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43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47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48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51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52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53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69"/>
  </p:notesMasterIdLst>
  <p:sldIdLst>
    <p:sldId id="256" r:id="rId6"/>
    <p:sldId id="309" r:id="rId7"/>
    <p:sldId id="310" r:id="rId8"/>
    <p:sldId id="411" r:id="rId9"/>
    <p:sldId id="364" r:id="rId10"/>
    <p:sldId id="424" r:id="rId11"/>
    <p:sldId id="425" r:id="rId12"/>
    <p:sldId id="511" r:id="rId13"/>
    <p:sldId id="365" r:id="rId14"/>
    <p:sldId id="428" r:id="rId15"/>
    <p:sldId id="512" r:id="rId16"/>
    <p:sldId id="429" r:id="rId17"/>
    <p:sldId id="377" r:id="rId18"/>
    <p:sldId id="513" r:id="rId19"/>
    <p:sldId id="515" r:id="rId20"/>
    <p:sldId id="514" r:id="rId21"/>
    <p:sldId id="516" r:id="rId22"/>
    <p:sldId id="518" r:id="rId23"/>
    <p:sldId id="519" r:id="rId24"/>
    <p:sldId id="380" r:id="rId25"/>
    <p:sldId id="382" r:id="rId26"/>
    <p:sldId id="510" r:id="rId27"/>
    <p:sldId id="509" r:id="rId28"/>
    <p:sldId id="448" r:id="rId29"/>
    <p:sldId id="386" r:id="rId30"/>
    <p:sldId id="415" r:id="rId31"/>
    <p:sldId id="416" r:id="rId32"/>
    <p:sldId id="417" r:id="rId33"/>
    <p:sldId id="390" r:id="rId34"/>
    <p:sldId id="391" r:id="rId35"/>
    <p:sldId id="452" r:id="rId36"/>
    <p:sldId id="453" r:id="rId37"/>
    <p:sldId id="455" r:id="rId38"/>
    <p:sldId id="449" r:id="rId39"/>
    <p:sldId id="392" r:id="rId40"/>
    <p:sldId id="475" r:id="rId41"/>
    <p:sldId id="476" r:id="rId42"/>
    <p:sldId id="477" r:id="rId43"/>
    <p:sldId id="478" r:id="rId44"/>
    <p:sldId id="479" r:id="rId45"/>
    <p:sldId id="480" r:id="rId46"/>
    <p:sldId id="481" r:id="rId47"/>
    <p:sldId id="499" r:id="rId48"/>
    <p:sldId id="397" r:id="rId49"/>
    <p:sldId id="522" r:id="rId50"/>
    <p:sldId id="398" r:id="rId51"/>
    <p:sldId id="505" r:id="rId52"/>
    <p:sldId id="494" r:id="rId53"/>
    <p:sldId id="399" r:id="rId54"/>
    <p:sldId id="400" r:id="rId55"/>
    <p:sldId id="508" r:id="rId56"/>
    <p:sldId id="535" r:id="rId57"/>
    <p:sldId id="536" r:id="rId58"/>
    <p:sldId id="532" r:id="rId59"/>
    <p:sldId id="533" r:id="rId60"/>
    <p:sldId id="531" r:id="rId61"/>
    <p:sldId id="530" r:id="rId62"/>
    <p:sldId id="526" r:id="rId63"/>
    <p:sldId id="528" r:id="rId64"/>
    <p:sldId id="527" r:id="rId65"/>
    <p:sldId id="529" r:id="rId66"/>
    <p:sldId id="524" r:id="rId67"/>
    <p:sldId id="525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g Wang (Sam)" initials="SW(" lastIdx="1" clrIdx="0">
    <p:extLst>
      <p:ext uri="{19B8F6BF-5375-455C-9EA6-DF929625EA0E}">
        <p15:presenceInfo xmlns:p15="http://schemas.microsoft.com/office/powerpoint/2012/main" userId="Shang Wang (Sam)" providerId="None"/>
      </p:ext>
    </p:extLst>
  </p:cmAuthor>
  <p:cmAuthor id="2" name="Xiaodan Tan" initials="XT" lastIdx="9" clrIdx="1">
    <p:extLst>
      <p:ext uri="{19B8F6BF-5375-455C-9EA6-DF929625EA0E}">
        <p15:presenceInfo xmlns:p15="http://schemas.microsoft.com/office/powerpoint/2012/main" userId="S::serina.tan@mail.utoronto.ca::c8272b9a-8777-4da2-9e93-3a8460329306" providerId="AD"/>
      </p:ext>
    </p:extLst>
  </p:cmAuthor>
  <p:cmAuthor id="3" name="Shang Wang (Sam)" initials="S(" lastIdx="1" clrIdx="2">
    <p:extLst>
      <p:ext uri="{19B8F6BF-5375-455C-9EA6-DF929625EA0E}">
        <p15:presenceInfo xmlns:p15="http://schemas.microsoft.com/office/powerpoint/2012/main" userId="S::samshang.wang@mail.utoronto.ca::24c1ed06-0d85-4888-b22a-44936df20de9" providerId="AD"/>
      </p:ext>
    </p:extLst>
  </p:cmAuthor>
  <p:cmAuthor id="4" name="Shang Wang" initials="SW" lastIdx="21" clrIdx="3">
    <p:extLst>
      <p:ext uri="{19B8F6BF-5375-455C-9EA6-DF929625EA0E}">
        <p15:presenceInfo xmlns:p15="http://schemas.microsoft.com/office/powerpoint/2012/main" userId="c632846d07aef73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B7D3"/>
    <a:srgbClr val="8C468C"/>
    <a:srgbClr val="AF7EAF"/>
    <a:srgbClr val="E8DAE8"/>
    <a:srgbClr val="FFF2CC"/>
    <a:srgbClr val="385723"/>
    <a:srgbClr val="548235"/>
    <a:srgbClr val="C5E0B4"/>
    <a:srgbClr val="2F528F"/>
    <a:srgbClr val="7F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01CF67-CF71-408E-806A-90B11C1368D6}" v="19225" dt="2021-04-04T08:19: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671" autoAdjust="0"/>
  </p:normalViewPr>
  <p:slideViewPr>
    <p:cSldViewPr snapToGrid="0">
      <p:cViewPr varScale="1">
        <p:scale>
          <a:sx n="87" d="100"/>
          <a:sy n="87" d="100"/>
        </p:scale>
        <p:origin x="570" y="84"/>
      </p:cViewPr>
      <p:guideLst>
        <p:guide orient="horz" pos="177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commentAuthors" Target="commentAuthors.xml"/><Relationship Id="rId75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632846d07aef73f/Documents/MLSys_HFTA_PPT_material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AppData\Local\Temp\Rar$DIa0.437\plo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AppData\Local\Temp\Rar$DIa0.437\plot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AppData\Local\Temp\Rar$DIa0.437\plot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AppData\Local\Temp\Rar$DIa0.437\plot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AppData\Local\Temp\Rar$DIa0.437\plot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AppData\Local\Temp\Rar$DIa0.437\plot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AppData\Local\Temp\Rar$DIa0.576\plot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AppData\Local\Temp\Rar$DIa0.022\plot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AppData\Local\Temp\Rar$DIa0.022\plot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AppData\Local\Temp\Rar$DIa0.022\plot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632846d07aef73f/Documents/MLSys_HFTA_PPT_material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AppData\Local\Temp\Rar$DIa0.022\plot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AppData\Local\Temp\Rar$DIa0.022\plot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AppData\Local\Temp\Rar$DIa0.022\plot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AppData\Local\Temp\Rar$DIa0.022\plot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AppData\Local\Temp\Rar$DIa0.022\plots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AppData\Local\Temp\Rar$DIa0.022\plots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632846d07aef73f/Documents/MLSys_HFTA_PPT_materials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632846d07aef73f/Documents/MLSys_HFTA_PPT_materials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632846d07aef73f/Documents/MLSys_HFTA_PPT_materials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632846d07aef73f/Documents/MLSys_HFTA_PPT_materials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632846d07aef73f/Documents/MLSys_HFTA_PPT_material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Downloads\plots%20(3)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AppData\Local\Temp\Rar$DIa0.576\plots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Downloads\plots%20(3)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Downloads\plots%20(3)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Downloads\plots%20(3)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Downloads\plots%20(3)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Downloads\plots%20(3)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Downloads\plots%20(3)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Downloads\plots%20(3)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Downloads\plots%20(3)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632846d07aef73f/Documents/MLSys_HFTA_PPT_material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Downloads\plots%20(3)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Downloads\plots%20(3)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Downloads\plots%20(3)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Downloads\plots%20(3)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Downloads\plots%20(3)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Downloads\plots%20(3)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Downloads\plots%20(3)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Downloads\plots%20(3)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AppData\Local\Temp\Rar$DIa0.671\plo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Downloads\plots%20(2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Downloads\plots%20(2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Downloads\plots%20(2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g\AppData\Local\Temp\Rar$DIa0.437\plo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none" strike="noStrike" baseline="0" dirty="0" err="1">
                <a:effectLst/>
              </a:rPr>
              <a:t>NeurIPS</a:t>
            </a:r>
            <a:r>
              <a:rPr lang="en-US" sz="2000" b="1" i="0" u="none" strike="noStrike" baseline="0" dirty="0">
                <a:effectLst/>
              </a:rPr>
              <a:t> </a:t>
            </a:r>
            <a:r>
              <a:rPr lang="en-US" sz="2000" b="1" baseline="0" dirty="0"/>
              <a:t># </a:t>
            </a:r>
            <a:r>
              <a:rPr lang="en-US" sz="2000" b="1" i="0" u="none" strike="noStrike" baseline="0" dirty="0">
                <a:effectLst/>
              </a:rPr>
              <a:t>Submitted </a:t>
            </a:r>
            <a:r>
              <a:rPr lang="en-US" sz="2000" b="1" baseline="0" dirty="0"/>
              <a:t>Papers</a:t>
            </a:r>
          </a:p>
        </c:rich>
      </c:tx>
      <c:layout>
        <c:manualLayout>
          <c:xMode val="edge"/>
          <c:yMode val="edge"/>
          <c:x val="0.26364352362915644"/>
          <c:y val="8.7039269095941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10827561408737"/>
          <c:y val="0.21208028877856566"/>
          <c:w val="0.72691735034106997"/>
          <c:h val="0.59192782272797484"/>
        </c:manualLayout>
      </c:layout>
      <c:lineChart>
        <c:grouping val="standard"/>
        <c:varyColors val="0"/>
        <c:ser>
          <c:idx val="1"/>
          <c:order val="0"/>
          <c:tx>
            <c:strRef>
              <c:f>'ML Conference Stats'!$B$1:$B$2</c:f>
              <c:strCache>
                <c:ptCount val="2"/>
                <c:pt idx="0">
                  <c:v>NeurIPS</c:v>
                </c:pt>
                <c:pt idx="1">
                  <c:v>Submitted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'ML Conference Stats'!$A$3:$A$9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'ML Conference Stats'!$B$3:$B$9</c:f>
              <c:numCache>
                <c:formatCode>General</c:formatCode>
                <c:ptCount val="7"/>
                <c:pt idx="0">
                  <c:v>1678</c:v>
                </c:pt>
                <c:pt idx="1">
                  <c:v>1838</c:v>
                </c:pt>
                <c:pt idx="2">
                  <c:v>2403</c:v>
                </c:pt>
                <c:pt idx="3">
                  <c:v>3240</c:v>
                </c:pt>
                <c:pt idx="4">
                  <c:v>4856</c:v>
                </c:pt>
                <c:pt idx="5">
                  <c:v>6743</c:v>
                </c:pt>
                <c:pt idx="6">
                  <c:v>9454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C3-4D10-91CF-B2035793E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785760"/>
        <c:axId val="93804064"/>
      </c:lineChart>
      <c:catAx>
        <c:axId val="9378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804064"/>
        <c:crosses val="autoZero"/>
        <c:auto val="1"/>
        <c:lblAlgn val="ctr"/>
        <c:lblOffset val="100"/>
        <c:noMultiLvlLbl val="0"/>
      </c:catAx>
      <c:valAx>
        <c:axId val="9380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8576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3.4021243410118356E-2"/>
                <c:y val="0.3166733069327051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800" b="1"/>
                    <a:t>Thousands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err="1"/>
              <a:t>PointNet</a:t>
            </a:r>
            <a:r>
              <a:rPr lang="en-US" sz="2400" baseline="0"/>
              <a:t> Classification on A100</a:t>
            </a:r>
            <a:endParaRPr lang="en-US" sz="2400"/>
          </a:p>
        </c:rich>
      </c:tx>
      <c:layout>
        <c:manualLayout>
          <c:xMode val="edge"/>
          <c:yMode val="edge"/>
          <c:x val="0.36632171209040731"/>
          <c:y val="0.159038655159113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2892403081855707"/>
          <c:y val="0.25415417444199678"/>
          <c:w val="0.54122770125437358"/>
          <c:h val="0.60279908033080043"/>
        </c:manualLayout>
      </c:layout>
      <c:lineChart>
        <c:grouping val="standard"/>
        <c:varyColors val="0"/>
        <c:ser>
          <c:idx val="6"/>
          <c:order val="0"/>
          <c:tx>
            <c:strRef>
              <c:f>'pointnet cls a100'!$AT$2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a100'!$AU$3:$AU$13</c:f>
                <c:numCache>
                  <c:formatCode>General</c:formatCode>
                  <c:ptCount val="11"/>
                  <c:pt idx="0">
                    <c:v>0</c:v>
                  </c:pt>
                  <c:pt idx="1">
                    <c:v>8.7651732046012398E-4</c:v>
                  </c:pt>
                  <c:pt idx="2">
                    <c:v>8.7347682964677986E-4</c:v>
                  </c:pt>
                  <c:pt idx="3">
                    <c:v>1.6110281090697676E-3</c:v>
                  </c:pt>
                  <c:pt idx="4">
                    <c:v>1.5674092954696128E-3</c:v>
                  </c:pt>
                  <c:pt idx="5">
                    <c:v>7.844341122464904E-4</c:v>
                  </c:pt>
                  <c:pt idx="6">
                    <c:v>1.5029684610698979E-3</c:v>
                  </c:pt>
                  <c:pt idx="7">
                    <c:v>1.2648588266399585E-3</c:v>
                  </c:pt>
                  <c:pt idx="8">
                    <c:v>7.5129368461013257E-4</c:v>
                  </c:pt>
                  <c:pt idx="9">
                    <c:v>9.8104626169703835E-4</c:v>
                  </c:pt>
                  <c:pt idx="10">
                    <c:v>6.0510540391778278E-4</c:v>
                  </c:pt>
                </c:numCache>
              </c:numRef>
            </c:plus>
            <c:minus>
              <c:numRef>
                <c:f>'pointnet cls a100'!$AV$3:$AV$13</c:f>
                <c:numCache>
                  <c:formatCode>General</c:formatCode>
                  <c:ptCount val="11"/>
                  <c:pt idx="0">
                    <c:v>0</c:v>
                  </c:pt>
                  <c:pt idx="1">
                    <c:v>1.0602900669400839E-3</c:v>
                  </c:pt>
                  <c:pt idx="2">
                    <c:v>6.2977915320328037E-4</c:v>
                  </c:pt>
                  <c:pt idx="3">
                    <c:v>8.8269355274039896E-4</c:v>
                  </c:pt>
                  <c:pt idx="4">
                    <c:v>1.4414791996406606E-3</c:v>
                  </c:pt>
                  <c:pt idx="5">
                    <c:v>1.5476340777933473E-3</c:v>
                  </c:pt>
                  <c:pt idx="6">
                    <c:v>7.5705464977993131E-4</c:v>
                  </c:pt>
                  <c:pt idx="7">
                    <c:v>1.4959942915098168E-3</c:v>
                  </c:pt>
                  <c:pt idx="8">
                    <c:v>6.3314642317013892E-4</c:v>
                  </c:pt>
                  <c:pt idx="9">
                    <c:v>1.4120836004929416E-3</c:v>
                  </c:pt>
                  <c:pt idx="10">
                    <c:v>9.0691177180257654E-4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a100'!$AT$4:$AT$23</c:f>
              <c:numCache>
                <c:formatCode>General</c:formatCode>
                <c:ptCount val="20"/>
                <c:pt idx="0">
                  <c:v>1.3740071305624</c:v>
                </c:pt>
                <c:pt idx="1">
                  <c:v>1.9659748397860632</c:v>
                </c:pt>
                <c:pt idx="2">
                  <c:v>2.5277602428818402</c:v>
                </c:pt>
                <c:pt idx="3">
                  <c:v>3.0389999107397805</c:v>
                </c:pt>
                <c:pt idx="4">
                  <c:v>3.5178367403443733</c:v>
                </c:pt>
                <c:pt idx="5">
                  <c:v>3.9510778674360001</c:v>
                </c:pt>
                <c:pt idx="6">
                  <c:v>4.3790428837726596</c:v>
                </c:pt>
                <c:pt idx="7">
                  <c:v>4.7576438698553902</c:v>
                </c:pt>
                <c:pt idx="8">
                  <c:v>5.1315830675977026</c:v>
                </c:pt>
                <c:pt idx="9">
                  <c:v>5.4722564474542326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09-44AC-8C54-6B900995FB29}"/>
            </c:ext>
          </c:extLst>
        </c:ser>
        <c:ser>
          <c:idx val="7"/>
          <c:order val="1"/>
          <c:tx>
            <c:strRef>
              <c:f>'pointnet cls a100'!$AZ$2</c:f>
              <c:strCache>
                <c:ptCount val="1"/>
                <c:pt idx="0">
                  <c:v>hfta:amp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a100'!$BA$3:$BA$27</c:f>
                <c:numCache>
                  <c:formatCode>General</c:formatCode>
                  <c:ptCount val="25"/>
                  <c:pt idx="0">
                    <c:v>5.0269208512343511E-4</c:v>
                  </c:pt>
                  <c:pt idx="1">
                    <c:v>7.6334554300299118E-3</c:v>
                  </c:pt>
                  <c:pt idx="2">
                    <c:v>4.4536788966498264E-3</c:v>
                  </c:pt>
                  <c:pt idx="3">
                    <c:v>6.8020716554468841E-3</c:v>
                  </c:pt>
                  <c:pt idx="4">
                    <c:v>1.9405546697370823E-4</c:v>
                  </c:pt>
                  <c:pt idx="5">
                    <c:v>2.8391400340099793E-3</c:v>
                  </c:pt>
                  <c:pt idx="6">
                    <c:v>1.7758809844972134E-3</c:v>
                  </c:pt>
                  <c:pt idx="7">
                    <c:v>1.0865947184379721E-3</c:v>
                  </c:pt>
                  <c:pt idx="8">
                    <c:v>4.3221463611100575E-3</c:v>
                  </c:pt>
                  <c:pt idx="9">
                    <c:v>1.8230238449863378E-3</c:v>
                  </c:pt>
                  <c:pt idx="10">
                    <c:v>5.8761069521127141E-3</c:v>
                  </c:pt>
                  <c:pt idx="11">
                    <c:v>4.7489866311334339E-3</c:v>
                  </c:pt>
                  <c:pt idx="12">
                    <c:v>5.2437428506468819E-3</c:v>
                  </c:pt>
                  <c:pt idx="13">
                    <c:v>3.362420710219638E-3</c:v>
                  </c:pt>
                  <c:pt idx="14">
                    <c:v>3.1029751103037739E-3</c:v>
                  </c:pt>
                  <c:pt idx="15">
                    <c:v>1.3545246754365081E-3</c:v>
                  </c:pt>
                  <c:pt idx="16">
                    <c:v>7.3167993529921205E-4</c:v>
                  </c:pt>
                  <c:pt idx="17">
                    <c:v>9.6940406056766903E-4</c:v>
                  </c:pt>
                  <c:pt idx="18">
                    <c:v>2.3327338805980702E-3</c:v>
                  </c:pt>
                  <c:pt idx="19">
                    <c:v>2.3146922686656524E-3</c:v>
                  </c:pt>
                  <c:pt idx="20">
                    <c:v>2.2966506566994838E-3</c:v>
                  </c:pt>
                  <c:pt idx="21">
                    <c:v>2.0295570200659085E-3</c:v>
                  </c:pt>
                  <c:pt idx="22">
                    <c:v>1.7624633834323333E-3</c:v>
                  </c:pt>
                  <c:pt idx="23">
                    <c:v>2.4724893992029706E-3</c:v>
                  </c:pt>
                  <c:pt idx="24">
                    <c:v>3.182515415034004E-3</c:v>
                  </c:pt>
                </c:numCache>
              </c:numRef>
            </c:plus>
            <c:minus>
              <c:numRef>
                <c:f>'pointnet cls a100'!$BB$3:$BB$27</c:f>
                <c:numCache>
                  <c:formatCode>General</c:formatCode>
                  <c:ptCount val="25"/>
                  <c:pt idx="0">
                    <c:v>9.1566558552647059E-4</c:v>
                  </c:pt>
                  <c:pt idx="1">
                    <c:v>9.6115551081801254E-3</c:v>
                  </c:pt>
                  <c:pt idx="2">
                    <c:v>8.1161276542798255E-3</c:v>
                  </c:pt>
                  <c:pt idx="3">
                    <c:v>1.2707062044583051E-2</c:v>
                  </c:pt>
                  <c:pt idx="4">
                    <c:v>1.427696636859821E-4</c:v>
                  </c:pt>
                  <c:pt idx="5">
                    <c:v>4.8652884713407119E-3</c:v>
                  </c:pt>
                  <c:pt idx="6">
                    <c:v>1.8567055776133046E-3</c:v>
                  </c:pt>
                  <c:pt idx="7">
                    <c:v>1.5550613170720595E-3</c:v>
                  </c:pt>
                  <c:pt idx="8">
                    <c:v>3.8895426247798071E-3</c:v>
                  </c:pt>
                  <c:pt idx="9">
                    <c:v>9.7149507507410249E-4</c:v>
                  </c:pt>
                  <c:pt idx="10">
                    <c:v>5.774351602337191E-3</c:v>
                  </c:pt>
                  <c:pt idx="11">
                    <c:v>7.3199803815668929E-3</c:v>
                  </c:pt>
                  <c:pt idx="12">
                    <c:v>8.8656091607930421E-3</c:v>
                  </c:pt>
                  <c:pt idx="13">
                    <c:v>6.3389105647395638E-3</c:v>
                  </c:pt>
                  <c:pt idx="14">
                    <c:v>3.8122119686967437E-3</c:v>
                  </c:pt>
                  <c:pt idx="15">
                    <c:v>1.5402660167023186E-3</c:v>
                  </c:pt>
                  <c:pt idx="16">
                    <c:v>3.9392575940055963E-4</c:v>
                  </c:pt>
                  <c:pt idx="17">
                    <c:v>6.4500477343365503E-4</c:v>
                  </c:pt>
                  <c:pt idx="18">
                    <c:v>1.3804785096009908E-3</c:v>
                  </c:pt>
                  <c:pt idx="19">
                    <c:v>1.3004096871345183E-3</c:v>
                  </c:pt>
                  <c:pt idx="20">
                    <c:v>1.6485640031991267E-3</c:v>
                  </c:pt>
                  <c:pt idx="21">
                    <c:v>2.4070592205340802E-3</c:v>
                  </c:pt>
                  <c:pt idx="22">
                    <c:v>3.1655544378672573E-3</c:v>
                  </c:pt>
                  <c:pt idx="23">
                    <c:v>3.2960252551976765E-3</c:v>
                  </c:pt>
                  <c:pt idx="24">
                    <c:v>3.4264960725671756E-3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a100'!$AZ$3:$AZ$27</c:f>
              <c:numCache>
                <c:formatCode>General</c:formatCode>
                <c:ptCount val="25"/>
                <c:pt idx="0">
                  <c:v>1.1296491476253465</c:v>
                </c:pt>
                <c:pt idx="1">
                  <c:v>1.88107741506807</c:v>
                </c:pt>
                <c:pt idx="2">
                  <c:v>2.6723583613018</c:v>
                </c:pt>
                <c:pt idx="3">
                  <c:v>3.4455551949460932</c:v>
                </c:pt>
                <c:pt idx="4">
                  <c:v>4.1733871789550259</c:v>
                </c:pt>
                <c:pt idx="5">
                  <c:v>4.8717489440761303</c:v>
                </c:pt>
                <c:pt idx="6">
                  <c:v>5.5107919103643832</c:v>
                </c:pt>
                <c:pt idx="7">
                  <c:v>6.173492715666602</c:v>
                </c:pt>
                <c:pt idx="8">
                  <c:v>6.7122455815676298</c:v>
                </c:pt>
                <c:pt idx="9">
                  <c:v>7.2693556860991038</c:v>
                </c:pt>
                <c:pt idx="10">
                  <c:v>7.777091835304037</c:v>
                </c:pt>
                <c:pt idx="11">
                  <c:v>8.2613713528011168</c:v>
                </c:pt>
                <c:pt idx="12">
                  <c:v>8.7456508702982028</c:v>
                </c:pt>
                <c:pt idx="13">
                  <c:v>9.1667922746163804</c:v>
                </c:pt>
                <c:pt idx="14">
                  <c:v>9.5879336789345562</c:v>
                </c:pt>
                <c:pt idx="15">
                  <c:v>9.9791477179985026</c:v>
                </c:pt>
                <c:pt idx="16">
                  <c:v>10.370361757062401</c:v>
                </c:pt>
                <c:pt idx="17">
                  <c:v>10.737363449712433</c:v>
                </c:pt>
                <c:pt idx="18">
                  <c:v>11.104365142362502</c:v>
                </c:pt>
                <c:pt idx="19">
                  <c:v>11.435659315404335</c:v>
                </c:pt>
                <c:pt idx="20">
                  <c:v>11.7669534884462</c:v>
                </c:pt>
                <c:pt idx="21">
                  <c:v>12.085887702014134</c:v>
                </c:pt>
                <c:pt idx="22">
                  <c:v>12.404821915582067</c:v>
                </c:pt>
                <c:pt idx="23">
                  <c:v>12.696199816436698</c:v>
                </c:pt>
                <c:pt idx="24">
                  <c:v>12.987577717291266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09-44AC-8C54-6B900995FB29}"/>
            </c:ext>
          </c:extLst>
        </c:ser>
        <c:ser>
          <c:idx val="1"/>
          <c:order val="2"/>
          <c:tx>
            <c:strRef>
              <c:f>'pointnet cls a100'!$C$2</c:f>
              <c:strCache>
                <c:ptCount val="1"/>
                <c:pt idx="0">
                  <c:v>serial:fp32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'pointnet cls a100'!$C$3:$C$27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09-44AC-8C54-6B900995FB29}"/>
            </c:ext>
          </c:extLst>
        </c:ser>
        <c:ser>
          <c:idx val="2"/>
          <c:order val="3"/>
          <c:tx>
            <c:strRef>
              <c:f>'pointnet cls a100'!$D$2</c:f>
              <c:strCache>
                <c:ptCount val="1"/>
                <c:pt idx="0">
                  <c:v>serial:amp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'pointnet cls a100'!$E$3:$E$27</c:f>
                <c:numCache>
                  <c:formatCode>General</c:formatCode>
                  <c:ptCount val="25"/>
                  <c:pt idx="0">
                    <c:v>5.0269208512343511E-4</c:v>
                  </c:pt>
                  <c:pt idx="1">
                    <c:v>5.0269208512343511E-4</c:v>
                  </c:pt>
                  <c:pt idx="2">
                    <c:v>5.0269208512343511E-4</c:v>
                  </c:pt>
                  <c:pt idx="3">
                    <c:v>5.0269208512343511E-4</c:v>
                  </c:pt>
                  <c:pt idx="4">
                    <c:v>5.0269208512343511E-4</c:v>
                  </c:pt>
                  <c:pt idx="5">
                    <c:v>5.0269208512343511E-4</c:v>
                  </c:pt>
                  <c:pt idx="6">
                    <c:v>5.0269208512343511E-4</c:v>
                  </c:pt>
                  <c:pt idx="7">
                    <c:v>5.0269208512343511E-4</c:v>
                  </c:pt>
                  <c:pt idx="8">
                    <c:v>5.0269208512343511E-4</c:v>
                  </c:pt>
                  <c:pt idx="9">
                    <c:v>5.0269208512343511E-4</c:v>
                  </c:pt>
                  <c:pt idx="10">
                    <c:v>5.0269208512343511E-4</c:v>
                  </c:pt>
                  <c:pt idx="11">
                    <c:v>5.0269208512343511E-4</c:v>
                  </c:pt>
                  <c:pt idx="12">
                    <c:v>5.0269208512343511E-4</c:v>
                  </c:pt>
                  <c:pt idx="13">
                    <c:v>5.0269208512343511E-4</c:v>
                  </c:pt>
                  <c:pt idx="14">
                    <c:v>5.0269208512343511E-4</c:v>
                  </c:pt>
                  <c:pt idx="15">
                    <c:v>5.0269208512343511E-4</c:v>
                  </c:pt>
                  <c:pt idx="16">
                    <c:v>5.0269208512343511E-4</c:v>
                  </c:pt>
                  <c:pt idx="17">
                    <c:v>5.0269208512343511E-4</c:v>
                  </c:pt>
                  <c:pt idx="18">
                    <c:v>5.0269208512343511E-4</c:v>
                  </c:pt>
                  <c:pt idx="19">
                    <c:v>5.0269208512343511E-4</c:v>
                  </c:pt>
                  <c:pt idx="20">
                    <c:v>5.0269208512343511E-4</c:v>
                  </c:pt>
                  <c:pt idx="21">
                    <c:v>5.0269208512343511E-4</c:v>
                  </c:pt>
                  <c:pt idx="22">
                    <c:v>5.0269208512343511E-4</c:v>
                  </c:pt>
                  <c:pt idx="23">
                    <c:v>5.0269208512343511E-4</c:v>
                  </c:pt>
                  <c:pt idx="24">
                    <c:v>5.0269208512343511E-4</c:v>
                  </c:pt>
                </c:numCache>
              </c:numRef>
            </c:plus>
            <c:minus>
              <c:numRef>
                <c:f>'pointnet cls a100'!$F$3:$F$27</c:f>
                <c:numCache>
                  <c:formatCode>General</c:formatCode>
                  <c:ptCount val="25"/>
                  <c:pt idx="0">
                    <c:v>9.1566558552647059E-4</c:v>
                  </c:pt>
                  <c:pt idx="1">
                    <c:v>9.1566558552647059E-4</c:v>
                  </c:pt>
                  <c:pt idx="2">
                    <c:v>9.1566558552647059E-4</c:v>
                  </c:pt>
                  <c:pt idx="3">
                    <c:v>9.1566558552647059E-4</c:v>
                  </c:pt>
                  <c:pt idx="4">
                    <c:v>9.1566558552647059E-4</c:v>
                  </c:pt>
                  <c:pt idx="5">
                    <c:v>9.1566558552647059E-4</c:v>
                  </c:pt>
                  <c:pt idx="6">
                    <c:v>9.1566558552647059E-4</c:v>
                  </c:pt>
                  <c:pt idx="7">
                    <c:v>9.1566558552647059E-4</c:v>
                  </c:pt>
                  <c:pt idx="8">
                    <c:v>9.1566558552647059E-4</c:v>
                  </c:pt>
                  <c:pt idx="9">
                    <c:v>9.1566558552647059E-4</c:v>
                  </c:pt>
                  <c:pt idx="10">
                    <c:v>9.1566558552647059E-4</c:v>
                  </c:pt>
                  <c:pt idx="11">
                    <c:v>9.1566558552647059E-4</c:v>
                  </c:pt>
                  <c:pt idx="12">
                    <c:v>9.1566558552647059E-4</c:v>
                  </c:pt>
                  <c:pt idx="13">
                    <c:v>9.1566558552647059E-4</c:v>
                  </c:pt>
                  <c:pt idx="14">
                    <c:v>9.1566558552647059E-4</c:v>
                  </c:pt>
                  <c:pt idx="15">
                    <c:v>9.1566558552647059E-4</c:v>
                  </c:pt>
                  <c:pt idx="16">
                    <c:v>9.1566558552647059E-4</c:v>
                  </c:pt>
                  <c:pt idx="17">
                    <c:v>9.1566558552647059E-4</c:v>
                  </c:pt>
                  <c:pt idx="18">
                    <c:v>9.1566558552647059E-4</c:v>
                  </c:pt>
                  <c:pt idx="19">
                    <c:v>9.1566558552647059E-4</c:v>
                  </c:pt>
                  <c:pt idx="20">
                    <c:v>9.1566558552647059E-4</c:v>
                  </c:pt>
                  <c:pt idx="21">
                    <c:v>9.1566558552647059E-4</c:v>
                  </c:pt>
                  <c:pt idx="22">
                    <c:v>9.1566558552647059E-4</c:v>
                  </c:pt>
                  <c:pt idx="23">
                    <c:v>9.1566558552647059E-4</c:v>
                  </c:pt>
                  <c:pt idx="24">
                    <c:v>9.1566558552647059E-4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a100'!$D$3:$D$27</c:f>
              <c:numCache>
                <c:formatCode>General</c:formatCode>
                <c:ptCount val="25"/>
                <c:pt idx="0">
                  <c:v>1.1296491476253465</c:v>
                </c:pt>
                <c:pt idx="1">
                  <c:v>1.1296491476253465</c:v>
                </c:pt>
                <c:pt idx="2">
                  <c:v>1.1296491476253465</c:v>
                </c:pt>
                <c:pt idx="3">
                  <c:v>1.1296491476253465</c:v>
                </c:pt>
                <c:pt idx="4">
                  <c:v>1.1296491476253465</c:v>
                </c:pt>
                <c:pt idx="5">
                  <c:v>1.1296491476253465</c:v>
                </c:pt>
                <c:pt idx="6">
                  <c:v>1.1296491476253465</c:v>
                </c:pt>
                <c:pt idx="7">
                  <c:v>1.1296491476253465</c:v>
                </c:pt>
                <c:pt idx="8">
                  <c:v>1.1296491476253465</c:v>
                </c:pt>
                <c:pt idx="9">
                  <c:v>1.1296491476253465</c:v>
                </c:pt>
                <c:pt idx="10">
                  <c:v>1.1296491476253465</c:v>
                </c:pt>
                <c:pt idx="11">
                  <c:v>1.1296491476253465</c:v>
                </c:pt>
                <c:pt idx="12">
                  <c:v>1.1296491476253465</c:v>
                </c:pt>
                <c:pt idx="13">
                  <c:v>1.1296491476253465</c:v>
                </c:pt>
                <c:pt idx="14">
                  <c:v>1.1296491476253465</c:v>
                </c:pt>
                <c:pt idx="15">
                  <c:v>1.1296491476253465</c:v>
                </c:pt>
                <c:pt idx="16">
                  <c:v>1.1296491476253465</c:v>
                </c:pt>
                <c:pt idx="17">
                  <c:v>1.1296491476253465</c:v>
                </c:pt>
                <c:pt idx="18">
                  <c:v>1.1296491476253465</c:v>
                </c:pt>
                <c:pt idx="19">
                  <c:v>1.1296491476253465</c:v>
                </c:pt>
                <c:pt idx="20">
                  <c:v>1.1296491476253465</c:v>
                </c:pt>
                <c:pt idx="21">
                  <c:v>1.1296491476253465</c:v>
                </c:pt>
                <c:pt idx="22">
                  <c:v>1.1296491476253465</c:v>
                </c:pt>
                <c:pt idx="23">
                  <c:v>1.1296491476253465</c:v>
                </c:pt>
                <c:pt idx="24">
                  <c:v>1.1296491476253465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F09-44AC-8C54-6B900995FB29}"/>
            </c:ext>
          </c:extLst>
        </c:ser>
        <c:ser>
          <c:idx val="4"/>
          <c:order val="4"/>
          <c:tx>
            <c:strRef>
              <c:f>'pointnet cls a100'!$AH$2</c:f>
              <c:strCache>
                <c:ptCount val="1"/>
                <c:pt idx="0">
                  <c:v>mps:fp32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a100'!$AI$3:$AI$11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7.4207455112833554E-3</c:v>
                  </c:pt>
                  <c:pt idx="2">
                    <c:v>1.2270801634666206E-3</c:v>
                  </c:pt>
                  <c:pt idx="3">
                    <c:v>1.1980367367993239E-2</c:v>
                  </c:pt>
                  <c:pt idx="4">
                    <c:v>1.6244277925746342E-2</c:v>
                  </c:pt>
                  <c:pt idx="5">
                    <c:v>1.4335259568626135E-2</c:v>
                  </c:pt>
                  <c:pt idx="6">
                    <c:v>1.1543779807773102E-2</c:v>
                  </c:pt>
                  <c:pt idx="7">
                    <c:v>1.2213589821166604E-2</c:v>
                  </c:pt>
                </c:numCache>
              </c:numRef>
            </c:plus>
            <c:minus>
              <c:numRef>
                <c:f>'pointnet cls a100'!$AJ$3:$AJ$11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5.1987149921666198E-3</c:v>
                  </c:pt>
                  <c:pt idx="2">
                    <c:v>1.2235232564332676E-3</c:v>
                  </c:pt>
                  <c:pt idx="3">
                    <c:v>1.1243672651107151E-2</c:v>
                  </c:pt>
                  <c:pt idx="4">
                    <c:v>2.0420991363123697E-2</c:v>
                  </c:pt>
                  <c:pt idx="5">
                    <c:v>1.2766015963483479E-2</c:v>
                  </c:pt>
                  <c:pt idx="6">
                    <c:v>2.2613835731256859E-2</c:v>
                  </c:pt>
                  <c:pt idx="7">
                    <c:v>1.5049653052693124E-2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a100'!$AH$3:$AH$11</c:f>
              <c:numCache>
                <c:formatCode>General</c:formatCode>
                <c:ptCount val="9"/>
                <c:pt idx="0">
                  <c:v>1</c:v>
                </c:pt>
                <c:pt idx="1">
                  <c:v>1.8647450155243865</c:v>
                </c:pt>
                <c:pt idx="2">
                  <c:v>2.4260063981946032</c:v>
                </c:pt>
                <c:pt idx="3">
                  <c:v>2.507449250108067</c:v>
                </c:pt>
                <c:pt idx="4">
                  <c:v>2.5598154831808038</c:v>
                </c:pt>
                <c:pt idx="5">
                  <c:v>2.6151557991849637</c:v>
                </c:pt>
                <c:pt idx="6">
                  <c:v>2.6574686012883268</c:v>
                </c:pt>
                <c:pt idx="7">
                  <c:v>2.6706554804050433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F09-44AC-8C54-6B900995FB29}"/>
            </c:ext>
          </c:extLst>
        </c:ser>
        <c:ser>
          <c:idx val="5"/>
          <c:order val="5"/>
          <c:tx>
            <c:strRef>
              <c:f>'pointnet cls a100'!$AN$2</c:f>
              <c:strCache>
                <c:ptCount val="1"/>
                <c:pt idx="0">
                  <c:v>mps:amp</c:v>
                </c:pt>
              </c:strCache>
            </c:strRef>
          </c:tx>
          <c:spPr>
            <a:ln w="28575" cap="rnd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a100'!$AO$3:$AO$15</c:f>
                <c:numCache>
                  <c:formatCode>General</c:formatCode>
                  <c:ptCount val="13"/>
                  <c:pt idx="0">
                    <c:v>5.0269208512343511E-4</c:v>
                  </c:pt>
                  <c:pt idx="1">
                    <c:v>2.7087252903332804E-3</c:v>
                  </c:pt>
                  <c:pt idx="2">
                    <c:v>5.5945255987066567E-3</c:v>
                  </c:pt>
                  <c:pt idx="3">
                    <c:v>1.9092452233396617E-2</c:v>
                  </c:pt>
                  <c:pt idx="4">
                    <c:v>7.498709931723635E-3</c:v>
                  </c:pt>
                  <c:pt idx="5">
                    <c:v>2.1022072534636838E-2</c:v>
                  </c:pt>
                  <c:pt idx="6">
                    <c:v>1.2198159113023355E-2</c:v>
                  </c:pt>
                  <c:pt idx="7">
                    <c:v>7.2937166122031272E-3</c:v>
                  </c:pt>
                  <c:pt idx="8">
                    <c:v>1.1286956710160112E-2</c:v>
                  </c:pt>
                  <c:pt idx="9">
                    <c:v>2.883147617080084E-3</c:v>
                  </c:pt>
                  <c:pt idx="10">
                    <c:v>2.3823026301568184E-3</c:v>
                  </c:pt>
                  <c:pt idx="11">
                    <c:v>4.5821145490338999E-3</c:v>
                  </c:pt>
                  <c:pt idx="12">
                    <c:v>9.423656552800086E-3</c:v>
                  </c:pt>
                </c:numCache>
              </c:numRef>
            </c:plus>
            <c:minus>
              <c:numRef>
                <c:f>'pointnet cls a100'!$AP$3:$AP$15</c:f>
                <c:numCache>
                  <c:formatCode>General</c:formatCode>
                  <c:ptCount val="13"/>
                  <c:pt idx="0">
                    <c:v>9.1566558552647059E-4</c:v>
                  </c:pt>
                  <c:pt idx="1">
                    <c:v>3.4698945378965895E-3</c:v>
                  </c:pt>
                  <c:pt idx="2">
                    <c:v>1.0219615351902966E-2</c:v>
                  </c:pt>
                  <c:pt idx="3">
                    <c:v>1.1894059500963561E-2</c:v>
                  </c:pt>
                  <c:pt idx="4">
                    <c:v>5.7155285308665427E-3</c:v>
                  </c:pt>
                  <c:pt idx="5">
                    <c:v>2.7887173216933459E-2</c:v>
                  </c:pt>
                  <c:pt idx="6">
                    <c:v>9.4625681820867946E-3</c:v>
                  </c:pt>
                  <c:pt idx="7">
                    <c:v>5.0531567312268599E-3</c:v>
                  </c:pt>
                  <c:pt idx="8">
                    <c:v>7.2635799893299158E-3</c:v>
                  </c:pt>
                  <c:pt idx="9">
                    <c:v>4.5247549102200857E-3</c:v>
                  </c:pt>
                  <c:pt idx="10">
                    <c:v>2.1228751754232E-3</c:v>
                  </c:pt>
                  <c:pt idx="11">
                    <c:v>4.1762955914363964E-3</c:v>
                  </c:pt>
                  <c:pt idx="12">
                    <c:v>6.2297160074500368E-3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a100'!$AN$3:$AN$15</c:f>
              <c:numCache>
                <c:formatCode>General</c:formatCode>
                <c:ptCount val="13"/>
                <c:pt idx="0">
                  <c:v>1.1296491476253465</c:v>
                </c:pt>
                <c:pt idx="1">
                  <c:v>2.0224509254966265</c:v>
                </c:pt>
                <c:pt idx="2">
                  <c:v>2.4739973339572532</c:v>
                </c:pt>
                <c:pt idx="3">
                  <c:v>2.5185444038706435</c:v>
                </c:pt>
                <c:pt idx="4">
                  <c:v>2.5738005413628664</c:v>
                </c:pt>
                <c:pt idx="5">
                  <c:v>2.6257194823706933</c:v>
                </c:pt>
                <c:pt idx="6">
                  <c:v>2.6467538658554566</c:v>
                </c:pt>
                <c:pt idx="7">
                  <c:v>2.6770112514563968</c:v>
                </c:pt>
                <c:pt idx="8">
                  <c:v>2.6980364704523101</c:v>
                </c:pt>
                <c:pt idx="9">
                  <c:v>2.70604834183932</c:v>
                </c:pt>
                <c:pt idx="10">
                  <c:v>2.7295789083491933</c:v>
                </c:pt>
                <c:pt idx="11">
                  <c:v>2.7406659237496762</c:v>
                </c:pt>
                <c:pt idx="12">
                  <c:v>2.7517529391501601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F09-44AC-8C54-6B900995FB29}"/>
            </c:ext>
          </c:extLst>
        </c:ser>
        <c:ser>
          <c:idx val="8"/>
          <c:order val="6"/>
          <c:tx>
            <c:strRef>
              <c:f>'pointnet cls a100'!$V$2</c:f>
              <c:strCache>
                <c:ptCount val="1"/>
                <c:pt idx="0">
                  <c:v>mig:fp32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4">
                  <a:lumMod val="50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'pointnet cls a100'!$V$3:$V$13</c:f>
              <c:numCache>
                <c:formatCode>General</c:formatCode>
                <c:ptCount val="11"/>
                <c:pt idx="0">
                  <c:v>1</c:v>
                </c:pt>
                <c:pt idx="1">
                  <c:v>2.0774590425042567</c:v>
                </c:pt>
                <c:pt idx="2">
                  <c:v>2.4406040293015203</c:v>
                </c:pt>
                <c:pt idx="3">
                  <c:v>2.49610817495953</c:v>
                </c:pt>
                <c:pt idx="4">
                  <c:v>2.5441508037697731</c:v>
                </c:pt>
                <c:pt idx="5">
                  <c:v>2.5850396059697132</c:v>
                </c:pt>
                <c:pt idx="6">
                  <c:v>2.6115999205627864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F09-44AC-8C54-6B900995FB29}"/>
            </c:ext>
          </c:extLst>
        </c:ser>
        <c:ser>
          <c:idx val="9"/>
          <c:order val="7"/>
          <c:tx>
            <c:strRef>
              <c:f>'pointnet cls a100'!$AB$2</c:f>
              <c:strCache>
                <c:ptCount val="1"/>
                <c:pt idx="0">
                  <c:v>mig:amp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4">
                  <a:lumMod val="60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'pointnet cls a100'!$AB$3:$AB$13</c:f>
              <c:numCache>
                <c:formatCode>General</c:formatCode>
                <c:ptCount val="11"/>
                <c:pt idx="0">
                  <c:v>1.1296491476253465</c:v>
                </c:pt>
                <c:pt idx="1">
                  <c:v>2.2748657439314766</c:v>
                </c:pt>
                <c:pt idx="2">
                  <c:v>2.5093816195226464</c:v>
                </c:pt>
                <c:pt idx="3">
                  <c:v>2.5687844127436135</c:v>
                </c:pt>
                <c:pt idx="4">
                  <c:v>2.6056050621104432</c:v>
                </c:pt>
                <c:pt idx="5">
                  <c:v>2.6282564837307398</c:v>
                </c:pt>
                <c:pt idx="6">
                  <c:v>2.6624770404886036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F09-44AC-8C54-6B900995FB29}"/>
            </c:ext>
          </c:extLst>
        </c:ser>
        <c:ser>
          <c:idx val="0"/>
          <c:order val="8"/>
          <c:tx>
            <c:strRef>
              <c:f>'pointnet cls a100'!$J$2</c:f>
              <c:strCache>
                <c:ptCount val="1"/>
                <c:pt idx="0">
                  <c:v>concurrent:fp32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a100'!$K$3:$K$10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2.9820921588107674E-2</c:v>
                  </c:pt>
                  <c:pt idx="2">
                    <c:v>1.7974602283583607E-3</c:v>
                  </c:pt>
                  <c:pt idx="3">
                    <c:v>1.1982429861667754E-3</c:v>
                  </c:pt>
                  <c:pt idx="4">
                    <c:v>1.0780606617269983E-3</c:v>
                  </c:pt>
                  <c:pt idx="5">
                    <c:v>6.1752432731110307E-4</c:v>
                  </c:pt>
                  <c:pt idx="6">
                    <c:v>1.3144606855090002E-3</c:v>
                  </c:pt>
                  <c:pt idx="7">
                    <c:v>8.191787029993014E-4</c:v>
                  </c:pt>
                </c:numCache>
              </c:numRef>
            </c:plus>
            <c:minus>
              <c:numRef>
                <c:f>'pointnet cls a100'!$L$3:$L$10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1.5131561222301304E-2</c:v>
                  </c:pt>
                  <c:pt idx="2">
                    <c:v>1.3495775271566979E-3</c:v>
                  </c:pt>
                  <c:pt idx="3">
                    <c:v>6.8219342066822009E-4</c:v>
                  </c:pt>
                  <c:pt idx="4">
                    <c:v>7.0517222246491151E-4</c:v>
                  </c:pt>
                  <c:pt idx="5">
                    <c:v>5.893340225479049E-4</c:v>
                  </c:pt>
                  <c:pt idx="6">
                    <c:v>7.7204742171899099E-4</c:v>
                  </c:pt>
                  <c:pt idx="7">
                    <c:v>4.9925425065566742E-4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a100'!$J$3:$J$11</c:f>
              <c:numCache>
                <c:formatCode>General</c:formatCode>
                <c:ptCount val="9"/>
                <c:pt idx="0">
                  <c:v>1</c:v>
                </c:pt>
                <c:pt idx="1">
                  <c:v>0.91375280735557729</c:v>
                </c:pt>
                <c:pt idx="2">
                  <c:v>0.89219212591317365</c:v>
                </c:pt>
                <c:pt idx="3">
                  <c:v>0.89139751535375222</c:v>
                </c:pt>
                <c:pt idx="4">
                  <c:v>0.89129326770261497</c:v>
                </c:pt>
                <c:pt idx="5">
                  <c:v>0.89109793714568986</c:v>
                </c:pt>
                <c:pt idx="6">
                  <c:v>0.89097152402992397</c:v>
                </c:pt>
                <c:pt idx="7">
                  <c:v>0.89103645108202967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F09-44AC-8C54-6B900995FB29}"/>
            </c:ext>
          </c:extLst>
        </c:ser>
        <c:ser>
          <c:idx val="3"/>
          <c:order val="9"/>
          <c:tx>
            <c:strRef>
              <c:f>'pointnet cls a100'!$P$2</c:f>
              <c:strCache>
                <c:ptCount val="1"/>
                <c:pt idx="0">
                  <c:v>concurrent:amp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a100'!$Q$3:$Q$15</c:f>
                <c:numCache>
                  <c:formatCode>General</c:formatCode>
                  <c:ptCount val="13"/>
                  <c:pt idx="0">
                    <c:v>5.0269208512343511E-4</c:v>
                  </c:pt>
                  <c:pt idx="1">
                    <c:v>4.0865891625879947E-2</c:v>
                  </c:pt>
                  <c:pt idx="2">
                    <c:v>2.312531597263412E-3</c:v>
                  </c:pt>
                  <c:pt idx="3">
                    <c:v>4.731214662353489E-4</c:v>
                  </c:pt>
                  <c:pt idx="4">
                    <c:v>1.873704650722674E-3</c:v>
                  </c:pt>
                  <c:pt idx="5">
                    <c:v>1.4584508836006371E-3</c:v>
                  </c:pt>
                  <c:pt idx="6">
                    <c:v>2.9697149035083914E-3</c:v>
                  </c:pt>
                  <c:pt idx="7">
                    <c:v>3.2619765150849744E-3</c:v>
                  </c:pt>
                  <c:pt idx="8">
                    <c:v>3.3829532924170014E-3</c:v>
                  </c:pt>
                  <c:pt idx="9">
                    <c:v>3.2803686011135813E-3</c:v>
                  </c:pt>
                  <c:pt idx="10">
                    <c:v>3.5874454416433554E-3</c:v>
                  </c:pt>
                  <c:pt idx="11">
                    <c:v>3.6545360852680009E-3</c:v>
                  </c:pt>
                  <c:pt idx="12">
                    <c:v>3.7216267288934235E-3</c:v>
                  </c:pt>
                </c:numCache>
              </c:numRef>
            </c:plus>
            <c:minus>
              <c:numRef>
                <c:f>'pointnet cls a100'!$R$3:$R$15</c:f>
                <c:numCache>
                  <c:formatCode>General</c:formatCode>
                  <c:ptCount val="13"/>
                  <c:pt idx="0">
                    <c:v>9.1566558552647059E-4</c:v>
                  </c:pt>
                  <c:pt idx="1">
                    <c:v>2.1085659413966007E-2</c:v>
                  </c:pt>
                  <c:pt idx="2">
                    <c:v>2.4580753580005776E-3</c:v>
                  </c:pt>
                  <c:pt idx="3">
                    <c:v>8.2846983833373411E-4</c:v>
                  </c:pt>
                  <c:pt idx="4">
                    <c:v>1.3599383582942881E-3</c:v>
                  </c:pt>
                  <c:pt idx="5">
                    <c:v>2.4424988695513905E-3</c:v>
                  </c:pt>
                  <c:pt idx="6">
                    <c:v>3.0372067416316595E-3</c:v>
                  </c:pt>
                  <c:pt idx="7">
                    <c:v>3.259125786930106E-3</c:v>
                  </c:pt>
                  <c:pt idx="8">
                    <c:v>3.6523296664739968E-3</c:v>
                  </c:pt>
                  <c:pt idx="9">
                    <c:v>3.8688629643434114E-3</c:v>
                  </c:pt>
                  <c:pt idx="10">
                    <c:v>3.6757347303806309E-3</c:v>
                  </c:pt>
                  <c:pt idx="11">
                    <c:v>3.5607392358850687E-3</c:v>
                  </c:pt>
                  <c:pt idx="12">
                    <c:v>3.4457437413896175E-3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a100'!$P$3:$P$15</c:f>
              <c:numCache>
                <c:formatCode>General</c:formatCode>
                <c:ptCount val="13"/>
                <c:pt idx="0">
                  <c:v>1.1296491476253465</c:v>
                </c:pt>
                <c:pt idx="1">
                  <c:v>1.00070398387287</c:v>
                </c:pt>
                <c:pt idx="2">
                  <c:v>0.9611950644120606</c:v>
                </c:pt>
                <c:pt idx="3">
                  <c:v>0.9567413799028287</c:v>
                </c:pt>
                <c:pt idx="4">
                  <c:v>0.95444876943322432</c:v>
                </c:pt>
                <c:pt idx="5">
                  <c:v>0.95518036484994839</c:v>
                </c:pt>
                <c:pt idx="6">
                  <c:v>0.95542410762749463</c:v>
                </c:pt>
                <c:pt idx="7">
                  <c:v>0.95507531788462507</c:v>
                </c:pt>
                <c:pt idx="8">
                  <c:v>0.95489781297600096</c:v>
                </c:pt>
                <c:pt idx="9">
                  <c:v>0.95503167177811843</c:v>
                </c:pt>
                <c:pt idx="10">
                  <c:v>0.95475586904840359</c:v>
                </c:pt>
                <c:pt idx="11">
                  <c:v>0.95476599968644305</c:v>
                </c:pt>
                <c:pt idx="12">
                  <c:v>0.95477613032448261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F09-44AC-8C54-6B900995F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2000" b="1" i="0" u="none" strike="noStrike" baseline="0">
                    <a:effectLst/>
                  </a:rPr>
                  <a:t>Models</a:t>
                </a:r>
                <a:endPara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noMultiLvlLbl val="0"/>
      </c:catAx>
      <c:valAx>
        <c:axId val="20161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 dirty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Throughput</a:t>
                </a:r>
              </a:p>
            </c:rich>
          </c:tx>
          <c:layout>
            <c:manualLayout>
              <c:xMode val="edge"/>
              <c:yMode val="edge"/>
              <c:x val="0.3112043774147365"/>
              <c:y val="0.302767600117289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8909379873509394E-2"/>
          <c:y val="0.31250931980005248"/>
          <c:w val="0.30000522000031776"/>
          <c:h val="0.485806739231705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err="1"/>
              <a:t>PointNet</a:t>
            </a:r>
            <a:r>
              <a:rPr lang="en-US" sz="2400"/>
              <a:t> Classification on RTX6000</a:t>
            </a:r>
          </a:p>
        </c:rich>
      </c:tx>
      <c:layout>
        <c:manualLayout>
          <c:xMode val="edge"/>
          <c:yMode val="edge"/>
          <c:x val="9.7800228646344481E-2"/>
          <c:y val="0.159038655159113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777099807924317"/>
          <c:y val="0.25520627631458792"/>
          <c:w val="0.63691260316299214"/>
          <c:h val="0.60174717111557474"/>
        </c:manualLayout>
      </c:layout>
      <c:lineChart>
        <c:grouping val="standard"/>
        <c:varyColors val="0"/>
        <c:ser>
          <c:idx val="6"/>
          <c:order val="0"/>
          <c:tx>
            <c:strRef>
              <c:f>'pointnet cls rtx6000'!$AC$2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rtx6000'!$AD$3:$AD$17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5.4824699654449915E-3</c:v>
                  </c:pt>
                  <c:pt idx="2">
                    <c:v>7.6905667181499382E-3</c:v>
                  </c:pt>
                  <c:pt idx="3">
                    <c:v>8.3468252123450881E-3</c:v>
                  </c:pt>
                  <c:pt idx="4">
                    <c:v>9.003083706534909E-3</c:v>
                  </c:pt>
                  <c:pt idx="5">
                    <c:v>1.0551514316495147E-2</c:v>
                  </c:pt>
                  <c:pt idx="6">
                    <c:v>1.2099944926455386E-2</c:v>
                  </c:pt>
                </c:numCache>
              </c:numRef>
            </c:plus>
            <c:minus>
              <c:numRef>
                <c:f>'pointnet cls rtx6000'!$AE$3:$AE$17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5.4824699654449915E-3</c:v>
                  </c:pt>
                  <c:pt idx="2">
                    <c:v>7.6905667181499382E-3</c:v>
                  </c:pt>
                  <c:pt idx="3">
                    <c:v>8.3468252123448661E-3</c:v>
                  </c:pt>
                  <c:pt idx="4">
                    <c:v>9.003083706534909E-3</c:v>
                  </c:pt>
                  <c:pt idx="5">
                    <c:v>1.0551514316494703E-2</c:v>
                  </c:pt>
                  <c:pt idx="6">
                    <c:v>1.2099944926454942E-2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rtx6000'!$AC$3:$AC$17</c:f>
              <c:numCache>
                <c:formatCode>General</c:formatCode>
                <c:ptCount val="15"/>
                <c:pt idx="0">
                  <c:v>1</c:v>
                </c:pt>
                <c:pt idx="1">
                  <c:v>1.286844942808905</c:v>
                </c:pt>
                <c:pt idx="2">
                  <c:v>1.57614275342425</c:v>
                </c:pt>
                <c:pt idx="3">
                  <c:v>1.842752147537595</c:v>
                </c:pt>
                <c:pt idx="4">
                  <c:v>2.109361541650935</c:v>
                </c:pt>
                <c:pt idx="5">
                  <c:v>2.2845368038716947</c:v>
                </c:pt>
                <c:pt idx="6">
                  <c:v>2.4597120660924547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14-401E-A07C-CACF449176DC}"/>
            </c:ext>
          </c:extLst>
        </c:ser>
        <c:ser>
          <c:idx val="7"/>
          <c:order val="1"/>
          <c:tx>
            <c:strRef>
              <c:f>'pointnet cls rtx6000'!$AH$2</c:f>
              <c:strCache>
                <c:ptCount val="1"/>
                <c:pt idx="0">
                  <c:v>hfta:amp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rtx6000'!$AI$3:$AI$17</c:f>
                <c:numCache>
                  <c:formatCode>General</c:formatCode>
                  <c:ptCount val="15"/>
                  <c:pt idx="0">
                    <c:v>8.346097677849329E-4</c:v>
                  </c:pt>
                  <c:pt idx="1">
                    <c:v>7.3379847188048686E-3</c:v>
                  </c:pt>
                  <c:pt idx="2">
                    <c:v>9.0345624875003416E-3</c:v>
                  </c:pt>
                  <c:pt idx="3">
                    <c:v>1.2091719254939903E-2</c:v>
                  </c:pt>
                  <c:pt idx="4">
                    <c:v>1.5148876022385238E-2</c:v>
                  </c:pt>
                  <c:pt idx="5">
                    <c:v>1.347482112393994E-2</c:v>
                  </c:pt>
                  <c:pt idx="6">
                    <c:v>1.1800766225495085E-2</c:v>
                  </c:pt>
                  <c:pt idx="7">
                    <c:v>1.5491413980795343E-2</c:v>
                  </c:pt>
                  <c:pt idx="8">
                    <c:v>1.9182061736095157E-2</c:v>
                  </c:pt>
                  <c:pt idx="9">
                    <c:v>1.9012315874705088E-2</c:v>
                  </c:pt>
                  <c:pt idx="10">
                    <c:v>1.8842570013305249E-2</c:v>
                  </c:pt>
                  <c:pt idx="11">
                    <c:v>2.2776694708674938E-2</c:v>
                  </c:pt>
                  <c:pt idx="12">
                    <c:v>2.6710819404040187E-2</c:v>
                  </c:pt>
                  <c:pt idx="13">
                    <c:v>2.5847795894325287E-2</c:v>
                  </c:pt>
                  <c:pt idx="14">
                    <c:v>2.4984772384609499E-2</c:v>
                  </c:pt>
                </c:numCache>
              </c:numRef>
            </c:plus>
            <c:minus>
              <c:numRef>
                <c:f>'pointnet cls rtx6000'!$AJ$3:$AJ$17</c:f>
                <c:numCache>
                  <c:formatCode>General</c:formatCode>
                  <c:ptCount val="15"/>
                  <c:pt idx="0">
                    <c:v>8.346097677849329E-4</c:v>
                  </c:pt>
                  <c:pt idx="1">
                    <c:v>7.3379847188050906E-3</c:v>
                  </c:pt>
                  <c:pt idx="2">
                    <c:v>9.0345624874998975E-3</c:v>
                  </c:pt>
                  <c:pt idx="3">
                    <c:v>1.2091719254939903E-2</c:v>
                  </c:pt>
                  <c:pt idx="4">
                    <c:v>1.5148876022384794E-2</c:v>
                  </c:pt>
                  <c:pt idx="5">
                    <c:v>1.347482112393994E-2</c:v>
                  </c:pt>
                  <c:pt idx="6">
                    <c:v>1.1800766225495085E-2</c:v>
                  </c:pt>
                  <c:pt idx="7">
                    <c:v>1.5491413980794455E-2</c:v>
                  </c:pt>
                  <c:pt idx="8">
                    <c:v>1.9182061736095157E-2</c:v>
                  </c:pt>
                  <c:pt idx="9">
                    <c:v>1.9012315874705088E-2</c:v>
                  </c:pt>
                  <c:pt idx="10">
                    <c:v>1.8842570013304361E-2</c:v>
                  </c:pt>
                  <c:pt idx="11">
                    <c:v>2.2776694708674938E-2</c:v>
                  </c:pt>
                  <c:pt idx="12">
                    <c:v>2.6710819404040187E-2</c:v>
                  </c:pt>
                  <c:pt idx="13">
                    <c:v>2.5847795894325287E-2</c:v>
                  </c:pt>
                  <c:pt idx="14">
                    <c:v>2.4984772384610388E-2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rtx6000'!$AH$3:$AH$17</c:f>
              <c:numCache>
                <c:formatCode>General</c:formatCode>
                <c:ptCount val="15"/>
                <c:pt idx="0">
                  <c:v>1.063624108026745</c:v>
                </c:pt>
                <c:pt idx="1">
                  <c:v>1.6261445155984751</c:v>
                </c:pt>
                <c:pt idx="2">
                  <c:v>2.2877569090487597</c:v>
                </c:pt>
                <c:pt idx="3">
                  <c:v>2.7418879270745999</c:v>
                </c:pt>
                <c:pt idx="4">
                  <c:v>3.1960189451004446</c:v>
                </c:pt>
                <c:pt idx="5">
                  <c:v>3.5230388580944099</c:v>
                </c:pt>
                <c:pt idx="6">
                  <c:v>3.8500587710883751</c:v>
                </c:pt>
                <c:pt idx="7">
                  <c:v>4.0973821612261947</c:v>
                </c:pt>
                <c:pt idx="8">
                  <c:v>4.3447055513640249</c:v>
                </c:pt>
                <c:pt idx="9">
                  <c:v>4.4059088215478752</c:v>
                </c:pt>
                <c:pt idx="10">
                  <c:v>4.4671120917317246</c:v>
                </c:pt>
                <c:pt idx="11">
                  <c:v>4.5379737729886447</c:v>
                </c:pt>
                <c:pt idx="12">
                  <c:v>4.6088354542455701</c:v>
                </c:pt>
                <c:pt idx="13">
                  <c:v>4.6219726747562451</c:v>
                </c:pt>
                <c:pt idx="14">
                  <c:v>4.6351098952669307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14-401E-A07C-CACF449176DC}"/>
            </c:ext>
          </c:extLst>
        </c:ser>
        <c:ser>
          <c:idx val="1"/>
          <c:order val="2"/>
          <c:tx>
            <c:strRef>
              <c:f>'pointnet cls rtx6000'!$C$2</c:f>
              <c:strCache>
                <c:ptCount val="1"/>
                <c:pt idx="0">
                  <c:v>serial:fp32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'pointnet cls rtx6000'!$C$3:$C$27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14-401E-A07C-CACF449176DC}"/>
            </c:ext>
          </c:extLst>
        </c:ser>
        <c:ser>
          <c:idx val="2"/>
          <c:order val="3"/>
          <c:tx>
            <c:strRef>
              <c:f>'pointnet cls rtx6000'!$D$2</c:f>
              <c:strCache>
                <c:ptCount val="1"/>
                <c:pt idx="0">
                  <c:v>serial:amp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'pointnet cls rtx6000'!$E$3:$E$17</c:f>
                <c:numCache>
                  <c:formatCode>General</c:formatCode>
                  <c:ptCount val="15"/>
                  <c:pt idx="0">
                    <c:v>8.346097677849329E-4</c:v>
                  </c:pt>
                  <c:pt idx="1">
                    <c:v>8.346097677849329E-4</c:v>
                  </c:pt>
                  <c:pt idx="2">
                    <c:v>8.346097677849329E-4</c:v>
                  </c:pt>
                  <c:pt idx="3">
                    <c:v>8.346097677849329E-4</c:v>
                  </c:pt>
                  <c:pt idx="4">
                    <c:v>8.346097677849329E-4</c:v>
                  </c:pt>
                  <c:pt idx="5">
                    <c:v>8.346097677849329E-4</c:v>
                  </c:pt>
                  <c:pt idx="6">
                    <c:v>8.346097677849329E-4</c:v>
                  </c:pt>
                  <c:pt idx="7">
                    <c:v>8.346097677849329E-4</c:v>
                  </c:pt>
                  <c:pt idx="8">
                    <c:v>8.346097677849329E-4</c:v>
                  </c:pt>
                  <c:pt idx="9">
                    <c:v>8.346097677849329E-4</c:v>
                  </c:pt>
                  <c:pt idx="10">
                    <c:v>8.346097677849329E-4</c:v>
                  </c:pt>
                  <c:pt idx="11">
                    <c:v>8.346097677849329E-4</c:v>
                  </c:pt>
                  <c:pt idx="12">
                    <c:v>8.346097677849329E-4</c:v>
                  </c:pt>
                  <c:pt idx="13">
                    <c:v>8.346097677849329E-4</c:v>
                  </c:pt>
                  <c:pt idx="14">
                    <c:v>8.346097677849329E-4</c:v>
                  </c:pt>
                </c:numCache>
              </c:numRef>
            </c:plus>
            <c:minus>
              <c:numRef>
                <c:f>'pointnet cls rtx6000'!$F$3:$F$17</c:f>
                <c:numCache>
                  <c:formatCode>General</c:formatCode>
                  <c:ptCount val="15"/>
                  <c:pt idx="0">
                    <c:v>8.346097677849329E-4</c:v>
                  </c:pt>
                  <c:pt idx="1">
                    <c:v>8.346097677849329E-4</c:v>
                  </c:pt>
                  <c:pt idx="2">
                    <c:v>8.346097677849329E-4</c:v>
                  </c:pt>
                  <c:pt idx="3">
                    <c:v>8.346097677849329E-4</c:v>
                  </c:pt>
                  <c:pt idx="4">
                    <c:v>8.346097677849329E-4</c:v>
                  </c:pt>
                  <c:pt idx="5">
                    <c:v>8.346097677849329E-4</c:v>
                  </c:pt>
                  <c:pt idx="6">
                    <c:v>8.346097677849329E-4</c:v>
                  </c:pt>
                  <c:pt idx="7">
                    <c:v>8.346097677849329E-4</c:v>
                  </c:pt>
                  <c:pt idx="8">
                    <c:v>8.346097677849329E-4</c:v>
                  </c:pt>
                  <c:pt idx="9">
                    <c:v>8.346097677849329E-4</c:v>
                  </c:pt>
                  <c:pt idx="10">
                    <c:v>8.346097677849329E-4</c:v>
                  </c:pt>
                  <c:pt idx="11">
                    <c:v>8.346097677849329E-4</c:v>
                  </c:pt>
                  <c:pt idx="12">
                    <c:v>8.346097677849329E-4</c:v>
                  </c:pt>
                  <c:pt idx="13">
                    <c:v>8.346097677849329E-4</c:v>
                  </c:pt>
                  <c:pt idx="14">
                    <c:v>8.346097677849329E-4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rtx6000'!$D$3:$D$27</c:f>
              <c:numCache>
                <c:formatCode>General</c:formatCode>
                <c:ptCount val="25"/>
                <c:pt idx="0">
                  <c:v>1.063624108026745</c:v>
                </c:pt>
                <c:pt idx="1">
                  <c:v>1.063624108026745</c:v>
                </c:pt>
                <c:pt idx="2">
                  <c:v>1.063624108026745</c:v>
                </c:pt>
                <c:pt idx="3">
                  <c:v>1.063624108026745</c:v>
                </c:pt>
                <c:pt idx="4">
                  <c:v>1.063624108026745</c:v>
                </c:pt>
                <c:pt idx="5">
                  <c:v>1.063624108026745</c:v>
                </c:pt>
                <c:pt idx="6">
                  <c:v>1.063624108026745</c:v>
                </c:pt>
                <c:pt idx="7">
                  <c:v>1.063624108026745</c:v>
                </c:pt>
                <c:pt idx="8">
                  <c:v>1.063624108026745</c:v>
                </c:pt>
                <c:pt idx="9">
                  <c:v>1.063624108026745</c:v>
                </c:pt>
                <c:pt idx="10">
                  <c:v>1.063624108026745</c:v>
                </c:pt>
                <c:pt idx="11">
                  <c:v>1.063624108026745</c:v>
                </c:pt>
                <c:pt idx="12">
                  <c:v>1.063624108026745</c:v>
                </c:pt>
                <c:pt idx="13">
                  <c:v>1.063624108026745</c:v>
                </c:pt>
                <c:pt idx="14">
                  <c:v>1.063624108026745</c:v>
                </c:pt>
                <c:pt idx="15">
                  <c:v>1.063624108026745</c:v>
                </c:pt>
                <c:pt idx="16">
                  <c:v>1.063624108026745</c:v>
                </c:pt>
                <c:pt idx="17">
                  <c:v>1.063624108026745</c:v>
                </c:pt>
                <c:pt idx="18">
                  <c:v>1.063624108026745</c:v>
                </c:pt>
                <c:pt idx="19">
                  <c:v>1.063624108026745</c:v>
                </c:pt>
                <c:pt idx="20">
                  <c:v>1.063624108026745</c:v>
                </c:pt>
                <c:pt idx="21">
                  <c:v>1.063624108026745</c:v>
                </c:pt>
                <c:pt idx="22">
                  <c:v>1.063624108026745</c:v>
                </c:pt>
                <c:pt idx="23">
                  <c:v>1.063624108026745</c:v>
                </c:pt>
                <c:pt idx="24">
                  <c:v>1.063624108026745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14-401E-A07C-CACF449176DC}"/>
            </c:ext>
          </c:extLst>
        </c:ser>
        <c:ser>
          <c:idx val="4"/>
          <c:order val="4"/>
          <c:tx>
            <c:strRef>
              <c:f>'pointnet cls rtx6000'!$S$2</c:f>
              <c:strCache>
                <c:ptCount val="1"/>
                <c:pt idx="0">
                  <c:v>mps:fp32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rtx6000'!$T$3:$T$15</c:f>
                <c:numCache>
                  <c:formatCode>General</c:formatCode>
                  <c:ptCount val="13"/>
                  <c:pt idx="0">
                    <c:v>0</c:v>
                  </c:pt>
                  <c:pt idx="1">
                    <c:v>1.9352945062429905E-2</c:v>
                  </c:pt>
                  <c:pt idx="2">
                    <c:v>8.3744969843548844E-3</c:v>
                  </c:pt>
                  <c:pt idx="3">
                    <c:v>1.8753093047295E-2</c:v>
                  </c:pt>
                  <c:pt idx="4">
                    <c:v>3.2337295221299911E-2</c:v>
                  </c:pt>
                  <c:pt idx="5">
                    <c:v>2.4519319121645067E-2</c:v>
                  </c:pt>
                </c:numCache>
              </c:numRef>
            </c:plus>
            <c:minus>
              <c:numRef>
                <c:f>'pointnet cls rtx6000'!$U$3:$U$15</c:f>
                <c:numCache>
                  <c:formatCode>General</c:formatCode>
                  <c:ptCount val="13"/>
                  <c:pt idx="0">
                    <c:v>0</c:v>
                  </c:pt>
                  <c:pt idx="1">
                    <c:v>1.9352945062430127E-2</c:v>
                  </c:pt>
                  <c:pt idx="2">
                    <c:v>8.3744969843551065E-3</c:v>
                  </c:pt>
                  <c:pt idx="3">
                    <c:v>1.8753093047295E-2</c:v>
                  </c:pt>
                  <c:pt idx="4">
                    <c:v>3.2337295221300133E-2</c:v>
                  </c:pt>
                  <c:pt idx="5">
                    <c:v>2.4519319121645067E-2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rtx6000'!$S$3:$S$15</c:f>
              <c:numCache>
                <c:formatCode>General</c:formatCode>
                <c:ptCount val="13"/>
                <c:pt idx="0">
                  <c:v>1</c:v>
                </c:pt>
                <c:pt idx="1">
                  <c:v>1.1483294930227301</c:v>
                </c:pt>
                <c:pt idx="2">
                  <c:v>1.101549185859465</c:v>
                </c:pt>
                <c:pt idx="3">
                  <c:v>1.163729711612095</c:v>
                </c:pt>
                <c:pt idx="4">
                  <c:v>1.1770217950380402</c:v>
                </c:pt>
                <c:pt idx="5">
                  <c:v>1.190526781046185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614-401E-A07C-CACF449176DC}"/>
            </c:ext>
          </c:extLst>
        </c:ser>
        <c:ser>
          <c:idx val="5"/>
          <c:order val="5"/>
          <c:tx>
            <c:strRef>
              <c:f>'pointnet cls rtx6000'!$X$2</c:f>
              <c:strCache>
                <c:ptCount val="1"/>
                <c:pt idx="0">
                  <c:v>mps:amp</c:v>
                </c:pt>
              </c:strCache>
            </c:strRef>
          </c:tx>
          <c:spPr>
            <a:ln w="28575" cap="rnd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rtx6000'!$Y$3:$Y$15</c:f>
                <c:numCache>
                  <c:formatCode>General</c:formatCode>
                  <c:ptCount val="13"/>
                  <c:pt idx="0">
                    <c:v>8.346097677849329E-4</c:v>
                  </c:pt>
                  <c:pt idx="1">
                    <c:v>5.1582869838119993E-2</c:v>
                  </c:pt>
                  <c:pt idx="2">
                    <c:v>1.0555792382024975E-2</c:v>
                  </c:pt>
                  <c:pt idx="3">
                    <c:v>1.5649556897949779E-3</c:v>
                  </c:pt>
                  <c:pt idx="4">
                    <c:v>3.9743915192425039E-2</c:v>
                  </c:pt>
                  <c:pt idx="5">
                    <c:v>8.1128299249620062E-2</c:v>
                  </c:pt>
                  <c:pt idx="6">
                    <c:v>6.9888804002544935E-2</c:v>
                  </c:pt>
                  <c:pt idx="7">
                    <c:v>4.011145569807506E-2</c:v>
                  </c:pt>
                  <c:pt idx="8">
                    <c:v>5.242839819654499E-2</c:v>
                  </c:pt>
                </c:numCache>
              </c:numRef>
            </c:plus>
            <c:minus>
              <c:numRef>
                <c:f>'pointnet cls rtx6000'!$Z$3:$Z$15</c:f>
                <c:numCache>
                  <c:formatCode>General</c:formatCode>
                  <c:ptCount val="13"/>
                  <c:pt idx="0">
                    <c:v>8.346097677849329E-4</c:v>
                  </c:pt>
                  <c:pt idx="1">
                    <c:v>5.1582869838119993E-2</c:v>
                  </c:pt>
                  <c:pt idx="2">
                    <c:v>1.0555792382024975E-2</c:v>
                  </c:pt>
                  <c:pt idx="3">
                    <c:v>1.5649556897951999E-3</c:v>
                  </c:pt>
                  <c:pt idx="4">
                    <c:v>3.9743915192424817E-2</c:v>
                  </c:pt>
                  <c:pt idx="5">
                    <c:v>8.1128299249620062E-2</c:v>
                  </c:pt>
                  <c:pt idx="6">
                    <c:v>6.9888804002545157E-2</c:v>
                  </c:pt>
                  <c:pt idx="7">
                    <c:v>4.0111455698074838E-2</c:v>
                  </c:pt>
                  <c:pt idx="8">
                    <c:v>5.242839819654499E-2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rtx6000'!$X$3:$X$17</c:f>
              <c:numCache>
                <c:formatCode>General</c:formatCode>
                <c:ptCount val="15"/>
                <c:pt idx="0">
                  <c:v>1.063624108026745</c:v>
                </c:pt>
                <c:pt idx="1">
                  <c:v>1.13602715452089</c:v>
                </c:pt>
                <c:pt idx="2">
                  <c:v>1.1992077549282749</c:v>
                </c:pt>
                <c:pt idx="3">
                  <c:v>1.2230004074025751</c:v>
                </c:pt>
                <c:pt idx="4">
                  <c:v>1.1851548523788549</c:v>
                </c:pt>
                <c:pt idx="5">
                  <c:v>1.14864687988918</c:v>
                </c:pt>
                <c:pt idx="6">
                  <c:v>1.1610635948539652</c:v>
                </c:pt>
                <c:pt idx="7">
                  <c:v>1.1764655497486549</c:v>
                </c:pt>
                <c:pt idx="8">
                  <c:v>1.158662330791115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614-401E-A07C-CACF449176DC}"/>
            </c:ext>
          </c:extLst>
        </c:ser>
        <c:ser>
          <c:idx val="0"/>
          <c:order val="6"/>
          <c:tx>
            <c:strRef>
              <c:f>'pointnet cls rtx6000'!$I$2</c:f>
              <c:strCache>
                <c:ptCount val="1"/>
                <c:pt idx="0">
                  <c:v>concurrent:fp32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rtx6000'!$J$3:$J$15</c:f>
                <c:numCache>
                  <c:formatCode>General</c:formatCode>
                  <c:ptCount val="13"/>
                  <c:pt idx="0">
                    <c:v>0</c:v>
                  </c:pt>
                  <c:pt idx="1">
                    <c:v>1.0472478461650558E-3</c:v>
                  </c:pt>
                  <c:pt idx="2">
                    <c:v>4.1098791320784978E-3</c:v>
                  </c:pt>
                  <c:pt idx="3">
                    <c:v>3.7696697034430571E-3</c:v>
                  </c:pt>
                  <c:pt idx="4">
                    <c:v>3.6146431362604758E-3</c:v>
                  </c:pt>
                  <c:pt idx="5">
                    <c:v>5.7533046331454951E-3</c:v>
                  </c:pt>
                </c:numCache>
              </c:numRef>
            </c:plus>
            <c:minus>
              <c:numRef>
                <c:f>'pointnet cls rtx6000'!$K$3:$K$15</c:f>
                <c:numCache>
                  <c:formatCode>General</c:formatCode>
                  <c:ptCount val="13"/>
                  <c:pt idx="0">
                    <c:v>0</c:v>
                  </c:pt>
                  <c:pt idx="1">
                    <c:v>1.0472478461649448E-3</c:v>
                  </c:pt>
                  <c:pt idx="2">
                    <c:v>4.1098791320784978E-3</c:v>
                  </c:pt>
                  <c:pt idx="3">
                    <c:v>3.7696697034429461E-3</c:v>
                  </c:pt>
                  <c:pt idx="4">
                    <c:v>3.6146431362605869E-3</c:v>
                  </c:pt>
                  <c:pt idx="5">
                    <c:v>5.7533046331454951E-3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rtx6000'!$I$3:$I$17</c:f>
              <c:numCache>
                <c:formatCode>General</c:formatCode>
                <c:ptCount val="15"/>
                <c:pt idx="0">
                  <c:v>1</c:v>
                </c:pt>
                <c:pt idx="1">
                  <c:v>0.98574034673364497</c:v>
                </c:pt>
                <c:pt idx="2">
                  <c:v>0.98775346116464646</c:v>
                </c:pt>
                <c:pt idx="3">
                  <c:v>0.98820923913341496</c:v>
                </c:pt>
                <c:pt idx="4">
                  <c:v>0.98777140955639253</c:v>
                </c:pt>
                <c:pt idx="5">
                  <c:v>0.98523778247856453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614-401E-A07C-CACF449176DC}"/>
            </c:ext>
          </c:extLst>
        </c:ser>
        <c:ser>
          <c:idx val="3"/>
          <c:order val="7"/>
          <c:tx>
            <c:strRef>
              <c:f>'pointnet cls rtx6000'!$N$2</c:f>
              <c:strCache>
                <c:ptCount val="1"/>
                <c:pt idx="0">
                  <c:v>concurrent:amp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rtx6000'!$O$3:$O$15</c:f>
                <c:numCache>
                  <c:formatCode>General</c:formatCode>
                  <c:ptCount val="13"/>
                  <c:pt idx="0">
                    <c:v>8.346097677849329E-4</c:v>
                  </c:pt>
                  <c:pt idx="1">
                    <c:v>1.1936998740780025E-2</c:v>
                  </c:pt>
                  <c:pt idx="2">
                    <c:v>8.9498776205498842E-4</c:v>
                  </c:pt>
                  <c:pt idx="3">
                    <c:v>2.4278871251799394E-3</c:v>
                  </c:pt>
                  <c:pt idx="4">
                    <c:v>2.6733255190449778E-3</c:v>
                  </c:pt>
                  <c:pt idx="5">
                    <c:v>7.147981625944988E-3</c:v>
                  </c:pt>
                  <c:pt idx="6">
                    <c:v>2.8262465616554877E-2</c:v>
                  </c:pt>
                  <c:pt idx="7">
                    <c:v>8.6336771030004478E-4</c:v>
                  </c:pt>
                  <c:pt idx="8">
                    <c:v>1.2181450007094918E-2</c:v>
                  </c:pt>
                </c:numCache>
              </c:numRef>
            </c:plus>
            <c:minus>
              <c:numRef>
                <c:f>'pointnet cls rtx6000'!$P$3:$P$15</c:f>
                <c:numCache>
                  <c:formatCode>General</c:formatCode>
                  <c:ptCount val="13"/>
                  <c:pt idx="0">
                    <c:v>8.346097677849329E-4</c:v>
                  </c:pt>
                  <c:pt idx="1">
                    <c:v>1.1936998740780025E-2</c:v>
                  </c:pt>
                  <c:pt idx="2">
                    <c:v>8.9498776205498842E-4</c:v>
                  </c:pt>
                  <c:pt idx="3">
                    <c:v>2.4278871251801615E-3</c:v>
                  </c:pt>
                  <c:pt idx="4">
                    <c:v>2.6733255190449778E-3</c:v>
                  </c:pt>
                  <c:pt idx="5">
                    <c:v>7.147981625944988E-3</c:v>
                  </c:pt>
                  <c:pt idx="6">
                    <c:v>2.8262465616555099E-2</c:v>
                  </c:pt>
                  <c:pt idx="7">
                    <c:v>8.6336771030004478E-4</c:v>
                  </c:pt>
                  <c:pt idx="8">
                    <c:v>1.218145000709514E-2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rtx6000'!$N$3:$N$17</c:f>
              <c:numCache>
                <c:formatCode>General</c:formatCode>
                <c:ptCount val="15"/>
                <c:pt idx="0">
                  <c:v>1.063624108026745</c:v>
                </c:pt>
                <c:pt idx="1">
                  <c:v>1.08521754401418</c:v>
                </c:pt>
                <c:pt idx="2">
                  <c:v>1.086201593898485</c:v>
                </c:pt>
                <c:pt idx="3">
                  <c:v>1.0884152585262501</c:v>
                </c:pt>
                <c:pt idx="4">
                  <c:v>1.088959523236225</c:v>
                </c:pt>
                <c:pt idx="5">
                  <c:v>1.076830841206935</c:v>
                </c:pt>
                <c:pt idx="6">
                  <c:v>1.0506823114963151</c:v>
                </c:pt>
                <c:pt idx="7">
                  <c:v>1.06259673653466</c:v>
                </c:pt>
                <c:pt idx="8">
                  <c:v>1.0499378190265252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614-401E-A07C-CACF449176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2000" b="1" i="0" u="none" strike="noStrike" baseline="0">
                    <a:effectLst/>
                  </a:rPr>
                  <a:t>Models</a:t>
                </a:r>
                <a:endPara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tickMarkSkip val="1"/>
        <c:noMultiLvlLbl val="0"/>
      </c:catAx>
      <c:valAx>
        <c:axId val="2016153696"/>
        <c:scaling>
          <c:orientation val="minMax"/>
          <c:max val="14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 dirty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Throughput</a:t>
                </a:r>
              </a:p>
            </c:rich>
          </c:tx>
          <c:layout>
            <c:manualLayout>
              <c:xMode val="edge"/>
              <c:yMode val="edge"/>
              <c:x val="2.9230174571535109E-2"/>
              <c:y val="0.307661097199108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err="1"/>
              <a:t>PointNet</a:t>
            </a:r>
            <a:r>
              <a:rPr lang="en-US" sz="2400" baseline="0"/>
              <a:t> Classification on A100</a:t>
            </a:r>
            <a:endParaRPr lang="en-US" sz="2400"/>
          </a:p>
        </c:rich>
      </c:tx>
      <c:layout>
        <c:manualLayout>
          <c:xMode val="edge"/>
          <c:yMode val="edge"/>
          <c:x val="0.36632171209040731"/>
          <c:y val="0.159038655159113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2892403081855707"/>
          <c:y val="0.25415417444199678"/>
          <c:w val="0.54122770125437358"/>
          <c:h val="0.60279908033080043"/>
        </c:manualLayout>
      </c:layout>
      <c:lineChart>
        <c:grouping val="standard"/>
        <c:varyColors val="0"/>
        <c:ser>
          <c:idx val="6"/>
          <c:order val="0"/>
          <c:tx>
            <c:strRef>
              <c:f>'pointnet cls a100'!$AT$2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a100'!$AU$3:$AU$13</c:f>
                <c:numCache>
                  <c:formatCode>General</c:formatCode>
                  <c:ptCount val="11"/>
                  <c:pt idx="0">
                    <c:v>0</c:v>
                  </c:pt>
                  <c:pt idx="1">
                    <c:v>8.7651732046012398E-4</c:v>
                  </c:pt>
                  <c:pt idx="2">
                    <c:v>8.7347682964677986E-4</c:v>
                  </c:pt>
                  <c:pt idx="3">
                    <c:v>1.6110281090697676E-3</c:v>
                  </c:pt>
                  <c:pt idx="4">
                    <c:v>1.5674092954696128E-3</c:v>
                  </c:pt>
                  <c:pt idx="5">
                    <c:v>7.844341122464904E-4</c:v>
                  </c:pt>
                  <c:pt idx="6">
                    <c:v>1.5029684610698979E-3</c:v>
                  </c:pt>
                  <c:pt idx="7">
                    <c:v>1.2648588266399585E-3</c:v>
                  </c:pt>
                  <c:pt idx="8">
                    <c:v>7.5129368461013257E-4</c:v>
                  </c:pt>
                  <c:pt idx="9">
                    <c:v>9.8104626169703835E-4</c:v>
                  </c:pt>
                  <c:pt idx="10">
                    <c:v>6.0510540391778278E-4</c:v>
                  </c:pt>
                </c:numCache>
              </c:numRef>
            </c:plus>
            <c:minus>
              <c:numRef>
                <c:f>'pointnet cls a100'!$AV$3:$AV$13</c:f>
                <c:numCache>
                  <c:formatCode>General</c:formatCode>
                  <c:ptCount val="11"/>
                  <c:pt idx="0">
                    <c:v>0</c:v>
                  </c:pt>
                  <c:pt idx="1">
                    <c:v>1.0602900669400839E-3</c:v>
                  </c:pt>
                  <c:pt idx="2">
                    <c:v>6.2977915320328037E-4</c:v>
                  </c:pt>
                  <c:pt idx="3">
                    <c:v>8.8269355274039896E-4</c:v>
                  </c:pt>
                  <c:pt idx="4">
                    <c:v>1.4414791996406606E-3</c:v>
                  </c:pt>
                  <c:pt idx="5">
                    <c:v>1.5476340777933473E-3</c:v>
                  </c:pt>
                  <c:pt idx="6">
                    <c:v>7.5705464977993131E-4</c:v>
                  </c:pt>
                  <c:pt idx="7">
                    <c:v>1.4959942915098168E-3</c:v>
                  </c:pt>
                  <c:pt idx="8">
                    <c:v>6.3314642317013892E-4</c:v>
                  </c:pt>
                  <c:pt idx="9">
                    <c:v>1.4120836004929416E-3</c:v>
                  </c:pt>
                  <c:pt idx="10">
                    <c:v>9.0691177180257654E-4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a100'!$AT$4:$AT$23</c:f>
              <c:numCache>
                <c:formatCode>General</c:formatCode>
                <c:ptCount val="20"/>
                <c:pt idx="0">
                  <c:v>1.3740071305624</c:v>
                </c:pt>
                <c:pt idx="1">
                  <c:v>1.9659748397860632</c:v>
                </c:pt>
                <c:pt idx="2">
                  <c:v>2.5277602428818402</c:v>
                </c:pt>
                <c:pt idx="3">
                  <c:v>3.0389999107397805</c:v>
                </c:pt>
                <c:pt idx="4">
                  <c:v>3.5178367403443733</c:v>
                </c:pt>
                <c:pt idx="5">
                  <c:v>3.9510778674360001</c:v>
                </c:pt>
                <c:pt idx="6">
                  <c:v>4.3790428837726596</c:v>
                </c:pt>
                <c:pt idx="7">
                  <c:v>4.7576438698553902</c:v>
                </c:pt>
                <c:pt idx="8">
                  <c:v>5.1315830675977026</c:v>
                </c:pt>
                <c:pt idx="9">
                  <c:v>5.4722564474542326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09-44AC-8C54-6B900995FB29}"/>
            </c:ext>
          </c:extLst>
        </c:ser>
        <c:ser>
          <c:idx val="7"/>
          <c:order val="1"/>
          <c:tx>
            <c:strRef>
              <c:f>'pointnet cls a100'!$AZ$2</c:f>
              <c:strCache>
                <c:ptCount val="1"/>
                <c:pt idx="0">
                  <c:v>hfta:amp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a100'!$BA$3:$BA$27</c:f>
                <c:numCache>
                  <c:formatCode>General</c:formatCode>
                  <c:ptCount val="25"/>
                  <c:pt idx="0">
                    <c:v>5.0269208512343511E-4</c:v>
                  </c:pt>
                  <c:pt idx="1">
                    <c:v>7.6334554300299118E-3</c:v>
                  </c:pt>
                  <c:pt idx="2">
                    <c:v>4.4536788966498264E-3</c:v>
                  </c:pt>
                  <c:pt idx="3">
                    <c:v>6.8020716554468841E-3</c:v>
                  </c:pt>
                  <c:pt idx="4">
                    <c:v>1.9405546697370823E-4</c:v>
                  </c:pt>
                  <c:pt idx="5">
                    <c:v>2.8391400340099793E-3</c:v>
                  </c:pt>
                  <c:pt idx="6">
                    <c:v>1.7758809844972134E-3</c:v>
                  </c:pt>
                  <c:pt idx="7">
                    <c:v>1.0865947184379721E-3</c:v>
                  </c:pt>
                  <c:pt idx="8">
                    <c:v>4.3221463611100575E-3</c:v>
                  </c:pt>
                  <c:pt idx="9">
                    <c:v>1.8230238449863378E-3</c:v>
                  </c:pt>
                  <c:pt idx="10">
                    <c:v>5.8761069521127141E-3</c:v>
                  </c:pt>
                  <c:pt idx="11">
                    <c:v>4.7489866311334339E-3</c:v>
                  </c:pt>
                  <c:pt idx="12">
                    <c:v>5.2437428506468819E-3</c:v>
                  </c:pt>
                  <c:pt idx="13">
                    <c:v>3.362420710219638E-3</c:v>
                  </c:pt>
                  <c:pt idx="14">
                    <c:v>3.1029751103037739E-3</c:v>
                  </c:pt>
                  <c:pt idx="15">
                    <c:v>1.3545246754365081E-3</c:v>
                  </c:pt>
                  <c:pt idx="16">
                    <c:v>7.3167993529921205E-4</c:v>
                  </c:pt>
                  <c:pt idx="17">
                    <c:v>9.6940406056766903E-4</c:v>
                  </c:pt>
                  <c:pt idx="18">
                    <c:v>2.3327338805980702E-3</c:v>
                  </c:pt>
                  <c:pt idx="19">
                    <c:v>2.3146922686656524E-3</c:v>
                  </c:pt>
                  <c:pt idx="20">
                    <c:v>2.2966506566994838E-3</c:v>
                  </c:pt>
                  <c:pt idx="21">
                    <c:v>2.0295570200659085E-3</c:v>
                  </c:pt>
                  <c:pt idx="22">
                    <c:v>1.7624633834323333E-3</c:v>
                  </c:pt>
                  <c:pt idx="23">
                    <c:v>2.4724893992029706E-3</c:v>
                  </c:pt>
                  <c:pt idx="24">
                    <c:v>3.182515415034004E-3</c:v>
                  </c:pt>
                </c:numCache>
              </c:numRef>
            </c:plus>
            <c:minus>
              <c:numRef>
                <c:f>'pointnet cls a100'!$BB$3:$BB$27</c:f>
                <c:numCache>
                  <c:formatCode>General</c:formatCode>
                  <c:ptCount val="25"/>
                  <c:pt idx="0">
                    <c:v>9.1566558552647059E-4</c:v>
                  </c:pt>
                  <c:pt idx="1">
                    <c:v>9.6115551081801254E-3</c:v>
                  </c:pt>
                  <c:pt idx="2">
                    <c:v>8.1161276542798255E-3</c:v>
                  </c:pt>
                  <c:pt idx="3">
                    <c:v>1.2707062044583051E-2</c:v>
                  </c:pt>
                  <c:pt idx="4">
                    <c:v>1.427696636859821E-4</c:v>
                  </c:pt>
                  <c:pt idx="5">
                    <c:v>4.8652884713407119E-3</c:v>
                  </c:pt>
                  <c:pt idx="6">
                    <c:v>1.8567055776133046E-3</c:v>
                  </c:pt>
                  <c:pt idx="7">
                    <c:v>1.5550613170720595E-3</c:v>
                  </c:pt>
                  <c:pt idx="8">
                    <c:v>3.8895426247798071E-3</c:v>
                  </c:pt>
                  <c:pt idx="9">
                    <c:v>9.7149507507410249E-4</c:v>
                  </c:pt>
                  <c:pt idx="10">
                    <c:v>5.774351602337191E-3</c:v>
                  </c:pt>
                  <c:pt idx="11">
                    <c:v>7.3199803815668929E-3</c:v>
                  </c:pt>
                  <c:pt idx="12">
                    <c:v>8.8656091607930421E-3</c:v>
                  </c:pt>
                  <c:pt idx="13">
                    <c:v>6.3389105647395638E-3</c:v>
                  </c:pt>
                  <c:pt idx="14">
                    <c:v>3.8122119686967437E-3</c:v>
                  </c:pt>
                  <c:pt idx="15">
                    <c:v>1.5402660167023186E-3</c:v>
                  </c:pt>
                  <c:pt idx="16">
                    <c:v>3.9392575940055963E-4</c:v>
                  </c:pt>
                  <c:pt idx="17">
                    <c:v>6.4500477343365503E-4</c:v>
                  </c:pt>
                  <c:pt idx="18">
                    <c:v>1.3804785096009908E-3</c:v>
                  </c:pt>
                  <c:pt idx="19">
                    <c:v>1.3004096871345183E-3</c:v>
                  </c:pt>
                  <c:pt idx="20">
                    <c:v>1.6485640031991267E-3</c:v>
                  </c:pt>
                  <c:pt idx="21">
                    <c:v>2.4070592205340802E-3</c:v>
                  </c:pt>
                  <c:pt idx="22">
                    <c:v>3.1655544378672573E-3</c:v>
                  </c:pt>
                  <c:pt idx="23">
                    <c:v>3.2960252551976765E-3</c:v>
                  </c:pt>
                  <c:pt idx="24">
                    <c:v>3.4264960725671756E-3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a100'!$AZ$3:$AZ$27</c:f>
              <c:numCache>
                <c:formatCode>General</c:formatCode>
                <c:ptCount val="25"/>
                <c:pt idx="0">
                  <c:v>1.1296491476253465</c:v>
                </c:pt>
                <c:pt idx="1">
                  <c:v>1.88107741506807</c:v>
                </c:pt>
                <c:pt idx="2">
                  <c:v>2.6723583613018</c:v>
                </c:pt>
                <c:pt idx="3">
                  <c:v>3.4455551949460932</c:v>
                </c:pt>
                <c:pt idx="4">
                  <c:v>4.1733871789550259</c:v>
                </c:pt>
                <c:pt idx="5">
                  <c:v>4.8717489440761303</c:v>
                </c:pt>
                <c:pt idx="6">
                  <c:v>5.5107919103643832</c:v>
                </c:pt>
                <c:pt idx="7">
                  <c:v>6.173492715666602</c:v>
                </c:pt>
                <c:pt idx="8">
                  <c:v>6.7122455815676298</c:v>
                </c:pt>
                <c:pt idx="9">
                  <c:v>7.2693556860991038</c:v>
                </c:pt>
                <c:pt idx="10">
                  <c:v>7.777091835304037</c:v>
                </c:pt>
                <c:pt idx="11">
                  <c:v>8.2613713528011168</c:v>
                </c:pt>
                <c:pt idx="12">
                  <c:v>8.7456508702982028</c:v>
                </c:pt>
                <c:pt idx="13">
                  <c:v>9.1667922746163804</c:v>
                </c:pt>
                <c:pt idx="14">
                  <c:v>9.5879336789345562</c:v>
                </c:pt>
                <c:pt idx="15">
                  <c:v>9.9791477179985026</c:v>
                </c:pt>
                <c:pt idx="16">
                  <c:v>10.370361757062401</c:v>
                </c:pt>
                <c:pt idx="17">
                  <c:v>10.737363449712433</c:v>
                </c:pt>
                <c:pt idx="18">
                  <c:v>11.104365142362502</c:v>
                </c:pt>
                <c:pt idx="19">
                  <c:v>11.435659315404335</c:v>
                </c:pt>
                <c:pt idx="20">
                  <c:v>11.7669534884462</c:v>
                </c:pt>
                <c:pt idx="21">
                  <c:v>12.085887702014134</c:v>
                </c:pt>
                <c:pt idx="22">
                  <c:v>12.404821915582067</c:v>
                </c:pt>
                <c:pt idx="23">
                  <c:v>12.696199816436698</c:v>
                </c:pt>
                <c:pt idx="24">
                  <c:v>12.987577717291266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09-44AC-8C54-6B900995FB29}"/>
            </c:ext>
          </c:extLst>
        </c:ser>
        <c:ser>
          <c:idx val="1"/>
          <c:order val="2"/>
          <c:tx>
            <c:strRef>
              <c:f>'pointnet cls a100'!$C$2</c:f>
              <c:strCache>
                <c:ptCount val="1"/>
                <c:pt idx="0">
                  <c:v>serial:fp32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'pointnet cls a100'!$C$3:$C$27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09-44AC-8C54-6B900995FB29}"/>
            </c:ext>
          </c:extLst>
        </c:ser>
        <c:ser>
          <c:idx val="2"/>
          <c:order val="3"/>
          <c:tx>
            <c:strRef>
              <c:f>'pointnet cls a100'!$D$2</c:f>
              <c:strCache>
                <c:ptCount val="1"/>
                <c:pt idx="0">
                  <c:v>serial:amp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'pointnet cls a100'!$E$3:$E$27</c:f>
                <c:numCache>
                  <c:formatCode>General</c:formatCode>
                  <c:ptCount val="25"/>
                  <c:pt idx="0">
                    <c:v>5.0269208512343511E-4</c:v>
                  </c:pt>
                  <c:pt idx="1">
                    <c:v>5.0269208512343511E-4</c:v>
                  </c:pt>
                  <c:pt idx="2">
                    <c:v>5.0269208512343511E-4</c:v>
                  </c:pt>
                  <c:pt idx="3">
                    <c:v>5.0269208512343511E-4</c:v>
                  </c:pt>
                  <c:pt idx="4">
                    <c:v>5.0269208512343511E-4</c:v>
                  </c:pt>
                  <c:pt idx="5">
                    <c:v>5.0269208512343511E-4</c:v>
                  </c:pt>
                  <c:pt idx="6">
                    <c:v>5.0269208512343511E-4</c:v>
                  </c:pt>
                  <c:pt idx="7">
                    <c:v>5.0269208512343511E-4</c:v>
                  </c:pt>
                  <c:pt idx="8">
                    <c:v>5.0269208512343511E-4</c:v>
                  </c:pt>
                  <c:pt idx="9">
                    <c:v>5.0269208512343511E-4</c:v>
                  </c:pt>
                  <c:pt idx="10">
                    <c:v>5.0269208512343511E-4</c:v>
                  </c:pt>
                  <c:pt idx="11">
                    <c:v>5.0269208512343511E-4</c:v>
                  </c:pt>
                  <c:pt idx="12">
                    <c:v>5.0269208512343511E-4</c:v>
                  </c:pt>
                  <c:pt idx="13">
                    <c:v>5.0269208512343511E-4</c:v>
                  </c:pt>
                  <c:pt idx="14">
                    <c:v>5.0269208512343511E-4</c:v>
                  </c:pt>
                  <c:pt idx="15">
                    <c:v>5.0269208512343511E-4</c:v>
                  </c:pt>
                  <c:pt idx="16">
                    <c:v>5.0269208512343511E-4</c:v>
                  </c:pt>
                  <c:pt idx="17">
                    <c:v>5.0269208512343511E-4</c:v>
                  </c:pt>
                  <c:pt idx="18">
                    <c:v>5.0269208512343511E-4</c:v>
                  </c:pt>
                  <c:pt idx="19">
                    <c:v>5.0269208512343511E-4</c:v>
                  </c:pt>
                  <c:pt idx="20">
                    <c:v>5.0269208512343511E-4</c:v>
                  </c:pt>
                  <c:pt idx="21">
                    <c:v>5.0269208512343511E-4</c:v>
                  </c:pt>
                  <c:pt idx="22">
                    <c:v>5.0269208512343511E-4</c:v>
                  </c:pt>
                  <c:pt idx="23">
                    <c:v>5.0269208512343511E-4</c:v>
                  </c:pt>
                  <c:pt idx="24">
                    <c:v>5.0269208512343511E-4</c:v>
                  </c:pt>
                </c:numCache>
              </c:numRef>
            </c:plus>
            <c:minus>
              <c:numRef>
                <c:f>'pointnet cls a100'!$F$3:$F$27</c:f>
                <c:numCache>
                  <c:formatCode>General</c:formatCode>
                  <c:ptCount val="25"/>
                  <c:pt idx="0">
                    <c:v>9.1566558552647059E-4</c:v>
                  </c:pt>
                  <c:pt idx="1">
                    <c:v>9.1566558552647059E-4</c:v>
                  </c:pt>
                  <c:pt idx="2">
                    <c:v>9.1566558552647059E-4</c:v>
                  </c:pt>
                  <c:pt idx="3">
                    <c:v>9.1566558552647059E-4</c:v>
                  </c:pt>
                  <c:pt idx="4">
                    <c:v>9.1566558552647059E-4</c:v>
                  </c:pt>
                  <c:pt idx="5">
                    <c:v>9.1566558552647059E-4</c:v>
                  </c:pt>
                  <c:pt idx="6">
                    <c:v>9.1566558552647059E-4</c:v>
                  </c:pt>
                  <c:pt idx="7">
                    <c:v>9.1566558552647059E-4</c:v>
                  </c:pt>
                  <c:pt idx="8">
                    <c:v>9.1566558552647059E-4</c:v>
                  </c:pt>
                  <c:pt idx="9">
                    <c:v>9.1566558552647059E-4</c:v>
                  </c:pt>
                  <c:pt idx="10">
                    <c:v>9.1566558552647059E-4</c:v>
                  </c:pt>
                  <c:pt idx="11">
                    <c:v>9.1566558552647059E-4</c:v>
                  </c:pt>
                  <c:pt idx="12">
                    <c:v>9.1566558552647059E-4</c:v>
                  </c:pt>
                  <c:pt idx="13">
                    <c:v>9.1566558552647059E-4</c:v>
                  </c:pt>
                  <c:pt idx="14">
                    <c:v>9.1566558552647059E-4</c:v>
                  </c:pt>
                  <c:pt idx="15">
                    <c:v>9.1566558552647059E-4</c:v>
                  </c:pt>
                  <c:pt idx="16">
                    <c:v>9.1566558552647059E-4</c:v>
                  </c:pt>
                  <c:pt idx="17">
                    <c:v>9.1566558552647059E-4</c:v>
                  </c:pt>
                  <c:pt idx="18">
                    <c:v>9.1566558552647059E-4</c:v>
                  </c:pt>
                  <c:pt idx="19">
                    <c:v>9.1566558552647059E-4</c:v>
                  </c:pt>
                  <c:pt idx="20">
                    <c:v>9.1566558552647059E-4</c:v>
                  </c:pt>
                  <c:pt idx="21">
                    <c:v>9.1566558552647059E-4</c:v>
                  </c:pt>
                  <c:pt idx="22">
                    <c:v>9.1566558552647059E-4</c:v>
                  </c:pt>
                  <c:pt idx="23">
                    <c:v>9.1566558552647059E-4</c:v>
                  </c:pt>
                  <c:pt idx="24">
                    <c:v>9.1566558552647059E-4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a100'!$D$3:$D$27</c:f>
              <c:numCache>
                <c:formatCode>General</c:formatCode>
                <c:ptCount val="25"/>
                <c:pt idx="0">
                  <c:v>1.1296491476253465</c:v>
                </c:pt>
                <c:pt idx="1">
                  <c:v>1.1296491476253465</c:v>
                </c:pt>
                <c:pt idx="2">
                  <c:v>1.1296491476253465</c:v>
                </c:pt>
                <c:pt idx="3">
                  <c:v>1.1296491476253465</c:v>
                </c:pt>
                <c:pt idx="4">
                  <c:v>1.1296491476253465</c:v>
                </c:pt>
                <c:pt idx="5">
                  <c:v>1.1296491476253465</c:v>
                </c:pt>
                <c:pt idx="6">
                  <c:v>1.1296491476253465</c:v>
                </c:pt>
                <c:pt idx="7">
                  <c:v>1.1296491476253465</c:v>
                </c:pt>
                <c:pt idx="8">
                  <c:v>1.1296491476253465</c:v>
                </c:pt>
                <c:pt idx="9">
                  <c:v>1.1296491476253465</c:v>
                </c:pt>
                <c:pt idx="10">
                  <c:v>1.1296491476253465</c:v>
                </c:pt>
                <c:pt idx="11">
                  <c:v>1.1296491476253465</c:v>
                </c:pt>
                <c:pt idx="12">
                  <c:v>1.1296491476253465</c:v>
                </c:pt>
                <c:pt idx="13">
                  <c:v>1.1296491476253465</c:v>
                </c:pt>
                <c:pt idx="14">
                  <c:v>1.1296491476253465</c:v>
                </c:pt>
                <c:pt idx="15">
                  <c:v>1.1296491476253465</c:v>
                </c:pt>
                <c:pt idx="16">
                  <c:v>1.1296491476253465</c:v>
                </c:pt>
                <c:pt idx="17">
                  <c:v>1.1296491476253465</c:v>
                </c:pt>
                <c:pt idx="18">
                  <c:v>1.1296491476253465</c:v>
                </c:pt>
                <c:pt idx="19">
                  <c:v>1.1296491476253465</c:v>
                </c:pt>
                <c:pt idx="20">
                  <c:v>1.1296491476253465</c:v>
                </c:pt>
                <c:pt idx="21">
                  <c:v>1.1296491476253465</c:v>
                </c:pt>
                <c:pt idx="22">
                  <c:v>1.1296491476253465</c:v>
                </c:pt>
                <c:pt idx="23">
                  <c:v>1.1296491476253465</c:v>
                </c:pt>
                <c:pt idx="24">
                  <c:v>1.1296491476253465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F09-44AC-8C54-6B900995FB29}"/>
            </c:ext>
          </c:extLst>
        </c:ser>
        <c:ser>
          <c:idx val="4"/>
          <c:order val="4"/>
          <c:tx>
            <c:strRef>
              <c:f>'pointnet cls a100'!$AH$2</c:f>
              <c:strCache>
                <c:ptCount val="1"/>
                <c:pt idx="0">
                  <c:v>mps:fp32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a100'!$AI$3:$AI$11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7.4207455112833554E-3</c:v>
                  </c:pt>
                  <c:pt idx="2">
                    <c:v>1.2270801634666206E-3</c:v>
                  </c:pt>
                  <c:pt idx="3">
                    <c:v>1.1980367367993239E-2</c:v>
                  </c:pt>
                  <c:pt idx="4">
                    <c:v>1.6244277925746342E-2</c:v>
                  </c:pt>
                  <c:pt idx="5">
                    <c:v>1.4335259568626135E-2</c:v>
                  </c:pt>
                  <c:pt idx="6">
                    <c:v>1.1543779807773102E-2</c:v>
                  </c:pt>
                  <c:pt idx="7">
                    <c:v>1.2213589821166604E-2</c:v>
                  </c:pt>
                </c:numCache>
              </c:numRef>
            </c:plus>
            <c:minus>
              <c:numRef>
                <c:f>'pointnet cls a100'!$AJ$3:$AJ$11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5.1987149921666198E-3</c:v>
                  </c:pt>
                  <c:pt idx="2">
                    <c:v>1.2235232564332676E-3</c:v>
                  </c:pt>
                  <c:pt idx="3">
                    <c:v>1.1243672651107151E-2</c:v>
                  </c:pt>
                  <c:pt idx="4">
                    <c:v>2.0420991363123697E-2</c:v>
                  </c:pt>
                  <c:pt idx="5">
                    <c:v>1.2766015963483479E-2</c:v>
                  </c:pt>
                  <c:pt idx="6">
                    <c:v>2.2613835731256859E-2</c:v>
                  </c:pt>
                  <c:pt idx="7">
                    <c:v>1.5049653052693124E-2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a100'!$AH$3:$AH$11</c:f>
              <c:numCache>
                <c:formatCode>General</c:formatCode>
                <c:ptCount val="9"/>
                <c:pt idx="0">
                  <c:v>1</c:v>
                </c:pt>
                <c:pt idx="1">
                  <c:v>1.8647450155243865</c:v>
                </c:pt>
                <c:pt idx="2">
                  <c:v>2.4260063981946032</c:v>
                </c:pt>
                <c:pt idx="3">
                  <c:v>2.507449250108067</c:v>
                </c:pt>
                <c:pt idx="4">
                  <c:v>2.5598154831808038</c:v>
                </c:pt>
                <c:pt idx="5">
                  <c:v>2.6151557991849637</c:v>
                </c:pt>
                <c:pt idx="6">
                  <c:v>2.6574686012883268</c:v>
                </c:pt>
                <c:pt idx="7">
                  <c:v>2.6706554804050433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F09-44AC-8C54-6B900995FB29}"/>
            </c:ext>
          </c:extLst>
        </c:ser>
        <c:ser>
          <c:idx val="5"/>
          <c:order val="5"/>
          <c:tx>
            <c:strRef>
              <c:f>'pointnet cls a100'!$AN$2</c:f>
              <c:strCache>
                <c:ptCount val="1"/>
                <c:pt idx="0">
                  <c:v>mps:amp</c:v>
                </c:pt>
              </c:strCache>
            </c:strRef>
          </c:tx>
          <c:spPr>
            <a:ln w="28575" cap="rnd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a100'!$AO$3:$AO$15</c:f>
                <c:numCache>
                  <c:formatCode>General</c:formatCode>
                  <c:ptCount val="13"/>
                  <c:pt idx="0">
                    <c:v>5.0269208512343511E-4</c:v>
                  </c:pt>
                  <c:pt idx="1">
                    <c:v>2.7087252903332804E-3</c:v>
                  </c:pt>
                  <c:pt idx="2">
                    <c:v>5.5945255987066567E-3</c:v>
                  </c:pt>
                  <c:pt idx="3">
                    <c:v>1.9092452233396617E-2</c:v>
                  </c:pt>
                  <c:pt idx="4">
                    <c:v>7.498709931723635E-3</c:v>
                  </c:pt>
                  <c:pt idx="5">
                    <c:v>2.1022072534636838E-2</c:v>
                  </c:pt>
                  <c:pt idx="6">
                    <c:v>1.2198159113023355E-2</c:v>
                  </c:pt>
                  <c:pt idx="7">
                    <c:v>7.2937166122031272E-3</c:v>
                  </c:pt>
                  <c:pt idx="8">
                    <c:v>1.1286956710160112E-2</c:v>
                  </c:pt>
                  <c:pt idx="9">
                    <c:v>2.883147617080084E-3</c:v>
                  </c:pt>
                  <c:pt idx="10">
                    <c:v>2.3823026301568184E-3</c:v>
                  </c:pt>
                  <c:pt idx="11">
                    <c:v>4.5821145490338999E-3</c:v>
                  </c:pt>
                  <c:pt idx="12">
                    <c:v>9.423656552800086E-3</c:v>
                  </c:pt>
                </c:numCache>
              </c:numRef>
            </c:plus>
            <c:minus>
              <c:numRef>
                <c:f>'pointnet cls a100'!$AP$3:$AP$15</c:f>
                <c:numCache>
                  <c:formatCode>General</c:formatCode>
                  <c:ptCount val="13"/>
                  <c:pt idx="0">
                    <c:v>9.1566558552647059E-4</c:v>
                  </c:pt>
                  <c:pt idx="1">
                    <c:v>3.4698945378965895E-3</c:v>
                  </c:pt>
                  <c:pt idx="2">
                    <c:v>1.0219615351902966E-2</c:v>
                  </c:pt>
                  <c:pt idx="3">
                    <c:v>1.1894059500963561E-2</c:v>
                  </c:pt>
                  <c:pt idx="4">
                    <c:v>5.7155285308665427E-3</c:v>
                  </c:pt>
                  <c:pt idx="5">
                    <c:v>2.7887173216933459E-2</c:v>
                  </c:pt>
                  <c:pt idx="6">
                    <c:v>9.4625681820867946E-3</c:v>
                  </c:pt>
                  <c:pt idx="7">
                    <c:v>5.0531567312268599E-3</c:v>
                  </c:pt>
                  <c:pt idx="8">
                    <c:v>7.2635799893299158E-3</c:v>
                  </c:pt>
                  <c:pt idx="9">
                    <c:v>4.5247549102200857E-3</c:v>
                  </c:pt>
                  <c:pt idx="10">
                    <c:v>2.1228751754232E-3</c:v>
                  </c:pt>
                  <c:pt idx="11">
                    <c:v>4.1762955914363964E-3</c:v>
                  </c:pt>
                  <c:pt idx="12">
                    <c:v>6.2297160074500368E-3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a100'!$AN$3:$AN$15</c:f>
              <c:numCache>
                <c:formatCode>General</c:formatCode>
                <c:ptCount val="13"/>
                <c:pt idx="0">
                  <c:v>1.1296491476253465</c:v>
                </c:pt>
                <c:pt idx="1">
                  <c:v>2.0224509254966265</c:v>
                </c:pt>
                <c:pt idx="2">
                  <c:v>2.4739973339572532</c:v>
                </c:pt>
                <c:pt idx="3">
                  <c:v>2.5185444038706435</c:v>
                </c:pt>
                <c:pt idx="4">
                  <c:v>2.5738005413628664</c:v>
                </c:pt>
                <c:pt idx="5">
                  <c:v>2.6257194823706933</c:v>
                </c:pt>
                <c:pt idx="6">
                  <c:v>2.6467538658554566</c:v>
                </c:pt>
                <c:pt idx="7">
                  <c:v>2.6770112514563968</c:v>
                </c:pt>
                <c:pt idx="8">
                  <c:v>2.6980364704523101</c:v>
                </c:pt>
                <c:pt idx="9">
                  <c:v>2.70604834183932</c:v>
                </c:pt>
                <c:pt idx="10">
                  <c:v>2.7295789083491933</c:v>
                </c:pt>
                <c:pt idx="11">
                  <c:v>2.7406659237496762</c:v>
                </c:pt>
                <c:pt idx="12">
                  <c:v>2.7517529391501601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F09-44AC-8C54-6B900995FB29}"/>
            </c:ext>
          </c:extLst>
        </c:ser>
        <c:ser>
          <c:idx val="8"/>
          <c:order val="6"/>
          <c:tx>
            <c:strRef>
              <c:f>'pointnet cls a100'!$V$2</c:f>
              <c:strCache>
                <c:ptCount val="1"/>
                <c:pt idx="0">
                  <c:v>mig:fp32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4">
                  <a:lumMod val="50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'pointnet cls a100'!$V$3:$V$13</c:f>
              <c:numCache>
                <c:formatCode>General</c:formatCode>
                <c:ptCount val="11"/>
                <c:pt idx="0">
                  <c:v>1</c:v>
                </c:pt>
                <c:pt idx="1">
                  <c:v>2.0774590425042567</c:v>
                </c:pt>
                <c:pt idx="2">
                  <c:v>2.4406040293015203</c:v>
                </c:pt>
                <c:pt idx="3">
                  <c:v>2.49610817495953</c:v>
                </c:pt>
                <c:pt idx="4">
                  <c:v>2.5441508037697731</c:v>
                </c:pt>
                <c:pt idx="5">
                  <c:v>2.5850396059697132</c:v>
                </c:pt>
                <c:pt idx="6">
                  <c:v>2.6115999205627864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F09-44AC-8C54-6B900995FB29}"/>
            </c:ext>
          </c:extLst>
        </c:ser>
        <c:ser>
          <c:idx val="9"/>
          <c:order val="7"/>
          <c:tx>
            <c:strRef>
              <c:f>'pointnet cls a100'!$AB$2</c:f>
              <c:strCache>
                <c:ptCount val="1"/>
                <c:pt idx="0">
                  <c:v>mig:amp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4">
                  <a:lumMod val="60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'pointnet cls a100'!$AB$3:$AB$13</c:f>
              <c:numCache>
                <c:formatCode>General</c:formatCode>
                <c:ptCount val="11"/>
                <c:pt idx="0">
                  <c:v>1.1296491476253465</c:v>
                </c:pt>
                <c:pt idx="1">
                  <c:v>2.2748657439314766</c:v>
                </c:pt>
                <c:pt idx="2">
                  <c:v>2.5093816195226464</c:v>
                </c:pt>
                <c:pt idx="3">
                  <c:v>2.5687844127436135</c:v>
                </c:pt>
                <c:pt idx="4">
                  <c:v>2.6056050621104432</c:v>
                </c:pt>
                <c:pt idx="5">
                  <c:v>2.6282564837307398</c:v>
                </c:pt>
                <c:pt idx="6">
                  <c:v>2.6624770404886036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F09-44AC-8C54-6B900995FB29}"/>
            </c:ext>
          </c:extLst>
        </c:ser>
        <c:ser>
          <c:idx val="0"/>
          <c:order val="8"/>
          <c:tx>
            <c:strRef>
              <c:f>'pointnet cls a100'!$J$2</c:f>
              <c:strCache>
                <c:ptCount val="1"/>
                <c:pt idx="0">
                  <c:v>concurrent:fp32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a100'!$K$3:$K$10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2.9820921588107674E-2</c:v>
                  </c:pt>
                  <c:pt idx="2">
                    <c:v>1.7974602283583607E-3</c:v>
                  </c:pt>
                  <c:pt idx="3">
                    <c:v>1.1982429861667754E-3</c:v>
                  </c:pt>
                  <c:pt idx="4">
                    <c:v>1.0780606617269983E-3</c:v>
                  </c:pt>
                  <c:pt idx="5">
                    <c:v>6.1752432731110307E-4</c:v>
                  </c:pt>
                  <c:pt idx="6">
                    <c:v>1.3144606855090002E-3</c:v>
                  </c:pt>
                  <c:pt idx="7">
                    <c:v>8.191787029993014E-4</c:v>
                  </c:pt>
                </c:numCache>
              </c:numRef>
            </c:plus>
            <c:minus>
              <c:numRef>
                <c:f>'pointnet cls a100'!$L$3:$L$10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1.5131561222301304E-2</c:v>
                  </c:pt>
                  <c:pt idx="2">
                    <c:v>1.3495775271566979E-3</c:v>
                  </c:pt>
                  <c:pt idx="3">
                    <c:v>6.8219342066822009E-4</c:v>
                  </c:pt>
                  <c:pt idx="4">
                    <c:v>7.0517222246491151E-4</c:v>
                  </c:pt>
                  <c:pt idx="5">
                    <c:v>5.893340225479049E-4</c:v>
                  </c:pt>
                  <c:pt idx="6">
                    <c:v>7.7204742171899099E-4</c:v>
                  </c:pt>
                  <c:pt idx="7">
                    <c:v>4.9925425065566742E-4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a100'!$J$3:$J$11</c:f>
              <c:numCache>
                <c:formatCode>General</c:formatCode>
                <c:ptCount val="9"/>
                <c:pt idx="0">
                  <c:v>1</c:v>
                </c:pt>
                <c:pt idx="1">
                  <c:v>0.91375280735557729</c:v>
                </c:pt>
                <c:pt idx="2">
                  <c:v>0.89219212591317365</c:v>
                </c:pt>
                <c:pt idx="3">
                  <c:v>0.89139751535375222</c:v>
                </c:pt>
                <c:pt idx="4">
                  <c:v>0.89129326770261497</c:v>
                </c:pt>
                <c:pt idx="5">
                  <c:v>0.89109793714568986</c:v>
                </c:pt>
                <c:pt idx="6">
                  <c:v>0.89097152402992397</c:v>
                </c:pt>
                <c:pt idx="7">
                  <c:v>0.89103645108202967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F09-44AC-8C54-6B900995FB29}"/>
            </c:ext>
          </c:extLst>
        </c:ser>
        <c:ser>
          <c:idx val="3"/>
          <c:order val="9"/>
          <c:tx>
            <c:strRef>
              <c:f>'pointnet cls a100'!$P$2</c:f>
              <c:strCache>
                <c:ptCount val="1"/>
                <c:pt idx="0">
                  <c:v>concurrent:amp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a100'!$Q$3:$Q$15</c:f>
                <c:numCache>
                  <c:formatCode>General</c:formatCode>
                  <c:ptCount val="13"/>
                  <c:pt idx="0">
                    <c:v>5.0269208512343511E-4</c:v>
                  </c:pt>
                  <c:pt idx="1">
                    <c:v>4.0865891625879947E-2</c:v>
                  </c:pt>
                  <c:pt idx="2">
                    <c:v>2.312531597263412E-3</c:v>
                  </c:pt>
                  <c:pt idx="3">
                    <c:v>4.731214662353489E-4</c:v>
                  </c:pt>
                  <c:pt idx="4">
                    <c:v>1.873704650722674E-3</c:v>
                  </c:pt>
                  <c:pt idx="5">
                    <c:v>1.4584508836006371E-3</c:v>
                  </c:pt>
                  <c:pt idx="6">
                    <c:v>2.9697149035083914E-3</c:v>
                  </c:pt>
                  <c:pt idx="7">
                    <c:v>3.2619765150849744E-3</c:v>
                  </c:pt>
                  <c:pt idx="8">
                    <c:v>3.3829532924170014E-3</c:v>
                  </c:pt>
                  <c:pt idx="9">
                    <c:v>3.2803686011135813E-3</c:v>
                  </c:pt>
                  <c:pt idx="10">
                    <c:v>3.5874454416433554E-3</c:v>
                  </c:pt>
                  <c:pt idx="11">
                    <c:v>3.6545360852680009E-3</c:v>
                  </c:pt>
                  <c:pt idx="12">
                    <c:v>3.7216267288934235E-3</c:v>
                  </c:pt>
                </c:numCache>
              </c:numRef>
            </c:plus>
            <c:minus>
              <c:numRef>
                <c:f>'pointnet cls a100'!$R$3:$R$15</c:f>
                <c:numCache>
                  <c:formatCode>General</c:formatCode>
                  <c:ptCount val="13"/>
                  <c:pt idx="0">
                    <c:v>9.1566558552647059E-4</c:v>
                  </c:pt>
                  <c:pt idx="1">
                    <c:v>2.1085659413966007E-2</c:v>
                  </c:pt>
                  <c:pt idx="2">
                    <c:v>2.4580753580005776E-3</c:v>
                  </c:pt>
                  <c:pt idx="3">
                    <c:v>8.2846983833373411E-4</c:v>
                  </c:pt>
                  <c:pt idx="4">
                    <c:v>1.3599383582942881E-3</c:v>
                  </c:pt>
                  <c:pt idx="5">
                    <c:v>2.4424988695513905E-3</c:v>
                  </c:pt>
                  <c:pt idx="6">
                    <c:v>3.0372067416316595E-3</c:v>
                  </c:pt>
                  <c:pt idx="7">
                    <c:v>3.259125786930106E-3</c:v>
                  </c:pt>
                  <c:pt idx="8">
                    <c:v>3.6523296664739968E-3</c:v>
                  </c:pt>
                  <c:pt idx="9">
                    <c:v>3.8688629643434114E-3</c:v>
                  </c:pt>
                  <c:pt idx="10">
                    <c:v>3.6757347303806309E-3</c:v>
                  </c:pt>
                  <c:pt idx="11">
                    <c:v>3.5607392358850687E-3</c:v>
                  </c:pt>
                  <c:pt idx="12">
                    <c:v>3.4457437413896175E-3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a100'!$P$3:$P$15</c:f>
              <c:numCache>
                <c:formatCode>General</c:formatCode>
                <c:ptCount val="13"/>
                <c:pt idx="0">
                  <c:v>1.1296491476253465</c:v>
                </c:pt>
                <c:pt idx="1">
                  <c:v>1.00070398387287</c:v>
                </c:pt>
                <c:pt idx="2">
                  <c:v>0.9611950644120606</c:v>
                </c:pt>
                <c:pt idx="3">
                  <c:v>0.9567413799028287</c:v>
                </c:pt>
                <c:pt idx="4">
                  <c:v>0.95444876943322432</c:v>
                </c:pt>
                <c:pt idx="5">
                  <c:v>0.95518036484994839</c:v>
                </c:pt>
                <c:pt idx="6">
                  <c:v>0.95542410762749463</c:v>
                </c:pt>
                <c:pt idx="7">
                  <c:v>0.95507531788462507</c:v>
                </c:pt>
                <c:pt idx="8">
                  <c:v>0.95489781297600096</c:v>
                </c:pt>
                <c:pt idx="9">
                  <c:v>0.95503167177811843</c:v>
                </c:pt>
                <c:pt idx="10">
                  <c:v>0.95475586904840359</c:v>
                </c:pt>
                <c:pt idx="11">
                  <c:v>0.95476599968644305</c:v>
                </c:pt>
                <c:pt idx="12">
                  <c:v>0.95477613032448261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F09-44AC-8C54-6B900995F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2000" b="1" i="0" u="none" strike="noStrike" baseline="0">
                    <a:effectLst/>
                  </a:rPr>
                  <a:t>Models</a:t>
                </a:r>
                <a:endPara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noMultiLvlLbl val="0"/>
      </c:catAx>
      <c:valAx>
        <c:axId val="20161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 dirty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Throughput</a:t>
                </a:r>
              </a:p>
            </c:rich>
          </c:tx>
          <c:layout>
            <c:manualLayout>
              <c:xMode val="edge"/>
              <c:yMode val="edge"/>
              <c:x val="0.3112043774147365"/>
              <c:y val="0.302767600117289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8909379873509394E-2"/>
          <c:y val="0.31250931980005248"/>
          <c:w val="0.30000522000031776"/>
          <c:h val="0.485806739231705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err="1"/>
              <a:t>PointNet</a:t>
            </a:r>
            <a:r>
              <a:rPr lang="en-US" sz="2400"/>
              <a:t> Classification on RTX6000</a:t>
            </a:r>
          </a:p>
        </c:rich>
      </c:tx>
      <c:layout>
        <c:manualLayout>
          <c:xMode val="edge"/>
          <c:yMode val="edge"/>
          <c:x val="9.7800228646344481E-2"/>
          <c:y val="0.159038655159113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777099807924317"/>
          <c:y val="0.25520627631458792"/>
          <c:w val="0.63691260316299214"/>
          <c:h val="0.60174717111557474"/>
        </c:manualLayout>
      </c:layout>
      <c:lineChart>
        <c:grouping val="standard"/>
        <c:varyColors val="0"/>
        <c:ser>
          <c:idx val="6"/>
          <c:order val="0"/>
          <c:tx>
            <c:strRef>
              <c:f>'pointnet cls rtx6000'!$AC$2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rtx6000'!$AD$3:$AD$17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5.4824699654449915E-3</c:v>
                  </c:pt>
                  <c:pt idx="2">
                    <c:v>7.6905667181499382E-3</c:v>
                  </c:pt>
                  <c:pt idx="3">
                    <c:v>8.3468252123450881E-3</c:v>
                  </c:pt>
                  <c:pt idx="4">
                    <c:v>9.003083706534909E-3</c:v>
                  </c:pt>
                  <c:pt idx="5">
                    <c:v>1.0551514316495147E-2</c:v>
                  </c:pt>
                  <c:pt idx="6">
                    <c:v>1.2099944926455386E-2</c:v>
                  </c:pt>
                </c:numCache>
              </c:numRef>
            </c:plus>
            <c:minus>
              <c:numRef>
                <c:f>'pointnet cls rtx6000'!$AE$3:$AE$17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5.4824699654449915E-3</c:v>
                  </c:pt>
                  <c:pt idx="2">
                    <c:v>7.6905667181499382E-3</c:v>
                  </c:pt>
                  <c:pt idx="3">
                    <c:v>8.3468252123448661E-3</c:v>
                  </c:pt>
                  <c:pt idx="4">
                    <c:v>9.003083706534909E-3</c:v>
                  </c:pt>
                  <c:pt idx="5">
                    <c:v>1.0551514316494703E-2</c:v>
                  </c:pt>
                  <c:pt idx="6">
                    <c:v>1.2099944926454942E-2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rtx6000'!$AC$3:$AC$17</c:f>
              <c:numCache>
                <c:formatCode>General</c:formatCode>
                <c:ptCount val="15"/>
                <c:pt idx="0">
                  <c:v>1</c:v>
                </c:pt>
                <c:pt idx="1">
                  <c:v>1.286844942808905</c:v>
                </c:pt>
                <c:pt idx="2">
                  <c:v>1.57614275342425</c:v>
                </c:pt>
                <c:pt idx="3">
                  <c:v>1.842752147537595</c:v>
                </c:pt>
                <c:pt idx="4">
                  <c:v>2.109361541650935</c:v>
                </c:pt>
                <c:pt idx="5">
                  <c:v>2.2845368038716947</c:v>
                </c:pt>
                <c:pt idx="6">
                  <c:v>2.4597120660924547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14-401E-A07C-CACF449176DC}"/>
            </c:ext>
          </c:extLst>
        </c:ser>
        <c:ser>
          <c:idx val="7"/>
          <c:order val="1"/>
          <c:tx>
            <c:strRef>
              <c:f>'pointnet cls rtx6000'!$AH$2</c:f>
              <c:strCache>
                <c:ptCount val="1"/>
                <c:pt idx="0">
                  <c:v>hfta:amp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rtx6000'!$AI$3:$AI$17</c:f>
                <c:numCache>
                  <c:formatCode>General</c:formatCode>
                  <c:ptCount val="15"/>
                  <c:pt idx="0">
                    <c:v>8.346097677849329E-4</c:v>
                  </c:pt>
                  <c:pt idx="1">
                    <c:v>7.3379847188048686E-3</c:v>
                  </c:pt>
                  <c:pt idx="2">
                    <c:v>9.0345624875003416E-3</c:v>
                  </c:pt>
                  <c:pt idx="3">
                    <c:v>1.2091719254939903E-2</c:v>
                  </c:pt>
                  <c:pt idx="4">
                    <c:v>1.5148876022385238E-2</c:v>
                  </c:pt>
                  <c:pt idx="5">
                    <c:v>1.347482112393994E-2</c:v>
                  </c:pt>
                  <c:pt idx="6">
                    <c:v>1.1800766225495085E-2</c:v>
                  </c:pt>
                  <c:pt idx="7">
                    <c:v>1.5491413980795343E-2</c:v>
                  </c:pt>
                  <c:pt idx="8">
                    <c:v>1.9182061736095157E-2</c:v>
                  </c:pt>
                  <c:pt idx="9">
                    <c:v>1.9012315874705088E-2</c:v>
                  </c:pt>
                  <c:pt idx="10">
                    <c:v>1.8842570013305249E-2</c:v>
                  </c:pt>
                  <c:pt idx="11">
                    <c:v>2.2776694708674938E-2</c:v>
                  </c:pt>
                  <c:pt idx="12">
                    <c:v>2.6710819404040187E-2</c:v>
                  </c:pt>
                  <c:pt idx="13">
                    <c:v>2.5847795894325287E-2</c:v>
                  </c:pt>
                  <c:pt idx="14">
                    <c:v>2.4984772384609499E-2</c:v>
                  </c:pt>
                </c:numCache>
              </c:numRef>
            </c:plus>
            <c:minus>
              <c:numRef>
                <c:f>'pointnet cls rtx6000'!$AJ$3:$AJ$17</c:f>
                <c:numCache>
                  <c:formatCode>General</c:formatCode>
                  <c:ptCount val="15"/>
                  <c:pt idx="0">
                    <c:v>8.346097677849329E-4</c:v>
                  </c:pt>
                  <c:pt idx="1">
                    <c:v>7.3379847188050906E-3</c:v>
                  </c:pt>
                  <c:pt idx="2">
                    <c:v>9.0345624874998975E-3</c:v>
                  </c:pt>
                  <c:pt idx="3">
                    <c:v>1.2091719254939903E-2</c:v>
                  </c:pt>
                  <c:pt idx="4">
                    <c:v>1.5148876022384794E-2</c:v>
                  </c:pt>
                  <c:pt idx="5">
                    <c:v>1.347482112393994E-2</c:v>
                  </c:pt>
                  <c:pt idx="6">
                    <c:v>1.1800766225495085E-2</c:v>
                  </c:pt>
                  <c:pt idx="7">
                    <c:v>1.5491413980794455E-2</c:v>
                  </c:pt>
                  <c:pt idx="8">
                    <c:v>1.9182061736095157E-2</c:v>
                  </c:pt>
                  <c:pt idx="9">
                    <c:v>1.9012315874705088E-2</c:v>
                  </c:pt>
                  <c:pt idx="10">
                    <c:v>1.8842570013304361E-2</c:v>
                  </c:pt>
                  <c:pt idx="11">
                    <c:v>2.2776694708674938E-2</c:v>
                  </c:pt>
                  <c:pt idx="12">
                    <c:v>2.6710819404040187E-2</c:v>
                  </c:pt>
                  <c:pt idx="13">
                    <c:v>2.5847795894325287E-2</c:v>
                  </c:pt>
                  <c:pt idx="14">
                    <c:v>2.4984772384610388E-2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rtx6000'!$AH$3:$AH$17</c:f>
              <c:numCache>
                <c:formatCode>General</c:formatCode>
                <c:ptCount val="15"/>
                <c:pt idx="0">
                  <c:v>1.063624108026745</c:v>
                </c:pt>
                <c:pt idx="1">
                  <c:v>1.6261445155984751</c:v>
                </c:pt>
                <c:pt idx="2">
                  <c:v>2.2877569090487597</c:v>
                </c:pt>
                <c:pt idx="3">
                  <c:v>2.7418879270745999</c:v>
                </c:pt>
                <c:pt idx="4">
                  <c:v>3.1960189451004446</c:v>
                </c:pt>
                <c:pt idx="5">
                  <c:v>3.5230388580944099</c:v>
                </c:pt>
                <c:pt idx="6">
                  <c:v>3.8500587710883751</c:v>
                </c:pt>
                <c:pt idx="7">
                  <c:v>4.0973821612261947</c:v>
                </c:pt>
                <c:pt idx="8">
                  <c:v>4.3447055513640249</c:v>
                </c:pt>
                <c:pt idx="9">
                  <c:v>4.4059088215478752</c:v>
                </c:pt>
                <c:pt idx="10">
                  <c:v>4.4671120917317246</c:v>
                </c:pt>
                <c:pt idx="11">
                  <c:v>4.5379737729886447</c:v>
                </c:pt>
                <c:pt idx="12">
                  <c:v>4.6088354542455701</c:v>
                </c:pt>
                <c:pt idx="13">
                  <c:v>4.6219726747562451</c:v>
                </c:pt>
                <c:pt idx="14">
                  <c:v>4.6351098952669307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14-401E-A07C-CACF449176DC}"/>
            </c:ext>
          </c:extLst>
        </c:ser>
        <c:ser>
          <c:idx val="1"/>
          <c:order val="2"/>
          <c:tx>
            <c:strRef>
              <c:f>'pointnet cls rtx6000'!$C$2</c:f>
              <c:strCache>
                <c:ptCount val="1"/>
                <c:pt idx="0">
                  <c:v>serial:fp32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'pointnet cls rtx6000'!$C$3:$C$27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14-401E-A07C-CACF449176DC}"/>
            </c:ext>
          </c:extLst>
        </c:ser>
        <c:ser>
          <c:idx val="2"/>
          <c:order val="3"/>
          <c:tx>
            <c:strRef>
              <c:f>'pointnet cls rtx6000'!$D$2</c:f>
              <c:strCache>
                <c:ptCount val="1"/>
                <c:pt idx="0">
                  <c:v>serial:amp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'pointnet cls rtx6000'!$E$3:$E$17</c:f>
                <c:numCache>
                  <c:formatCode>General</c:formatCode>
                  <c:ptCount val="15"/>
                  <c:pt idx="0">
                    <c:v>8.346097677849329E-4</c:v>
                  </c:pt>
                  <c:pt idx="1">
                    <c:v>8.346097677849329E-4</c:v>
                  </c:pt>
                  <c:pt idx="2">
                    <c:v>8.346097677849329E-4</c:v>
                  </c:pt>
                  <c:pt idx="3">
                    <c:v>8.346097677849329E-4</c:v>
                  </c:pt>
                  <c:pt idx="4">
                    <c:v>8.346097677849329E-4</c:v>
                  </c:pt>
                  <c:pt idx="5">
                    <c:v>8.346097677849329E-4</c:v>
                  </c:pt>
                  <c:pt idx="6">
                    <c:v>8.346097677849329E-4</c:v>
                  </c:pt>
                  <c:pt idx="7">
                    <c:v>8.346097677849329E-4</c:v>
                  </c:pt>
                  <c:pt idx="8">
                    <c:v>8.346097677849329E-4</c:v>
                  </c:pt>
                  <c:pt idx="9">
                    <c:v>8.346097677849329E-4</c:v>
                  </c:pt>
                  <c:pt idx="10">
                    <c:v>8.346097677849329E-4</c:v>
                  </c:pt>
                  <c:pt idx="11">
                    <c:v>8.346097677849329E-4</c:v>
                  </c:pt>
                  <c:pt idx="12">
                    <c:v>8.346097677849329E-4</c:v>
                  </c:pt>
                  <c:pt idx="13">
                    <c:v>8.346097677849329E-4</c:v>
                  </c:pt>
                  <c:pt idx="14">
                    <c:v>8.346097677849329E-4</c:v>
                  </c:pt>
                </c:numCache>
              </c:numRef>
            </c:plus>
            <c:minus>
              <c:numRef>
                <c:f>'pointnet cls rtx6000'!$F$3:$F$17</c:f>
                <c:numCache>
                  <c:formatCode>General</c:formatCode>
                  <c:ptCount val="15"/>
                  <c:pt idx="0">
                    <c:v>8.346097677849329E-4</c:v>
                  </c:pt>
                  <c:pt idx="1">
                    <c:v>8.346097677849329E-4</c:v>
                  </c:pt>
                  <c:pt idx="2">
                    <c:v>8.346097677849329E-4</c:v>
                  </c:pt>
                  <c:pt idx="3">
                    <c:v>8.346097677849329E-4</c:v>
                  </c:pt>
                  <c:pt idx="4">
                    <c:v>8.346097677849329E-4</c:v>
                  </c:pt>
                  <c:pt idx="5">
                    <c:v>8.346097677849329E-4</c:v>
                  </c:pt>
                  <c:pt idx="6">
                    <c:v>8.346097677849329E-4</c:v>
                  </c:pt>
                  <c:pt idx="7">
                    <c:v>8.346097677849329E-4</c:v>
                  </c:pt>
                  <c:pt idx="8">
                    <c:v>8.346097677849329E-4</c:v>
                  </c:pt>
                  <c:pt idx="9">
                    <c:v>8.346097677849329E-4</c:v>
                  </c:pt>
                  <c:pt idx="10">
                    <c:v>8.346097677849329E-4</c:v>
                  </c:pt>
                  <c:pt idx="11">
                    <c:v>8.346097677849329E-4</c:v>
                  </c:pt>
                  <c:pt idx="12">
                    <c:v>8.346097677849329E-4</c:v>
                  </c:pt>
                  <c:pt idx="13">
                    <c:v>8.346097677849329E-4</c:v>
                  </c:pt>
                  <c:pt idx="14">
                    <c:v>8.346097677849329E-4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rtx6000'!$D$3:$D$27</c:f>
              <c:numCache>
                <c:formatCode>General</c:formatCode>
                <c:ptCount val="25"/>
                <c:pt idx="0">
                  <c:v>1.063624108026745</c:v>
                </c:pt>
                <c:pt idx="1">
                  <c:v>1.063624108026745</c:v>
                </c:pt>
                <c:pt idx="2">
                  <c:v>1.063624108026745</c:v>
                </c:pt>
                <c:pt idx="3">
                  <c:v>1.063624108026745</c:v>
                </c:pt>
                <c:pt idx="4">
                  <c:v>1.063624108026745</c:v>
                </c:pt>
                <c:pt idx="5">
                  <c:v>1.063624108026745</c:v>
                </c:pt>
                <c:pt idx="6">
                  <c:v>1.063624108026745</c:v>
                </c:pt>
                <c:pt idx="7">
                  <c:v>1.063624108026745</c:v>
                </c:pt>
                <c:pt idx="8">
                  <c:v>1.063624108026745</c:v>
                </c:pt>
                <c:pt idx="9">
                  <c:v>1.063624108026745</c:v>
                </c:pt>
                <c:pt idx="10">
                  <c:v>1.063624108026745</c:v>
                </c:pt>
                <c:pt idx="11">
                  <c:v>1.063624108026745</c:v>
                </c:pt>
                <c:pt idx="12">
                  <c:v>1.063624108026745</c:v>
                </c:pt>
                <c:pt idx="13">
                  <c:v>1.063624108026745</c:v>
                </c:pt>
                <c:pt idx="14">
                  <c:v>1.063624108026745</c:v>
                </c:pt>
                <c:pt idx="15">
                  <c:v>1.063624108026745</c:v>
                </c:pt>
                <c:pt idx="16">
                  <c:v>1.063624108026745</c:v>
                </c:pt>
                <c:pt idx="17">
                  <c:v>1.063624108026745</c:v>
                </c:pt>
                <c:pt idx="18">
                  <c:v>1.063624108026745</c:v>
                </c:pt>
                <c:pt idx="19">
                  <c:v>1.063624108026745</c:v>
                </c:pt>
                <c:pt idx="20">
                  <c:v>1.063624108026745</c:v>
                </c:pt>
                <c:pt idx="21">
                  <c:v>1.063624108026745</c:v>
                </c:pt>
                <c:pt idx="22">
                  <c:v>1.063624108026745</c:v>
                </c:pt>
                <c:pt idx="23">
                  <c:v>1.063624108026745</c:v>
                </c:pt>
                <c:pt idx="24">
                  <c:v>1.063624108026745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14-401E-A07C-CACF449176DC}"/>
            </c:ext>
          </c:extLst>
        </c:ser>
        <c:ser>
          <c:idx val="4"/>
          <c:order val="4"/>
          <c:tx>
            <c:strRef>
              <c:f>'pointnet cls rtx6000'!$S$2</c:f>
              <c:strCache>
                <c:ptCount val="1"/>
                <c:pt idx="0">
                  <c:v>mps:fp32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rtx6000'!$T$3:$T$15</c:f>
                <c:numCache>
                  <c:formatCode>General</c:formatCode>
                  <c:ptCount val="13"/>
                  <c:pt idx="0">
                    <c:v>0</c:v>
                  </c:pt>
                  <c:pt idx="1">
                    <c:v>1.9352945062429905E-2</c:v>
                  </c:pt>
                  <c:pt idx="2">
                    <c:v>8.3744969843548844E-3</c:v>
                  </c:pt>
                  <c:pt idx="3">
                    <c:v>1.8753093047295E-2</c:v>
                  </c:pt>
                  <c:pt idx="4">
                    <c:v>3.2337295221299911E-2</c:v>
                  </c:pt>
                  <c:pt idx="5">
                    <c:v>2.4519319121645067E-2</c:v>
                  </c:pt>
                </c:numCache>
              </c:numRef>
            </c:plus>
            <c:minus>
              <c:numRef>
                <c:f>'pointnet cls rtx6000'!$U$3:$U$15</c:f>
                <c:numCache>
                  <c:formatCode>General</c:formatCode>
                  <c:ptCount val="13"/>
                  <c:pt idx="0">
                    <c:v>0</c:v>
                  </c:pt>
                  <c:pt idx="1">
                    <c:v>1.9352945062430127E-2</c:v>
                  </c:pt>
                  <c:pt idx="2">
                    <c:v>8.3744969843551065E-3</c:v>
                  </c:pt>
                  <c:pt idx="3">
                    <c:v>1.8753093047295E-2</c:v>
                  </c:pt>
                  <c:pt idx="4">
                    <c:v>3.2337295221300133E-2</c:v>
                  </c:pt>
                  <c:pt idx="5">
                    <c:v>2.4519319121645067E-2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rtx6000'!$S$3:$S$15</c:f>
              <c:numCache>
                <c:formatCode>General</c:formatCode>
                <c:ptCount val="13"/>
                <c:pt idx="0">
                  <c:v>1</c:v>
                </c:pt>
                <c:pt idx="1">
                  <c:v>1.1483294930227301</c:v>
                </c:pt>
                <c:pt idx="2">
                  <c:v>1.101549185859465</c:v>
                </c:pt>
                <c:pt idx="3">
                  <c:v>1.163729711612095</c:v>
                </c:pt>
                <c:pt idx="4">
                  <c:v>1.1770217950380402</c:v>
                </c:pt>
                <c:pt idx="5">
                  <c:v>1.190526781046185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614-401E-A07C-CACF449176DC}"/>
            </c:ext>
          </c:extLst>
        </c:ser>
        <c:ser>
          <c:idx val="5"/>
          <c:order val="5"/>
          <c:tx>
            <c:strRef>
              <c:f>'pointnet cls rtx6000'!$X$2</c:f>
              <c:strCache>
                <c:ptCount val="1"/>
                <c:pt idx="0">
                  <c:v>mps:amp</c:v>
                </c:pt>
              </c:strCache>
            </c:strRef>
          </c:tx>
          <c:spPr>
            <a:ln w="28575" cap="rnd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rtx6000'!$Y$3:$Y$15</c:f>
                <c:numCache>
                  <c:formatCode>General</c:formatCode>
                  <c:ptCount val="13"/>
                  <c:pt idx="0">
                    <c:v>8.346097677849329E-4</c:v>
                  </c:pt>
                  <c:pt idx="1">
                    <c:v>5.1582869838119993E-2</c:v>
                  </c:pt>
                  <c:pt idx="2">
                    <c:v>1.0555792382024975E-2</c:v>
                  </c:pt>
                  <c:pt idx="3">
                    <c:v>1.5649556897949779E-3</c:v>
                  </c:pt>
                  <c:pt idx="4">
                    <c:v>3.9743915192425039E-2</c:v>
                  </c:pt>
                  <c:pt idx="5">
                    <c:v>8.1128299249620062E-2</c:v>
                  </c:pt>
                  <c:pt idx="6">
                    <c:v>6.9888804002544935E-2</c:v>
                  </c:pt>
                  <c:pt idx="7">
                    <c:v>4.011145569807506E-2</c:v>
                  </c:pt>
                  <c:pt idx="8">
                    <c:v>5.242839819654499E-2</c:v>
                  </c:pt>
                </c:numCache>
              </c:numRef>
            </c:plus>
            <c:minus>
              <c:numRef>
                <c:f>'pointnet cls rtx6000'!$Z$3:$Z$15</c:f>
                <c:numCache>
                  <c:formatCode>General</c:formatCode>
                  <c:ptCount val="13"/>
                  <c:pt idx="0">
                    <c:v>8.346097677849329E-4</c:v>
                  </c:pt>
                  <c:pt idx="1">
                    <c:v>5.1582869838119993E-2</c:v>
                  </c:pt>
                  <c:pt idx="2">
                    <c:v>1.0555792382024975E-2</c:v>
                  </c:pt>
                  <c:pt idx="3">
                    <c:v>1.5649556897951999E-3</c:v>
                  </c:pt>
                  <c:pt idx="4">
                    <c:v>3.9743915192424817E-2</c:v>
                  </c:pt>
                  <c:pt idx="5">
                    <c:v>8.1128299249620062E-2</c:v>
                  </c:pt>
                  <c:pt idx="6">
                    <c:v>6.9888804002545157E-2</c:v>
                  </c:pt>
                  <c:pt idx="7">
                    <c:v>4.0111455698074838E-2</c:v>
                  </c:pt>
                  <c:pt idx="8">
                    <c:v>5.242839819654499E-2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rtx6000'!$X$3:$X$17</c:f>
              <c:numCache>
                <c:formatCode>General</c:formatCode>
                <c:ptCount val="15"/>
                <c:pt idx="0">
                  <c:v>1.063624108026745</c:v>
                </c:pt>
                <c:pt idx="1">
                  <c:v>1.13602715452089</c:v>
                </c:pt>
                <c:pt idx="2">
                  <c:v>1.1992077549282749</c:v>
                </c:pt>
                <c:pt idx="3">
                  <c:v>1.2230004074025751</c:v>
                </c:pt>
                <c:pt idx="4">
                  <c:v>1.1851548523788549</c:v>
                </c:pt>
                <c:pt idx="5">
                  <c:v>1.14864687988918</c:v>
                </c:pt>
                <c:pt idx="6">
                  <c:v>1.1610635948539652</c:v>
                </c:pt>
                <c:pt idx="7">
                  <c:v>1.1764655497486549</c:v>
                </c:pt>
                <c:pt idx="8">
                  <c:v>1.158662330791115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614-401E-A07C-CACF449176DC}"/>
            </c:ext>
          </c:extLst>
        </c:ser>
        <c:ser>
          <c:idx val="0"/>
          <c:order val="6"/>
          <c:tx>
            <c:strRef>
              <c:f>'pointnet cls rtx6000'!$I$2</c:f>
              <c:strCache>
                <c:ptCount val="1"/>
                <c:pt idx="0">
                  <c:v>concurrent:fp32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rtx6000'!$J$3:$J$15</c:f>
                <c:numCache>
                  <c:formatCode>General</c:formatCode>
                  <c:ptCount val="13"/>
                  <c:pt idx="0">
                    <c:v>0</c:v>
                  </c:pt>
                  <c:pt idx="1">
                    <c:v>1.0472478461650558E-3</c:v>
                  </c:pt>
                  <c:pt idx="2">
                    <c:v>4.1098791320784978E-3</c:v>
                  </c:pt>
                  <c:pt idx="3">
                    <c:v>3.7696697034430571E-3</c:v>
                  </c:pt>
                  <c:pt idx="4">
                    <c:v>3.6146431362604758E-3</c:v>
                  </c:pt>
                  <c:pt idx="5">
                    <c:v>5.7533046331454951E-3</c:v>
                  </c:pt>
                </c:numCache>
              </c:numRef>
            </c:plus>
            <c:minus>
              <c:numRef>
                <c:f>'pointnet cls rtx6000'!$K$3:$K$15</c:f>
                <c:numCache>
                  <c:formatCode>General</c:formatCode>
                  <c:ptCount val="13"/>
                  <c:pt idx="0">
                    <c:v>0</c:v>
                  </c:pt>
                  <c:pt idx="1">
                    <c:v>1.0472478461649448E-3</c:v>
                  </c:pt>
                  <c:pt idx="2">
                    <c:v>4.1098791320784978E-3</c:v>
                  </c:pt>
                  <c:pt idx="3">
                    <c:v>3.7696697034429461E-3</c:v>
                  </c:pt>
                  <c:pt idx="4">
                    <c:v>3.6146431362605869E-3</c:v>
                  </c:pt>
                  <c:pt idx="5">
                    <c:v>5.7533046331454951E-3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rtx6000'!$I$3:$I$17</c:f>
              <c:numCache>
                <c:formatCode>General</c:formatCode>
                <c:ptCount val="15"/>
                <c:pt idx="0">
                  <c:v>1</c:v>
                </c:pt>
                <c:pt idx="1">
                  <c:v>0.98574034673364497</c:v>
                </c:pt>
                <c:pt idx="2">
                  <c:v>0.98775346116464646</c:v>
                </c:pt>
                <c:pt idx="3">
                  <c:v>0.98820923913341496</c:v>
                </c:pt>
                <c:pt idx="4">
                  <c:v>0.98777140955639253</c:v>
                </c:pt>
                <c:pt idx="5">
                  <c:v>0.98523778247856453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614-401E-A07C-CACF449176DC}"/>
            </c:ext>
          </c:extLst>
        </c:ser>
        <c:ser>
          <c:idx val="3"/>
          <c:order val="7"/>
          <c:tx>
            <c:strRef>
              <c:f>'pointnet cls rtx6000'!$N$2</c:f>
              <c:strCache>
                <c:ptCount val="1"/>
                <c:pt idx="0">
                  <c:v>concurrent:amp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rtx6000'!$O$3:$O$15</c:f>
                <c:numCache>
                  <c:formatCode>General</c:formatCode>
                  <c:ptCount val="13"/>
                  <c:pt idx="0">
                    <c:v>8.346097677849329E-4</c:v>
                  </c:pt>
                  <c:pt idx="1">
                    <c:v>1.1936998740780025E-2</c:v>
                  </c:pt>
                  <c:pt idx="2">
                    <c:v>8.9498776205498842E-4</c:v>
                  </c:pt>
                  <c:pt idx="3">
                    <c:v>2.4278871251799394E-3</c:v>
                  </c:pt>
                  <c:pt idx="4">
                    <c:v>2.6733255190449778E-3</c:v>
                  </c:pt>
                  <c:pt idx="5">
                    <c:v>7.147981625944988E-3</c:v>
                  </c:pt>
                  <c:pt idx="6">
                    <c:v>2.8262465616554877E-2</c:v>
                  </c:pt>
                  <c:pt idx="7">
                    <c:v>8.6336771030004478E-4</c:v>
                  </c:pt>
                  <c:pt idx="8">
                    <c:v>1.2181450007094918E-2</c:v>
                  </c:pt>
                </c:numCache>
              </c:numRef>
            </c:plus>
            <c:minus>
              <c:numRef>
                <c:f>'pointnet cls rtx6000'!$P$3:$P$15</c:f>
                <c:numCache>
                  <c:formatCode>General</c:formatCode>
                  <c:ptCount val="13"/>
                  <c:pt idx="0">
                    <c:v>8.346097677849329E-4</c:v>
                  </c:pt>
                  <c:pt idx="1">
                    <c:v>1.1936998740780025E-2</c:v>
                  </c:pt>
                  <c:pt idx="2">
                    <c:v>8.9498776205498842E-4</c:v>
                  </c:pt>
                  <c:pt idx="3">
                    <c:v>2.4278871251801615E-3</c:v>
                  </c:pt>
                  <c:pt idx="4">
                    <c:v>2.6733255190449778E-3</c:v>
                  </c:pt>
                  <c:pt idx="5">
                    <c:v>7.147981625944988E-3</c:v>
                  </c:pt>
                  <c:pt idx="6">
                    <c:v>2.8262465616555099E-2</c:v>
                  </c:pt>
                  <c:pt idx="7">
                    <c:v>8.6336771030004478E-4</c:v>
                  </c:pt>
                  <c:pt idx="8">
                    <c:v>1.218145000709514E-2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rtx6000'!$N$3:$N$17</c:f>
              <c:numCache>
                <c:formatCode>General</c:formatCode>
                <c:ptCount val="15"/>
                <c:pt idx="0">
                  <c:v>1.063624108026745</c:v>
                </c:pt>
                <c:pt idx="1">
                  <c:v>1.08521754401418</c:v>
                </c:pt>
                <c:pt idx="2">
                  <c:v>1.086201593898485</c:v>
                </c:pt>
                <c:pt idx="3">
                  <c:v>1.0884152585262501</c:v>
                </c:pt>
                <c:pt idx="4">
                  <c:v>1.088959523236225</c:v>
                </c:pt>
                <c:pt idx="5">
                  <c:v>1.076830841206935</c:v>
                </c:pt>
                <c:pt idx="6">
                  <c:v>1.0506823114963151</c:v>
                </c:pt>
                <c:pt idx="7">
                  <c:v>1.06259673653466</c:v>
                </c:pt>
                <c:pt idx="8">
                  <c:v>1.0499378190265252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614-401E-A07C-CACF449176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2000" b="1" i="0" u="none" strike="noStrike" baseline="0">
                    <a:effectLst/>
                  </a:rPr>
                  <a:t>Models</a:t>
                </a:r>
                <a:endPara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tickMarkSkip val="1"/>
        <c:noMultiLvlLbl val="0"/>
      </c:catAx>
      <c:valAx>
        <c:axId val="2016153696"/>
        <c:scaling>
          <c:orientation val="minMax"/>
          <c:max val="14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 dirty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Throughput</a:t>
                </a:r>
              </a:p>
            </c:rich>
          </c:tx>
          <c:layout>
            <c:manualLayout>
              <c:xMode val="edge"/>
              <c:yMode val="edge"/>
              <c:x val="2.9230174571535109E-2"/>
              <c:y val="0.307661097199108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err="1"/>
              <a:t>PointNet</a:t>
            </a:r>
            <a:r>
              <a:rPr lang="en-US" sz="2400" baseline="0"/>
              <a:t> Classification on A100</a:t>
            </a:r>
            <a:endParaRPr lang="en-US" sz="2400"/>
          </a:p>
        </c:rich>
      </c:tx>
      <c:layout>
        <c:manualLayout>
          <c:xMode val="edge"/>
          <c:yMode val="edge"/>
          <c:x val="0.36632171209040731"/>
          <c:y val="0.159038655159113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2892403081855707"/>
          <c:y val="0.25415417444199678"/>
          <c:w val="0.54122770125437358"/>
          <c:h val="0.60279908033080043"/>
        </c:manualLayout>
      </c:layout>
      <c:lineChart>
        <c:grouping val="standard"/>
        <c:varyColors val="0"/>
        <c:ser>
          <c:idx val="6"/>
          <c:order val="0"/>
          <c:tx>
            <c:strRef>
              <c:f>'pointnet cls a100'!$AT$2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solidFill>
                <a:schemeClr val="accent1">
                  <a:alpha val="25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1">
                  <a:alpha val="25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a100'!$AU$3:$AU$13</c:f>
                <c:numCache>
                  <c:formatCode>General</c:formatCode>
                  <c:ptCount val="11"/>
                  <c:pt idx="0">
                    <c:v>0</c:v>
                  </c:pt>
                  <c:pt idx="1">
                    <c:v>8.7651732046012398E-4</c:v>
                  </c:pt>
                  <c:pt idx="2">
                    <c:v>8.7347682964677986E-4</c:v>
                  </c:pt>
                  <c:pt idx="3">
                    <c:v>1.6110281090697676E-3</c:v>
                  </c:pt>
                  <c:pt idx="4">
                    <c:v>1.5674092954696128E-3</c:v>
                  </c:pt>
                  <c:pt idx="5">
                    <c:v>7.844341122464904E-4</c:v>
                  </c:pt>
                  <c:pt idx="6">
                    <c:v>1.5029684610698979E-3</c:v>
                  </c:pt>
                  <c:pt idx="7">
                    <c:v>1.2648588266399585E-3</c:v>
                  </c:pt>
                  <c:pt idx="8">
                    <c:v>7.5129368461013257E-4</c:v>
                  </c:pt>
                  <c:pt idx="9">
                    <c:v>9.8104626169703835E-4</c:v>
                  </c:pt>
                  <c:pt idx="10">
                    <c:v>6.0510540391778278E-4</c:v>
                  </c:pt>
                </c:numCache>
              </c:numRef>
            </c:plus>
            <c:minus>
              <c:numRef>
                <c:f>'pointnet cls a100'!$AV$3:$AV$13</c:f>
                <c:numCache>
                  <c:formatCode>General</c:formatCode>
                  <c:ptCount val="11"/>
                  <c:pt idx="0">
                    <c:v>0</c:v>
                  </c:pt>
                  <c:pt idx="1">
                    <c:v>1.0602900669400839E-3</c:v>
                  </c:pt>
                  <c:pt idx="2">
                    <c:v>6.2977915320328037E-4</c:v>
                  </c:pt>
                  <c:pt idx="3">
                    <c:v>8.8269355274039896E-4</c:v>
                  </c:pt>
                  <c:pt idx="4">
                    <c:v>1.4414791996406606E-3</c:v>
                  </c:pt>
                  <c:pt idx="5">
                    <c:v>1.5476340777933473E-3</c:v>
                  </c:pt>
                  <c:pt idx="6">
                    <c:v>7.5705464977993131E-4</c:v>
                  </c:pt>
                  <c:pt idx="7">
                    <c:v>1.4959942915098168E-3</c:v>
                  </c:pt>
                  <c:pt idx="8">
                    <c:v>6.3314642317013892E-4</c:v>
                  </c:pt>
                  <c:pt idx="9">
                    <c:v>1.4120836004929416E-3</c:v>
                  </c:pt>
                  <c:pt idx="10">
                    <c:v>9.0691177180257654E-4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  <a:alpha val="2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a100'!$AT$4:$AT$23</c:f>
              <c:numCache>
                <c:formatCode>General</c:formatCode>
                <c:ptCount val="20"/>
                <c:pt idx="0">
                  <c:v>1.3740071305624</c:v>
                </c:pt>
                <c:pt idx="1">
                  <c:v>1.9659748397860632</c:v>
                </c:pt>
                <c:pt idx="2">
                  <c:v>2.5277602428818402</c:v>
                </c:pt>
                <c:pt idx="3">
                  <c:v>3.0389999107397805</c:v>
                </c:pt>
                <c:pt idx="4">
                  <c:v>3.5178367403443733</c:v>
                </c:pt>
                <c:pt idx="5">
                  <c:v>3.9510778674360001</c:v>
                </c:pt>
                <c:pt idx="6">
                  <c:v>4.3790428837726596</c:v>
                </c:pt>
                <c:pt idx="7">
                  <c:v>4.7576438698553902</c:v>
                </c:pt>
                <c:pt idx="8">
                  <c:v>5.1315830675977026</c:v>
                </c:pt>
                <c:pt idx="9">
                  <c:v>5.4722564474542326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09-44AC-8C54-6B900995FB29}"/>
            </c:ext>
          </c:extLst>
        </c:ser>
        <c:ser>
          <c:idx val="7"/>
          <c:order val="1"/>
          <c:tx>
            <c:strRef>
              <c:f>'pointnet cls a100'!$AZ$2</c:f>
              <c:strCache>
                <c:ptCount val="1"/>
                <c:pt idx="0">
                  <c:v>hfta:amp</c:v>
                </c:pt>
              </c:strCache>
            </c:strRef>
          </c:tx>
          <c:spPr>
            <a:ln w="28575" cap="rnd" cmpd="sng" algn="ctr">
              <a:solidFill>
                <a:schemeClr val="accent1">
                  <a:alpha val="2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alpha val="25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a100'!$BA$3:$BA$27</c:f>
                <c:numCache>
                  <c:formatCode>General</c:formatCode>
                  <c:ptCount val="25"/>
                  <c:pt idx="0">
                    <c:v>5.0269208512343511E-4</c:v>
                  </c:pt>
                  <c:pt idx="1">
                    <c:v>7.6334554300299118E-3</c:v>
                  </c:pt>
                  <c:pt idx="2">
                    <c:v>4.4536788966498264E-3</c:v>
                  </c:pt>
                  <c:pt idx="3">
                    <c:v>6.8020716554468841E-3</c:v>
                  </c:pt>
                  <c:pt idx="4">
                    <c:v>1.9405546697370823E-4</c:v>
                  </c:pt>
                  <c:pt idx="5">
                    <c:v>2.8391400340099793E-3</c:v>
                  </c:pt>
                  <c:pt idx="6">
                    <c:v>1.7758809844972134E-3</c:v>
                  </c:pt>
                  <c:pt idx="7">
                    <c:v>1.0865947184379721E-3</c:v>
                  </c:pt>
                  <c:pt idx="8">
                    <c:v>4.3221463611100575E-3</c:v>
                  </c:pt>
                  <c:pt idx="9">
                    <c:v>1.8230238449863378E-3</c:v>
                  </c:pt>
                  <c:pt idx="10">
                    <c:v>5.8761069521127141E-3</c:v>
                  </c:pt>
                  <c:pt idx="11">
                    <c:v>4.7489866311334339E-3</c:v>
                  </c:pt>
                  <c:pt idx="12">
                    <c:v>5.2437428506468819E-3</c:v>
                  </c:pt>
                  <c:pt idx="13">
                    <c:v>3.362420710219638E-3</c:v>
                  </c:pt>
                  <c:pt idx="14">
                    <c:v>3.1029751103037739E-3</c:v>
                  </c:pt>
                  <c:pt idx="15">
                    <c:v>1.3545246754365081E-3</c:v>
                  </c:pt>
                  <c:pt idx="16">
                    <c:v>7.3167993529921205E-4</c:v>
                  </c:pt>
                  <c:pt idx="17">
                    <c:v>9.6940406056766903E-4</c:v>
                  </c:pt>
                  <c:pt idx="18">
                    <c:v>2.3327338805980702E-3</c:v>
                  </c:pt>
                  <c:pt idx="19">
                    <c:v>2.3146922686656524E-3</c:v>
                  </c:pt>
                  <c:pt idx="20">
                    <c:v>2.2966506566994838E-3</c:v>
                  </c:pt>
                  <c:pt idx="21">
                    <c:v>2.0295570200659085E-3</c:v>
                  </c:pt>
                  <c:pt idx="22">
                    <c:v>1.7624633834323333E-3</c:v>
                  </c:pt>
                  <c:pt idx="23">
                    <c:v>2.4724893992029706E-3</c:v>
                  </c:pt>
                  <c:pt idx="24">
                    <c:v>3.182515415034004E-3</c:v>
                  </c:pt>
                </c:numCache>
              </c:numRef>
            </c:plus>
            <c:minus>
              <c:numRef>
                <c:f>'pointnet cls a100'!$BB$3:$BB$27</c:f>
                <c:numCache>
                  <c:formatCode>General</c:formatCode>
                  <c:ptCount val="25"/>
                  <c:pt idx="0">
                    <c:v>9.1566558552647059E-4</c:v>
                  </c:pt>
                  <c:pt idx="1">
                    <c:v>9.6115551081801254E-3</c:v>
                  </c:pt>
                  <c:pt idx="2">
                    <c:v>8.1161276542798255E-3</c:v>
                  </c:pt>
                  <c:pt idx="3">
                    <c:v>1.2707062044583051E-2</c:v>
                  </c:pt>
                  <c:pt idx="4">
                    <c:v>1.427696636859821E-4</c:v>
                  </c:pt>
                  <c:pt idx="5">
                    <c:v>4.8652884713407119E-3</c:v>
                  </c:pt>
                  <c:pt idx="6">
                    <c:v>1.8567055776133046E-3</c:v>
                  </c:pt>
                  <c:pt idx="7">
                    <c:v>1.5550613170720595E-3</c:v>
                  </c:pt>
                  <c:pt idx="8">
                    <c:v>3.8895426247798071E-3</c:v>
                  </c:pt>
                  <c:pt idx="9">
                    <c:v>9.7149507507410249E-4</c:v>
                  </c:pt>
                  <c:pt idx="10">
                    <c:v>5.774351602337191E-3</c:v>
                  </c:pt>
                  <c:pt idx="11">
                    <c:v>7.3199803815668929E-3</c:v>
                  </c:pt>
                  <c:pt idx="12">
                    <c:v>8.8656091607930421E-3</c:v>
                  </c:pt>
                  <c:pt idx="13">
                    <c:v>6.3389105647395638E-3</c:v>
                  </c:pt>
                  <c:pt idx="14">
                    <c:v>3.8122119686967437E-3</c:v>
                  </c:pt>
                  <c:pt idx="15">
                    <c:v>1.5402660167023186E-3</c:v>
                  </c:pt>
                  <c:pt idx="16">
                    <c:v>3.9392575940055963E-4</c:v>
                  </c:pt>
                  <c:pt idx="17">
                    <c:v>6.4500477343365503E-4</c:v>
                  </c:pt>
                  <c:pt idx="18">
                    <c:v>1.3804785096009908E-3</c:v>
                  </c:pt>
                  <c:pt idx="19">
                    <c:v>1.3004096871345183E-3</c:v>
                  </c:pt>
                  <c:pt idx="20">
                    <c:v>1.6485640031991267E-3</c:v>
                  </c:pt>
                  <c:pt idx="21">
                    <c:v>2.4070592205340802E-3</c:v>
                  </c:pt>
                  <c:pt idx="22">
                    <c:v>3.1655544378672573E-3</c:v>
                  </c:pt>
                  <c:pt idx="23">
                    <c:v>3.2960252551976765E-3</c:v>
                  </c:pt>
                  <c:pt idx="24">
                    <c:v>3.4264960725671756E-3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  <a:alpha val="2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a100'!$AZ$3:$AZ$27</c:f>
              <c:numCache>
                <c:formatCode>General</c:formatCode>
                <c:ptCount val="25"/>
                <c:pt idx="0">
                  <c:v>1.1296491476253465</c:v>
                </c:pt>
                <c:pt idx="1">
                  <c:v>1.88107741506807</c:v>
                </c:pt>
                <c:pt idx="2">
                  <c:v>2.6723583613018</c:v>
                </c:pt>
                <c:pt idx="3">
                  <c:v>3.4455551949460932</c:v>
                </c:pt>
                <c:pt idx="4">
                  <c:v>4.1733871789550259</c:v>
                </c:pt>
                <c:pt idx="5">
                  <c:v>4.8717489440761303</c:v>
                </c:pt>
                <c:pt idx="6">
                  <c:v>5.5107919103643832</c:v>
                </c:pt>
                <c:pt idx="7">
                  <c:v>6.173492715666602</c:v>
                </c:pt>
                <c:pt idx="8">
                  <c:v>6.7122455815676298</c:v>
                </c:pt>
                <c:pt idx="9">
                  <c:v>7.2693556860991038</c:v>
                </c:pt>
                <c:pt idx="10">
                  <c:v>7.777091835304037</c:v>
                </c:pt>
                <c:pt idx="11">
                  <c:v>8.2613713528011168</c:v>
                </c:pt>
                <c:pt idx="12">
                  <c:v>8.7456508702982028</c:v>
                </c:pt>
                <c:pt idx="13">
                  <c:v>9.1667922746163804</c:v>
                </c:pt>
                <c:pt idx="14">
                  <c:v>9.5879336789345562</c:v>
                </c:pt>
                <c:pt idx="15">
                  <c:v>9.9791477179985026</c:v>
                </c:pt>
                <c:pt idx="16">
                  <c:v>10.370361757062401</c:v>
                </c:pt>
                <c:pt idx="17">
                  <c:v>10.737363449712433</c:v>
                </c:pt>
                <c:pt idx="18">
                  <c:v>11.104365142362502</c:v>
                </c:pt>
                <c:pt idx="19">
                  <c:v>11.435659315404335</c:v>
                </c:pt>
                <c:pt idx="20">
                  <c:v>11.7669534884462</c:v>
                </c:pt>
                <c:pt idx="21">
                  <c:v>12.085887702014134</c:v>
                </c:pt>
                <c:pt idx="22">
                  <c:v>12.404821915582067</c:v>
                </c:pt>
                <c:pt idx="23">
                  <c:v>12.696199816436698</c:v>
                </c:pt>
                <c:pt idx="24">
                  <c:v>12.987577717291266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09-44AC-8C54-6B900995FB29}"/>
            </c:ext>
          </c:extLst>
        </c:ser>
        <c:ser>
          <c:idx val="1"/>
          <c:order val="2"/>
          <c:tx>
            <c:strRef>
              <c:f>'pointnet cls a100'!$C$2</c:f>
              <c:strCache>
                <c:ptCount val="1"/>
                <c:pt idx="0">
                  <c:v>serial:fp32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  <a:alpha val="2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'pointnet cls a100'!$C$3:$C$27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09-44AC-8C54-6B900995FB29}"/>
            </c:ext>
          </c:extLst>
        </c:ser>
        <c:ser>
          <c:idx val="2"/>
          <c:order val="3"/>
          <c:tx>
            <c:strRef>
              <c:f>'pointnet cls a100'!$D$2</c:f>
              <c:strCache>
                <c:ptCount val="1"/>
                <c:pt idx="0">
                  <c:v>serial:amp</c:v>
                </c:pt>
              </c:strCache>
            </c:strRef>
          </c:tx>
          <c:spPr>
            <a:ln w="28575" cap="rnd" cmpd="sng" algn="ctr">
              <a:solidFill>
                <a:schemeClr val="accent2">
                  <a:alpha val="2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'pointnet cls a100'!$E$3:$E$27</c:f>
                <c:numCache>
                  <c:formatCode>General</c:formatCode>
                  <c:ptCount val="25"/>
                  <c:pt idx="0">
                    <c:v>5.0269208512343511E-4</c:v>
                  </c:pt>
                  <c:pt idx="1">
                    <c:v>5.0269208512343511E-4</c:v>
                  </c:pt>
                  <c:pt idx="2">
                    <c:v>5.0269208512343511E-4</c:v>
                  </c:pt>
                  <c:pt idx="3">
                    <c:v>5.0269208512343511E-4</c:v>
                  </c:pt>
                  <c:pt idx="4">
                    <c:v>5.0269208512343511E-4</c:v>
                  </c:pt>
                  <c:pt idx="5">
                    <c:v>5.0269208512343511E-4</c:v>
                  </c:pt>
                  <c:pt idx="6">
                    <c:v>5.0269208512343511E-4</c:v>
                  </c:pt>
                  <c:pt idx="7">
                    <c:v>5.0269208512343511E-4</c:v>
                  </c:pt>
                  <c:pt idx="8">
                    <c:v>5.0269208512343511E-4</c:v>
                  </c:pt>
                  <c:pt idx="9">
                    <c:v>5.0269208512343511E-4</c:v>
                  </c:pt>
                  <c:pt idx="10">
                    <c:v>5.0269208512343511E-4</c:v>
                  </c:pt>
                  <c:pt idx="11">
                    <c:v>5.0269208512343511E-4</c:v>
                  </c:pt>
                  <c:pt idx="12">
                    <c:v>5.0269208512343511E-4</c:v>
                  </c:pt>
                  <c:pt idx="13">
                    <c:v>5.0269208512343511E-4</c:v>
                  </c:pt>
                  <c:pt idx="14">
                    <c:v>5.0269208512343511E-4</c:v>
                  </c:pt>
                  <c:pt idx="15">
                    <c:v>5.0269208512343511E-4</c:v>
                  </c:pt>
                  <c:pt idx="16">
                    <c:v>5.0269208512343511E-4</c:v>
                  </c:pt>
                  <c:pt idx="17">
                    <c:v>5.0269208512343511E-4</c:v>
                  </c:pt>
                  <c:pt idx="18">
                    <c:v>5.0269208512343511E-4</c:v>
                  </c:pt>
                  <c:pt idx="19">
                    <c:v>5.0269208512343511E-4</c:v>
                  </c:pt>
                  <c:pt idx="20">
                    <c:v>5.0269208512343511E-4</c:v>
                  </c:pt>
                  <c:pt idx="21">
                    <c:v>5.0269208512343511E-4</c:v>
                  </c:pt>
                  <c:pt idx="22">
                    <c:v>5.0269208512343511E-4</c:v>
                  </c:pt>
                  <c:pt idx="23">
                    <c:v>5.0269208512343511E-4</c:v>
                  </c:pt>
                  <c:pt idx="24">
                    <c:v>5.0269208512343511E-4</c:v>
                  </c:pt>
                </c:numCache>
              </c:numRef>
            </c:plus>
            <c:minus>
              <c:numRef>
                <c:f>'pointnet cls a100'!$F$3:$F$27</c:f>
                <c:numCache>
                  <c:formatCode>General</c:formatCode>
                  <c:ptCount val="25"/>
                  <c:pt idx="0">
                    <c:v>9.1566558552647059E-4</c:v>
                  </c:pt>
                  <c:pt idx="1">
                    <c:v>9.1566558552647059E-4</c:v>
                  </c:pt>
                  <c:pt idx="2">
                    <c:v>9.1566558552647059E-4</c:v>
                  </c:pt>
                  <c:pt idx="3">
                    <c:v>9.1566558552647059E-4</c:v>
                  </c:pt>
                  <c:pt idx="4">
                    <c:v>9.1566558552647059E-4</c:v>
                  </c:pt>
                  <c:pt idx="5">
                    <c:v>9.1566558552647059E-4</c:v>
                  </c:pt>
                  <c:pt idx="6">
                    <c:v>9.1566558552647059E-4</c:v>
                  </c:pt>
                  <c:pt idx="7">
                    <c:v>9.1566558552647059E-4</c:v>
                  </c:pt>
                  <c:pt idx="8">
                    <c:v>9.1566558552647059E-4</c:v>
                  </c:pt>
                  <c:pt idx="9">
                    <c:v>9.1566558552647059E-4</c:v>
                  </c:pt>
                  <c:pt idx="10">
                    <c:v>9.1566558552647059E-4</c:v>
                  </c:pt>
                  <c:pt idx="11">
                    <c:v>9.1566558552647059E-4</c:v>
                  </c:pt>
                  <c:pt idx="12">
                    <c:v>9.1566558552647059E-4</c:v>
                  </c:pt>
                  <c:pt idx="13">
                    <c:v>9.1566558552647059E-4</c:v>
                  </c:pt>
                  <c:pt idx="14">
                    <c:v>9.1566558552647059E-4</c:v>
                  </c:pt>
                  <c:pt idx="15">
                    <c:v>9.1566558552647059E-4</c:v>
                  </c:pt>
                  <c:pt idx="16">
                    <c:v>9.1566558552647059E-4</c:v>
                  </c:pt>
                  <c:pt idx="17">
                    <c:v>9.1566558552647059E-4</c:v>
                  </c:pt>
                  <c:pt idx="18">
                    <c:v>9.1566558552647059E-4</c:v>
                  </c:pt>
                  <c:pt idx="19">
                    <c:v>9.1566558552647059E-4</c:v>
                  </c:pt>
                  <c:pt idx="20">
                    <c:v>9.1566558552647059E-4</c:v>
                  </c:pt>
                  <c:pt idx="21">
                    <c:v>9.1566558552647059E-4</c:v>
                  </c:pt>
                  <c:pt idx="22">
                    <c:v>9.1566558552647059E-4</c:v>
                  </c:pt>
                  <c:pt idx="23">
                    <c:v>9.1566558552647059E-4</c:v>
                  </c:pt>
                  <c:pt idx="24">
                    <c:v>9.1566558552647059E-4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  <a:alpha val="2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a100'!$D$3:$D$27</c:f>
              <c:numCache>
                <c:formatCode>General</c:formatCode>
                <c:ptCount val="25"/>
                <c:pt idx="0">
                  <c:v>1.1296491476253465</c:v>
                </c:pt>
                <c:pt idx="1">
                  <c:v>1.1296491476253465</c:v>
                </c:pt>
                <c:pt idx="2">
                  <c:v>1.1296491476253465</c:v>
                </c:pt>
                <c:pt idx="3">
                  <c:v>1.1296491476253465</c:v>
                </c:pt>
                <c:pt idx="4">
                  <c:v>1.1296491476253465</c:v>
                </c:pt>
                <c:pt idx="5">
                  <c:v>1.1296491476253465</c:v>
                </c:pt>
                <c:pt idx="6">
                  <c:v>1.1296491476253465</c:v>
                </c:pt>
                <c:pt idx="7">
                  <c:v>1.1296491476253465</c:v>
                </c:pt>
                <c:pt idx="8">
                  <c:v>1.1296491476253465</c:v>
                </c:pt>
                <c:pt idx="9">
                  <c:v>1.1296491476253465</c:v>
                </c:pt>
                <c:pt idx="10">
                  <c:v>1.1296491476253465</c:v>
                </c:pt>
                <c:pt idx="11">
                  <c:v>1.1296491476253465</c:v>
                </c:pt>
                <c:pt idx="12">
                  <c:v>1.1296491476253465</c:v>
                </c:pt>
                <c:pt idx="13">
                  <c:v>1.1296491476253465</c:v>
                </c:pt>
                <c:pt idx="14">
                  <c:v>1.1296491476253465</c:v>
                </c:pt>
                <c:pt idx="15">
                  <c:v>1.1296491476253465</c:v>
                </c:pt>
                <c:pt idx="16">
                  <c:v>1.1296491476253465</c:v>
                </c:pt>
                <c:pt idx="17">
                  <c:v>1.1296491476253465</c:v>
                </c:pt>
                <c:pt idx="18">
                  <c:v>1.1296491476253465</c:v>
                </c:pt>
                <c:pt idx="19">
                  <c:v>1.1296491476253465</c:v>
                </c:pt>
                <c:pt idx="20">
                  <c:v>1.1296491476253465</c:v>
                </c:pt>
                <c:pt idx="21">
                  <c:v>1.1296491476253465</c:v>
                </c:pt>
                <c:pt idx="22">
                  <c:v>1.1296491476253465</c:v>
                </c:pt>
                <c:pt idx="23">
                  <c:v>1.1296491476253465</c:v>
                </c:pt>
                <c:pt idx="24">
                  <c:v>1.1296491476253465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F09-44AC-8C54-6B900995FB29}"/>
            </c:ext>
          </c:extLst>
        </c:ser>
        <c:ser>
          <c:idx val="4"/>
          <c:order val="4"/>
          <c:tx>
            <c:strRef>
              <c:f>'pointnet cls a100'!$AH$2</c:f>
              <c:strCache>
                <c:ptCount val="1"/>
                <c:pt idx="0">
                  <c:v>mps:fp32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a100'!$AI$3:$AI$11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7.4207455112833554E-3</c:v>
                  </c:pt>
                  <c:pt idx="2">
                    <c:v>1.2270801634666206E-3</c:v>
                  </c:pt>
                  <c:pt idx="3">
                    <c:v>1.1980367367993239E-2</c:v>
                  </c:pt>
                  <c:pt idx="4">
                    <c:v>1.6244277925746342E-2</c:v>
                  </c:pt>
                  <c:pt idx="5">
                    <c:v>1.4335259568626135E-2</c:v>
                  </c:pt>
                  <c:pt idx="6">
                    <c:v>1.1543779807773102E-2</c:v>
                  </c:pt>
                  <c:pt idx="7">
                    <c:v>1.2213589821166604E-2</c:v>
                  </c:pt>
                </c:numCache>
              </c:numRef>
            </c:plus>
            <c:minus>
              <c:numRef>
                <c:f>'pointnet cls a100'!$AJ$3:$AJ$11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5.1987149921666198E-3</c:v>
                  </c:pt>
                  <c:pt idx="2">
                    <c:v>1.2235232564332676E-3</c:v>
                  </c:pt>
                  <c:pt idx="3">
                    <c:v>1.1243672651107151E-2</c:v>
                  </c:pt>
                  <c:pt idx="4">
                    <c:v>2.0420991363123697E-2</c:v>
                  </c:pt>
                  <c:pt idx="5">
                    <c:v>1.2766015963483479E-2</c:v>
                  </c:pt>
                  <c:pt idx="6">
                    <c:v>2.2613835731256859E-2</c:v>
                  </c:pt>
                  <c:pt idx="7">
                    <c:v>1.5049653052693124E-2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a100'!$AH$3:$AH$11</c:f>
              <c:numCache>
                <c:formatCode>General</c:formatCode>
                <c:ptCount val="9"/>
                <c:pt idx="0">
                  <c:v>1</c:v>
                </c:pt>
                <c:pt idx="1">
                  <c:v>1.8647450155243865</c:v>
                </c:pt>
                <c:pt idx="2">
                  <c:v>2.4260063981946032</c:v>
                </c:pt>
                <c:pt idx="3">
                  <c:v>2.507449250108067</c:v>
                </c:pt>
                <c:pt idx="4">
                  <c:v>2.5598154831808038</c:v>
                </c:pt>
                <c:pt idx="5">
                  <c:v>2.6151557991849637</c:v>
                </c:pt>
                <c:pt idx="6">
                  <c:v>2.6574686012883268</c:v>
                </c:pt>
                <c:pt idx="7">
                  <c:v>2.6706554804050433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F09-44AC-8C54-6B900995FB29}"/>
            </c:ext>
          </c:extLst>
        </c:ser>
        <c:ser>
          <c:idx val="5"/>
          <c:order val="5"/>
          <c:tx>
            <c:strRef>
              <c:f>'pointnet cls a100'!$AN$2</c:f>
              <c:strCache>
                <c:ptCount val="1"/>
                <c:pt idx="0">
                  <c:v>mps:amp</c:v>
                </c:pt>
              </c:strCache>
            </c:strRef>
          </c:tx>
          <c:spPr>
            <a:ln w="28575" cap="rnd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a100'!$AO$3:$AO$15</c:f>
                <c:numCache>
                  <c:formatCode>General</c:formatCode>
                  <c:ptCount val="13"/>
                  <c:pt idx="0">
                    <c:v>5.0269208512343511E-4</c:v>
                  </c:pt>
                  <c:pt idx="1">
                    <c:v>2.7087252903332804E-3</c:v>
                  </c:pt>
                  <c:pt idx="2">
                    <c:v>5.5945255987066567E-3</c:v>
                  </c:pt>
                  <c:pt idx="3">
                    <c:v>1.9092452233396617E-2</c:v>
                  </c:pt>
                  <c:pt idx="4">
                    <c:v>7.498709931723635E-3</c:v>
                  </c:pt>
                  <c:pt idx="5">
                    <c:v>2.1022072534636838E-2</c:v>
                  </c:pt>
                  <c:pt idx="6">
                    <c:v>1.2198159113023355E-2</c:v>
                  </c:pt>
                  <c:pt idx="7">
                    <c:v>7.2937166122031272E-3</c:v>
                  </c:pt>
                  <c:pt idx="8">
                    <c:v>1.1286956710160112E-2</c:v>
                  </c:pt>
                  <c:pt idx="9">
                    <c:v>2.883147617080084E-3</c:v>
                  </c:pt>
                  <c:pt idx="10">
                    <c:v>2.3823026301568184E-3</c:v>
                  </c:pt>
                  <c:pt idx="11">
                    <c:v>4.5821145490338999E-3</c:v>
                  </c:pt>
                  <c:pt idx="12">
                    <c:v>9.423656552800086E-3</c:v>
                  </c:pt>
                </c:numCache>
              </c:numRef>
            </c:plus>
            <c:minus>
              <c:numRef>
                <c:f>'pointnet cls a100'!$AP$3:$AP$15</c:f>
                <c:numCache>
                  <c:formatCode>General</c:formatCode>
                  <c:ptCount val="13"/>
                  <c:pt idx="0">
                    <c:v>9.1566558552647059E-4</c:v>
                  </c:pt>
                  <c:pt idx="1">
                    <c:v>3.4698945378965895E-3</c:v>
                  </c:pt>
                  <c:pt idx="2">
                    <c:v>1.0219615351902966E-2</c:v>
                  </c:pt>
                  <c:pt idx="3">
                    <c:v>1.1894059500963561E-2</c:v>
                  </c:pt>
                  <c:pt idx="4">
                    <c:v>5.7155285308665427E-3</c:v>
                  </c:pt>
                  <c:pt idx="5">
                    <c:v>2.7887173216933459E-2</c:v>
                  </c:pt>
                  <c:pt idx="6">
                    <c:v>9.4625681820867946E-3</c:v>
                  </c:pt>
                  <c:pt idx="7">
                    <c:v>5.0531567312268599E-3</c:v>
                  </c:pt>
                  <c:pt idx="8">
                    <c:v>7.2635799893299158E-3</c:v>
                  </c:pt>
                  <c:pt idx="9">
                    <c:v>4.5247549102200857E-3</c:v>
                  </c:pt>
                  <c:pt idx="10">
                    <c:v>2.1228751754232E-3</c:v>
                  </c:pt>
                  <c:pt idx="11">
                    <c:v>4.1762955914363964E-3</c:v>
                  </c:pt>
                  <c:pt idx="12">
                    <c:v>6.2297160074500368E-3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a100'!$AN$3:$AN$15</c:f>
              <c:numCache>
                <c:formatCode>General</c:formatCode>
                <c:ptCount val="13"/>
                <c:pt idx="0">
                  <c:v>1.1296491476253465</c:v>
                </c:pt>
                <c:pt idx="1">
                  <c:v>2.0224509254966265</c:v>
                </c:pt>
                <c:pt idx="2">
                  <c:v>2.4739973339572532</c:v>
                </c:pt>
                <c:pt idx="3">
                  <c:v>2.5185444038706435</c:v>
                </c:pt>
                <c:pt idx="4">
                  <c:v>2.5738005413628664</c:v>
                </c:pt>
                <c:pt idx="5">
                  <c:v>2.6257194823706933</c:v>
                </c:pt>
                <c:pt idx="6">
                  <c:v>2.6467538658554566</c:v>
                </c:pt>
                <c:pt idx="7">
                  <c:v>2.6770112514563968</c:v>
                </c:pt>
                <c:pt idx="8">
                  <c:v>2.6980364704523101</c:v>
                </c:pt>
                <c:pt idx="9">
                  <c:v>2.70604834183932</c:v>
                </c:pt>
                <c:pt idx="10">
                  <c:v>2.7295789083491933</c:v>
                </c:pt>
                <c:pt idx="11">
                  <c:v>2.7406659237496762</c:v>
                </c:pt>
                <c:pt idx="12">
                  <c:v>2.7517529391501601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F09-44AC-8C54-6B900995FB29}"/>
            </c:ext>
          </c:extLst>
        </c:ser>
        <c:ser>
          <c:idx val="8"/>
          <c:order val="6"/>
          <c:tx>
            <c:strRef>
              <c:f>'pointnet cls a100'!$V$2</c:f>
              <c:strCache>
                <c:ptCount val="1"/>
                <c:pt idx="0">
                  <c:v>mig:fp32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4">
                  <a:lumMod val="50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'pointnet cls a100'!$V$3:$V$13</c:f>
              <c:numCache>
                <c:formatCode>General</c:formatCode>
                <c:ptCount val="11"/>
                <c:pt idx="0">
                  <c:v>1</c:v>
                </c:pt>
                <c:pt idx="1">
                  <c:v>2.0774590425042567</c:v>
                </c:pt>
                <c:pt idx="2">
                  <c:v>2.4406040293015203</c:v>
                </c:pt>
                <c:pt idx="3">
                  <c:v>2.49610817495953</c:v>
                </c:pt>
                <c:pt idx="4">
                  <c:v>2.5441508037697731</c:v>
                </c:pt>
                <c:pt idx="5">
                  <c:v>2.5850396059697132</c:v>
                </c:pt>
                <c:pt idx="6">
                  <c:v>2.6115999205627864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F09-44AC-8C54-6B900995FB29}"/>
            </c:ext>
          </c:extLst>
        </c:ser>
        <c:ser>
          <c:idx val="9"/>
          <c:order val="7"/>
          <c:tx>
            <c:strRef>
              <c:f>'pointnet cls a100'!$AB$2</c:f>
              <c:strCache>
                <c:ptCount val="1"/>
                <c:pt idx="0">
                  <c:v>mig:amp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4">
                  <a:lumMod val="60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'pointnet cls a100'!$AB$3:$AB$13</c:f>
              <c:numCache>
                <c:formatCode>General</c:formatCode>
                <c:ptCount val="11"/>
                <c:pt idx="0">
                  <c:v>1.1296491476253465</c:v>
                </c:pt>
                <c:pt idx="1">
                  <c:v>2.2748657439314766</c:v>
                </c:pt>
                <c:pt idx="2">
                  <c:v>2.5093816195226464</c:v>
                </c:pt>
                <c:pt idx="3">
                  <c:v>2.5687844127436135</c:v>
                </c:pt>
                <c:pt idx="4">
                  <c:v>2.6056050621104432</c:v>
                </c:pt>
                <c:pt idx="5">
                  <c:v>2.6282564837307398</c:v>
                </c:pt>
                <c:pt idx="6">
                  <c:v>2.6624770404886036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F09-44AC-8C54-6B900995FB29}"/>
            </c:ext>
          </c:extLst>
        </c:ser>
        <c:ser>
          <c:idx val="0"/>
          <c:order val="8"/>
          <c:tx>
            <c:strRef>
              <c:f>'pointnet cls a100'!$J$2</c:f>
              <c:strCache>
                <c:ptCount val="1"/>
                <c:pt idx="0">
                  <c:v>concurrent:fp32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a100'!$K$3:$K$10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2.9820921588107674E-2</c:v>
                  </c:pt>
                  <c:pt idx="2">
                    <c:v>1.7974602283583607E-3</c:v>
                  </c:pt>
                  <c:pt idx="3">
                    <c:v>1.1982429861667754E-3</c:v>
                  </c:pt>
                  <c:pt idx="4">
                    <c:v>1.0780606617269983E-3</c:v>
                  </c:pt>
                  <c:pt idx="5">
                    <c:v>6.1752432731110307E-4</c:v>
                  </c:pt>
                  <c:pt idx="6">
                    <c:v>1.3144606855090002E-3</c:v>
                  </c:pt>
                  <c:pt idx="7">
                    <c:v>8.191787029993014E-4</c:v>
                  </c:pt>
                </c:numCache>
              </c:numRef>
            </c:plus>
            <c:minus>
              <c:numRef>
                <c:f>'pointnet cls a100'!$L$3:$L$10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1.5131561222301304E-2</c:v>
                  </c:pt>
                  <c:pt idx="2">
                    <c:v>1.3495775271566979E-3</c:v>
                  </c:pt>
                  <c:pt idx="3">
                    <c:v>6.8219342066822009E-4</c:v>
                  </c:pt>
                  <c:pt idx="4">
                    <c:v>7.0517222246491151E-4</c:v>
                  </c:pt>
                  <c:pt idx="5">
                    <c:v>5.893340225479049E-4</c:v>
                  </c:pt>
                  <c:pt idx="6">
                    <c:v>7.7204742171899099E-4</c:v>
                  </c:pt>
                  <c:pt idx="7">
                    <c:v>4.9925425065566742E-4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a100'!$J$3:$J$11</c:f>
              <c:numCache>
                <c:formatCode>General</c:formatCode>
                <c:ptCount val="9"/>
                <c:pt idx="0">
                  <c:v>1</c:v>
                </c:pt>
                <c:pt idx="1">
                  <c:v>0.91375280735557729</c:v>
                </c:pt>
                <c:pt idx="2">
                  <c:v>0.89219212591317365</c:v>
                </c:pt>
                <c:pt idx="3">
                  <c:v>0.89139751535375222</c:v>
                </c:pt>
                <c:pt idx="4">
                  <c:v>0.89129326770261497</c:v>
                </c:pt>
                <c:pt idx="5">
                  <c:v>0.89109793714568986</c:v>
                </c:pt>
                <c:pt idx="6">
                  <c:v>0.89097152402992397</c:v>
                </c:pt>
                <c:pt idx="7">
                  <c:v>0.89103645108202967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F09-44AC-8C54-6B900995FB29}"/>
            </c:ext>
          </c:extLst>
        </c:ser>
        <c:ser>
          <c:idx val="3"/>
          <c:order val="9"/>
          <c:tx>
            <c:strRef>
              <c:f>'pointnet cls a100'!$P$2</c:f>
              <c:strCache>
                <c:ptCount val="1"/>
                <c:pt idx="0">
                  <c:v>concurrent:amp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a100'!$Q$3:$Q$15</c:f>
                <c:numCache>
                  <c:formatCode>General</c:formatCode>
                  <c:ptCount val="13"/>
                  <c:pt idx="0">
                    <c:v>5.0269208512343511E-4</c:v>
                  </c:pt>
                  <c:pt idx="1">
                    <c:v>4.0865891625879947E-2</c:v>
                  </c:pt>
                  <c:pt idx="2">
                    <c:v>2.312531597263412E-3</c:v>
                  </c:pt>
                  <c:pt idx="3">
                    <c:v>4.731214662353489E-4</c:v>
                  </c:pt>
                  <c:pt idx="4">
                    <c:v>1.873704650722674E-3</c:v>
                  </c:pt>
                  <c:pt idx="5">
                    <c:v>1.4584508836006371E-3</c:v>
                  </c:pt>
                  <c:pt idx="6">
                    <c:v>2.9697149035083914E-3</c:v>
                  </c:pt>
                  <c:pt idx="7">
                    <c:v>3.2619765150849744E-3</c:v>
                  </c:pt>
                  <c:pt idx="8">
                    <c:v>3.3829532924170014E-3</c:v>
                  </c:pt>
                  <c:pt idx="9">
                    <c:v>3.2803686011135813E-3</c:v>
                  </c:pt>
                  <c:pt idx="10">
                    <c:v>3.5874454416433554E-3</c:v>
                  </c:pt>
                  <c:pt idx="11">
                    <c:v>3.6545360852680009E-3</c:v>
                  </c:pt>
                  <c:pt idx="12">
                    <c:v>3.7216267288934235E-3</c:v>
                  </c:pt>
                </c:numCache>
              </c:numRef>
            </c:plus>
            <c:minus>
              <c:numRef>
                <c:f>'pointnet cls a100'!$R$3:$R$15</c:f>
                <c:numCache>
                  <c:formatCode>General</c:formatCode>
                  <c:ptCount val="13"/>
                  <c:pt idx="0">
                    <c:v>9.1566558552647059E-4</c:v>
                  </c:pt>
                  <c:pt idx="1">
                    <c:v>2.1085659413966007E-2</c:v>
                  </c:pt>
                  <c:pt idx="2">
                    <c:v>2.4580753580005776E-3</c:v>
                  </c:pt>
                  <c:pt idx="3">
                    <c:v>8.2846983833373411E-4</c:v>
                  </c:pt>
                  <c:pt idx="4">
                    <c:v>1.3599383582942881E-3</c:v>
                  </c:pt>
                  <c:pt idx="5">
                    <c:v>2.4424988695513905E-3</c:v>
                  </c:pt>
                  <c:pt idx="6">
                    <c:v>3.0372067416316595E-3</c:v>
                  </c:pt>
                  <c:pt idx="7">
                    <c:v>3.259125786930106E-3</c:v>
                  </c:pt>
                  <c:pt idx="8">
                    <c:v>3.6523296664739968E-3</c:v>
                  </c:pt>
                  <c:pt idx="9">
                    <c:v>3.8688629643434114E-3</c:v>
                  </c:pt>
                  <c:pt idx="10">
                    <c:v>3.6757347303806309E-3</c:v>
                  </c:pt>
                  <c:pt idx="11">
                    <c:v>3.5607392358850687E-3</c:v>
                  </c:pt>
                  <c:pt idx="12">
                    <c:v>3.4457437413896175E-3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a100'!$P$3:$P$15</c:f>
              <c:numCache>
                <c:formatCode>General</c:formatCode>
                <c:ptCount val="13"/>
                <c:pt idx="0">
                  <c:v>1.1296491476253465</c:v>
                </c:pt>
                <c:pt idx="1">
                  <c:v>1.00070398387287</c:v>
                </c:pt>
                <c:pt idx="2">
                  <c:v>0.9611950644120606</c:v>
                </c:pt>
                <c:pt idx="3">
                  <c:v>0.9567413799028287</c:v>
                </c:pt>
                <c:pt idx="4">
                  <c:v>0.95444876943322432</c:v>
                </c:pt>
                <c:pt idx="5">
                  <c:v>0.95518036484994839</c:v>
                </c:pt>
                <c:pt idx="6">
                  <c:v>0.95542410762749463</c:v>
                </c:pt>
                <c:pt idx="7">
                  <c:v>0.95507531788462507</c:v>
                </c:pt>
                <c:pt idx="8">
                  <c:v>0.95489781297600096</c:v>
                </c:pt>
                <c:pt idx="9">
                  <c:v>0.95503167177811843</c:v>
                </c:pt>
                <c:pt idx="10">
                  <c:v>0.95475586904840359</c:v>
                </c:pt>
                <c:pt idx="11">
                  <c:v>0.95476599968644305</c:v>
                </c:pt>
                <c:pt idx="12">
                  <c:v>0.95477613032448261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F09-44AC-8C54-6B900995F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2000" b="1" i="0" u="none" strike="noStrike" baseline="0">
                    <a:effectLst/>
                  </a:rPr>
                  <a:t>Models</a:t>
                </a:r>
                <a:endPara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noMultiLvlLbl val="0"/>
      </c:catAx>
      <c:valAx>
        <c:axId val="20161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 dirty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Throughput</a:t>
                </a:r>
              </a:p>
            </c:rich>
          </c:tx>
          <c:layout>
            <c:manualLayout>
              <c:xMode val="edge"/>
              <c:yMode val="edge"/>
              <c:x val="0.3112043774147365"/>
              <c:y val="0.302767600117289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8909379873509394E-2"/>
          <c:y val="0.31250931980005248"/>
          <c:w val="0.30000522000031776"/>
          <c:h val="0.485806739231705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err="1"/>
              <a:t>PointNet</a:t>
            </a:r>
            <a:r>
              <a:rPr lang="en-US" sz="2400"/>
              <a:t> Classification on RTX6000</a:t>
            </a:r>
          </a:p>
        </c:rich>
      </c:tx>
      <c:layout>
        <c:manualLayout>
          <c:xMode val="edge"/>
          <c:yMode val="edge"/>
          <c:x val="9.7800228646344481E-2"/>
          <c:y val="0.159038655159113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777099807924317"/>
          <c:y val="0.25520627631458792"/>
          <c:w val="0.63691260316299214"/>
          <c:h val="0.60174717111557474"/>
        </c:manualLayout>
      </c:layout>
      <c:lineChart>
        <c:grouping val="standard"/>
        <c:varyColors val="0"/>
        <c:ser>
          <c:idx val="6"/>
          <c:order val="0"/>
          <c:tx>
            <c:strRef>
              <c:f>'pointnet cls rtx6000'!$AC$2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rtx6000'!$AD$3:$AD$17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5.4824699654449915E-3</c:v>
                  </c:pt>
                  <c:pt idx="2">
                    <c:v>7.6905667181499382E-3</c:v>
                  </c:pt>
                  <c:pt idx="3">
                    <c:v>8.3468252123450881E-3</c:v>
                  </c:pt>
                  <c:pt idx="4">
                    <c:v>9.003083706534909E-3</c:v>
                  </c:pt>
                  <c:pt idx="5">
                    <c:v>1.0551514316495147E-2</c:v>
                  </c:pt>
                  <c:pt idx="6">
                    <c:v>1.2099944926455386E-2</c:v>
                  </c:pt>
                </c:numCache>
              </c:numRef>
            </c:plus>
            <c:minus>
              <c:numRef>
                <c:f>'pointnet cls rtx6000'!$AE$3:$AE$17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5.4824699654449915E-3</c:v>
                  </c:pt>
                  <c:pt idx="2">
                    <c:v>7.6905667181499382E-3</c:v>
                  </c:pt>
                  <c:pt idx="3">
                    <c:v>8.3468252123448661E-3</c:v>
                  </c:pt>
                  <c:pt idx="4">
                    <c:v>9.003083706534909E-3</c:v>
                  </c:pt>
                  <c:pt idx="5">
                    <c:v>1.0551514316494703E-2</c:v>
                  </c:pt>
                  <c:pt idx="6">
                    <c:v>1.2099944926454942E-2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rtx6000'!$AC$3:$AC$17</c:f>
              <c:numCache>
                <c:formatCode>General</c:formatCode>
                <c:ptCount val="15"/>
                <c:pt idx="0">
                  <c:v>1</c:v>
                </c:pt>
                <c:pt idx="1">
                  <c:v>1.286844942808905</c:v>
                </c:pt>
                <c:pt idx="2">
                  <c:v>1.57614275342425</c:v>
                </c:pt>
                <c:pt idx="3">
                  <c:v>1.842752147537595</c:v>
                </c:pt>
                <c:pt idx="4">
                  <c:v>2.109361541650935</c:v>
                </c:pt>
                <c:pt idx="5">
                  <c:v>2.2845368038716947</c:v>
                </c:pt>
                <c:pt idx="6">
                  <c:v>2.4597120660924547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14-401E-A07C-CACF449176DC}"/>
            </c:ext>
          </c:extLst>
        </c:ser>
        <c:ser>
          <c:idx val="7"/>
          <c:order val="1"/>
          <c:tx>
            <c:strRef>
              <c:f>'pointnet cls rtx6000'!$AH$2</c:f>
              <c:strCache>
                <c:ptCount val="1"/>
                <c:pt idx="0">
                  <c:v>hfta:amp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rtx6000'!$AI$3:$AI$17</c:f>
                <c:numCache>
                  <c:formatCode>General</c:formatCode>
                  <c:ptCount val="15"/>
                  <c:pt idx="0">
                    <c:v>8.346097677849329E-4</c:v>
                  </c:pt>
                  <c:pt idx="1">
                    <c:v>7.3379847188048686E-3</c:v>
                  </c:pt>
                  <c:pt idx="2">
                    <c:v>9.0345624875003416E-3</c:v>
                  </c:pt>
                  <c:pt idx="3">
                    <c:v>1.2091719254939903E-2</c:v>
                  </c:pt>
                  <c:pt idx="4">
                    <c:v>1.5148876022385238E-2</c:v>
                  </c:pt>
                  <c:pt idx="5">
                    <c:v>1.347482112393994E-2</c:v>
                  </c:pt>
                  <c:pt idx="6">
                    <c:v>1.1800766225495085E-2</c:v>
                  </c:pt>
                  <c:pt idx="7">
                    <c:v>1.5491413980795343E-2</c:v>
                  </c:pt>
                  <c:pt idx="8">
                    <c:v>1.9182061736095157E-2</c:v>
                  </c:pt>
                  <c:pt idx="9">
                    <c:v>1.9012315874705088E-2</c:v>
                  </c:pt>
                  <c:pt idx="10">
                    <c:v>1.8842570013305249E-2</c:v>
                  </c:pt>
                  <c:pt idx="11">
                    <c:v>2.2776694708674938E-2</c:v>
                  </c:pt>
                  <c:pt idx="12">
                    <c:v>2.6710819404040187E-2</c:v>
                  </c:pt>
                  <c:pt idx="13">
                    <c:v>2.5847795894325287E-2</c:v>
                  </c:pt>
                  <c:pt idx="14">
                    <c:v>2.4984772384609499E-2</c:v>
                  </c:pt>
                </c:numCache>
              </c:numRef>
            </c:plus>
            <c:minus>
              <c:numRef>
                <c:f>'pointnet cls rtx6000'!$AJ$3:$AJ$17</c:f>
                <c:numCache>
                  <c:formatCode>General</c:formatCode>
                  <c:ptCount val="15"/>
                  <c:pt idx="0">
                    <c:v>8.346097677849329E-4</c:v>
                  </c:pt>
                  <c:pt idx="1">
                    <c:v>7.3379847188050906E-3</c:v>
                  </c:pt>
                  <c:pt idx="2">
                    <c:v>9.0345624874998975E-3</c:v>
                  </c:pt>
                  <c:pt idx="3">
                    <c:v>1.2091719254939903E-2</c:v>
                  </c:pt>
                  <c:pt idx="4">
                    <c:v>1.5148876022384794E-2</c:v>
                  </c:pt>
                  <c:pt idx="5">
                    <c:v>1.347482112393994E-2</c:v>
                  </c:pt>
                  <c:pt idx="6">
                    <c:v>1.1800766225495085E-2</c:v>
                  </c:pt>
                  <c:pt idx="7">
                    <c:v>1.5491413980794455E-2</c:v>
                  </c:pt>
                  <c:pt idx="8">
                    <c:v>1.9182061736095157E-2</c:v>
                  </c:pt>
                  <c:pt idx="9">
                    <c:v>1.9012315874705088E-2</c:v>
                  </c:pt>
                  <c:pt idx="10">
                    <c:v>1.8842570013304361E-2</c:v>
                  </c:pt>
                  <c:pt idx="11">
                    <c:v>2.2776694708674938E-2</c:v>
                  </c:pt>
                  <c:pt idx="12">
                    <c:v>2.6710819404040187E-2</c:v>
                  </c:pt>
                  <c:pt idx="13">
                    <c:v>2.5847795894325287E-2</c:v>
                  </c:pt>
                  <c:pt idx="14">
                    <c:v>2.4984772384610388E-2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rtx6000'!$AH$3:$AH$17</c:f>
              <c:numCache>
                <c:formatCode>General</c:formatCode>
                <c:ptCount val="15"/>
                <c:pt idx="0">
                  <c:v>1.063624108026745</c:v>
                </c:pt>
                <c:pt idx="1">
                  <c:v>1.6261445155984751</c:v>
                </c:pt>
                <c:pt idx="2">
                  <c:v>2.2877569090487597</c:v>
                </c:pt>
                <c:pt idx="3">
                  <c:v>2.7418879270745999</c:v>
                </c:pt>
                <c:pt idx="4">
                  <c:v>3.1960189451004446</c:v>
                </c:pt>
                <c:pt idx="5">
                  <c:v>3.5230388580944099</c:v>
                </c:pt>
                <c:pt idx="6">
                  <c:v>3.8500587710883751</c:v>
                </c:pt>
                <c:pt idx="7">
                  <c:v>4.0973821612261947</c:v>
                </c:pt>
                <c:pt idx="8">
                  <c:v>4.3447055513640249</c:v>
                </c:pt>
                <c:pt idx="9">
                  <c:v>4.4059088215478752</c:v>
                </c:pt>
                <c:pt idx="10">
                  <c:v>4.4671120917317246</c:v>
                </c:pt>
                <c:pt idx="11">
                  <c:v>4.5379737729886447</c:v>
                </c:pt>
                <c:pt idx="12">
                  <c:v>4.6088354542455701</c:v>
                </c:pt>
                <c:pt idx="13">
                  <c:v>4.6219726747562451</c:v>
                </c:pt>
                <c:pt idx="14">
                  <c:v>4.6351098952669307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14-401E-A07C-CACF449176DC}"/>
            </c:ext>
          </c:extLst>
        </c:ser>
        <c:ser>
          <c:idx val="1"/>
          <c:order val="2"/>
          <c:tx>
            <c:strRef>
              <c:f>'pointnet cls rtx6000'!$C$2</c:f>
              <c:strCache>
                <c:ptCount val="1"/>
                <c:pt idx="0">
                  <c:v>serial:fp32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'pointnet cls rtx6000'!$C$3:$C$27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14-401E-A07C-CACF449176DC}"/>
            </c:ext>
          </c:extLst>
        </c:ser>
        <c:ser>
          <c:idx val="2"/>
          <c:order val="3"/>
          <c:tx>
            <c:strRef>
              <c:f>'pointnet cls rtx6000'!$D$2</c:f>
              <c:strCache>
                <c:ptCount val="1"/>
                <c:pt idx="0">
                  <c:v>serial:amp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'pointnet cls rtx6000'!$E$3:$E$17</c:f>
                <c:numCache>
                  <c:formatCode>General</c:formatCode>
                  <c:ptCount val="15"/>
                  <c:pt idx="0">
                    <c:v>8.346097677849329E-4</c:v>
                  </c:pt>
                  <c:pt idx="1">
                    <c:v>8.346097677849329E-4</c:v>
                  </c:pt>
                  <c:pt idx="2">
                    <c:v>8.346097677849329E-4</c:v>
                  </c:pt>
                  <c:pt idx="3">
                    <c:v>8.346097677849329E-4</c:v>
                  </c:pt>
                  <c:pt idx="4">
                    <c:v>8.346097677849329E-4</c:v>
                  </c:pt>
                  <c:pt idx="5">
                    <c:v>8.346097677849329E-4</c:v>
                  </c:pt>
                  <c:pt idx="6">
                    <c:v>8.346097677849329E-4</c:v>
                  </c:pt>
                  <c:pt idx="7">
                    <c:v>8.346097677849329E-4</c:v>
                  </c:pt>
                  <c:pt idx="8">
                    <c:v>8.346097677849329E-4</c:v>
                  </c:pt>
                  <c:pt idx="9">
                    <c:v>8.346097677849329E-4</c:v>
                  </c:pt>
                  <c:pt idx="10">
                    <c:v>8.346097677849329E-4</c:v>
                  </c:pt>
                  <c:pt idx="11">
                    <c:v>8.346097677849329E-4</c:v>
                  </c:pt>
                  <c:pt idx="12">
                    <c:v>8.346097677849329E-4</c:v>
                  </c:pt>
                  <c:pt idx="13">
                    <c:v>8.346097677849329E-4</c:v>
                  </c:pt>
                  <c:pt idx="14">
                    <c:v>8.346097677849329E-4</c:v>
                  </c:pt>
                </c:numCache>
              </c:numRef>
            </c:plus>
            <c:minus>
              <c:numRef>
                <c:f>'pointnet cls rtx6000'!$F$3:$F$17</c:f>
                <c:numCache>
                  <c:formatCode>General</c:formatCode>
                  <c:ptCount val="15"/>
                  <c:pt idx="0">
                    <c:v>8.346097677849329E-4</c:v>
                  </c:pt>
                  <c:pt idx="1">
                    <c:v>8.346097677849329E-4</c:v>
                  </c:pt>
                  <c:pt idx="2">
                    <c:v>8.346097677849329E-4</c:v>
                  </c:pt>
                  <c:pt idx="3">
                    <c:v>8.346097677849329E-4</c:v>
                  </c:pt>
                  <c:pt idx="4">
                    <c:v>8.346097677849329E-4</c:v>
                  </c:pt>
                  <c:pt idx="5">
                    <c:v>8.346097677849329E-4</c:v>
                  </c:pt>
                  <c:pt idx="6">
                    <c:v>8.346097677849329E-4</c:v>
                  </c:pt>
                  <c:pt idx="7">
                    <c:v>8.346097677849329E-4</c:v>
                  </c:pt>
                  <c:pt idx="8">
                    <c:v>8.346097677849329E-4</c:v>
                  </c:pt>
                  <c:pt idx="9">
                    <c:v>8.346097677849329E-4</c:v>
                  </c:pt>
                  <c:pt idx="10">
                    <c:v>8.346097677849329E-4</c:v>
                  </c:pt>
                  <c:pt idx="11">
                    <c:v>8.346097677849329E-4</c:v>
                  </c:pt>
                  <c:pt idx="12">
                    <c:v>8.346097677849329E-4</c:v>
                  </c:pt>
                  <c:pt idx="13">
                    <c:v>8.346097677849329E-4</c:v>
                  </c:pt>
                  <c:pt idx="14">
                    <c:v>8.346097677849329E-4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rtx6000'!$D$3:$D$27</c:f>
              <c:numCache>
                <c:formatCode>General</c:formatCode>
                <c:ptCount val="25"/>
                <c:pt idx="0">
                  <c:v>1.063624108026745</c:v>
                </c:pt>
                <c:pt idx="1">
                  <c:v>1.063624108026745</c:v>
                </c:pt>
                <c:pt idx="2">
                  <c:v>1.063624108026745</c:v>
                </c:pt>
                <c:pt idx="3">
                  <c:v>1.063624108026745</c:v>
                </c:pt>
                <c:pt idx="4">
                  <c:v>1.063624108026745</c:v>
                </c:pt>
                <c:pt idx="5">
                  <c:v>1.063624108026745</c:v>
                </c:pt>
                <c:pt idx="6">
                  <c:v>1.063624108026745</c:v>
                </c:pt>
                <c:pt idx="7">
                  <c:v>1.063624108026745</c:v>
                </c:pt>
                <c:pt idx="8">
                  <c:v>1.063624108026745</c:v>
                </c:pt>
                <c:pt idx="9">
                  <c:v>1.063624108026745</c:v>
                </c:pt>
                <c:pt idx="10">
                  <c:v>1.063624108026745</c:v>
                </c:pt>
                <c:pt idx="11">
                  <c:v>1.063624108026745</c:v>
                </c:pt>
                <c:pt idx="12">
                  <c:v>1.063624108026745</c:v>
                </c:pt>
                <c:pt idx="13">
                  <c:v>1.063624108026745</c:v>
                </c:pt>
                <c:pt idx="14">
                  <c:v>1.063624108026745</c:v>
                </c:pt>
                <c:pt idx="15">
                  <c:v>1.063624108026745</c:v>
                </c:pt>
                <c:pt idx="16">
                  <c:v>1.063624108026745</c:v>
                </c:pt>
                <c:pt idx="17">
                  <c:v>1.063624108026745</c:v>
                </c:pt>
                <c:pt idx="18">
                  <c:v>1.063624108026745</c:v>
                </c:pt>
                <c:pt idx="19">
                  <c:v>1.063624108026745</c:v>
                </c:pt>
                <c:pt idx="20">
                  <c:v>1.063624108026745</c:v>
                </c:pt>
                <c:pt idx="21">
                  <c:v>1.063624108026745</c:v>
                </c:pt>
                <c:pt idx="22">
                  <c:v>1.063624108026745</c:v>
                </c:pt>
                <c:pt idx="23">
                  <c:v>1.063624108026745</c:v>
                </c:pt>
                <c:pt idx="24">
                  <c:v>1.063624108026745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14-401E-A07C-CACF449176DC}"/>
            </c:ext>
          </c:extLst>
        </c:ser>
        <c:ser>
          <c:idx val="4"/>
          <c:order val="4"/>
          <c:tx>
            <c:strRef>
              <c:f>'pointnet cls rtx6000'!$S$2</c:f>
              <c:strCache>
                <c:ptCount val="1"/>
                <c:pt idx="0">
                  <c:v>mps:fp32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rtx6000'!$T$3:$T$15</c:f>
                <c:numCache>
                  <c:formatCode>General</c:formatCode>
                  <c:ptCount val="13"/>
                  <c:pt idx="0">
                    <c:v>0</c:v>
                  </c:pt>
                  <c:pt idx="1">
                    <c:v>1.9352945062429905E-2</c:v>
                  </c:pt>
                  <c:pt idx="2">
                    <c:v>8.3744969843548844E-3</c:v>
                  </c:pt>
                  <c:pt idx="3">
                    <c:v>1.8753093047295E-2</c:v>
                  </c:pt>
                  <c:pt idx="4">
                    <c:v>3.2337295221299911E-2</c:v>
                  </c:pt>
                  <c:pt idx="5">
                    <c:v>2.4519319121645067E-2</c:v>
                  </c:pt>
                </c:numCache>
              </c:numRef>
            </c:plus>
            <c:minus>
              <c:numRef>
                <c:f>'pointnet cls rtx6000'!$U$3:$U$15</c:f>
                <c:numCache>
                  <c:formatCode>General</c:formatCode>
                  <c:ptCount val="13"/>
                  <c:pt idx="0">
                    <c:v>0</c:v>
                  </c:pt>
                  <c:pt idx="1">
                    <c:v>1.9352945062430127E-2</c:v>
                  </c:pt>
                  <c:pt idx="2">
                    <c:v>8.3744969843551065E-3</c:v>
                  </c:pt>
                  <c:pt idx="3">
                    <c:v>1.8753093047295E-2</c:v>
                  </c:pt>
                  <c:pt idx="4">
                    <c:v>3.2337295221300133E-2</c:v>
                  </c:pt>
                  <c:pt idx="5">
                    <c:v>2.4519319121645067E-2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rtx6000'!$S$3:$S$15</c:f>
              <c:numCache>
                <c:formatCode>General</c:formatCode>
                <c:ptCount val="13"/>
                <c:pt idx="0">
                  <c:v>1</c:v>
                </c:pt>
                <c:pt idx="1">
                  <c:v>1.1483294930227301</c:v>
                </c:pt>
                <c:pt idx="2">
                  <c:v>1.101549185859465</c:v>
                </c:pt>
                <c:pt idx="3">
                  <c:v>1.163729711612095</c:v>
                </c:pt>
                <c:pt idx="4">
                  <c:v>1.1770217950380402</c:v>
                </c:pt>
                <c:pt idx="5">
                  <c:v>1.190526781046185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614-401E-A07C-CACF449176DC}"/>
            </c:ext>
          </c:extLst>
        </c:ser>
        <c:ser>
          <c:idx val="5"/>
          <c:order val="5"/>
          <c:tx>
            <c:strRef>
              <c:f>'pointnet cls rtx6000'!$X$2</c:f>
              <c:strCache>
                <c:ptCount val="1"/>
                <c:pt idx="0">
                  <c:v>mps:amp</c:v>
                </c:pt>
              </c:strCache>
            </c:strRef>
          </c:tx>
          <c:spPr>
            <a:ln w="28575" cap="rnd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rtx6000'!$Y$3:$Y$15</c:f>
                <c:numCache>
                  <c:formatCode>General</c:formatCode>
                  <c:ptCount val="13"/>
                  <c:pt idx="0">
                    <c:v>8.346097677849329E-4</c:v>
                  </c:pt>
                  <c:pt idx="1">
                    <c:v>5.1582869838119993E-2</c:v>
                  </c:pt>
                  <c:pt idx="2">
                    <c:v>1.0555792382024975E-2</c:v>
                  </c:pt>
                  <c:pt idx="3">
                    <c:v>1.5649556897949779E-3</c:v>
                  </c:pt>
                  <c:pt idx="4">
                    <c:v>3.9743915192425039E-2</c:v>
                  </c:pt>
                  <c:pt idx="5">
                    <c:v>8.1128299249620062E-2</c:v>
                  </c:pt>
                  <c:pt idx="6">
                    <c:v>6.9888804002544935E-2</c:v>
                  </c:pt>
                  <c:pt idx="7">
                    <c:v>4.011145569807506E-2</c:v>
                  </c:pt>
                  <c:pt idx="8">
                    <c:v>5.242839819654499E-2</c:v>
                  </c:pt>
                </c:numCache>
              </c:numRef>
            </c:plus>
            <c:minus>
              <c:numRef>
                <c:f>'pointnet cls rtx6000'!$Z$3:$Z$15</c:f>
                <c:numCache>
                  <c:formatCode>General</c:formatCode>
                  <c:ptCount val="13"/>
                  <c:pt idx="0">
                    <c:v>8.346097677849329E-4</c:v>
                  </c:pt>
                  <c:pt idx="1">
                    <c:v>5.1582869838119993E-2</c:v>
                  </c:pt>
                  <c:pt idx="2">
                    <c:v>1.0555792382024975E-2</c:v>
                  </c:pt>
                  <c:pt idx="3">
                    <c:v>1.5649556897951999E-3</c:v>
                  </c:pt>
                  <c:pt idx="4">
                    <c:v>3.9743915192424817E-2</c:v>
                  </c:pt>
                  <c:pt idx="5">
                    <c:v>8.1128299249620062E-2</c:v>
                  </c:pt>
                  <c:pt idx="6">
                    <c:v>6.9888804002545157E-2</c:v>
                  </c:pt>
                  <c:pt idx="7">
                    <c:v>4.0111455698074838E-2</c:v>
                  </c:pt>
                  <c:pt idx="8">
                    <c:v>5.242839819654499E-2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rtx6000'!$X$3:$X$17</c:f>
              <c:numCache>
                <c:formatCode>General</c:formatCode>
                <c:ptCount val="15"/>
                <c:pt idx="0">
                  <c:v>1.063624108026745</c:v>
                </c:pt>
                <c:pt idx="1">
                  <c:v>1.13602715452089</c:v>
                </c:pt>
                <c:pt idx="2">
                  <c:v>1.1992077549282749</c:v>
                </c:pt>
                <c:pt idx="3">
                  <c:v>1.2230004074025751</c:v>
                </c:pt>
                <c:pt idx="4">
                  <c:v>1.1851548523788549</c:v>
                </c:pt>
                <c:pt idx="5">
                  <c:v>1.14864687988918</c:v>
                </c:pt>
                <c:pt idx="6">
                  <c:v>1.1610635948539652</c:v>
                </c:pt>
                <c:pt idx="7">
                  <c:v>1.1764655497486549</c:v>
                </c:pt>
                <c:pt idx="8">
                  <c:v>1.158662330791115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614-401E-A07C-CACF449176DC}"/>
            </c:ext>
          </c:extLst>
        </c:ser>
        <c:ser>
          <c:idx val="0"/>
          <c:order val="6"/>
          <c:tx>
            <c:strRef>
              <c:f>'pointnet cls rtx6000'!$I$2</c:f>
              <c:strCache>
                <c:ptCount val="1"/>
                <c:pt idx="0">
                  <c:v>concurrent:fp32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rtx6000'!$J$3:$J$15</c:f>
                <c:numCache>
                  <c:formatCode>General</c:formatCode>
                  <c:ptCount val="13"/>
                  <c:pt idx="0">
                    <c:v>0</c:v>
                  </c:pt>
                  <c:pt idx="1">
                    <c:v>1.0472478461650558E-3</c:v>
                  </c:pt>
                  <c:pt idx="2">
                    <c:v>4.1098791320784978E-3</c:v>
                  </c:pt>
                  <c:pt idx="3">
                    <c:v>3.7696697034430571E-3</c:v>
                  </c:pt>
                  <c:pt idx="4">
                    <c:v>3.6146431362604758E-3</c:v>
                  </c:pt>
                  <c:pt idx="5">
                    <c:v>5.7533046331454951E-3</c:v>
                  </c:pt>
                </c:numCache>
              </c:numRef>
            </c:plus>
            <c:minus>
              <c:numRef>
                <c:f>'pointnet cls rtx6000'!$K$3:$K$15</c:f>
                <c:numCache>
                  <c:formatCode>General</c:formatCode>
                  <c:ptCount val="13"/>
                  <c:pt idx="0">
                    <c:v>0</c:v>
                  </c:pt>
                  <c:pt idx="1">
                    <c:v>1.0472478461649448E-3</c:v>
                  </c:pt>
                  <c:pt idx="2">
                    <c:v>4.1098791320784978E-3</c:v>
                  </c:pt>
                  <c:pt idx="3">
                    <c:v>3.7696697034429461E-3</c:v>
                  </c:pt>
                  <c:pt idx="4">
                    <c:v>3.6146431362605869E-3</c:v>
                  </c:pt>
                  <c:pt idx="5">
                    <c:v>5.7533046331454951E-3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rtx6000'!$I$3:$I$17</c:f>
              <c:numCache>
                <c:formatCode>General</c:formatCode>
                <c:ptCount val="15"/>
                <c:pt idx="0">
                  <c:v>1</c:v>
                </c:pt>
                <c:pt idx="1">
                  <c:v>0.98574034673364497</c:v>
                </c:pt>
                <c:pt idx="2">
                  <c:v>0.98775346116464646</c:v>
                </c:pt>
                <c:pt idx="3">
                  <c:v>0.98820923913341496</c:v>
                </c:pt>
                <c:pt idx="4">
                  <c:v>0.98777140955639253</c:v>
                </c:pt>
                <c:pt idx="5">
                  <c:v>0.98523778247856453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614-401E-A07C-CACF449176DC}"/>
            </c:ext>
          </c:extLst>
        </c:ser>
        <c:ser>
          <c:idx val="3"/>
          <c:order val="7"/>
          <c:tx>
            <c:strRef>
              <c:f>'pointnet cls rtx6000'!$N$2</c:f>
              <c:strCache>
                <c:ptCount val="1"/>
                <c:pt idx="0">
                  <c:v>concurrent:amp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rtx6000'!$O$3:$O$15</c:f>
                <c:numCache>
                  <c:formatCode>General</c:formatCode>
                  <c:ptCount val="13"/>
                  <c:pt idx="0">
                    <c:v>8.346097677849329E-4</c:v>
                  </c:pt>
                  <c:pt idx="1">
                    <c:v>1.1936998740780025E-2</c:v>
                  </c:pt>
                  <c:pt idx="2">
                    <c:v>8.9498776205498842E-4</c:v>
                  </c:pt>
                  <c:pt idx="3">
                    <c:v>2.4278871251799394E-3</c:v>
                  </c:pt>
                  <c:pt idx="4">
                    <c:v>2.6733255190449778E-3</c:v>
                  </c:pt>
                  <c:pt idx="5">
                    <c:v>7.147981625944988E-3</c:v>
                  </c:pt>
                  <c:pt idx="6">
                    <c:v>2.8262465616554877E-2</c:v>
                  </c:pt>
                  <c:pt idx="7">
                    <c:v>8.6336771030004478E-4</c:v>
                  </c:pt>
                  <c:pt idx="8">
                    <c:v>1.2181450007094918E-2</c:v>
                  </c:pt>
                </c:numCache>
              </c:numRef>
            </c:plus>
            <c:minus>
              <c:numRef>
                <c:f>'pointnet cls rtx6000'!$P$3:$P$15</c:f>
                <c:numCache>
                  <c:formatCode>General</c:formatCode>
                  <c:ptCount val="13"/>
                  <c:pt idx="0">
                    <c:v>8.346097677849329E-4</c:v>
                  </c:pt>
                  <c:pt idx="1">
                    <c:v>1.1936998740780025E-2</c:v>
                  </c:pt>
                  <c:pt idx="2">
                    <c:v>8.9498776205498842E-4</c:v>
                  </c:pt>
                  <c:pt idx="3">
                    <c:v>2.4278871251801615E-3</c:v>
                  </c:pt>
                  <c:pt idx="4">
                    <c:v>2.6733255190449778E-3</c:v>
                  </c:pt>
                  <c:pt idx="5">
                    <c:v>7.147981625944988E-3</c:v>
                  </c:pt>
                  <c:pt idx="6">
                    <c:v>2.8262465616555099E-2</c:v>
                  </c:pt>
                  <c:pt idx="7">
                    <c:v>8.6336771030004478E-4</c:v>
                  </c:pt>
                  <c:pt idx="8">
                    <c:v>1.218145000709514E-2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rtx6000'!$N$3:$N$17</c:f>
              <c:numCache>
                <c:formatCode>General</c:formatCode>
                <c:ptCount val="15"/>
                <c:pt idx="0">
                  <c:v>1.063624108026745</c:v>
                </c:pt>
                <c:pt idx="1">
                  <c:v>1.08521754401418</c:v>
                </c:pt>
                <c:pt idx="2">
                  <c:v>1.086201593898485</c:v>
                </c:pt>
                <c:pt idx="3">
                  <c:v>1.0884152585262501</c:v>
                </c:pt>
                <c:pt idx="4">
                  <c:v>1.088959523236225</c:v>
                </c:pt>
                <c:pt idx="5">
                  <c:v>1.076830841206935</c:v>
                </c:pt>
                <c:pt idx="6">
                  <c:v>1.0506823114963151</c:v>
                </c:pt>
                <c:pt idx="7">
                  <c:v>1.06259673653466</c:v>
                </c:pt>
                <c:pt idx="8">
                  <c:v>1.0499378190265252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614-401E-A07C-CACF449176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2000" b="1" i="0" u="none" strike="noStrike" baseline="0">
                    <a:effectLst/>
                  </a:rPr>
                  <a:t>Models</a:t>
                </a:r>
                <a:endPara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tickMarkSkip val="1"/>
        <c:noMultiLvlLbl val="0"/>
      </c:catAx>
      <c:valAx>
        <c:axId val="2016153696"/>
        <c:scaling>
          <c:orientation val="minMax"/>
          <c:max val="14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 dirty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Throughput</a:t>
                </a:r>
              </a:p>
            </c:rich>
          </c:tx>
          <c:layout>
            <c:manualLayout>
              <c:xMode val="edge"/>
              <c:yMode val="edge"/>
              <c:x val="2.9230174571535109E-2"/>
              <c:y val="0.307661097199108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err="1"/>
              <a:t>PointNet</a:t>
            </a:r>
            <a:r>
              <a:rPr lang="en-US" sz="2400"/>
              <a:t> Classification on TPU v3</a:t>
            </a:r>
          </a:p>
        </c:rich>
      </c:tx>
      <c:layout>
        <c:manualLayout>
          <c:xMode val="edge"/>
          <c:yMode val="edge"/>
          <c:x val="0.16460447404047113"/>
          <c:y val="0.155042364875666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67816310357825"/>
          <c:y val="0.25053516832679817"/>
          <c:w val="0.64160286313814474"/>
          <c:h val="0.59441870442115619"/>
        </c:manualLayout>
      </c:layout>
      <c:lineChart>
        <c:grouping val="standard"/>
        <c:varyColors val="0"/>
        <c:ser>
          <c:idx val="7"/>
          <c:order val="0"/>
          <c:tx>
            <c:strRef>
              <c:f>'pointnet cls tpu'!$D$2</c:f>
              <c:strCache>
                <c:ptCount val="1"/>
                <c:pt idx="0">
                  <c:v>hfta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tpu'!$E$3:$E$15</c:f>
                <c:numCache>
                  <c:formatCode>General</c:formatCode>
                  <c:ptCount val="13"/>
                  <c:pt idx="0">
                    <c:v>0</c:v>
                  </c:pt>
                  <c:pt idx="1">
                    <c:v>1.4346221233796586E-2</c:v>
                  </c:pt>
                  <c:pt idx="2">
                    <c:v>2.4513187501476352E-2</c:v>
                  </c:pt>
                  <c:pt idx="3">
                    <c:v>6.8051423367526898E-2</c:v>
                  </c:pt>
                  <c:pt idx="4">
                    <c:v>0.3003474712525005</c:v>
                  </c:pt>
                  <c:pt idx="5">
                    <c:v>0.52012779842637702</c:v>
                  </c:pt>
                  <c:pt idx="6">
                    <c:v>0.52452451342836337</c:v>
                  </c:pt>
                  <c:pt idx="7">
                    <c:v>0.53845521809972752</c:v>
                  </c:pt>
                  <c:pt idx="8">
                    <c:v>0.54004574264618999</c:v>
                  </c:pt>
                  <c:pt idx="9">
                    <c:v>0.54189534235281922</c:v>
                  </c:pt>
                  <c:pt idx="10">
                    <c:v>0.5479752287671662</c:v>
                  </c:pt>
                  <c:pt idx="11">
                    <c:v>0.54378255931316666</c:v>
                  </c:pt>
                  <c:pt idx="12">
                    <c:v>0.5503409330502933</c:v>
                  </c:pt>
                </c:numCache>
              </c:numRef>
            </c:plus>
            <c:minus>
              <c:numRef>
                <c:f>'pointnet cls tpu'!$F$3:$F$15</c:f>
                <c:numCache>
                  <c:formatCode>General</c:formatCode>
                  <c:ptCount val="13"/>
                  <c:pt idx="0">
                    <c:v>0</c:v>
                  </c:pt>
                  <c:pt idx="1">
                    <c:v>2.57305524406235E-2</c:v>
                  </c:pt>
                  <c:pt idx="2">
                    <c:v>4.0738913952263367E-2</c:v>
                  </c:pt>
                  <c:pt idx="3">
                    <c:v>6.9105963012393357E-2</c:v>
                  </c:pt>
                  <c:pt idx="4">
                    <c:v>0.16781844256750933</c:v>
                  </c:pt>
                  <c:pt idx="5">
                    <c:v>0.27414384867916297</c:v>
                  </c:pt>
                  <c:pt idx="6">
                    <c:v>0.2747209814497662</c:v>
                  </c:pt>
                  <c:pt idx="7">
                    <c:v>0.28506846053226287</c:v>
                  </c:pt>
                  <c:pt idx="8">
                    <c:v>0.28653079160105932</c:v>
                  </c:pt>
                  <c:pt idx="9">
                    <c:v>0.28898482919406021</c:v>
                  </c:pt>
                  <c:pt idx="10">
                    <c:v>0.29647211670874363</c:v>
                  </c:pt>
                  <c:pt idx="11">
                    <c:v>0.29397366891522303</c:v>
                  </c:pt>
                  <c:pt idx="12">
                    <c:v>0.29303471876308684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tpu'!$D$3:$D$15</c:f>
              <c:numCache>
                <c:formatCode>General</c:formatCode>
                <c:ptCount val="13"/>
                <c:pt idx="0">
                  <c:v>1</c:v>
                </c:pt>
                <c:pt idx="1">
                  <c:v>1.9883961598201034</c:v>
                </c:pt>
                <c:pt idx="2">
                  <c:v>2.9979713931781435</c:v>
                </c:pt>
                <c:pt idx="3">
                  <c:v>3.9376066045934235</c:v>
                </c:pt>
                <c:pt idx="4">
                  <c:v>4.6292742350841296</c:v>
                </c:pt>
                <c:pt idx="5">
                  <c:v>4.8338139728980032</c:v>
                </c:pt>
                <c:pt idx="6">
                  <c:v>4.9010380350893863</c:v>
                </c:pt>
                <c:pt idx="7">
                  <c:v>4.9305169089057026</c:v>
                </c:pt>
                <c:pt idx="8">
                  <c:v>4.9057531160713097</c:v>
                </c:pt>
                <c:pt idx="9">
                  <c:v>4.9303123579297505</c:v>
                </c:pt>
                <c:pt idx="10">
                  <c:v>4.9119912156099739</c:v>
                </c:pt>
                <c:pt idx="11">
                  <c:v>4.8888493316010733</c:v>
                </c:pt>
                <c:pt idx="12">
                  <c:v>4.9260572810184167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D6-4E31-8CF7-94F836AA7A04}"/>
            </c:ext>
          </c:extLst>
        </c:ser>
        <c:ser>
          <c:idx val="1"/>
          <c:order val="1"/>
          <c:tx>
            <c:strRef>
              <c:f>'pointnet cls tpu'!$C$2</c:f>
              <c:strCache>
                <c:ptCount val="1"/>
                <c:pt idx="0">
                  <c:v>serial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'pointnet cls tpu'!$C$3:$C$15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D6-4E31-8CF7-94F836AA7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 dirty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2000" b="1" i="0" u="none" strike="noStrike" baseline="0" dirty="0">
                    <a:effectLst/>
                  </a:rPr>
                  <a:t>Models</a:t>
                </a:r>
                <a:endParaRPr lang="en-US" sz="2000" b="1" i="0" u="none" strike="noStrike" kern="1200" baseline="0" dirty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layout>
            <c:manualLayout>
              <c:xMode val="edge"/>
              <c:yMode val="edge"/>
              <c:x val="0.24837365320613436"/>
              <c:y val="0.930112550609292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noMultiLvlLbl val="0"/>
      </c:catAx>
      <c:valAx>
        <c:axId val="20161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 dirty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Throughput</a:t>
                </a:r>
              </a:p>
            </c:rich>
          </c:tx>
          <c:layout>
            <c:manualLayout>
              <c:xMode val="edge"/>
              <c:yMode val="edge"/>
              <c:x val="5.0695113951136767E-2"/>
              <c:y val="0.300263829746004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017102953385451"/>
          <c:y val="0.43878229443709699"/>
          <c:w val="0.16203738577344359"/>
          <c:h val="0.181510795897704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/>
              <a:t>sm_active</a:t>
            </a:r>
            <a:r>
              <a:rPr lang="en-US" sz="2400" dirty="0"/>
              <a:t> on A100</a:t>
            </a:r>
          </a:p>
        </c:rich>
      </c:tx>
      <c:layout>
        <c:manualLayout>
          <c:xMode val="edge"/>
          <c:yMode val="edge"/>
          <c:x val="7.9628110266723243E-2"/>
          <c:y val="0.20645584741471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748355335600779E-2"/>
          <c:y val="0.29459585216014916"/>
          <c:w val="0.25702712786850984"/>
          <c:h val="0.48550371982616503"/>
        </c:manualLayout>
      </c:layout>
      <c:lineChart>
        <c:grouping val="standard"/>
        <c:varyColors val="0"/>
        <c:ser>
          <c:idx val="6"/>
          <c:order val="0"/>
          <c:tx>
            <c:strRef>
              <c:f>'sm active pointnet cls a100'!$K$2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active pointnet cls a100'!$K$3:$K$27</c:f>
              <c:numCache>
                <c:formatCode>General</c:formatCode>
                <c:ptCount val="25"/>
                <c:pt idx="0">
                  <c:v>8.3853658536585302E-2</c:v>
                </c:pt>
                <c:pt idx="1">
                  <c:v>0.130052631578947</c:v>
                </c:pt>
                <c:pt idx="2">
                  <c:v>0.186233333333333</c:v>
                </c:pt>
                <c:pt idx="3">
                  <c:v>0.24377777777777701</c:v>
                </c:pt>
                <c:pt idx="4">
                  <c:v>0.29574479166666601</c:v>
                </c:pt>
                <c:pt idx="5">
                  <c:v>0.33640796019900399</c:v>
                </c:pt>
                <c:pt idx="6">
                  <c:v>0.37944285714285703</c:v>
                </c:pt>
                <c:pt idx="7">
                  <c:v>0.41980365296803601</c:v>
                </c:pt>
                <c:pt idx="8">
                  <c:v>0.45935135135135102</c:v>
                </c:pt>
                <c:pt idx="9">
                  <c:v>0.49264069264069199</c:v>
                </c:pt>
                <c:pt idx="10">
                  <c:v>0.52776666666666605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89-4349-85C3-74184979FC3E}"/>
            </c:ext>
          </c:extLst>
        </c:ser>
        <c:ser>
          <c:idx val="7"/>
          <c:order val="1"/>
          <c:tx>
            <c:strRef>
              <c:f>'sm active pointnet cls a100'!$L$2</c:f>
              <c:strCache>
                <c:ptCount val="1"/>
                <c:pt idx="0">
                  <c:v>hfta:amp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active pointnet cls a100'!$L$3:$L$27</c:f>
              <c:numCache>
                <c:formatCode>General</c:formatCode>
                <c:ptCount val="25"/>
                <c:pt idx="0">
                  <c:v>5.6990740740740703E-2</c:v>
                </c:pt>
                <c:pt idx="1">
                  <c:v>0.112238095238095</c:v>
                </c:pt>
                <c:pt idx="2">
                  <c:v>0.16365185185185099</c:v>
                </c:pt>
                <c:pt idx="3">
                  <c:v>0.20932624113475101</c:v>
                </c:pt>
                <c:pt idx="4">
                  <c:v>0.259945578231292</c:v>
                </c:pt>
                <c:pt idx="5">
                  <c:v>0.30055555555555502</c:v>
                </c:pt>
                <c:pt idx="6">
                  <c:v>0.34949999999999998</c:v>
                </c:pt>
                <c:pt idx="7">
                  <c:v>0.36997385620915002</c:v>
                </c:pt>
                <c:pt idx="8">
                  <c:v>0.40812345679012302</c:v>
                </c:pt>
                <c:pt idx="9">
                  <c:v>0.44473939393939299</c:v>
                </c:pt>
                <c:pt idx="10">
                  <c:v>0.47519298245614</c:v>
                </c:pt>
                <c:pt idx="11">
                  <c:v>0.51117841213202497</c:v>
                </c:pt>
                <c:pt idx="12">
                  <c:v>0.547163841807909</c:v>
                </c:pt>
                <c:pt idx="13">
                  <c:v>0.56164106068890096</c:v>
                </c:pt>
                <c:pt idx="14">
                  <c:v>0.57611827956989203</c:v>
                </c:pt>
                <c:pt idx="15">
                  <c:v>0.58515549395161204</c:v>
                </c:pt>
                <c:pt idx="16">
                  <c:v>0.59419270833333304</c:v>
                </c:pt>
                <c:pt idx="17">
                  <c:v>0.60466849347014895</c:v>
                </c:pt>
                <c:pt idx="18">
                  <c:v>0.61514427860696497</c:v>
                </c:pt>
                <c:pt idx="19">
                  <c:v>0.62489373554761396</c:v>
                </c:pt>
                <c:pt idx="20">
                  <c:v>0.63464319248826195</c:v>
                </c:pt>
                <c:pt idx="21">
                  <c:v>0.64598363328116803</c:v>
                </c:pt>
                <c:pt idx="22">
                  <c:v>0.65732407407407401</c:v>
                </c:pt>
                <c:pt idx="23">
                  <c:v>0.66442958089668602</c:v>
                </c:pt>
                <c:pt idx="24">
                  <c:v>0.67153508771929804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89-4349-85C3-74184979FC3E}"/>
            </c:ext>
          </c:extLst>
        </c:ser>
        <c:ser>
          <c:idx val="1"/>
          <c:order val="2"/>
          <c:tx>
            <c:strRef>
              <c:f>'sm active pointnet cls a100'!$C$2</c:f>
              <c:strCache>
                <c:ptCount val="1"/>
                <c:pt idx="0">
                  <c:v>serial:fp32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'sm active pointnet cls a100'!$C$3:$C$27</c:f>
              <c:numCache>
                <c:formatCode>General</c:formatCode>
                <c:ptCount val="25"/>
                <c:pt idx="0">
                  <c:v>8.2479674796747907E-2</c:v>
                </c:pt>
                <c:pt idx="1">
                  <c:v>8.2479674796747907E-2</c:v>
                </c:pt>
                <c:pt idx="2">
                  <c:v>8.2479674796747907E-2</c:v>
                </c:pt>
                <c:pt idx="3">
                  <c:v>8.2479674796747907E-2</c:v>
                </c:pt>
                <c:pt idx="4">
                  <c:v>8.2479674796747907E-2</c:v>
                </c:pt>
                <c:pt idx="5">
                  <c:v>8.2479674796747907E-2</c:v>
                </c:pt>
                <c:pt idx="6">
                  <c:v>8.2479674796747907E-2</c:v>
                </c:pt>
                <c:pt idx="7">
                  <c:v>8.2479674796747907E-2</c:v>
                </c:pt>
                <c:pt idx="8">
                  <c:v>8.2479674796747907E-2</c:v>
                </c:pt>
                <c:pt idx="9">
                  <c:v>8.2479674796747907E-2</c:v>
                </c:pt>
                <c:pt idx="10">
                  <c:v>8.2479674796747907E-2</c:v>
                </c:pt>
                <c:pt idx="11">
                  <c:v>8.2479674796747907E-2</c:v>
                </c:pt>
                <c:pt idx="12">
                  <c:v>8.2479674796747907E-2</c:v>
                </c:pt>
                <c:pt idx="13">
                  <c:v>8.2479674796747907E-2</c:v>
                </c:pt>
                <c:pt idx="14">
                  <c:v>8.2479674796747907E-2</c:v>
                </c:pt>
                <c:pt idx="15">
                  <c:v>8.2479674796747907E-2</c:v>
                </c:pt>
                <c:pt idx="16">
                  <c:v>8.2479674796747907E-2</c:v>
                </c:pt>
                <c:pt idx="17">
                  <c:v>8.2479674796747907E-2</c:v>
                </c:pt>
                <c:pt idx="18">
                  <c:v>8.2479674796747907E-2</c:v>
                </c:pt>
                <c:pt idx="19">
                  <c:v>8.2479674796747907E-2</c:v>
                </c:pt>
                <c:pt idx="20">
                  <c:v>8.2479674796747907E-2</c:v>
                </c:pt>
                <c:pt idx="21">
                  <c:v>8.2479674796747907E-2</c:v>
                </c:pt>
                <c:pt idx="22">
                  <c:v>8.2479674796747907E-2</c:v>
                </c:pt>
                <c:pt idx="23">
                  <c:v>8.2479674796747907E-2</c:v>
                </c:pt>
                <c:pt idx="24">
                  <c:v>8.2479674796747907E-2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89-4349-85C3-74184979FC3E}"/>
            </c:ext>
          </c:extLst>
        </c:ser>
        <c:ser>
          <c:idx val="2"/>
          <c:order val="3"/>
          <c:tx>
            <c:strRef>
              <c:f>'sm active pointnet cls a100'!$D$2</c:f>
              <c:strCache>
                <c:ptCount val="1"/>
                <c:pt idx="0">
                  <c:v>serial:amp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'sm active pointnet cls a100'!$D$3:$D$27</c:f>
              <c:numCache>
                <c:formatCode>General</c:formatCode>
                <c:ptCount val="25"/>
                <c:pt idx="0">
                  <c:v>5.6601851851851799E-2</c:v>
                </c:pt>
                <c:pt idx="1">
                  <c:v>5.6601851851851799E-2</c:v>
                </c:pt>
                <c:pt idx="2">
                  <c:v>5.6601851851851799E-2</c:v>
                </c:pt>
                <c:pt idx="3">
                  <c:v>5.6601851851851799E-2</c:v>
                </c:pt>
                <c:pt idx="4">
                  <c:v>5.6601851851851799E-2</c:v>
                </c:pt>
                <c:pt idx="5">
                  <c:v>5.6601851851851799E-2</c:v>
                </c:pt>
                <c:pt idx="6">
                  <c:v>5.6601851851851799E-2</c:v>
                </c:pt>
                <c:pt idx="7">
                  <c:v>5.6601851851851799E-2</c:v>
                </c:pt>
                <c:pt idx="8">
                  <c:v>5.6601851851851799E-2</c:v>
                </c:pt>
                <c:pt idx="9">
                  <c:v>5.6601851851851799E-2</c:v>
                </c:pt>
                <c:pt idx="10">
                  <c:v>5.6601851851851799E-2</c:v>
                </c:pt>
                <c:pt idx="11">
                  <c:v>5.6601851851851799E-2</c:v>
                </c:pt>
                <c:pt idx="12">
                  <c:v>5.6601851851851799E-2</c:v>
                </c:pt>
                <c:pt idx="13">
                  <c:v>5.6601851851851799E-2</c:v>
                </c:pt>
                <c:pt idx="14">
                  <c:v>5.6601851851851799E-2</c:v>
                </c:pt>
                <c:pt idx="15">
                  <c:v>5.6601851851851799E-2</c:v>
                </c:pt>
                <c:pt idx="16">
                  <c:v>5.6601851851851799E-2</c:v>
                </c:pt>
                <c:pt idx="17">
                  <c:v>5.6601851851851799E-2</c:v>
                </c:pt>
                <c:pt idx="18">
                  <c:v>5.6601851851851799E-2</c:v>
                </c:pt>
                <c:pt idx="19">
                  <c:v>5.6601851851851799E-2</c:v>
                </c:pt>
                <c:pt idx="20">
                  <c:v>5.6601851851851799E-2</c:v>
                </c:pt>
                <c:pt idx="21">
                  <c:v>5.6601851851851799E-2</c:v>
                </c:pt>
                <c:pt idx="22">
                  <c:v>5.6601851851851799E-2</c:v>
                </c:pt>
                <c:pt idx="23">
                  <c:v>5.6601851851851799E-2</c:v>
                </c:pt>
                <c:pt idx="24">
                  <c:v>5.6601851851851799E-2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B89-4349-85C3-74184979FC3E}"/>
            </c:ext>
          </c:extLst>
        </c:ser>
        <c:ser>
          <c:idx val="4"/>
          <c:order val="4"/>
          <c:tx>
            <c:strRef>
              <c:f>'sm active pointnet cls a100'!$I$2</c:f>
              <c:strCache>
                <c:ptCount val="1"/>
                <c:pt idx="0">
                  <c:v>mps:fp32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active pointnet cls a100'!$I$3:$I$27</c:f>
              <c:numCache>
                <c:formatCode>General</c:formatCode>
                <c:ptCount val="25"/>
                <c:pt idx="0">
                  <c:v>8.2146341463414596E-2</c:v>
                </c:pt>
                <c:pt idx="1">
                  <c:v>0.15506349206349199</c:v>
                </c:pt>
                <c:pt idx="2">
                  <c:v>0.201938775510204</c:v>
                </c:pt>
                <c:pt idx="3">
                  <c:v>0.203263440860215</c:v>
                </c:pt>
                <c:pt idx="4">
                  <c:v>0.21257777777777701</c:v>
                </c:pt>
                <c:pt idx="5">
                  <c:v>0.21583141762452099</c:v>
                </c:pt>
                <c:pt idx="6">
                  <c:v>0.22617346938775501</c:v>
                </c:pt>
                <c:pt idx="7">
                  <c:v>0.225041666666666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B89-4349-85C3-74184979FC3E}"/>
            </c:ext>
          </c:extLst>
        </c:ser>
        <c:ser>
          <c:idx val="5"/>
          <c:order val="5"/>
          <c:tx>
            <c:strRef>
              <c:f>'sm active pointnet cls a100'!$J$2</c:f>
              <c:strCache>
                <c:ptCount val="1"/>
                <c:pt idx="0">
                  <c:v>mps:amp</c:v>
                </c:pt>
              </c:strCache>
            </c:strRef>
          </c:tx>
          <c:spPr>
            <a:ln w="28575" cap="rnd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active pointnet cls a100'!$J$3:$J$27</c:f>
              <c:numCache>
                <c:formatCode>General</c:formatCode>
                <c:ptCount val="25"/>
                <c:pt idx="0">
                  <c:v>5.6537037037036997E-2</c:v>
                </c:pt>
                <c:pt idx="1">
                  <c:v>0.101608333333333</c:v>
                </c:pt>
                <c:pt idx="2">
                  <c:v>0.128965277777777</c:v>
                </c:pt>
                <c:pt idx="3">
                  <c:v>0.12907103825136601</c:v>
                </c:pt>
                <c:pt idx="4">
                  <c:v>0.13306306306306301</c:v>
                </c:pt>
                <c:pt idx="5">
                  <c:v>0.13246743295019101</c:v>
                </c:pt>
                <c:pt idx="6">
                  <c:v>0.138154882154882</c:v>
                </c:pt>
                <c:pt idx="7">
                  <c:v>0.13722619047619</c:v>
                </c:pt>
                <c:pt idx="8">
                  <c:v>0.13821584699453501</c:v>
                </c:pt>
                <c:pt idx="9">
                  <c:v>0.13623284313725401</c:v>
                </c:pt>
                <c:pt idx="10">
                  <c:v>0.14124657534246499</c:v>
                </c:pt>
                <c:pt idx="11">
                  <c:v>0.140270230472021</c:v>
                </c:pt>
                <c:pt idx="12">
                  <c:v>0.13929388560157699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B89-4349-85C3-74184979FC3E}"/>
            </c:ext>
          </c:extLst>
        </c:ser>
        <c:ser>
          <c:idx val="8"/>
          <c:order val="6"/>
          <c:tx>
            <c:strRef>
              <c:f>'sm active pointnet cls a100'!$G$2</c:f>
              <c:strCache>
                <c:ptCount val="1"/>
                <c:pt idx="0">
                  <c:v>mig:fp32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4">
                  <a:lumMod val="50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active pointnet cls a100'!$G$3:$G$27</c:f>
              <c:numCache>
                <c:formatCode>General</c:formatCode>
                <c:ptCount val="25"/>
                <c:pt idx="0">
                  <c:v>8.7966666666666596E-2</c:v>
                </c:pt>
                <c:pt idx="1">
                  <c:v>0.17247863247863199</c:v>
                </c:pt>
                <c:pt idx="2">
                  <c:v>0.21329931972789101</c:v>
                </c:pt>
                <c:pt idx="3">
                  <c:v>0.216973118279569</c:v>
                </c:pt>
                <c:pt idx="4">
                  <c:v>0.22002702702702701</c:v>
                </c:pt>
                <c:pt idx="5">
                  <c:v>0.226940074906367</c:v>
                </c:pt>
                <c:pt idx="6">
                  <c:v>0.235636963696369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B89-4349-85C3-74184979FC3E}"/>
            </c:ext>
          </c:extLst>
        </c:ser>
        <c:ser>
          <c:idx val="9"/>
          <c:order val="7"/>
          <c:tx>
            <c:strRef>
              <c:f>'sm active pointnet cls a100'!$H$2</c:f>
              <c:strCache>
                <c:ptCount val="1"/>
                <c:pt idx="0">
                  <c:v>mig:amp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4">
                  <a:lumMod val="60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active pointnet cls a100'!$H$3:$H$27</c:f>
              <c:numCache>
                <c:formatCode>General</c:formatCode>
                <c:ptCount val="25"/>
                <c:pt idx="0">
                  <c:v>5.93523809523809E-2</c:v>
                </c:pt>
                <c:pt idx="1">
                  <c:v>0.107847619047619</c:v>
                </c:pt>
                <c:pt idx="2">
                  <c:v>0.12986524822695</c:v>
                </c:pt>
                <c:pt idx="3">
                  <c:v>0.13362777777777701</c:v>
                </c:pt>
                <c:pt idx="4">
                  <c:v>0.133175925925925</c:v>
                </c:pt>
                <c:pt idx="5">
                  <c:v>0.13307954545454501</c:v>
                </c:pt>
                <c:pt idx="6">
                  <c:v>0.13818518518518499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B89-4349-85C3-74184979FC3E}"/>
            </c:ext>
          </c:extLst>
        </c:ser>
        <c:ser>
          <c:idx val="0"/>
          <c:order val="8"/>
          <c:tx>
            <c:strRef>
              <c:f>'sm active pointnet cls a100'!$E$2</c:f>
              <c:strCache>
                <c:ptCount val="1"/>
                <c:pt idx="0">
                  <c:v>concurrent:fp32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active pointnet cls a100'!$E$3:$E$27</c:f>
              <c:numCache>
                <c:formatCode>General</c:formatCode>
                <c:ptCount val="25"/>
                <c:pt idx="0">
                  <c:v>8.2300813008129997E-2</c:v>
                </c:pt>
                <c:pt idx="1">
                  <c:v>8.02537878787878E-2</c:v>
                </c:pt>
                <c:pt idx="2">
                  <c:v>8.0498727735368897E-2</c:v>
                </c:pt>
                <c:pt idx="3">
                  <c:v>8.0781609195402296E-2</c:v>
                </c:pt>
                <c:pt idx="4">
                  <c:v>8.0001543209876499E-2</c:v>
                </c:pt>
                <c:pt idx="5">
                  <c:v>7.9580437580437494E-2</c:v>
                </c:pt>
                <c:pt idx="6">
                  <c:v>8.01133113311331E-2</c:v>
                </c:pt>
                <c:pt idx="7">
                  <c:v>8.0438953488372003E-2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B89-4349-85C3-74184979FC3E}"/>
            </c:ext>
          </c:extLst>
        </c:ser>
        <c:ser>
          <c:idx val="3"/>
          <c:order val="9"/>
          <c:tx>
            <c:strRef>
              <c:f>'sm active pointnet cls a100'!$F$2</c:f>
              <c:strCache>
                <c:ptCount val="1"/>
                <c:pt idx="0">
                  <c:v>concurrent:amp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active pointnet cls a100'!$F$3:$F$27</c:f>
              <c:numCache>
                <c:formatCode>General</c:formatCode>
                <c:ptCount val="25"/>
                <c:pt idx="0">
                  <c:v>5.6833333333333298E-2</c:v>
                </c:pt>
                <c:pt idx="1">
                  <c:v>5.3329218106995799E-2</c:v>
                </c:pt>
                <c:pt idx="2">
                  <c:v>5.1999999999999998E-2</c:v>
                </c:pt>
                <c:pt idx="3">
                  <c:v>5.2128364389233899E-2</c:v>
                </c:pt>
                <c:pt idx="4">
                  <c:v>5.2182421227197302E-2</c:v>
                </c:pt>
                <c:pt idx="5">
                  <c:v>5.3896265560165899E-2</c:v>
                </c:pt>
                <c:pt idx="6">
                  <c:v>5.1772619047618998E-2</c:v>
                </c:pt>
                <c:pt idx="7">
                  <c:v>5.2430208333333297E-2</c:v>
                </c:pt>
                <c:pt idx="8">
                  <c:v>5.1683426443202903E-2</c:v>
                </c:pt>
                <c:pt idx="9">
                  <c:v>5.2142255892255802E-2</c:v>
                </c:pt>
                <c:pt idx="10">
                  <c:v>5.1810727969348602E-2</c:v>
                </c:pt>
                <c:pt idx="11">
                  <c:v>5.1839608776341001E-2</c:v>
                </c:pt>
                <c:pt idx="12">
                  <c:v>5.1868489583333302E-2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B89-4349-85C3-74184979F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2000" b="1" i="0" u="none" strike="noStrike" baseline="0">
                    <a:effectLst/>
                  </a:rPr>
                  <a:t>Models</a:t>
                </a:r>
                <a:endPara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noMultiLvlLbl val="0"/>
      </c:catAx>
      <c:valAx>
        <c:axId val="20161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8958325216672804E-2"/>
          <c:y val="9.9140583031265439E-2"/>
          <c:w val="0.83020834725981407"/>
          <c:h val="0.121349840329427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/>
              <a:t>sm_occupancy</a:t>
            </a:r>
            <a:r>
              <a:rPr lang="en-US" sz="2400" dirty="0"/>
              <a:t> on A100</a:t>
            </a:r>
          </a:p>
        </c:rich>
      </c:tx>
      <c:layout>
        <c:manualLayout>
          <c:xMode val="edge"/>
          <c:yMode val="edge"/>
          <c:x val="0.17853929849932104"/>
          <c:y val="0.124406387212089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83732786561744"/>
          <c:y val="0.220137796988641"/>
          <c:w val="0.78076696920683186"/>
          <c:h val="0.53430026020321453"/>
        </c:manualLayout>
      </c:layout>
      <c:lineChart>
        <c:grouping val="standard"/>
        <c:varyColors val="0"/>
        <c:ser>
          <c:idx val="6"/>
          <c:order val="0"/>
          <c:tx>
            <c:strRef>
              <c:f>'sm occupancy pointnet cls a100'!$K$2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occupancy pointnet cls a100'!$K$3:$K$27</c:f>
              <c:numCache>
                <c:formatCode>General</c:formatCode>
                <c:ptCount val="25"/>
                <c:pt idx="0">
                  <c:v>2.4894308943089399E-2</c:v>
                </c:pt>
                <c:pt idx="1">
                  <c:v>4.7812865497076001E-2</c:v>
                </c:pt>
                <c:pt idx="2">
                  <c:v>6.8988888888888794E-2</c:v>
                </c:pt>
                <c:pt idx="3">
                  <c:v>9.2878306878306796E-2</c:v>
                </c:pt>
                <c:pt idx="4">
                  <c:v>0.113505208333333</c:v>
                </c:pt>
                <c:pt idx="5">
                  <c:v>0.12896517412935299</c:v>
                </c:pt>
                <c:pt idx="6">
                  <c:v>0.145061904761904</c:v>
                </c:pt>
                <c:pt idx="7">
                  <c:v>0.159675799086757</c:v>
                </c:pt>
                <c:pt idx="8">
                  <c:v>0.17311261261261199</c:v>
                </c:pt>
                <c:pt idx="9">
                  <c:v>0.187090909090909</c:v>
                </c:pt>
                <c:pt idx="10">
                  <c:v>0.199120833333333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3D-4E82-A4B6-755B3296301B}"/>
            </c:ext>
          </c:extLst>
        </c:ser>
        <c:ser>
          <c:idx val="7"/>
          <c:order val="1"/>
          <c:tx>
            <c:strRef>
              <c:f>'sm occupancy pointnet cls a100'!$L$2</c:f>
              <c:strCache>
                <c:ptCount val="1"/>
                <c:pt idx="0">
                  <c:v>hfta:amp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occupancy pointnet cls a100'!$L$3:$L$27</c:f>
              <c:numCache>
                <c:formatCode>General</c:formatCode>
                <c:ptCount val="25"/>
                <c:pt idx="0">
                  <c:v>1.3351851851851801E-2</c:v>
                </c:pt>
                <c:pt idx="1">
                  <c:v>4.0476190476190402E-2</c:v>
                </c:pt>
                <c:pt idx="2">
                  <c:v>5.9207407407407403E-2</c:v>
                </c:pt>
                <c:pt idx="3">
                  <c:v>7.7312056737588605E-2</c:v>
                </c:pt>
                <c:pt idx="4">
                  <c:v>9.4965986394557805E-2</c:v>
                </c:pt>
                <c:pt idx="5">
                  <c:v>0.11170833333333299</c:v>
                </c:pt>
                <c:pt idx="6">
                  <c:v>0.131533333333333</c:v>
                </c:pt>
                <c:pt idx="7">
                  <c:v>0.139575163398692</c:v>
                </c:pt>
                <c:pt idx="8">
                  <c:v>0.15019753086419699</c:v>
                </c:pt>
                <c:pt idx="9">
                  <c:v>0.16234545454545399</c:v>
                </c:pt>
                <c:pt idx="10">
                  <c:v>0.165421052631578</c:v>
                </c:pt>
                <c:pt idx="11">
                  <c:v>0.18214272970561901</c:v>
                </c:pt>
                <c:pt idx="12">
                  <c:v>0.198864406779661</c:v>
                </c:pt>
                <c:pt idx="13">
                  <c:v>0.20986231091671201</c:v>
                </c:pt>
                <c:pt idx="14">
                  <c:v>0.22086021505376299</c:v>
                </c:pt>
                <c:pt idx="15">
                  <c:v>0.22918792002688099</c:v>
                </c:pt>
                <c:pt idx="16">
                  <c:v>0.23751562500000001</c:v>
                </c:pt>
                <c:pt idx="17">
                  <c:v>0.246884678171641</c:v>
                </c:pt>
                <c:pt idx="18">
                  <c:v>0.256253731343283</c:v>
                </c:pt>
                <c:pt idx="19">
                  <c:v>0.26332874360591402</c:v>
                </c:pt>
                <c:pt idx="20">
                  <c:v>0.27040375586854398</c:v>
                </c:pt>
                <c:pt idx="21">
                  <c:v>0.27905372978612403</c:v>
                </c:pt>
                <c:pt idx="22">
                  <c:v>0.28770370370370302</c:v>
                </c:pt>
                <c:pt idx="23">
                  <c:v>0.29404264132553598</c:v>
                </c:pt>
                <c:pt idx="24">
                  <c:v>0.300381578947368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3D-4E82-A4B6-755B3296301B}"/>
            </c:ext>
          </c:extLst>
        </c:ser>
        <c:ser>
          <c:idx val="1"/>
          <c:order val="2"/>
          <c:tx>
            <c:strRef>
              <c:f>'sm occupancy pointnet cls a100'!$C$2</c:f>
              <c:strCache>
                <c:ptCount val="1"/>
                <c:pt idx="0">
                  <c:v>serial:fp32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'sm occupancy pointnet cls a100'!$C$3:$C$27</c:f>
              <c:numCache>
                <c:formatCode>General</c:formatCode>
                <c:ptCount val="25"/>
                <c:pt idx="0">
                  <c:v>2.4691056910569099E-2</c:v>
                </c:pt>
                <c:pt idx="1">
                  <c:v>2.4691056910569099E-2</c:v>
                </c:pt>
                <c:pt idx="2">
                  <c:v>2.4691056910569099E-2</c:v>
                </c:pt>
                <c:pt idx="3">
                  <c:v>2.4691056910569099E-2</c:v>
                </c:pt>
                <c:pt idx="4">
                  <c:v>2.4691056910569099E-2</c:v>
                </c:pt>
                <c:pt idx="5">
                  <c:v>2.4691056910569099E-2</c:v>
                </c:pt>
                <c:pt idx="6">
                  <c:v>2.4691056910569099E-2</c:v>
                </c:pt>
                <c:pt idx="7">
                  <c:v>2.4691056910569099E-2</c:v>
                </c:pt>
                <c:pt idx="8">
                  <c:v>2.4691056910569099E-2</c:v>
                </c:pt>
                <c:pt idx="9">
                  <c:v>2.4691056910569099E-2</c:v>
                </c:pt>
                <c:pt idx="10">
                  <c:v>2.4691056910569099E-2</c:v>
                </c:pt>
                <c:pt idx="11">
                  <c:v>2.4691056910569099E-2</c:v>
                </c:pt>
                <c:pt idx="12">
                  <c:v>2.4691056910569099E-2</c:v>
                </c:pt>
                <c:pt idx="13">
                  <c:v>2.4691056910569099E-2</c:v>
                </c:pt>
                <c:pt idx="14">
                  <c:v>2.4691056910569099E-2</c:v>
                </c:pt>
                <c:pt idx="15">
                  <c:v>2.4691056910569099E-2</c:v>
                </c:pt>
                <c:pt idx="16">
                  <c:v>2.4691056910569099E-2</c:v>
                </c:pt>
                <c:pt idx="17">
                  <c:v>2.4691056910569099E-2</c:v>
                </c:pt>
                <c:pt idx="18">
                  <c:v>2.4691056910569099E-2</c:v>
                </c:pt>
                <c:pt idx="19">
                  <c:v>2.4691056910569099E-2</c:v>
                </c:pt>
                <c:pt idx="20">
                  <c:v>2.4691056910569099E-2</c:v>
                </c:pt>
                <c:pt idx="21">
                  <c:v>2.4691056910569099E-2</c:v>
                </c:pt>
                <c:pt idx="22">
                  <c:v>2.4691056910569099E-2</c:v>
                </c:pt>
                <c:pt idx="23">
                  <c:v>2.4691056910569099E-2</c:v>
                </c:pt>
                <c:pt idx="24">
                  <c:v>2.4691056910569099E-2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3D-4E82-A4B6-755B3296301B}"/>
            </c:ext>
          </c:extLst>
        </c:ser>
        <c:ser>
          <c:idx val="2"/>
          <c:order val="3"/>
          <c:tx>
            <c:strRef>
              <c:f>'sm occupancy pointnet cls a100'!$D$2</c:f>
              <c:strCache>
                <c:ptCount val="1"/>
                <c:pt idx="0">
                  <c:v>serial:amp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'sm occupancy pointnet cls a100'!$D$3:$D$27</c:f>
              <c:numCache>
                <c:formatCode>General</c:formatCode>
                <c:ptCount val="25"/>
                <c:pt idx="0">
                  <c:v>1.3333333333333299E-2</c:v>
                </c:pt>
                <c:pt idx="1">
                  <c:v>1.3333333333333299E-2</c:v>
                </c:pt>
                <c:pt idx="2">
                  <c:v>1.3333333333333299E-2</c:v>
                </c:pt>
                <c:pt idx="3">
                  <c:v>1.3333333333333299E-2</c:v>
                </c:pt>
                <c:pt idx="4">
                  <c:v>1.3333333333333299E-2</c:v>
                </c:pt>
                <c:pt idx="5">
                  <c:v>1.3333333333333299E-2</c:v>
                </c:pt>
                <c:pt idx="6">
                  <c:v>1.3333333333333299E-2</c:v>
                </c:pt>
                <c:pt idx="7">
                  <c:v>1.3333333333333299E-2</c:v>
                </c:pt>
                <c:pt idx="8">
                  <c:v>1.3333333333333299E-2</c:v>
                </c:pt>
                <c:pt idx="9">
                  <c:v>1.3333333333333299E-2</c:v>
                </c:pt>
                <c:pt idx="10">
                  <c:v>1.3333333333333299E-2</c:v>
                </c:pt>
                <c:pt idx="11">
                  <c:v>1.3333333333333299E-2</c:v>
                </c:pt>
                <c:pt idx="12">
                  <c:v>1.3333333333333299E-2</c:v>
                </c:pt>
                <c:pt idx="13">
                  <c:v>1.3333333333333299E-2</c:v>
                </c:pt>
                <c:pt idx="14">
                  <c:v>1.3333333333333299E-2</c:v>
                </c:pt>
                <c:pt idx="15">
                  <c:v>1.3333333333333299E-2</c:v>
                </c:pt>
                <c:pt idx="16">
                  <c:v>1.3333333333333299E-2</c:v>
                </c:pt>
                <c:pt idx="17">
                  <c:v>1.3333333333333299E-2</c:v>
                </c:pt>
                <c:pt idx="18">
                  <c:v>1.3333333333333299E-2</c:v>
                </c:pt>
                <c:pt idx="19">
                  <c:v>1.3333333333333299E-2</c:v>
                </c:pt>
                <c:pt idx="20">
                  <c:v>1.3333333333333299E-2</c:v>
                </c:pt>
                <c:pt idx="21">
                  <c:v>1.3333333333333299E-2</c:v>
                </c:pt>
                <c:pt idx="22">
                  <c:v>1.3333333333333299E-2</c:v>
                </c:pt>
                <c:pt idx="23">
                  <c:v>1.3333333333333299E-2</c:v>
                </c:pt>
                <c:pt idx="24">
                  <c:v>1.3333333333333299E-2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13D-4E82-A4B6-755B3296301B}"/>
            </c:ext>
          </c:extLst>
        </c:ser>
        <c:ser>
          <c:idx val="4"/>
          <c:order val="4"/>
          <c:tx>
            <c:strRef>
              <c:f>'sm occupancy pointnet cls a100'!$I$2</c:f>
              <c:strCache>
                <c:ptCount val="1"/>
                <c:pt idx="0">
                  <c:v>mps:fp32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occupancy pointnet cls a100'!$I$3:$I$27</c:f>
              <c:numCache>
                <c:formatCode>General</c:formatCode>
                <c:ptCount val="25"/>
                <c:pt idx="0">
                  <c:v>2.46097560975609E-2</c:v>
                </c:pt>
                <c:pt idx="1">
                  <c:v>4.6595238095238099E-2</c:v>
                </c:pt>
                <c:pt idx="2">
                  <c:v>6.1857142857142798E-2</c:v>
                </c:pt>
                <c:pt idx="3">
                  <c:v>6.2231182795698899E-2</c:v>
                </c:pt>
                <c:pt idx="4">
                  <c:v>6.5306666666666596E-2</c:v>
                </c:pt>
                <c:pt idx="5">
                  <c:v>6.6088122605363897E-2</c:v>
                </c:pt>
                <c:pt idx="6">
                  <c:v>6.8792517006802695E-2</c:v>
                </c:pt>
                <c:pt idx="7">
                  <c:v>6.8967261904761906E-2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13D-4E82-A4B6-755B3296301B}"/>
            </c:ext>
          </c:extLst>
        </c:ser>
        <c:ser>
          <c:idx val="5"/>
          <c:order val="5"/>
          <c:tx>
            <c:strRef>
              <c:f>'sm occupancy pointnet cls a100'!$J$2</c:f>
              <c:strCache>
                <c:ptCount val="1"/>
                <c:pt idx="0">
                  <c:v>mps:amp</c:v>
                </c:pt>
              </c:strCache>
            </c:strRef>
          </c:tx>
          <c:spPr>
            <a:ln w="28575" cap="rnd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occupancy pointnet cls a100'!$J$3:$J$27</c:f>
              <c:numCache>
                <c:formatCode>General</c:formatCode>
                <c:ptCount val="25"/>
                <c:pt idx="0">
                  <c:v>1.3351851851851801E-2</c:v>
                </c:pt>
                <c:pt idx="1">
                  <c:v>2.3650000000000001E-2</c:v>
                </c:pt>
                <c:pt idx="2">
                  <c:v>3.0388888888888799E-2</c:v>
                </c:pt>
                <c:pt idx="3">
                  <c:v>3.0431693989071001E-2</c:v>
                </c:pt>
                <c:pt idx="4">
                  <c:v>3.19234234234234E-2</c:v>
                </c:pt>
                <c:pt idx="5">
                  <c:v>3.1601532567049798E-2</c:v>
                </c:pt>
                <c:pt idx="6">
                  <c:v>3.3033670033669998E-2</c:v>
                </c:pt>
                <c:pt idx="7">
                  <c:v>3.2955357142857099E-2</c:v>
                </c:pt>
                <c:pt idx="8">
                  <c:v>3.2792349726775902E-2</c:v>
                </c:pt>
                <c:pt idx="9">
                  <c:v>3.2556372549019601E-2</c:v>
                </c:pt>
                <c:pt idx="10">
                  <c:v>3.3794520547945198E-2</c:v>
                </c:pt>
                <c:pt idx="11">
                  <c:v>3.3483059090540598E-2</c:v>
                </c:pt>
                <c:pt idx="12">
                  <c:v>3.3171597633135999E-2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13D-4E82-A4B6-755B3296301B}"/>
            </c:ext>
          </c:extLst>
        </c:ser>
        <c:ser>
          <c:idx val="8"/>
          <c:order val="6"/>
          <c:tx>
            <c:strRef>
              <c:f>'sm occupancy pointnet cls a100'!$G$2</c:f>
              <c:strCache>
                <c:ptCount val="1"/>
                <c:pt idx="0">
                  <c:v>mig:fp32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4">
                  <a:lumMod val="50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occupancy pointnet cls a100'!$G$3:$G$27</c:f>
              <c:numCache>
                <c:formatCode>General</c:formatCode>
                <c:ptCount val="25"/>
                <c:pt idx="0">
                  <c:v>2.49333333333333E-2</c:v>
                </c:pt>
                <c:pt idx="1">
                  <c:v>5.3470085470085402E-2</c:v>
                </c:pt>
                <c:pt idx="2">
                  <c:v>7.9442176870748296E-2</c:v>
                </c:pt>
                <c:pt idx="3">
                  <c:v>8.0666666666666595E-2</c:v>
                </c:pt>
                <c:pt idx="4">
                  <c:v>8.2463963963963896E-2</c:v>
                </c:pt>
                <c:pt idx="5">
                  <c:v>8.6089887640449406E-2</c:v>
                </c:pt>
                <c:pt idx="6">
                  <c:v>8.9412541254125399E-2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13D-4E82-A4B6-755B3296301B}"/>
            </c:ext>
          </c:extLst>
        </c:ser>
        <c:ser>
          <c:idx val="9"/>
          <c:order val="7"/>
          <c:tx>
            <c:strRef>
              <c:f>'sm occupancy pointnet cls a100'!$H$2</c:f>
              <c:strCache>
                <c:ptCount val="1"/>
                <c:pt idx="0">
                  <c:v>mig:amp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4">
                  <a:lumMod val="60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occupancy pointnet cls a100'!$H$3:$H$27</c:f>
              <c:numCache>
                <c:formatCode>General</c:formatCode>
                <c:ptCount val="25"/>
                <c:pt idx="0">
                  <c:v>1.41619047619047E-2</c:v>
                </c:pt>
                <c:pt idx="1">
                  <c:v>2.8380952380952298E-2</c:v>
                </c:pt>
                <c:pt idx="2">
                  <c:v>3.6503546099290698E-2</c:v>
                </c:pt>
                <c:pt idx="3">
                  <c:v>3.8222222222222199E-2</c:v>
                </c:pt>
                <c:pt idx="4">
                  <c:v>3.8236111111111103E-2</c:v>
                </c:pt>
                <c:pt idx="5">
                  <c:v>3.8333333333333303E-2</c:v>
                </c:pt>
                <c:pt idx="6">
                  <c:v>3.9959595959595903E-2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13D-4E82-A4B6-755B3296301B}"/>
            </c:ext>
          </c:extLst>
        </c:ser>
        <c:ser>
          <c:idx val="0"/>
          <c:order val="8"/>
          <c:tx>
            <c:strRef>
              <c:f>'sm occupancy pointnet cls a100'!$E$2</c:f>
              <c:strCache>
                <c:ptCount val="1"/>
                <c:pt idx="0">
                  <c:v>concurrent:fp32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occupancy pointnet cls a100'!$E$3:$E$27</c:f>
              <c:numCache>
                <c:formatCode>General</c:formatCode>
                <c:ptCount val="25"/>
                <c:pt idx="0">
                  <c:v>2.44796747967479E-2</c:v>
                </c:pt>
                <c:pt idx="1">
                  <c:v>2.6147727272727201E-2</c:v>
                </c:pt>
                <c:pt idx="2">
                  <c:v>2.67506361323155E-2</c:v>
                </c:pt>
                <c:pt idx="3">
                  <c:v>2.6779693486590001E-2</c:v>
                </c:pt>
                <c:pt idx="4">
                  <c:v>2.5942901234567901E-2</c:v>
                </c:pt>
                <c:pt idx="5">
                  <c:v>2.61325611325611E-2</c:v>
                </c:pt>
                <c:pt idx="6">
                  <c:v>2.61815181518151E-2</c:v>
                </c:pt>
                <c:pt idx="7">
                  <c:v>2.56831395348837E-2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13D-4E82-A4B6-755B3296301B}"/>
            </c:ext>
          </c:extLst>
        </c:ser>
        <c:ser>
          <c:idx val="3"/>
          <c:order val="9"/>
          <c:tx>
            <c:strRef>
              <c:f>'sm occupancy pointnet cls a100'!$F$2</c:f>
              <c:strCache>
                <c:ptCount val="1"/>
                <c:pt idx="0">
                  <c:v>concurrent:amp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occupancy pointnet cls a100'!$F$3:$F$27</c:f>
              <c:numCache>
                <c:formatCode>General</c:formatCode>
                <c:ptCount val="25"/>
                <c:pt idx="0">
                  <c:v>1.33148148148148E-2</c:v>
                </c:pt>
                <c:pt idx="1">
                  <c:v>1.39876543209876E-2</c:v>
                </c:pt>
                <c:pt idx="2">
                  <c:v>1.34380165289256E-2</c:v>
                </c:pt>
                <c:pt idx="3">
                  <c:v>1.41511387163561E-2</c:v>
                </c:pt>
                <c:pt idx="4">
                  <c:v>1.36417910447761E-2</c:v>
                </c:pt>
                <c:pt idx="5">
                  <c:v>1.4208852005532501E-2</c:v>
                </c:pt>
                <c:pt idx="6">
                  <c:v>1.3479761904761901E-2</c:v>
                </c:pt>
                <c:pt idx="7">
                  <c:v>1.39302083333333E-2</c:v>
                </c:pt>
                <c:pt idx="8">
                  <c:v>1.34590316573556E-2</c:v>
                </c:pt>
                <c:pt idx="9">
                  <c:v>1.3656565656565599E-2</c:v>
                </c:pt>
                <c:pt idx="10">
                  <c:v>1.3543295019156999E-2</c:v>
                </c:pt>
                <c:pt idx="11">
                  <c:v>1.3622884488745201E-2</c:v>
                </c:pt>
                <c:pt idx="12">
                  <c:v>1.37024739583333E-2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13D-4E82-A4B6-755B32963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2000" b="1" i="0" u="none" strike="noStrike" baseline="0">
                    <a:effectLst/>
                  </a:rPr>
                  <a:t>Models</a:t>
                </a:r>
                <a:endPara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noMultiLvlLbl val="0"/>
      </c:catAx>
      <c:valAx>
        <c:axId val="20161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/>
              <a:t>tensor_active</a:t>
            </a:r>
            <a:r>
              <a:rPr lang="en-US" sz="2400" dirty="0"/>
              <a:t> on A100</a:t>
            </a:r>
          </a:p>
        </c:rich>
      </c:tx>
      <c:layout>
        <c:manualLayout>
          <c:xMode val="edge"/>
          <c:yMode val="edge"/>
          <c:x val="0.29567950059997261"/>
          <c:y val="0.120993127919654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494802992293027"/>
          <c:y val="0.217615953541584"/>
          <c:w val="0.67615528458892515"/>
          <c:h val="0.53882385960052348"/>
        </c:manualLayout>
      </c:layout>
      <c:lineChart>
        <c:grouping val="standard"/>
        <c:varyColors val="0"/>
        <c:ser>
          <c:idx val="6"/>
          <c:order val="0"/>
          <c:tx>
            <c:strRef>
              <c:f>'tensor active pointnet cls a100'!$K$2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'tensor active pointnet cls a100'!$K$3:$K$27</c:f>
              <c:numCache>
                <c:formatCode>General</c:formatCode>
                <c:ptCount val="2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17-4FA6-956D-1357854157D2}"/>
            </c:ext>
          </c:extLst>
        </c:ser>
        <c:ser>
          <c:idx val="7"/>
          <c:order val="1"/>
          <c:tx>
            <c:strRef>
              <c:f>'tensor active pointnet cls a100'!$L$2</c:f>
              <c:strCache>
                <c:ptCount val="1"/>
                <c:pt idx="0">
                  <c:v>hfta:amp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'tensor active pointnet cls a100'!$L$3:$L$27</c:f>
              <c:numCache>
                <c:formatCode>General</c:formatCode>
                <c:ptCount val="25"/>
                <c:pt idx="0">
                  <c:v>2E-3</c:v>
                </c:pt>
                <c:pt idx="1">
                  <c:v>3.1587301587301499E-3</c:v>
                </c:pt>
                <c:pt idx="2">
                  <c:v>4.7703703703703701E-3</c:v>
                </c:pt>
                <c:pt idx="3">
                  <c:v>6.3971631205673703E-3</c:v>
                </c:pt>
                <c:pt idx="4">
                  <c:v>7.3605442176870699E-3</c:v>
                </c:pt>
                <c:pt idx="5">
                  <c:v>9.0138888888888803E-3</c:v>
                </c:pt>
                <c:pt idx="6">
                  <c:v>1.0226666666666599E-2</c:v>
                </c:pt>
                <c:pt idx="7">
                  <c:v>1.0947712418300601E-2</c:v>
                </c:pt>
                <c:pt idx="8">
                  <c:v>1.1839506172839499E-2</c:v>
                </c:pt>
                <c:pt idx="9">
                  <c:v>1.2999999999999999E-2</c:v>
                </c:pt>
                <c:pt idx="10">
                  <c:v>1.39122807017543E-2</c:v>
                </c:pt>
                <c:pt idx="11">
                  <c:v>1.49165923282783E-2</c:v>
                </c:pt>
                <c:pt idx="12">
                  <c:v>1.5920903954802199E-2</c:v>
                </c:pt>
                <c:pt idx="13">
                  <c:v>1.66378713322398E-2</c:v>
                </c:pt>
                <c:pt idx="14">
                  <c:v>1.7354838709677401E-2</c:v>
                </c:pt>
                <c:pt idx="15">
                  <c:v>1.8015961021505301E-2</c:v>
                </c:pt>
                <c:pt idx="16">
                  <c:v>1.8677083333333299E-2</c:v>
                </c:pt>
                <c:pt idx="17">
                  <c:v>1.9336054104477599E-2</c:v>
                </c:pt>
                <c:pt idx="18">
                  <c:v>1.9995024875621801E-2</c:v>
                </c:pt>
                <c:pt idx="19">
                  <c:v>2.0450564081003399E-2</c:v>
                </c:pt>
                <c:pt idx="20">
                  <c:v>2.0906103286384901E-2</c:v>
                </c:pt>
                <c:pt idx="21">
                  <c:v>2.1635922013562799E-2</c:v>
                </c:pt>
                <c:pt idx="22">
                  <c:v>2.23657407407407E-2</c:v>
                </c:pt>
                <c:pt idx="23">
                  <c:v>2.2774975633528202E-2</c:v>
                </c:pt>
                <c:pt idx="24">
                  <c:v>2.3E-2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17-4FA6-956D-1357854157D2}"/>
            </c:ext>
          </c:extLst>
        </c:ser>
        <c:ser>
          <c:idx val="1"/>
          <c:order val="2"/>
          <c:tx>
            <c:strRef>
              <c:f>'tensor active pointnet cls a100'!$C$2</c:f>
              <c:strCache>
                <c:ptCount val="1"/>
                <c:pt idx="0">
                  <c:v>serial:fp32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'tensor active pointnet cls a100'!$C$3:$C$27</c:f>
              <c:numCache>
                <c:formatCode>General</c:formatCode>
                <c:ptCount val="2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17-4FA6-956D-1357854157D2}"/>
            </c:ext>
          </c:extLst>
        </c:ser>
        <c:ser>
          <c:idx val="2"/>
          <c:order val="3"/>
          <c:tx>
            <c:strRef>
              <c:f>'tensor active pointnet cls a100'!$D$2</c:f>
              <c:strCache>
                <c:ptCount val="1"/>
                <c:pt idx="0">
                  <c:v>serial:amp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'tensor active pointnet cls a100'!$D$3:$D$27</c:f>
              <c:numCache>
                <c:formatCode>General</c:formatCode>
                <c:ptCount val="25"/>
                <c:pt idx="0">
                  <c:v>2E-3</c:v>
                </c:pt>
                <c:pt idx="1">
                  <c:v>2E-3</c:v>
                </c:pt>
                <c:pt idx="2">
                  <c:v>2E-3</c:v>
                </c:pt>
                <c:pt idx="3">
                  <c:v>2E-3</c:v>
                </c:pt>
                <c:pt idx="4">
                  <c:v>2E-3</c:v>
                </c:pt>
                <c:pt idx="5">
                  <c:v>2E-3</c:v>
                </c:pt>
                <c:pt idx="6">
                  <c:v>2E-3</c:v>
                </c:pt>
                <c:pt idx="7">
                  <c:v>2E-3</c:v>
                </c:pt>
                <c:pt idx="8">
                  <c:v>2E-3</c:v>
                </c:pt>
                <c:pt idx="9">
                  <c:v>2E-3</c:v>
                </c:pt>
                <c:pt idx="10">
                  <c:v>2E-3</c:v>
                </c:pt>
                <c:pt idx="11">
                  <c:v>2E-3</c:v>
                </c:pt>
                <c:pt idx="12">
                  <c:v>2E-3</c:v>
                </c:pt>
                <c:pt idx="13">
                  <c:v>2E-3</c:v>
                </c:pt>
                <c:pt idx="14">
                  <c:v>2E-3</c:v>
                </c:pt>
                <c:pt idx="15">
                  <c:v>2E-3</c:v>
                </c:pt>
                <c:pt idx="16">
                  <c:v>2E-3</c:v>
                </c:pt>
                <c:pt idx="17">
                  <c:v>2E-3</c:v>
                </c:pt>
                <c:pt idx="18">
                  <c:v>2E-3</c:v>
                </c:pt>
                <c:pt idx="19">
                  <c:v>2E-3</c:v>
                </c:pt>
                <c:pt idx="20">
                  <c:v>2E-3</c:v>
                </c:pt>
                <c:pt idx="21">
                  <c:v>2E-3</c:v>
                </c:pt>
                <c:pt idx="22">
                  <c:v>2E-3</c:v>
                </c:pt>
                <c:pt idx="23">
                  <c:v>2E-3</c:v>
                </c:pt>
                <c:pt idx="24">
                  <c:v>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17-4FA6-956D-1357854157D2}"/>
            </c:ext>
          </c:extLst>
        </c:ser>
        <c:ser>
          <c:idx val="4"/>
          <c:order val="4"/>
          <c:tx>
            <c:strRef>
              <c:f>'tensor active pointnet cls a100'!$I$2</c:f>
              <c:strCache>
                <c:ptCount val="1"/>
                <c:pt idx="0">
                  <c:v>mps:fp32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'tensor active pointnet cls a100'!$I$3:$I$27</c:f>
              <c:numCache>
                <c:formatCode>General</c:formatCode>
                <c:ptCount val="2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517-4FA6-956D-1357854157D2}"/>
            </c:ext>
          </c:extLst>
        </c:ser>
        <c:ser>
          <c:idx val="5"/>
          <c:order val="5"/>
          <c:tx>
            <c:strRef>
              <c:f>'tensor active pointnet cls a100'!$J$2</c:f>
              <c:strCache>
                <c:ptCount val="1"/>
                <c:pt idx="0">
                  <c:v>mps:amp</c:v>
                </c:pt>
              </c:strCache>
            </c:strRef>
          </c:tx>
          <c:spPr>
            <a:ln w="28575" cap="rnd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'tensor active pointnet cls a100'!$J$3:$J$27</c:f>
              <c:numCache>
                <c:formatCode>General</c:formatCode>
                <c:ptCount val="25"/>
                <c:pt idx="0">
                  <c:v>2E-3</c:v>
                </c:pt>
                <c:pt idx="1">
                  <c:v>3.5500000000000002E-3</c:v>
                </c:pt>
                <c:pt idx="2">
                  <c:v>4.4652777777777703E-3</c:v>
                </c:pt>
                <c:pt idx="3">
                  <c:v>4.4371584699453501E-3</c:v>
                </c:pt>
                <c:pt idx="4">
                  <c:v>4.5405405405405403E-3</c:v>
                </c:pt>
                <c:pt idx="5">
                  <c:v>4.5325670498084199E-3</c:v>
                </c:pt>
                <c:pt idx="6">
                  <c:v>4.7441077441077398E-3</c:v>
                </c:pt>
                <c:pt idx="7">
                  <c:v>4.6994047619047597E-3</c:v>
                </c:pt>
                <c:pt idx="8">
                  <c:v>4.74863387978142E-3</c:v>
                </c:pt>
                <c:pt idx="9">
                  <c:v>4.7034313725490204E-3</c:v>
                </c:pt>
                <c:pt idx="10">
                  <c:v>4.8584474885844699E-3</c:v>
                </c:pt>
                <c:pt idx="11">
                  <c:v>4.8315906081975602E-3</c:v>
                </c:pt>
                <c:pt idx="12">
                  <c:v>4.8047337278106497E-3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517-4FA6-956D-1357854157D2}"/>
            </c:ext>
          </c:extLst>
        </c:ser>
        <c:ser>
          <c:idx val="8"/>
          <c:order val="6"/>
          <c:tx>
            <c:strRef>
              <c:f>'tensor active pointnet cls a100'!$G$2</c:f>
              <c:strCache>
                <c:ptCount val="1"/>
                <c:pt idx="0">
                  <c:v>mig:fp32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4">
                  <a:lumMod val="50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'tensor active pointnet cls a100'!$G$3:$G$27</c:f>
              <c:numCache>
                <c:formatCode>General</c:formatCode>
                <c:ptCount val="2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517-4FA6-956D-1357854157D2}"/>
            </c:ext>
          </c:extLst>
        </c:ser>
        <c:ser>
          <c:idx val="9"/>
          <c:order val="7"/>
          <c:tx>
            <c:strRef>
              <c:f>'tensor active pointnet cls a100'!$H$2</c:f>
              <c:strCache>
                <c:ptCount val="1"/>
                <c:pt idx="0">
                  <c:v>mig:amp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4">
                  <a:lumMod val="60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'tensor active pointnet cls a100'!$H$3:$H$27</c:f>
              <c:numCache>
                <c:formatCode>General</c:formatCode>
                <c:ptCount val="25"/>
                <c:pt idx="0">
                  <c:v>1.9619047619047602E-3</c:v>
                </c:pt>
                <c:pt idx="1">
                  <c:v>4.4476190476190397E-3</c:v>
                </c:pt>
                <c:pt idx="2">
                  <c:v>4.93617021276595E-3</c:v>
                </c:pt>
                <c:pt idx="3">
                  <c:v>5.0222222222222196E-3</c:v>
                </c:pt>
                <c:pt idx="4">
                  <c:v>4.9583333333333302E-3</c:v>
                </c:pt>
                <c:pt idx="5">
                  <c:v>4.98863636363636E-3</c:v>
                </c:pt>
                <c:pt idx="6">
                  <c:v>5.1616161616161596E-3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517-4FA6-956D-1357854157D2}"/>
            </c:ext>
          </c:extLst>
        </c:ser>
        <c:ser>
          <c:idx val="0"/>
          <c:order val="8"/>
          <c:tx>
            <c:strRef>
              <c:f>'tensor active pointnet cls a100'!$E$2</c:f>
              <c:strCache>
                <c:ptCount val="1"/>
                <c:pt idx="0">
                  <c:v>concurrent:fp32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'tensor active pointnet cls a100'!$E$3:$E$27</c:f>
              <c:numCache>
                <c:formatCode>General</c:formatCode>
                <c:ptCount val="2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517-4FA6-956D-1357854157D2}"/>
            </c:ext>
          </c:extLst>
        </c:ser>
        <c:ser>
          <c:idx val="3"/>
          <c:order val="9"/>
          <c:tx>
            <c:strRef>
              <c:f>'tensor active pointnet cls a100'!$F$2</c:f>
              <c:strCache>
                <c:ptCount val="1"/>
                <c:pt idx="0">
                  <c:v>concurrent:amp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'tensor active pointnet cls a100'!$F$3:$F$27</c:f>
              <c:numCache>
                <c:formatCode>General</c:formatCode>
                <c:ptCount val="25"/>
                <c:pt idx="0">
                  <c:v>2E-3</c:v>
                </c:pt>
                <c:pt idx="1">
                  <c:v>1.70781893004115E-3</c:v>
                </c:pt>
                <c:pt idx="2">
                  <c:v>1.7107438016528899E-3</c:v>
                </c:pt>
                <c:pt idx="3">
                  <c:v>1.5859213250517599E-3</c:v>
                </c:pt>
                <c:pt idx="4">
                  <c:v>1.64344941956882E-3</c:v>
                </c:pt>
                <c:pt idx="5">
                  <c:v>1.7233748271092599E-3</c:v>
                </c:pt>
                <c:pt idx="6">
                  <c:v>1.6345238095237999E-3</c:v>
                </c:pt>
                <c:pt idx="7">
                  <c:v>1.6093749999999999E-3</c:v>
                </c:pt>
                <c:pt idx="8">
                  <c:v>1.6396648044692699E-3</c:v>
                </c:pt>
                <c:pt idx="9">
                  <c:v>1.65656565656565E-3</c:v>
                </c:pt>
                <c:pt idx="10">
                  <c:v>1.6781609195402299E-3</c:v>
                </c:pt>
                <c:pt idx="11">
                  <c:v>1.6437679597701099E-3</c:v>
                </c:pt>
                <c:pt idx="12">
                  <c:v>1.6093749999999999E-3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517-4FA6-956D-135785415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2000" b="1" i="0" u="none" strike="noStrike" baseline="0">
                    <a:effectLst/>
                  </a:rPr>
                  <a:t>Models</a:t>
                </a:r>
                <a:endPara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noMultiLvlLbl val="0"/>
      </c:catAx>
      <c:valAx>
        <c:axId val="20161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GPU Hour Usage Breakdown</a:t>
            </a:r>
          </a:p>
        </c:rich>
      </c:tx>
      <c:layout>
        <c:manualLayout>
          <c:xMode val="edge"/>
          <c:yMode val="edge"/>
          <c:x val="0.12969564828018545"/>
          <c:y val="0.112942612942612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'Vector Stats'!$E$1</c:f>
              <c:strCache>
                <c:ptCount val="1"/>
                <c:pt idx="0">
                  <c:v>GPU Hour Usage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BD-4B29-898B-B558F51C65D7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BD-4B29-898B-B558F51C65D7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BD-4B29-898B-B558F51C65D7}"/>
              </c:ext>
            </c:extLst>
          </c:dPt>
          <c:dLbls>
            <c:dLbl>
              <c:idx val="0"/>
              <c:layout>
                <c:manualLayout>
                  <c:x val="-0.20578842199351066"/>
                  <c:y val="0.247914203032313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3184601924759"/>
                      <c:h val="0.25030525030525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DBD-4B29-898B-B558F51C65D7}"/>
                </c:ext>
              </c:extLst>
            </c:dLbl>
            <c:dLbl>
              <c:idx val="1"/>
              <c:layout>
                <c:manualLayout>
                  <c:x val="-0.21724908033149401"/>
                  <c:y val="-0.199317633372751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38232720909887"/>
                      <c:h val="0.183150183150183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DBD-4B29-898B-B558F51C65D7}"/>
                </c:ext>
              </c:extLst>
            </c:dLbl>
            <c:dLbl>
              <c:idx val="2"/>
              <c:layout>
                <c:manualLayout>
                  <c:x val="0.18318022747156607"/>
                  <c:y val="-6.5905223385538344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671697287839019"/>
                      <c:h val="0.30677655677655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DBD-4B29-898B-B558F51C65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'Vector Stats'!$D$2:$D$4</c:f>
              <c:strCache>
                <c:ptCount val="3"/>
                <c:pt idx="0">
                  <c:v>Dist. Training</c:v>
                </c:pt>
                <c:pt idx="1">
                  <c:v>Other</c:v>
                </c:pt>
                <c:pt idx="2">
                  <c:v>Single-GPU Training</c:v>
                </c:pt>
              </c:strCache>
            </c:strRef>
          </c:cat>
          <c:val>
            <c:numRef>
              <c:f>'Vector Stats'!$E$2:$E$4</c:f>
              <c:numCache>
                <c:formatCode>0.00%</c:formatCode>
                <c:ptCount val="3"/>
                <c:pt idx="0">
                  <c:v>0.23980000000000001</c:v>
                </c:pt>
                <c:pt idx="1">
                  <c:v>0.26250000000000001</c:v>
                </c:pt>
                <c:pt idx="2">
                  <c:v>0.49769999999999998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BD-4B29-898B-B558F51C65D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/>
              <a:t>sm_active</a:t>
            </a:r>
            <a:r>
              <a:rPr lang="en-US" sz="2400" dirty="0"/>
              <a:t> on A100</a:t>
            </a:r>
          </a:p>
        </c:rich>
      </c:tx>
      <c:layout>
        <c:manualLayout>
          <c:xMode val="edge"/>
          <c:yMode val="edge"/>
          <c:x val="7.9628110266723243E-2"/>
          <c:y val="0.20645584741471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748355335600779E-2"/>
          <c:y val="0.29459585216014916"/>
          <c:w val="0.25702712786850984"/>
          <c:h val="0.48550371982616503"/>
        </c:manualLayout>
      </c:layout>
      <c:lineChart>
        <c:grouping val="standard"/>
        <c:varyColors val="0"/>
        <c:ser>
          <c:idx val="6"/>
          <c:order val="0"/>
          <c:tx>
            <c:strRef>
              <c:f>'sm active pointnet cls a100'!$K$2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active pointnet cls a100'!$K$3:$K$27</c:f>
              <c:numCache>
                <c:formatCode>General</c:formatCode>
                <c:ptCount val="25"/>
                <c:pt idx="0">
                  <c:v>8.3853658536585302E-2</c:v>
                </c:pt>
                <c:pt idx="1">
                  <c:v>0.130052631578947</c:v>
                </c:pt>
                <c:pt idx="2">
                  <c:v>0.186233333333333</c:v>
                </c:pt>
                <c:pt idx="3">
                  <c:v>0.24377777777777701</c:v>
                </c:pt>
                <c:pt idx="4">
                  <c:v>0.29574479166666601</c:v>
                </c:pt>
                <c:pt idx="5">
                  <c:v>0.33640796019900399</c:v>
                </c:pt>
                <c:pt idx="6">
                  <c:v>0.37944285714285703</c:v>
                </c:pt>
                <c:pt idx="7">
                  <c:v>0.41980365296803601</c:v>
                </c:pt>
                <c:pt idx="8">
                  <c:v>0.45935135135135102</c:v>
                </c:pt>
                <c:pt idx="9">
                  <c:v>0.49264069264069199</c:v>
                </c:pt>
                <c:pt idx="10">
                  <c:v>0.52776666666666605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89-4349-85C3-74184979FC3E}"/>
            </c:ext>
          </c:extLst>
        </c:ser>
        <c:ser>
          <c:idx val="7"/>
          <c:order val="1"/>
          <c:tx>
            <c:strRef>
              <c:f>'sm active pointnet cls a100'!$L$2</c:f>
              <c:strCache>
                <c:ptCount val="1"/>
                <c:pt idx="0">
                  <c:v>hfta:amp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active pointnet cls a100'!$L$3:$L$27</c:f>
              <c:numCache>
                <c:formatCode>General</c:formatCode>
                <c:ptCount val="25"/>
                <c:pt idx="0">
                  <c:v>5.6990740740740703E-2</c:v>
                </c:pt>
                <c:pt idx="1">
                  <c:v>0.112238095238095</c:v>
                </c:pt>
                <c:pt idx="2">
                  <c:v>0.16365185185185099</c:v>
                </c:pt>
                <c:pt idx="3">
                  <c:v>0.20932624113475101</c:v>
                </c:pt>
                <c:pt idx="4">
                  <c:v>0.259945578231292</c:v>
                </c:pt>
                <c:pt idx="5">
                  <c:v>0.30055555555555502</c:v>
                </c:pt>
                <c:pt idx="6">
                  <c:v>0.34949999999999998</c:v>
                </c:pt>
                <c:pt idx="7">
                  <c:v>0.36997385620915002</c:v>
                </c:pt>
                <c:pt idx="8">
                  <c:v>0.40812345679012302</c:v>
                </c:pt>
                <c:pt idx="9">
                  <c:v>0.44473939393939299</c:v>
                </c:pt>
                <c:pt idx="10">
                  <c:v>0.47519298245614</c:v>
                </c:pt>
                <c:pt idx="11">
                  <c:v>0.51117841213202497</c:v>
                </c:pt>
                <c:pt idx="12">
                  <c:v>0.547163841807909</c:v>
                </c:pt>
                <c:pt idx="13">
                  <c:v>0.56164106068890096</c:v>
                </c:pt>
                <c:pt idx="14">
                  <c:v>0.57611827956989203</c:v>
                </c:pt>
                <c:pt idx="15">
                  <c:v>0.58515549395161204</c:v>
                </c:pt>
                <c:pt idx="16">
                  <c:v>0.59419270833333304</c:v>
                </c:pt>
                <c:pt idx="17">
                  <c:v>0.60466849347014895</c:v>
                </c:pt>
                <c:pt idx="18">
                  <c:v>0.61514427860696497</c:v>
                </c:pt>
                <c:pt idx="19">
                  <c:v>0.62489373554761396</c:v>
                </c:pt>
                <c:pt idx="20">
                  <c:v>0.63464319248826195</c:v>
                </c:pt>
                <c:pt idx="21">
                  <c:v>0.64598363328116803</c:v>
                </c:pt>
                <c:pt idx="22">
                  <c:v>0.65732407407407401</c:v>
                </c:pt>
                <c:pt idx="23">
                  <c:v>0.66442958089668602</c:v>
                </c:pt>
                <c:pt idx="24">
                  <c:v>0.67153508771929804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89-4349-85C3-74184979FC3E}"/>
            </c:ext>
          </c:extLst>
        </c:ser>
        <c:ser>
          <c:idx val="1"/>
          <c:order val="2"/>
          <c:tx>
            <c:strRef>
              <c:f>'sm active pointnet cls a100'!$C$2</c:f>
              <c:strCache>
                <c:ptCount val="1"/>
                <c:pt idx="0">
                  <c:v>serial:fp32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'sm active pointnet cls a100'!$C$3:$C$27</c:f>
              <c:numCache>
                <c:formatCode>General</c:formatCode>
                <c:ptCount val="25"/>
                <c:pt idx="0">
                  <c:v>8.2479674796747907E-2</c:v>
                </c:pt>
                <c:pt idx="1">
                  <c:v>8.2479674796747907E-2</c:v>
                </c:pt>
                <c:pt idx="2">
                  <c:v>8.2479674796747907E-2</c:v>
                </c:pt>
                <c:pt idx="3">
                  <c:v>8.2479674796747907E-2</c:v>
                </c:pt>
                <c:pt idx="4">
                  <c:v>8.2479674796747907E-2</c:v>
                </c:pt>
                <c:pt idx="5">
                  <c:v>8.2479674796747907E-2</c:v>
                </c:pt>
                <c:pt idx="6">
                  <c:v>8.2479674796747907E-2</c:v>
                </c:pt>
                <c:pt idx="7">
                  <c:v>8.2479674796747907E-2</c:v>
                </c:pt>
                <c:pt idx="8">
                  <c:v>8.2479674796747907E-2</c:v>
                </c:pt>
                <c:pt idx="9">
                  <c:v>8.2479674796747907E-2</c:v>
                </c:pt>
                <c:pt idx="10">
                  <c:v>8.2479674796747907E-2</c:v>
                </c:pt>
                <c:pt idx="11">
                  <c:v>8.2479674796747907E-2</c:v>
                </c:pt>
                <c:pt idx="12">
                  <c:v>8.2479674796747907E-2</c:v>
                </c:pt>
                <c:pt idx="13">
                  <c:v>8.2479674796747907E-2</c:v>
                </c:pt>
                <c:pt idx="14">
                  <c:v>8.2479674796747907E-2</c:v>
                </c:pt>
                <c:pt idx="15">
                  <c:v>8.2479674796747907E-2</c:v>
                </c:pt>
                <c:pt idx="16">
                  <c:v>8.2479674796747907E-2</c:v>
                </c:pt>
                <c:pt idx="17">
                  <c:v>8.2479674796747907E-2</c:v>
                </c:pt>
                <c:pt idx="18">
                  <c:v>8.2479674796747907E-2</c:v>
                </c:pt>
                <c:pt idx="19">
                  <c:v>8.2479674796747907E-2</c:v>
                </c:pt>
                <c:pt idx="20">
                  <c:v>8.2479674796747907E-2</c:v>
                </c:pt>
                <c:pt idx="21">
                  <c:v>8.2479674796747907E-2</c:v>
                </c:pt>
                <c:pt idx="22">
                  <c:v>8.2479674796747907E-2</c:v>
                </c:pt>
                <c:pt idx="23">
                  <c:v>8.2479674796747907E-2</c:v>
                </c:pt>
                <c:pt idx="24">
                  <c:v>8.2479674796747907E-2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89-4349-85C3-74184979FC3E}"/>
            </c:ext>
          </c:extLst>
        </c:ser>
        <c:ser>
          <c:idx val="2"/>
          <c:order val="3"/>
          <c:tx>
            <c:strRef>
              <c:f>'sm active pointnet cls a100'!$D$2</c:f>
              <c:strCache>
                <c:ptCount val="1"/>
                <c:pt idx="0">
                  <c:v>serial:amp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'sm active pointnet cls a100'!$D$3:$D$27</c:f>
              <c:numCache>
                <c:formatCode>General</c:formatCode>
                <c:ptCount val="25"/>
                <c:pt idx="0">
                  <c:v>5.6601851851851799E-2</c:v>
                </c:pt>
                <c:pt idx="1">
                  <c:v>5.6601851851851799E-2</c:v>
                </c:pt>
                <c:pt idx="2">
                  <c:v>5.6601851851851799E-2</c:v>
                </c:pt>
                <c:pt idx="3">
                  <c:v>5.6601851851851799E-2</c:v>
                </c:pt>
                <c:pt idx="4">
                  <c:v>5.6601851851851799E-2</c:v>
                </c:pt>
                <c:pt idx="5">
                  <c:v>5.6601851851851799E-2</c:v>
                </c:pt>
                <c:pt idx="6">
                  <c:v>5.6601851851851799E-2</c:v>
                </c:pt>
                <c:pt idx="7">
                  <c:v>5.6601851851851799E-2</c:v>
                </c:pt>
                <c:pt idx="8">
                  <c:v>5.6601851851851799E-2</c:v>
                </c:pt>
                <c:pt idx="9">
                  <c:v>5.6601851851851799E-2</c:v>
                </c:pt>
                <c:pt idx="10">
                  <c:v>5.6601851851851799E-2</c:v>
                </c:pt>
                <c:pt idx="11">
                  <c:v>5.6601851851851799E-2</c:v>
                </c:pt>
                <c:pt idx="12">
                  <c:v>5.6601851851851799E-2</c:v>
                </c:pt>
                <c:pt idx="13">
                  <c:v>5.6601851851851799E-2</c:v>
                </c:pt>
                <c:pt idx="14">
                  <c:v>5.6601851851851799E-2</c:v>
                </c:pt>
                <c:pt idx="15">
                  <c:v>5.6601851851851799E-2</c:v>
                </c:pt>
                <c:pt idx="16">
                  <c:v>5.6601851851851799E-2</c:v>
                </c:pt>
                <c:pt idx="17">
                  <c:v>5.6601851851851799E-2</c:v>
                </c:pt>
                <c:pt idx="18">
                  <c:v>5.6601851851851799E-2</c:v>
                </c:pt>
                <c:pt idx="19">
                  <c:v>5.6601851851851799E-2</c:v>
                </c:pt>
                <c:pt idx="20">
                  <c:v>5.6601851851851799E-2</c:v>
                </c:pt>
                <c:pt idx="21">
                  <c:v>5.6601851851851799E-2</c:v>
                </c:pt>
                <c:pt idx="22">
                  <c:v>5.6601851851851799E-2</c:v>
                </c:pt>
                <c:pt idx="23">
                  <c:v>5.6601851851851799E-2</c:v>
                </c:pt>
                <c:pt idx="24">
                  <c:v>5.6601851851851799E-2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B89-4349-85C3-74184979FC3E}"/>
            </c:ext>
          </c:extLst>
        </c:ser>
        <c:ser>
          <c:idx val="4"/>
          <c:order val="4"/>
          <c:tx>
            <c:strRef>
              <c:f>'sm active pointnet cls a100'!$I$2</c:f>
              <c:strCache>
                <c:ptCount val="1"/>
                <c:pt idx="0">
                  <c:v>mps:fp32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active pointnet cls a100'!$I$3:$I$27</c:f>
              <c:numCache>
                <c:formatCode>General</c:formatCode>
                <c:ptCount val="25"/>
                <c:pt idx="0">
                  <c:v>8.2146341463414596E-2</c:v>
                </c:pt>
                <c:pt idx="1">
                  <c:v>0.15506349206349199</c:v>
                </c:pt>
                <c:pt idx="2">
                  <c:v>0.201938775510204</c:v>
                </c:pt>
                <c:pt idx="3">
                  <c:v>0.203263440860215</c:v>
                </c:pt>
                <c:pt idx="4">
                  <c:v>0.21257777777777701</c:v>
                </c:pt>
                <c:pt idx="5">
                  <c:v>0.21583141762452099</c:v>
                </c:pt>
                <c:pt idx="6">
                  <c:v>0.22617346938775501</c:v>
                </c:pt>
                <c:pt idx="7">
                  <c:v>0.225041666666666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B89-4349-85C3-74184979FC3E}"/>
            </c:ext>
          </c:extLst>
        </c:ser>
        <c:ser>
          <c:idx val="5"/>
          <c:order val="5"/>
          <c:tx>
            <c:strRef>
              <c:f>'sm active pointnet cls a100'!$J$2</c:f>
              <c:strCache>
                <c:ptCount val="1"/>
                <c:pt idx="0">
                  <c:v>mps:amp</c:v>
                </c:pt>
              </c:strCache>
            </c:strRef>
          </c:tx>
          <c:spPr>
            <a:ln w="28575" cap="rnd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active pointnet cls a100'!$J$3:$J$27</c:f>
              <c:numCache>
                <c:formatCode>General</c:formatCode>
                <c:ptCount val="25"/>
                <c:pt idx="0">
                  <c:v>5.6537037037036997E-2</c:v>
                </c:pt>
                <c:pt idx="1">
                  <c:v>0.101608333333333</c:v>
                </c:pt>
                <c:pt idx="2">
                  <c:v>0.128965277777777</c:v>
                </c:pt>
                <c:pt idx="3">
                  <c:v>0.12907103825136601</c:v>
                </c:pt>
                <c:pt idx="4">
                  <c:v>0.13306306306306301</c:v>
                </c:pt>
                <c:pt idx="5">
                  <c:v>0.13246743295019101</c:v>
                </c:pt>
                <c:pt idx="6">
                  <c:v>0.138154882154882</c:v>
                </c:pt>
                <c:pt idx="7">
                  <c:v>0.13722619047619</c:v>
                </c:pt>
                <c:pt idx="8">
                  <c:v>0.13821584699453501</c:v>
                </c:pt>
                <c:pt idx="9">
                  <c:v>0.13623284313725401</c:v>
                </c:pt>
                <c:pt idx="10">
                  <c:v>0.14124657534246499</c:v>
                </c:pt>
                <c:pt idx="11">
                  <c:v>0.140270230472021</c:v>
                </c:pt>
                <c:pt idx="12">
                  <c:v>0.13929388560157699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B89-4349-85C3-74184979FC3E}"/>
            </c:ext>
          </c:extLst>
        </c:ser>
        <c:ser>
          <c:idx val="8"/>
          <c:order val="6"/>
          <c:tx>
            <c:strRef>
              <c:f>'sm active pointnet cls a100'!$G$2</c:f>
              <c:strCache>
                <c:ptCount val="1"/>
                <c:pt idx="0">
                  <c:v>mig:fp32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4">
                  <a:lumMod val="50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active pointnet cls a100'!$G$3:$G$27</c:f>
              <c:numCache>
                <c:formatCode>General</c:formatCode>
                <c:ptCount val="25"/>
                <c:pt idx="0">
                  <c:v>8.7966666666666596E-2</c:v>
                </c:pt>
                <c:pt idx="1">
                  <c:v>0.17247863247863199</c:v>
                </c:pt>
                <c:pt idx="2">
                  <c:v>0.21329931972789101</c:v>
                </c:pt>
                <c:pt idx="3">
                  <c:v>0.216973118279569</c:v>
                </c:pt>
                <c:pt idx="4">
                  <c:v>0.22002702702702701</c:v>
                </c:pt>
                <c:pt idx="5">
                  <c:v>0.226940074906367</c:v>
                </c:pt>
                <c:pt idx="6">
                  <c:v>0.235636963696369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B89-4349-85C3-74184979FC3E}"/>
            </c:ext>
          </c:extLst>
        </c:ser>
        <c:ser>
          <c:idx val="9"/>
          <c:order val="7"/>
          <c:tx>
            <c:strRef>
              <c:f>'sm active pointnet cls a100'!$H$2</c:f>
              <c:strCache>
                <c:ptCount val="1"/>
                <c:pt idx="0">
                  <c:v>mig:amp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4">
                  <a:lumMod val="60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active pointnet cls a100'!$H$3:$H$27</c:f>
              <c:numCache>
                <c:formatCode>General</c:formatCode>
                <c:ptCount val="25"/>
                <c:pt idx="0">
                  <c:v>5.93523809523809E-2</c:v>
                </c:pt>
                <c:pt idx="1">
                  <c:v>0.107847619047619</c:v>
                </c:pt>
                <c:pt idx="2">
                  <c:v>0.12986524822695</c:v>
                </c:pt>
                <c:pt idx="3">
                  <c:v>0.13362777777777701</c:v>
                </c:pt>
                <c:pt idx="4">
                  <c:v>0.133175925925925</c:v>
                </c:pt>
                <c:pt idx="5">
                  <c:v>0.13307954545454501</c:v>
                </c:pt>
                <c:pt idx="6">
                  <c:v>0.13818518518518499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B89-4349-85C3-74184979FC3E}"/>
            </c:ext>
          </c:extLst>
        </c:ser>
        <c:ser>
          <c:idx val="0"/>
          <c:order val="8"/>
          <c:tx>
            <c:strRef>
              <c:f>'sm active pointnet cls a100'!$E$2</c:f>
              <c:strCache>
                <c:ptCount val="1"/>
                <c:pt idx="0">
                  <c:v>concurrent:fp32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active pointnet cls a100'!$E$3:$E$27</c:f>
              <c:numCache>
                <c:formatCode>General</c:formatCode>
                <c:ptCount val="25"/>
                <c:pt idx="0">
                  <c:v>8.2300813008129997E-2</c:v>
                </c:pt>
                <c:pt idx="1">
                  <c:v>8.02537878787878E-2</c:v>
                </c:pt>
                <c:pt idx="2">
                  <c:v>8.0498727735368897E-2</c:v>
                </c:pt>
                <c:pt idx="3">
                  <c:v>8.0781609195402296E-2</c:v>
                </c:pt>
                <c:pt idx="4">
                  <c:v>8.0001543209876499E-2</c:v>
                </c:pt>
                <c:pt idx="5">
                  <c:v>7.9580437580437494E-2</c:v>
                </c:pt>
                <c:pt idx="6">
                  <c:v>8.01133113311331E-2</c:v>
                </c:pt>
                <c:pt idx="7">
                  <c:v>8.0438953488372003E-2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B89-4349-85C3-74184979FC3E}"/>
            </c:ext>
          </c:extLst>
        </c:ser>
        <c:ser>
          <c:idx val="3"/>
          <c:order val="9"/>
          <c:tx>
            <c:strRef>
              <c:f>'sm active pointnet cls a100'!$F$2</c:f>
              <c:strCache>
                <c:ptCount val="1"/>
                <c:pt idx="0">
                  <c:v>concurrent:amp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active pointnet cls a100'!$F$3:$F$27</c:f>
              <c:numCache>
                <c:formatCode>General</c:formatCode>
                <c:ptCount val="25"/>
                <c:pt idx="0">
                  <c:v>5.6833333333333298E-2</c:v>
                </c:pt>
                <c:pt idx="1">
                  <c:v>5.3329218106995799E-2</c:v>
                </c:pt>
                <c:pt idx="2">
                  <c:v>5.1999999999999998E-2</c:v>
                </c:pt>
                <c:pt idx="3">
                  <c:v>5.2128364389233899E-2</c:v>
                </c:pt>
                <c:pt idx="4">
                  <c:v>5.2182421227197302E-2</c:v>
                </c:pt>
                <c:pt idx="5">
                  <c:v>5.3896265560165899E-2</c:v>
                </c:pt>
                <c:pt idx="6">
                  <c:v>5.1772619047618998E-2</c:v>
                </c:pt>
                <c:pt idx="7">
                  <c:v>5.2430208333333297E-2</c:v>
                </c:pt>
                <c:pt idx="8">
                  <c:v>5.1683426443202903E-2</c:v>
                </c:pt>
                <c:pt idx="9">
                  <c:v>5.2142255892255802E-2</c:v>
                </c:pt>
                <c:pt idx="10">
                  <c:v>5.1810727969348602E-2</c:v>
                </c:pt>
                <c:pt idx="11">
                  <c:v>5.1839608776341001E-2</c:v>
                </c:pt>
                <c:pt idx="12">
                  <c:v>5.1868489583333302E-2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B89-4349-85C3-74184979F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2000" b="1" i="0" u="none" strike="noStrike" baseline="0">
                    <a:effectLst/>
                  </a:rPr>
                  <a:t>Models</a:t>
                </a:r>
                <a:endPara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noMultiLvlLbl val="0"/>
      </c:catAx>
      <c:valAx>
        <c:axId val="20161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8958325216672804E-2"/>
          <c:y val="9.9140583031265439E-2"/>
          <c:w val="0.83020834725981407"/>
          <c:h val="0.121349840329427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/>
              <a:t>sm_occupancy</a:t>
            </a:r>
            <a:r>
              <a:rPr lang="en-US" sz="2400" dirty="0"/>
              <a:t> on A100</a:t>
            </a:r>
          </a:p>
        </c:rich>
      </c:tx>
      <c:layout>
        <c:manualLayout>
          <c:xMode val="edge"/>
          <c:yMode val="edge"/>
          <c:x val="0.17853929849932104"/>
          <c:y val="0.124406387212089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83732786561744"/>
          <c:y val="0.220137796988641"/>
          <c:w val="0.78076696920683186"/>
          <c:h val="0.53430026020321453"/>
        </c:manualLayout>
      </c:layout>
      <c:lineChart>
        <c:grouping val="standard"/>
        <c:varyColors val="0"/>
        <c:ser>
          <c:idx val="6"/>
          <c:order val="0"/>
          <c:tx>
            <c:strRef>
              <c:f>'sm occupancy pointnet cls a100'!$K$2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occupancy pointnet cls a100'!$K$3:$K$27</c:f>
              <c:numCache>
                <c:formatCode>General</c:formatCode>
                <c:ptCount val="25"/>
                <c:pt idx="0">
                  <c:v>2.4894308943089399E-2</c:v>
                </c:pt>
                <c:pt idx="1">
                  <c:v>4.7812865497076001E-2</c:v>
                </c:pt>
                <c:pt idx="2">
                  <c:v>6.8988888888888794E-2</c:v>
                </c:pt>
                <c:pt idx="3">
                  <c:v>9.2878306878306796E-2</c:v>
                </c:pt>
                <c:pt idx="4">
                  <c:v>0.113505208333333</c:v>
                </c:pt>
                <c:pt idx="5">
                  <c:v>0.12896517412935299</c:v>
                </c:pt>
                <c:pt idx="6">
                  <c:v>0.145061904761904</c:v>
                </c:pt>
                <c:pt idx="7">
                  <c:v>0.159675799086757</c:v>
                </c:pt>
                <c:pt idx="8">
                  <c:v>0.17311261261261199</c:v>
                </c:pt>
                <c:pt idx="9">
                  <c:v>0.187090909090909</c:v>
                </c:pt>
                <c:pt idx="10">
                  <c:v>0.199120833333333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3D-4E82-A4B6-755B3296301B}"/>
            </c:ext>
          </c:extLst>
        </c:ser>
        <c:ser>
          <c:idx val="7"/>
          <c:order val="1"/>
          <c:tx>
            <c:strRef>
              <c:f>'sm occupancy pointnet cls a100'!$L$2</c:f>
              <c:strCache>
                <c:ptCount val="1"/>
                <c:pt idx="0">
                  <c:v>hfta:amp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occupancy pointnet cls a100'!$L$3:$L$27</c:f>
              <c:numCache>
                <c:formatCode>General</c:formatCode>
                <c:ptCount val="25"/>
                <c:pt idx="0">
                  <c:v>1.3351851851851801E-2</c:v>
                </c:pt>
                <c:pt idx="1">
                  <c:v>4.0476190476190402E-2</c:v>
                </c:pt>
                <c:pt idx="2">
                  <c:v>5.9207407407407403E-2</c:v>
                </c:pt>
                <c:pt idx="3">
                  <c:v>7.7312056737588605E-2</c:v>
                </c:pt>
                <c:pt idx="4">
                  <c:v>9.4965986394557805E-2</c:v>
                </c:pt>
                <c:pt idx="5">
                  <c:v>0.11170833333333299</c:v>
                </c:pt>
                <c:pt idx="6">
                  <c:v>0.131533333333333</c:v>
                </c:pt>
                <c:pt idx="7">
                  <c:v>0.139575163398692</c:v>
                </c:pt>
                <c:pt idx="8">
                  <c:v>0.15019753086419699</c:v>
                </c:pt>
                <c:pt idx="9">
                  <c:v>0.16234545454545399</c:v>
                </c:pt>
                <c:pt idx="10">
                  <c:v>0.165421052631578</c:v>
                </c:pt>
                <c:pt idx="11">
                  <c:v>0.18214272970561901</c:v>
                </c:pt>
                <c:pt idx="12">
                  <c:v>0.198864406779661</c:v>
                </c:pt>
                <c:pt idx="13">
                  <c:v>0.20986231091671201</c:v>
                </c:pt>
                <c:pt idx="14">
                  <c:v>0.22086021505376299</c:v>
                </c:pt>
                <c:pt idx="15">
                  <c:v>0.22918792002688099</c:v>
                </c:pt>
                <c:pt idx="16">
                  <c:v>0.23751562500000001</c:v>
                </c:pt>
                <c:pt idx="17">
                  <c:v>0.246884678171641</c:v>
                </c:pt>
                <c:pt idx="18">
                  <c:v>0.256253731343283</c:v>
                </c:pt>
                <c:pt idx="19">
                  <c:v>0.26332874360591402</c:v>
                </c:pt>
                <c:pt idx="20">
                  <c:v>0.27040375586854398</c:v>
                </c:pt>
                <c:pt idx="21">
                  <c:v>0.27905372978612403</c:v>
                </c:pt>
                <c:pt idx="22">
                  <c:v>0.28770370370370302</c:v>
                </c:pt>
                <c:pt idx="23">
                  <c:v>0.29404264132553598</c:v>
                </c:pt>
                <c:pt idx="24">
                  <c:v>0.300381578947368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3D-4E82-A4B6-755B3296301B}"/>
            </c:ext>
          </c:extLst>
        </c:ser>
        <c:ser>
          <c:idx val="1"/>
          <c:order val="2"/>
          <c:tx>
            <c:strRef>
              <c:f>'sm occupancy pointnet cls a100'!$C$2</c:f>
              <c:strCache>
                <c:ptCount val="1"/>
                <c:pt idx="0">
                  <c:v>serial:fp32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'sm occupancy pointnet cls a100'!$C$3:$C$27</c:f>
              <c:numCache>
                <c:formatCode>General</c:formatCode>
                <c:ptCount val="25"/>
                <c:pt idx="0">
                  <c:v>2.4691056910569099E-2</c:v>
                </c:pt>
                <c:pt idx="1">
                  <c:v>2.4691056910569099E-2</c:v>
                </c:pt>
                <c:pt idx="2">
                  <c:v>2.4691056910569099E-2</c:v>
                </c:pt>
                <c:pt idx="3">
                  <c:v>2.4691056910569099E-2</c:v>
                </c:pt>
                <c:pt idx="4">
                  <c:v>2.4691056910569099E-2</c:v>
                </c:pt>
                <c:pt idx="5">
                  <c:v>2.4691056910569099E-2</c:v>
                </c:pt>
                <c:pt idx="6">
                  <c:v>2.4691056910569099E-2</c:v>
                </c:pt>
                <c:pt idx="7">
                  <c:v>2.4691056910569099E-2</c:v>
                </c:pt>
                <c:pt idx="8">
                  <c:v>2.4691056910569099E-2</c:v>
                </c:pt>
                <c:pt idx="9">
                  <c:v>2.4691056910569099E-2</c:v>
                </c:pt>
                <c:pt idx="10">
                  <c:v>2.4691056910569099E-2</c:v>
                </c:pt>
                <c:pt idx="11">
                  <c:v>2.4691056910569099E-2</c:v>
                </c:pt>
                <c:pt idx="12">
                  <c:v>2.4691056910569099E-2</c:v>
                </c:pt>
                <c:pt idx="13">
                  <c:v>2.4691056910569099E-2</c:v>
                </c:pt>
                <c:pt idx="14">
                  <c:v>2.4691056910569099E-2</c:v>
                </c:pt>
                <c:pt idx="15">
                  <c:v>2.4691056910569099E-2</c:v>
                </c:pt>
                <c:pt idx="16">
                  <c:v>2.4691056910569099E-2</c:v>
                </c:pt>
                <c:pt idx="17">
                  <c:v>2.4691056910569099E-2</c:v>
                </c:pt>
                <c:pt idx="18">
                  <c:v>2.4691056910569099E-2</c:v>
                </c:pt>
                <c:pt idx="19">
                  <c:v>2.4691056910569099E-2</c:v>
                </c:pt>
                <c:pt idx="20">
                  <c:v>2.4691056910569099E-2</c:v>
                </c:pt>
                <c:pt idx="21">
                  <c:v>2.4691056910569099E-2</c:v>
                </c:pt>
                <c:pt idx="22">
                  <c:v>2.4691056910569099E-2</c:v>
                </c:pt>
                <c:pt idx="23">
                  <c:v>2.4691056910569099E-2</c:v>
                </c:pt>
                <c:pt idx="24">
                  <c:v>2.4691056910569099E-2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3D-4E82-A4B6-755B3296301B}"/>
            </c:ext>
          </c:extLst>
        </c:ser>
        <c:ser>
          <c:idx val="2"/>
          <c:order val="3"/>
          <c:tx>
            <c:strRef>
              <c:f>'sm occupancy pointnet cls a100'!$D$2</c:f>
              <c:strCache>
                <c:ptCount val="1"/>
                <c:pt idx="0">
                  <c:v>serial:amp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'sm occupancy pointnet cls a100'!$D$3:$D$27</c:f>
              <c:numCache>
                <c:formatCode>General</c:formatCode>
                <c:ptCount val="25"/>
                <c:pt idx="0">
                  <c:v>1.3333333333333299E-2</c:v>
                </c:pt>
                <c:pt idx="1">
                  <c:v>1.3333333333333299E-2</c:v>
                </c:pt>
                <c:pt idx="2">
                  <c:v>1.3333333333333299E-2</c:v>
                </c:pt>
                <c:pt idx="3">
                  <c:v>1.3333333333333299E-2</c:v>
                </c:pt>
                <c:pt idx="4">
                  <c:v>1.3333333333333299E-2</c:v>
                </c:pt>
                <c:pt idx="5">
                  <c:v>1.3333333333333299E-2</c:v>
                </c:pt>
                <c:pt idx="6">
                  <c:v>1.3333333333333299E-2</c:v>
                </c:pt>
                <c:pt idx="7">
                  <c:v>1.3333333333333299E-2</c:v>
                </c:pt>
                <c:pt idx="8">
                  <c:v>1.3333333333333299E-2</c:v>
                </c:pt>
                <c:pt idx="9">
                  <c:v>1.3333333333333299E-2</c:v>
                </c:pt>
                <c:pt idx="10">
                  <c:v>1.3333333333333299E-2</c:v>
                </c:pt>
                <c:pt idx="11">
                  <c:v>1.3333333333333299E-2</c:v>
                </c:pt>
                <c:pt idx="12">
                  <c:v>1.3333333333333299E-2</c:v>
                </c:pt>
                <c:pt idx="13">
                  <c:v>1.3333333333333299E-2</c:v>
                </c:pt>
                <c:pt idx="14">
                  <c:v>1.3333333333333299E-2</c:v>
                </c:pt>
                <c:pt idx="15">
                  <c:v>1.3333333333333299E-2</c:v>
                </c:pt>
                <c:pt idx="16">
                  <c:v>1.3333333333333299E-2</c:v>
                </c:pt>
                <c:pt idx="17">
                  <c:v>1.3333333333333299E-2</c:v>
                </c:pt>
                <c:pt idx="18">
                  <c:v>1.3333333333333299E-2</c:v>
                </c:pt>
                <c:pt idx="19">
                  <c:v>1.3333333333333299E-2</c:v>
                </c:pt>
                <c:pt idx="20">
                  <c:v>1.3333333333333299E-2</c:v>
                </c:pt>
                <c:pt idx="21">
                  <c:v>1.3333333333333299E-2</c:v>
                </c:pt>
                <c:pt idx="22">
                  <c:v>1.3333333333333299E-2</c:v>
                </c:pt>
                <c:pt idx="23">
                  <c:v>1.3333333333333299E-2</c:v>
                </c:pt>
                <c:pt idx="24">
                  <c:v>1.3333333333333299E-2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13D-4E82-A4B6-755B3296301B}"/>
            </c:ext>
          </c:extLst>
        </c:ser>
        <c:ser>
          <c:idx val="4"/>
          <c:order val="4"/>
          <c:tx>
            <c:strRef>
              <c:f>'sm occupancy pointnet cls a100'!$I$2</c:f>
              <c:strCache>
                <c:ptCount val="1"/>
                <c:pt idx="0">
                  <c:v>mps:fp32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occupancy pointnet cls a100'!$I$3:$I$27</c:f>
              <c:numCache>
                <c:formatCode>General</c:formatCode>
                <c:ptCount val="25"/>
                <c:pt idx="0">
                  <c:v>2.46097560975609E-2</c:v>
                </c:pt>
                <c:pt idx="1">
                  <c:v>4.6595238095238099E-2</c:v>
                </c:pt>
                <c:pt idx="2">
                  <c:v>6.1857142857142798E-2</c:v>
                </c:pt>
                <c:pt idx="3">
                  <c:v>6.2231182795698899E-2</c:v>
                </c:pt>
                <c:pt idx="4">
                  <c:v>6.5306666666666596E-2</c:v>
                </c:pt>
                <c:pt idx="5">
                  <c:v>6.6088122605363897E-2</c:v>
                </c:pt>
                <c:pt idx="6">
                  <c:v>6.8792517006802695E-2</c:v>
                </c:pt>
                <c:pt idx="7">
                  <c:v>6.8967261904761906E-2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13D-4E82-A4B6-755B3296301B}"/>
            </c:ext>
          </c:extLst>
        </c:ser>
        <c:ser>
          <c:idx val="5"/>
          <c:order val="5"/>
          <c:tx>
            <c:strRef>
              <c:f>'sm occupancy pointnet cls a100'!$J$2</c:f>
              <c:strCache>
                <c:ptCount val="1"/>
                <c:pt idx="0">
                  <c:v>mps:amp</c:v>
                </c:pt>
              </c:strCache>
            </c:strRef>
          </c:tx>
          <c:spPr>
            <a:ln w="28575" cap="rnd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occupancy pointnet cls a100'!$J$3:$J$27</c:f>
              <c:numCache>
                <c:formatCode>General</c:formatCode>
                <c:ptCount val="25"/>
                <c:pt idx="0">
                  <c:v>1.3351851851851801E-2</c:v>
                </c:pt>
                <c:pt idx="1">
                  <c:v>2.3650000000000001E-2</c:v>
                </c:pt>
                <c:pt idx="2">
                  <c:v>3.0388888888888799E-2</c:v>
                </c:pt>
                <c:pt idx="3">
                  <c:v>3.0431693989071001E-2</c:v>
                </c:pt>
                <c:pt idx="4">
                  <c:v>3.19234234234234E-2</c:v>
                </c:pt>
                <c:pt idx="5">
                  <c:v>3.1601532567049798E-2</c:v>
                </c:pt>
                <c:pt idx="6">
                  <c:v>3.3033670033669998E-2</c:v>
                </c:pt>
                <c:pt idx="7">
                  <c:v>3.2955357142857099E-2</c:v>
                </c:pt>
                <c:pt idx="8">
                  <c:v>3.2792349726775902E-2</c:v>
                </c:pt>
                <c:pt idx="9">
                  <c:v>3.2556372549019601E-2</c:v>
                </c:pt>
                <c:pt idx="10">
                  <c:v>3.3794520547945198E-2</c:v>
                </c:pt>
                <c:pt idx="11">
                  <c:v>3.3483059090540598E-2</c:v>
                </c:pt>
                <c:pt idx="12">
                  <c:v>3.3171597633135999E-2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13D-4E82-A4B6-755B3296301B}"/>
            </c:ext>
          </c:extLst>
        </c:ser>
        <c:ser>
          <c:idx val="8"/>
          <c:order val="6"/>
          <c:tx>
            <c:strRef>
              <c:f>'sm occupancy pointnet cls a100'!$G$2</c:f>
              <c:strCache>
                <c:ptCount val="1"/>
                <c:pt idx="0">
                  <c:v>mig:fp32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4">
                  <a:lumMod val="50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occupancy pointnet cls a100'!$G$3:$G$27</c:f>
              <c:numCache>
                <c:formatCode>General</c:formatCode>
                <c:ptCount val="25"/>
                <c:pt idx="0">
                  <c:v>2.49333333333333E-2</c:v>
                </c:pt>
                <c:pt idx="1">
                  <c:v>5.3470085470085402E-2</c:v>
                </c:pt>
                <c:pt idx="2">
                  <c:v>7.9442176870748296E-2</c:v>
                </c:pt>
                <c:pt idx="3">
                  <c:v>8.0666666666666595E-2</c:v>
                </c:pt>
                <c:pt idx="4">
                  <c:v>8.2463963963963896E-2</c:v>
                </c:pt>
                <c:pt idx="5">
                  <c:v>8.6089887640449406E-2</c:v>
                </c:pt>
                <c:pt idx="6">
                  <c:v>8.9412541254125399E-2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13D-4E82-A4B6-755B3296301B}"/>
            </c:ext>
          </c:extLst>
        </c:ser>
        <c:ser>
          <c:idx val="9"/>
          <c:order val="7"/>
          <c:tx>
            <c:strRef>
              <c:f>'sm occupancy pointnet cls a100'!$H$2</c:f>
              <c:strCache>
                <c:ptCount val="1"/>
                <c:pt idx="0">
                  <c:v>mig:amp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4">
                  <a:lumMod val="60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occupancy pointnet cls a100'!$H$3:$H$27</c:f>
              <c:numCache>
                <c:formatCode>General</c:formatCode>
                <c:ptCount val="25"/>
                <c:pt idx="0">
                  <c:v>1.41619047619047E-2</c:v>
                </c:pt>
                <c:pt idx="1">
                  <c:v>2.8380952380952298E-2</c:v>
                </c:pt>
                <c:pt idx="2">
                  <c:v>3.6503546099290698E-2</c:v>
                </c:pt>
                <c:pt idx="3">
                  <c:v>3.8222222222222199E-2</c:v>
                </c:pt>
                <c:pt idx="4">
                  <c:v>3.8236111111111103E-2</c:v>
                </c:pt>
                <c:pt idx="5">
                  <c:v>3.8333333333333303E-2</c:v>
                </c:pt>
                <c:pt idx="6">
                  <c:v>3.9959595959595903E-2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13D-4E82-A4B6-755B3296301B}"/>
            </c:ext>
          </c:extLst>
        </c:ser>
        <c:ser>
          <c:idx val="0"/>
          <c:order val="8"/>
          <c:tx>
            <c:strRef>
              <c:f>'sm occupancy pointnet cls a100'!$E$2</c:f>
              <c:strCache>
                <c:ptCount val="1"/>
                <c:pt idx="0">
                  <c:v>concurrent:fp32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occupancy pointnet cls a100'!$E$3:$E$27</c:f>
              <c:numCache>
                <c:formatCode>General</c:formatCode>
                <c:ptCount val="25"/>
                <c:pt idx="0">
                  <c:v>2.44796747967479E-2</c:v>
                </c:pt>
                <c:pt idx="1">
                  <c:v>2.6147727272727201E-2</c:v>
                </c:pt>
                <c:pt idx="2">
                  <c:v>2.67506361323155E-2</c:v>
                </c:pt>
                <c:pt idx="3">
                  <c:v>2.6779693486590001E-2</c:v>
                </c:pt>
                <c:pt idx="4">
                  <c:v>2.5942901234567901E-2</c:v>
                </c:pt>
                <c:pt idx="5">
                  <c:v>2.61325611325611E-2</c:v>
                </c:pt>
                <c:pt idx="6">
                  <c:v>2.61815181518151E-2</c:v>
                </c:pt>
                <c:pt idx="7">
                  <c:v>2.56831395348837E-2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13D-4E82-A4B6-755B3296301B}"/>
            </c:ext>
          </c:extLst>
        </c:ser>
        <c:ser>
          <c:idx val="3"/>
          <c:order val="9"/>
          <c:tx>
            <c:strRef>
              <c:f>'sm occupancy pointnet cls a100'!$F$2</c:f>
              <c:strCache>
                <c:ptCount val="1"/>
                <c:pt idx="0">
                  <c:v>concurrent:amp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occupancy pointnet cls a100'!$F$3:$F$27</c:f>
              <c:numCache>
                <c:formatCode>General</c:formatCode>
                <c:ptCount val="25"/>
                <c:pt idx="0">
                  <c:v>1.33148148148148E-2</c:v>
                </c:pt>
                <c:pt idx="1">
                  <c:v>1.39876543209876E-2</c:v>
                </c:pt>
                <c:pt idx="2">
                  <c:v>1.34380165289256E-2</c:v>
                </c:pt>
                <c:pt idx="3">
                  <c:v>1.41511387163561E-2</c:v>
                </c:pt>
                <c:pt idx="4">
                  <c:v>1.36417910447761E-2</c:v>
                </c:pt>
                <c:pt idx="5">
                  <c:v>1.4208852005532501E-2</c:v>
                </c:pt>
                <c:pt idx="6">
                  <c:v>1.3479761904761901E-2</c:v>
                </c:pt>
                <c:pt idx="7">
                  <c:v>1.39302083333333E-2</c:v>
                </c:pt>
                <c:pt idx="8">
                  <c:v>1.34590316573556E-2</c:v>
                </c:pt>
                <c:pt idx="9">
                  <c:v>1.3656565656565599E-2</c:v>
                </c:pt>
                <c:pt idx="10">
                  <c:v>1.3543295019156999E-2</c:v>
                </c:pt>
                <c:pt idx="11">
                  <c:v>1.3622884488745201E-2</c:v>
                </c:pt>
                <c:pt idx="12">
                  <c:v>1.37024739583333E-2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13D-4E82-A4B6-755B32963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2000" b="1" i="0" u="none" strike="noStrike" baseline="0">
                    <a:effectLst/>
                  </a:rPr>
                  <a:t>Models</a:t>
                </a:r>
                <a:endPara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noMultiLvlLbl val="0"/>
      </c:catAx>
      <c:valAx>
        <c:axId val="20161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/>
              <a:t>tensor_active</a:t>
            </a:r>
            <a:r>
              <a:rPr lang="en-US" sz="2400" dirty="0"/>
              <a:t> on A100</a:t>
            </a:r>
          </a:p>
        </c:rich>
      </c:tx>
      <c:layout>
        <c:manualLayout>
          <c:xMode val="edge"/>
          <c:yMode val="edge"/>
          <c:x val="0.29567950059997261"/>
          <c:y val="0.120993127919654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494802992293027"/>
          <c:y val="0.217615953541584"/>
          <c:w val="0.67615528458892515"/>
          <c:h val="0.53882385960052348"/>
        </c:manualLayout>
      </c:layout>
      <c:lineChart>
        <c:grouping val="standard"/>
        <c:varyColors val="0"/>
        <c:ser>
          <c:idx val="6"/>
          <c:order val="0"/>
          <c:tx>
            <c:strRef>
              <c:f>'tensor active pointnet cls a100'!$K$2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'tensor active pointnet cls a100'!$K$3:$K$27</c:f>
              <c:numCache>
                <c:formatCode>General</c:formatCode>
                <c:ptCount val="2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17-4FA6-956D-1357854157D2}"/>
            </c:ext>
          </c:extLst>
        </c:ser>
        <c:ser>
          <c:idx val="7"/>
          <c:order val="1"/>
          <c:tx>
            <c:strRef>
              <c:f>'tensor active pointnet cls a100'!$L$2</c:f>
              <c:strCache>
                <c:ptCount val="1"/>
                <c:pt idx="0">
                  <c:v>hfta:amp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'tensor active pointnet cls a100'!$L$3:$L$27</c:f>
              <c:numCache>
                <c:formatCode>General</c:formatCode>
                <c:ptCount val="25"/>
                <c:pt idx="0">
                  <c:v>2E-3</c:v>
                </c:pt>
                <c:pt idx="1">
                  <c:v>3.1587301587301499E-3</c:v>
                </c:pt>
                <c:pt idx="2">
                  <c:v>4.7703703703703701E-3</c:v>
                </c:pt>
                <c:pt idx="3">
                  <c:v>6.3971631205673703E-3</c:v>
                </c:pt>
                <c:pt idx="4">
                  <c:v>7.3605442176870699E-3</c:v>
                </c:pt>
                <c:pt idx="5">
                  <c:v>9.0138888888888803E-3</c:v>
                </c:pt>
                <c:pt idx="6">
                  <c:v>1.0226666666666599E-2</c:v>
                </c:pt>
                <c:pt idx="7">
                  <c:v>1.0947712418300601E-2</c:v>
                </c:pt>
                <c:pt idx="8">
                  <c:v>1.1839506172839499E-2</c:v>
                </c:pt>
                <c:pt idx="9">
                  <c:v>1.2999999999999999E-2</c:v>
                </c:pt>
                <c:pt idx="10">
                  <c:v>1.39122807017543E-2</c:v>
                </c:pt>
                <c:pt idx="11">
                  <c:v>1.49165923282783E-2</c:v>
                </c:pt>
                <c:pt idx="12">
                  <c:v>1.5920903954802199E-2</c:v>
                </c:pt>
                <c:pt idx="13">
                  <c:v>1.66378713322398E-2</c:v>
                </c:pt>
                <c:pt idx="14">
                  <c:v>1.7354838709677401E-2</c:v>
                </c:pt>
                <c:pt idx="15">
                  <c:v>1.8015961021505301E-2</c:v>
                </c:pt>
                <c:pt idx="16">
                  <c:v>1.8677083333333299E-2</c:v>
                </c:pt>
                <c:pt idx="17">
                  <c:v>1.9336054104477599E-2</c:v>
                </c:pt>
                <c:pt idx="18">
                  <c:v>1.9995024875621801E-2</c:v>
                </c:pt>
                <c:pt idx="19">
                  <c:v>2.0450564081003399E-2</c:v>
                </c:pt>
                <c:pt idx="20">
                  <c:v>2.0906103286384901E-2</c:v>
                </c:pt>
                <c:pt idx="21">
                  <c:v>2.1635922013562799E-2</c:v>
                </c:pt>
                <c:pt idx="22">
                  <c:v>2.23657407407407E-2</c:v>
                </c:pt>
                <c:pt idx="23">
                  <c:v>2.2774975633528202E-2</c:v>
                </c:pt>
                <c:pt idx="24">
                  <c:v>2.3E-2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17-4FA6-956D-1357854157D2}"/>
            </c:ext>
          </c:extLst>
        </c:ser>
        <c:ser>
          <c:idx val="1"/>
          <c:order val="2"/>
          <c:tx>
            <c:strRef>
              <c:f>'tensor active pointnet cls a100'!$C$2</c:f>
              <c:strCache>
                <c:ptCount val="1"/>
                <c:pt idx="0">
                  <c:v>serial:fp32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'tensor active pointnet cls a100'!$C$3:$C$27</c:f>
              <c:numCache>
                <c:formatCode>General</c:formatCode>
                <c:ptCount val="2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17-4FA6-956D-1357854157D2}"/>
            </c:ext>
          </c:extLst>
        </c:ser>
        <c:ser>
          <c:idx val="2"/>
          <c:order val="3"/>
          <c:tx>
            <c:strRef>
              <c:f>'tensor active pointnet cls a100'!$D$2</c:f>
              <c:strCache>
                <c:ptCount val="1"/>
                <c:pt idx="0">
                  <c:v>serial:amp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'tensor active pointnet cls a100'!$D$3:$D$27</c:f>
              <c:numCache>
                <c:formatCode>General</c:formatCode>
                <c:ptCount val="25"/>
                <c:pt idx="0">
                  <c:v>2E-3</c:v>
                </c:pt>
                <c:pt idx="1">
                  <c:v>2E-3</c:v>
                </c:pt>
                <c:pt idx="2">
                  <c:v>2E-3</c:v>
                </c:pt>
                <c:pt idx="3">
                  <c:v>2E-3</c:v>
                </c:pt>
                <c:pt idx="4">
                  <c:v>2E-3</c:v>
                </c:pt>
                <c:pt idx="5">
                  <c:v>2E-3</c:v>
                </c:pt>
                <c:pt idx="6">
                  <c:v>2E-3</c:v>
                </c:pt>
                <c:pt idx="7">
                  <c:v>2E-3</c:v>
                </c:pt>
                <c:pt idx="8">
                  <c:v>2E-3</c:v>
                </c:pt>
                <c:pt idx="9">
                  <c:v>2E-3</c:v>
                </c:pt>
                <c:pt idx="10">
                  <c:v>2E-3</c:v>
                </c:pt>
                <c:pt idx="11">
                  <c:v>2E-3</c:v>
                </c:pt>
                <c:pt idx="12">
                  <c:v>2E-3</c:v>
                </c:pt>
                <c:pt idx="13">
                  <c:v>2E-3</c:v>
                </c:pt>
                <c:pt idx="14">
                  <c:v>2E-3</c:v>
                </c:pt>
                <c:pt idx="15">
                  <c:v>2E-3</c:v>
                </c:pt>
                <c:pt idx="16">
                  <c:v>2E-3</c:v>
                </c:pt>
                <c:pt idx="17">
                  <c:v>2E-3</c:v>
                </c:pt>
                <c:pt idx="18">
                  <c:v>2E-3</c:v>
                </c:pt>
                <c:pt idx="19">
                  <c:v>2E-3</c:v>
                </c:pt>
                <c:pt idx="20">
                  <c:v>2E-3</c:v>
                </c:pt>
                <c:pt idx="21">
                  <c:v>2E-3</c:v>
                </c:pt>
                <c:pt idx="22">
                  <c:v>2E-3</c:v>
                </c:pt>
                <c:pt idx="23">
                  <c:v>2E-3</c:v>
                </c:pt>
                <c:pt idx="24">
                  <c:v>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17-4FA6-956D-1357854157D2}"/>
            </c:ext>
          </c:extLst>
        </c:ser>
        <c:ser>
          <c:idx val="4"/>
          <c:order val="4"/>
          <c:tx>
            <c:strRef>
              <c:f>'tensor active pointnet cls a100'!$I$2</c:f>
              <c:strCache>
                <c:ptCount val="1"/>
                <c:pt idx="0">
                  <c:v>mps:fp32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'tensor active pointnet cls a100'!$I$3:$I$27</c:f>
              <c:numCache>
                <c:formatCode>General</c:formatCode>
                <c:ptCount val="2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517-4FA6-956D-1357854157D2}"/>
            </c:ext>
          </c:extLst>
        </c:ser>
        <c:ser>
          <c:idx val="5"/>
          <c:order val="5"/>
          <c:tx>
            <c:strRef>
              <c:f>'tensor active pointnet cls a100'!$J$2</c:f>
              <c:strCache>
                <c:ptCount val="1"/>
                <c:pt idx="0">
                  <c:v>mps:amp</c:v>
                </c:pt>
              </c:strCache>
            </c:strRef>
          </c:tx>
          <c:spPr>
            <a:ln w="28575" cap="rnd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'tensor active pointnet cls a100'!$J$3:$J$27</c:f>
              <c:numCache>
                <c:formatCode>General</c:formatCode>
                <c:ptCount val="25"/>
                <c:pt idx="0">
                  <c:v>2E-3</c:v>
                </c:pt>
                <c:pt idx="1">
                  <c:v>3.5500000000000002E-3</c:v>
                </c:pt>
                <c:pt idx="2">
                  <c:v>4.4652777777777703E-3</c:v>
                </c:pt>
                <c:pt idx="3">
                  <c:v>4.4371584699453501E-3</c:v>
                </c:pt>
                <c:pt idx="4">
                  <c:v>4.5405405405405403E-3</c:v>
                </c:pt>
                <c:pt idx="5">
                  <c:v>4.5325670498084199E-3</c:v>
                </c:pt>
                <c:pt idx="6">
                  <c:v>4.7441077441077398E-3</c:v>
                </c:pt>
                <c:pt idx="7">
                  <c:v>4.6994047619047597E-3</c:v>
                </c:pt>
                <c:pt idx="8">
                  <c:v>4.74863387978142E-3</c:v>
                </c:pt>
                <c:pt idx="9">
                  <c:v>4.7034313725490204E-3</c:v>
                </c:pt>
                <c:pt idx="10">
                  <c:v>4.8584474885844699E-3</c:v>
                </c:pt>
                <c:pt idx="11">
                  <c:v>4.8315906081975602E-3</c:v>
                </c:pt>
                <c:pt idx="12">
                  <c:v>4.8047337278106497E-3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517-4FA6-956D-1357854157D2}"/>
            </c:ext>
          </c:extLst>
        </c:ser>
        <c:ser>
          <c:idx val="8"/>
          <c:order val="6"/>
          <c:tx>
            <c:strRef>
              <c:f>'tensor active pointnet cls a100'!$G$2</c:f>
              <c:strCache>
                <c:ptCount val="1"/>
                <c:pt idx="0">
                  <c:v>mig:fp32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4">
                  <a:lumMod val="50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'tensor active pointnet cls a100'!$G$3:$G$27</c:f>
              <c:numCache>
                <c:formatCode>General</c:formatCode>
                <c:ptCount val="2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517-4FA6-956D-1357854157D2}"/>
            </c:ext>
          </c:extLst>
        </c:ser>
        <c:ser>
          <c:idx val="9"/>
          <c:order val="7"/>
          <c:tx>
            <c:strRef>
              <c:f>'tensor active pointnet cls a100'!$H$2</c:f>
              <c:strCache>
                <c:ptCount val="1"/>
                <c:pt idx="0">
                  <c:v>mig:amp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4">
                  <a:lumMod val="60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'tensor active pointnet cls a100'!$H$3:$H$27</c:f>
              <c:numCache>
                <c:formatCode>General</c:formatCode>
                <c:ptCount val="25"/>
                <c:pt idx="0">
                  <c:v>1.9619047619047602E-3</c:v>
                </c:pt>
                <c:pt idx="1">
                  <c:v>4.4476190476190397E-3</c:v>
                </c:pt>
                <c:pt idx="2">
                  <c:v>4.93617021276595E-3</c:v>
                </c:pt>
                <c:pt idx="3">
                  <c:v>5.0222222222222196E-3</c:v>
                </c:pt>
                <c:pt idx="4">
                  <c:v>4.9583333333333302E-3</c:v>
                </c:pt>
                <c:pt idx="5">
                  <c:v>4.98863636363636E-3</c:v>
                </c:pt>
                <c:pt idx="6">
                  <c:v>5.1616161616161596E-3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517-4FA6-956D-1357854157D2}"/>
            </c:ext>
          </c:extLst>
        </c:ser>
        <c:ser>
          <c:idx val="0"/>
          <c:order val="8"/>
          <c:tx>
            <c:strRef>
              <c:f>'tensor active pointnet cls a100'!$E$2</c:f>
              <c:strCache>
                <c:ptCount val="1"/>
                <c:pt idx="0">
                  <c:v>concurrent:fp32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'tensor active pointnet cls a100'!$E$3:$E$27</c:f>
              <c:numCache>
                <c:formatCode>General</c:formatCode>
                <c:ptCount val="2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517-4FA6-956D-1357854157D2}"/>
            </c:ext>
          </c:extLst>
        </c:ser>
        <c:ser>
          <c:idx val="3"/>
          <c:order val="9"/>
          <c:tx>
            <c:strRef>
              <c:f>'tensor active pointnet cls a100'!$F$2</c:f>
              <c:strCache>
                <c:ptCount val="1"/>
                <c:pt idx="0">
                  <c:v>concurrent:amp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'tensor active pointnet cls a100'!$F$3:$F$27</c:f>
              <c:numCache>
                <c:formatCode>General</c:formatCode>
                <c:ptCount val="25"/>
                <c:pt idx="0">
                  <c:v>2E-3</c:v>
                </c:pt>
                <c:pt idx="1">
                  <c:v>1.70781893004115E-3</c:v>
                </c:pt>
                <c:pt idx="2">
                  <c:v>1.7107438016528899E-3</c:v>
                </c:pt>
                <c:pt idx="3">
                  <c:v>1.5859213250517599E-3</c:v>
                </c:pt>
                <c:pt idx="4">
                  <c:v>1.64344941956882E-3</c:v>
                </c:pt>
                <c:pt idx="5">
                  <c:v>1.7233748271092599E-3</c:v>
                </c:pt>
                <c:pt idx="6">
                  <c:v>1.6345238095237999E-3</c:v>
                </c:pt>
                <c:pt idx="7">
                  <c:v>1.6093749999999999E-3</c:v>
                </c:pt>
                <c:pt idx="8">
                  <c:v>1.6396648044692699E-3</c:v>
                </c:pt>
                <c:pt idx="9">
                  <c:v>1.65656565656565E-3</c:v>
                </c:pt>
                <c:pt idx="10">
                  <c:v>1.6781609195402299E-3</c:v>
                </c:pt>
                <c:pt idx="11">
                  <c:v>1.6437679597701099E-3</c:v>
                </c:pt>
                <c:pt idx="12">
                  <c:v>1.6093749999999999E-3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517-4FA6-956D-135785415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2000" b="1" i="0" u="none" strike="noStrike" baseline="0">
                    <a:effectLst/>
                  </a:rPr>
                  <a:t>Models</a:t>
                </a:r>
                <a:endPara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noMultiLvlLbl val="0"/>
      </c:catAx>
      <c:valAx>
        <c:axId val="20161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/>
              <a:t>sm_active</a:t>
            </a:r>
            <a:r>
              <a:rPr lang="en-US" sz="2400" dirty="0"/>
              <a:t> on A100</a:t>
            </a:r>
          </a:p>
        </c:rich>
      </c:tx>
      <c:layout>
        <c:manualLayout>
          <c:xMode val="edge"/>
          <c:yMode val="edge"/>
          <c:x val="7.9628110266723243E-2"/>
          <c:y val="0.20645584741471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748355335600779E-2"/>
          <c:y val="0.29459585216014916"/>
          <c:w val="0.25702712786850984"/>
          <c:h val="0.48550371982616503"/>
        </c:manualLayout>
      </c:layout>
      <c:lineChart>
        <c:grouping val="standard"/>
        <c:varyColors val="0"/>
        <c:ser>
          <c:idx val="6"/>
          <c:order val="0"/>
          <c:tx>
            <c:strRef>
              <c:f>'sm active pointnet cls a100'!$K$2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active pointnet cls a100'!$K$3:$K$27</c:f>
              <c:numCache>
                <c:formatCode>General</c:formatCode>
                <c:ptCount val="25"/>
                <c:pt idx="0">
                  <c:v>8.3853658536585302E-2</c:v>
                </c:pt>
                <c:pt idx="1">
                  <c:v>0.130052631578947</c:v>
                </c:pt>
                <c:pt idx="2">
                  <c:v>0.186233333333333</c:v>
                </c:pt>
                <c:pt idx="3">
                  <c:v>0.24377777777777701</c:v>
                </c:pt>
                <c:pt idx="4">
                  <c:v>0.29574479166666601</c:v>
                </c:pt>
                <c:pt idx="5">
                  <c:v>0.33640796019900399</c:v>
                </c:pt>
                <c:pt idx="6">
                  <c:v>0.37944285714285703</c:v>
                </c:pt>
                <c:pt idx="7">
                  <c:v>0.41980365296803601</c:v>
                </c:pt>
                <c:pt idx="8">
                  <c:v>0.45935135135135102</c:v>
                </c:pt>
                <c:pt idx="9">
                  <c:v>0.49264069264069199</c:v>
                </c:pt>
                <c:pt idx="10">
                  <c:v>0.52776666666666605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89-4349-85C3-74184979FC3E}"/>
            </c:ext>
          </c:extLst>
        </c:ser>
        <c:ser>
          <c:idx val="7"/>
          <c:order val="1"/>
          <c:tx>
            <c:strRef>
              <c:f>'sm active pointnet cls a100'!$L$2</c:f>
              <c:strCache>
                <c:ptCount val="1"/>
                <c:pt idx="0">
                  <c:v>hfta:amp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active pointnet cls a100'!$L$3:$L$27</c:f>
              <c:numCache>
                <c:formatCode>General</c:formatCode>
                <c:ptCount val="25"/>
                <c:pt idx="0">
                  <c:v>5.6990740740740703E-2</c:v>
                </c:pt>
                <c:pt idx="1">
                  <c:v>0.112238095238095</c:v>
                </c:pt>
                <c:pt idx="2">
                  <c:v>0.16365185185185099</c:v>
                </c:pt>
                <c:pt idx="3">
                  <c:v>0.20932624113475101</c:v>
                </c:pt>
                <c:pt idx="4">
                  <c:v>0.259945578231292</c:v>
                </c:pt>
                <c:pt idx="5">
                  <c:v>0.30055555555555502</c:v>
                </c:pt>
                <c:pt idx="6">
                  <c:v>0.34949999999999998</c:v>
                </c:pt>
                <c:pt idx="7">
                  <c:v>0.36997385620915002</c:v>
                </c:pt>
                <c:pt idx="8">
                  <c:v>0.40812345679012302</c:v>
                </c:pt>
                <c:pt idx="9">
                  <c:v>0.44473939393939299</c:v>
                </c:pt>
                <c:pt idx="10">
                  <c:v>0.47519298245614</c:v>
                </c:pt>
                <c:pt idx="11">
                  <c:v>0.51117841213202497</c:v>
                </c:pt>
                <c:pt idx="12">
                  <c:v>0.547163841807909</c:v>
                </c:pt>
                <c:pt idx="13">
                  <c:v>0.56164106068890096</c:v>
                </c:pt>
                <c:pt idx="14">
                  <c:v>0.57611827956989203</c:v>
                </c:pt>
                <c:pt idx="15">
                  <c:v>0.58515549395161204</c:v>
                </c:pt>
                <c:pt idx="16">
                  <c:v>0.59419270833333304</c:v>
                </c:pt>
                <c:pt idx="17">
                  <c:v>0.60466849347014895</c:v>
                </c:pt>
                <c:pt idx="18">
                  <c:v>0.61514427860696497</c:v>
                </c:pt>
                <c:pt idx="19">
                  <c:v>0.62489373554761396</c:v>
                </c:pt>
                <c:pt idx="20">
                  <c:v>0.63464319248826195</c:v>
                </c:pt>
                <c:pt idx="21">
                  <c:v>0.64598363328116803</c:v>
                </c:pt>
                <c:pt idx="22">
                  <c:v>0.65732407407407401</c:v>
                </c:pt>
                <c:pt idx="23">
                  <c:v>0.66442958089668602</c:v>
                </c:pt>
                <c:pt idx="24">
                  <c:v>0.67153508771929804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89-4349-85C3-74184979FC3E}"/>
            </c:ext>
          </c:extLst>
        </c:ser>
        <c:ser>
          <c:idx val="1"/>
          <c:order val="2"/>
          <c:tx>
            <c:strRef>
              <c:f>'sm active pointnet cls a100'!$C$2</c:f>
              <c:strCache>
                <c:ptCount val="1"/>
                <c:pt idx="0">
                  <c:v>serial:fp32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'sm active pointnet cls a100'!$C$3:$C$27</c:f>
              <c:numCache>
                <c:formatCode>General</c:formatCode>
                <c:ptCount val="25"/>
                <c:pt idx="0">
                  <c:v>8.2479674796747907E-2</c:v>
                </c:pt>
                <c:pt idx="1">
                  <c:v>8.2479674796747907E-2</c:v>
                </c:pt>
                <c:pt idx="2">
                  <c:v>8.2479674796747907E-2</c:v>
                </c:pt>
                <c:pt idx="3">
                  <c:v>8.2479674796747907E-2</c:v>
                </c:pt>
                <c:pt idx="4">
                  <c:v>8.2479674796747907E-2</c:v>
                </c:pt>
                <c:pt idx="5">
                  <c:v>8.2479674796747907E-2</c:v>
                </c:pt>
                <c:pt idx="6">
                  <c:v>8.2479674796747907E-2</c:v>
                </c:pt>
                <c:pt idx="7">
                  <c:v>8.2479674796747907E-2</c:v>
                </c:pt>
                <c:pt idx="8">
                  <c:v>8.2479674796747907E-2</c:v>
                </c:pt>
                <c:pt idx="9">
                  <c:v>8.2479674796747907E-2</c:v>
                </c:pt>
                <c:pt idx="10">
                  <c:v>8.2479674796747907E-2</c:v>
                </c:pt>
                <c:pt idx="11">
                  <c:v>8.2479674796747907E-2</c:v>
                </c:pt>
                <c:pt idx="12">
                  <c:v>8.2479674796747907E-2</c:v>
                </c:pt>
                <c:pt idx="13">
                  <c:v>8.2479674796747907E-2</c:v>
                </c:pt>
                <c:pt idx="14">
                  <c:v>8.2479674796747907E-2</c:v>
                </c:pt>
                <c:pt idx="15">
                  <c:v>8.2479674796747907E-2</c:v>
                </c:pt>
                <c:pt idx="16">
                  <c:v>8.2479674796747907E-2</c:v>
                </c:pt>
                <c:pt idx="17">
                  <c:v>8.2479674796747907E-2</c:v>
                </c:pt>
                <c:pt idx="18">
                  <c:v>8.2479674796747907E-2</c:v>
                </c:pt>
                <c:pt idx="19">
                  <c:v>8.2479674796747907E-2</c:v>
                </c:pt>
                <c:pt idx="20">
                  <c:v>8.2479674796747907E-2</c:v>
                </c:pt>
                <c:pt idx="21">
                  <c:v>8.2479674796747907E-2</c:v>
                </c:pt>
                <c:pt idx="22">
                  <c:v>8.2479674796747907E-2</c:v>
                </c:pt>
                <c:pt idx="23">
                  <c:v>8.2479674796747907E-2</c:v>
                </c:pt>
                <c:pt idx="24">
                  <c:v>8.2479674796747907E-2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89-4349-85C3-74184979FC3E}"/>
            </c:ext>
          </c:extLst>
        </c:ser>
        <c:ser>
          <c:idx val="2"/>
          <c:order val="3"/>
          <c:tx>
            <c:strRef>
              <c:f>'sm active pointnet cls a100'!$D$2</c:f>
              <c:strCache>
                <c:ptCount val="1"/>
                <c:pt idx="0">
                  <c:v>serial:amp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'sm active pointnet cls a100'!$D$3:$D$27</c:f>
              <c:numCache>
                <c:formatCode>General</c:formatCode>
                <c:ptCount val="25"/>
                <c:pt idx="0">
                  <c:v>5.6601851851851799E-2</c:v>
                </c:pt>
                <c:pt idx="1">
                  <c:v>5.6601851851851799E-2</c:v>
                </c:pt>
                <c:pt idx="2">
                  <c:v>5.6601851851851799E-2</c:v>
                </c:pt>
                <c:pt idx="3">
                  <c:v>5.6601851851851799E-2</c:v>
                </c:pt>
                <c:pt idx="4">
                  <c:v>5.6601851851851799E-2</c:v>
                </c:pt>
                <c:pt idx="5">
                  <c:v>5.6601851851851799E-2</c:v>
                </c:pt>
                <c:pt idx="6">
                  <c:v>5.6601851851851799E-2</c:v>
                </c:pt>
                <c:pt idx="7">
                  <c:v>5.6601851851851799E-2</c:v>
                </c:pt>
                <c:pt idx="8">
                  <c:v>5.6601851851851799E-2</c:v>
                </c:pt>
                <c:pt idx="9">
                  <c:v>5.6601851851851799E-2</c:v>
                </c:pt>
                <c:pt idx="10">
                  <c:v>5.6601851851851799E-2</c:v>
                </c:pt>
                <c:pt idx="11">
                  <c:v>5.6601851851851799E-2</c:v>
                </c:pt>
                <c:pt idx="12">
                  <c:v>5.6601851851851799E-2</c:v>
                </c:pt>
                <c:pt idx="13">
                  <c:v>5.6601851851851799E-2</c:v>
                </c:pt>
                <c:pt idx="14">
                  <c:v>5.6601851851851799E-2</c:v>
                </c:pt>
                <c:pt idx="15">
                  <c:v>5.6601851851851799E-2</c:v>
                </c:pt>
                <c:pt idx="16">
                  <c:v>5.6601851851851799E-2</c:v>
                </c:pt>
                <c:pt idx="17">
                  <c:v>5.6601851851851799E-2</c:v>
                </c:pt>
                <c:pt idx="18">
                  <c:v>5.6601851851851799E-2</c:v>
                </c:pt>
                <c:pt idx="19">
                  <c:v>5.6601851851851799E-2</c:v>
                </c:pt>
                <c:pt idx="20">
                  <c:v>5.6601851851851799E-2</c:v>
                </c:pt>
                <c:pt idx="21">
                  <c:v>5.6601851851851799E-2</c:v>
                </c:pt>
                <c:pt idx="22">
                  <c:v>5.6601851851851799E-2</c:v>
                </c:pt>
                <c:pt idx="23">
                  <c:v>5.6601851851851799E-2</c:v>
                </c:pt>
                <c:pt idx="24">
                  <c:v>5.6601851851851799E-2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B89-4349-85C3-74184979FC3E}"/>
            </c:ext>
          </c:extLst>
        </c:ser>
        <c:ser>
          <c:idx val="4"/>
          <c:order val="4"/>
          <c:tx>
            <c:strRef>
              <c:f>'sm active pointnet cls a100'!$I$2</c:f>
              <c:strCache>
                <c:ptCount val="1"/>
                <c:pt idx="0">
                  <c:v>mps:fp32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active pointnet cls a100'!$I$3:$I$27</c:f>
              <c:numCache>
                <c:formatCode>General</c:formatCode>
                <c:ptCount val="25"/>
                <c:pt idx="0">
                  <c:v>8.2146341463414596E-2</c:v>
                </c:pt>
                <c:pt idx="1">
                  <c:v>0.15506349206349199</c:v>
                </c:pt>
                <c:pt idx="2">
                  <c:v>0.201938775510204</c:v>
                </c:pt>
                <c:pt idx="3">
                  <c:v>0.203263440860215</c:v>
                </c:pt>
                <c:pt idx="4">
                  <c:v>0.21257777777777701</c:v>
                </c:pt>
                <c:pt idx="5">
                  <c:v>0.21583141762452099</c:v>
                </c:pt>
                <c:pt idx="6">
                  <c:v>0.22617346938775501</c:v>
                </c:pt>
                <c:pt idx="7">
                  <c:v>0.225041666666666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B89-4349-85C3-74184979FC3E}"/>
            </c:ext>
          </c:extLst>
        </c:ser>
        <c:ser>
          <c:idx val="5"/>
          <c:order val="5"/>
          <c:tx>
            <c:strRef>
              <c:f>'sm active pointnet cls a100'!$J$2</c:f>
              <c:strCache>
                <c:ptCount val="1"/>
                <c:pt idx="0">
                  <c:v>mps:amp</c:v>
                </c:pt>
              </c:strCache>
            </c:strRef>
          </c:tx>
          <c:spPr>
            <a:ln w="28575" cap="rnd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active pointnet cls a100'!$J$3:$J$27</c:f>
              <c:numCache>
                <c:formatCode>General</c:formatCode>
                <c:ptCount val="25"/>
                <c:pt idx="0">
                  <c:v>5.6537037037036997E-2</c:v>
                </c:pt>
                <c:pt idx="1">
                  <c:v>0.101608333333333</c:v>
                </c:pt>
                <c:pt idx="2">
                  <c:v>0.128965277777777</c:v>
                </c:pt>
                <c:pt idx="3">
                  <c:v>0.12907103825136601</c:v>
                </c:pt>
                <c:pt idx="4">
                  <c:v>0.13306306306306301</c:v>
                </c:pt>
                <c:pt idx="5">
                  <c:v>0.13246743295019101</c:v>
                </c:pt>
                <c:pt idx="6">
                  <c:v>0.138154882154882</c:v>
                </c:pt>
                <c:pt idx="7">
                  <c:v>0.13722619047619</c:v>
                </c:pt>
                <c:pt idx="8">
                  <c:v>0.13821584699453501</c:v>
                </c:pt>
                <c:pt idx="9">
                  <c:v>0.13623284313725401</c:v>
                </c:pt>
                <c:pt idx="10">
                  <c:v>0.14124657534246499</c:v>
                </c:pt>
                <c:pt idx="11">
                  <c:v>0.140270230472021</c:v>
                </c:pt>
                <c:pt idx="12">
                  <c:v>0.13929388560157699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B89-4349-85C3-74184979FC3E}"/>
            </c:ext>
          </c:extLst>
        </c:ser>
        <c:ser>
          <c:idx val="8"/>
          <c:order val="6"/>
          <c:tx>
            <c:strRef>
              <c:f>'sm active pointnet cls a100'!$G$2</c:f>
              <c:strCache>
                <c:ptCount val="1"/>
                <c:pt idx="0">
                  <c:v>mig:fp32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4">
                  <a:lumMod val="50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active pointnet cls a100'!$G$3:$G$27</c:f>
              <c:numCache>
                <c:formatCode>General</c:formatCode>
                <c:ptCount val="25"/>
                <c:pt idx="0">
                  <c:v>8.7966666666666596E-2</c:v>
                </c:pt>
                <c:pt idx="1">
                  <c:v>0.17247863247863199</c:v>
                </c:pt>
                <c:pt idx="2">
                  <c:v>0.21329931972789101</c:v>
                </c:pt>
                <c:pt idx="3">
                  <c:v>0.216973118279569</c:v>
                </c:pt>
                <c:pt idx="4">
                  <c:v>0.22002702702702701</c:v>
                </c:pt>
                <c:pt idx="5">
                  <c:v>0.226940074906367</c:v>
                </c:pt>
                <c:pt idx="6">
                  <c:v>0.235636963696369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B89-4349-85C3-74184979FC3E}"/>
            </c:ext>
          </c:extLst>
        </c:ser>
        <c:ser>
          <c:idx val="9"/>
          <c:order val="7"/>
          <c:tx>
            <c:strRef>
              <c:f>'sm active pointnet cls a100'!$H$2</c:f>
              <c:strCache>
                <c:ptCount val="1"/>
                <c:pt idx="0">
                  <c:v>mig:amp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4">
                  <a:lumMod val="60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active pointnet cls a100'!$H$3:$H$27</c:f>
              <c:numCache>
                <c:formatCode>General</c:formatCode>
                <c:ptCount val="25"/>
                <c:pt idx="0">
                  <c:v>5.93523809523809E-2</c:v>
                </c:pt>
                <c:pt idx="1">
                  <c:v>0.107847619047619</c:v>
                </c:pt>
                <c:pt idx="2">
                  <c:v>0.12986524822695</c:v>
                </c:pt>
                <c:pt idx="3">
                  <c:v>0.13362777777777701</c:v>
                </c:pt>
                <c:pt idx="4">
                  <c:v>0.133175925925925</c:v>
                </c:pt>
                <c:pt idx="5">
                  <c:v>0.13307954545454501</c:v>
                </c:pt>
                <c:pt idx="6">
                  <c:v>0.13818518518518499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B89-4349-85C3-74184979FC3E}"/>
            </c:ext>
          </c:extLst>
        </c:ser>
        <c:ser>
          <c:idx val="0"/>
          <c:order val="8"/>
          <c:tx>
            <c:strRef>
              <c:f>'sm active pointnet cls a100'!$E$2</c:f>
              <c:strCache>
                <c:ptCount val="1"/>
                <c:pt idx="0">
                  <c:v>concurrent:fp32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active pointnet cls a100'!$E$3:$E$27</c:f>
              <c:numCache>
                <c:formatCode>General</c:formatCode>
                <c:ptCount val="25"/>
                <c:pt idx="0">
                  <c:v>8.2300813008129997E-2</c:v>
                </c:pt>
                <c:pt idx="1">
                  <c:v>8.02537878787878E-2</c:v>
                </c:pt>
                <c:pt idx="2">
                  <c:v>8.0498727735368897E-2</c:v>
                </c:pt>
                <c:pt idx="3">
                  <c:v>8.0781609195402296E-2</c:v>
                </c:pt>
                <c:pt idx="4">
                  <c:v>8.0001543209876499E-2</c:v>
                </c:pt>
                <c:pt idx="5">
                  <c:v>7.9580437580437494E-2</c:v>
                </c:pt>
                <c:pt idx="6">
                  <c:v>8.01133113311331E-2</c:v>
                </c:pt>
                <c:pt idx="7">
                  <c:v>8.0438953488372003E-2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B89-4349-85C3-74184979FC3E}"/>
            </c:ext>
          </c:extLst>
        </c:ser>
        <c:ser>
          <c:idx val="3"/>
          <c:order val="9"/>
          <c:tx>
            <c:strRef>
              <c:f>'sm active pointnet cls a100'!$F$2</c:f>
              <c:strCache>
                <c:ptCount val="1"/>
                <c:pt idx="0">
                  <c:v>concurrent:amp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active pointnet cls a100'!$F$3:$F$27</c:f>
              <c:numCache>
                <c:formatCode>General</c:formatCode>
                <c:ptCount val="25"/>
                <c:pt idx="0">
                  <c:v>5.6833333333333298E-2</c:v>
                </c:pt>
                <c:pt idx="1">
                  <c:v>5.3329218106995799E-2</c:v>
                </c:pt>
                <c:pt idx="2">
                  <c:v>5.1999999999999998E-2</c:v>
                </c:pt>
                <c:pt idx="3">
                  <c:v>5.2128364389233899E-2</c:v>
                </c:pt>
                <c:pt idx="4">
                  <c:v>5.2182421227197302E-2</c:v>
                </c:pt>
                <c:pt idx="5">
                  <c:v>5.3896265560165899E-2</c:v>
                </c:pt>
                <c:pt idx="6">
                  <c:v>5.1772619047618998E-2</c:v>
                </c:pt>
                <c:pt idx="7">
                  <c:v>5.2430208333333297E-2</c:v>
                </c:pt>
                <c:pt idx="8">
                  <c:v>5.1683426443202903E-2</c:v>
                </c:pt>
                <c:pt idx="9">
                  <c:v>5.2142255892255802E-2</c:v>
                </c:pt>
                <c:pt idx="10">
                  <c:v>5.1810727969348602E-2</c:v>
                </c:pt>
                <c:pt idx="11">
                  <c:v>5.1839608776341001E-2</c:v>
                </c:pt>
                <c:pt idx="12">
                  <c:v>5.1868489583333302E-2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B89-4349-85C3-74184979F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2000" b="1" i="0" u="none" strike="noStrike" baseline="0">
                    <a:effectLst/>
                  </a:rPr>
                  <a:t>Models</a:t>
                </a:r>
                <a:endPara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noMultiLvlLbl val="0"/>
      </c:catAx>
      <c:valAx>
        <c:axId val="20161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8958325216672804E-2"/>
          <c:y val="9.9140583031265439E-2"/>
          <c:w val="0.83020834725981407"/>
          <c:h val="0.121349840329427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/>
              <a:t>sm_occupancy</a:t>
            </a:r>
            <a:r>
              <a:rPr lang="en-US" sz="2400" dirty="0"/>
              <a:t> on A100</a:t>
            </a:r>
          </a:p>
        </c:rich>
      </c:tx>
      <c:layout>
        <c:manualLayout>
          <c:xMode val="edge"/>
          <c:yMode val="edge"/>
          <c:x val="0.17853929849932104"/>
          <c:y val="0.124406387212089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83732786561744"/>
          <c:y val="0.220137796988641"/>
          <c:w val="0.78076696920683186"/>
          <c:h val="0.53430026020321453"/>
        </c:manualLayout>
      </c:layout>
      <c:lineChart>
        <c:grouping val="standard"/>
        <c:varyColors val="0"/>
        <c:ser>
          <c:idx val="6"/>
          <c:order val="0"/>
          <c:tx>
            <c:strRef>
              <c:f>'sm occupancy pointnet cls a100'!$K$2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occupancy pointnet cls a100'!$K$3:$K$27</c:f>
              <c:numCache>
                <c:formatCode>General</c:formatCode>
                <c:ptCount val="25"/>
                <c:pt idx="0">
                  <c:v>2.4894308943089399E-2</c:v>
                </c:pt>
                <c:pt idx="1">
                  <c:v>4.7812865497076001E-2</c:v>
                </c:pt>
                <c:pt idx="2">
                  <c:v>6.8988888888888794E-2</c:v>
                </c:pt>
                <c:pt idx="3">
                  <c:v>9.2878306878306796E-2</c:v>
                </c:pt>
                <c:pt idx="4">
                  <c:v>0.113505208333333</c:v>
                </c:pt>
                <c:pt idx="5">
                  <c:v>0.12896517412935299</c:v>
                </c:pt>
                <c:pt idx="6">
                  <c:v>0.145061904761904</c:v>
                </c:pt>
                <c:pt idx="7">
                  <c:v>0.159675799086757</c:v>
                </c:pt>
                <c:pt idx="8">
                  <c:v>0.17311261261261199</c:v>
                </c:pt>
                <c:pt idx="9">
                  <c:v>0.187090909090909</c:v>
                </c:pt>
                <c:pt idx="10">
                  <c:v>0.199120833333333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3D-4E82-A4B6-755B3296301B}"/>
            </c:ext>
          </c:extLst>
        </c:ser>
        <c:ser>
          <c:idx val="7"/>
          <c:order val="1"/>
          <c:tx>
            <c:strRef>
              <c:f>'sm occupancy pointnet cls a100'!$L$2</c:f>
              <c:strCache>
                <c:ptCount val="1"/>
                <c:pt idx="0">
                  <c:v>hfta:amp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occupancy pointnet cls a100'!$L$3:$L$27</c:f>
              <c:numCache>
                <c:formatCode>General</c:formatCode>
                <c:ptCount val="25"/>
                <c:pt idx="0">
                  <c:v>1.3351851851851801E-2</c:v>
                </c:pt>
                <c:pt idx="1">
                  <c:v>4.0476190476190402E-2</c:v>
                </c:pt>
                <c:pt idx="2">
                  <c:v>5.9207407407407403E-2</c:v>
                </c:pt>
                <c:pt idx="3">
                  <c:v>7.7312056737588605E-2</c:v>
                </c:pt>
                <c:pt idx="4">
                  <c:v>9.4965986394557805E-2</c:v>
                </c:pt>
                <c:pt idx="5">
                  <c:v>0.11170833333333299</c:v>
                </c:pt>
                <c:pt idx="6">
                  <c:v>0.131533333333333</c:v>
                </c:pt>
                <c:pt idx="7">
                  <c:v>0.139575163398692</c:v>
                </c:pt>
                <c:pt idx="8">
                  <c:v>0.15019753086419699</c:v>
                </c:pt>
                <c:pt idx="9">
                  <c:v>0.16234545454545399</c:v>
                </c:pt>
                <c:pt idx="10">
                  <c:v>0.165421052631578</c:v>
                </c:pt>
                <c:pt idx="11">
                  <c:v>0.18214272970561901</c:v>
                </c:pt>
                <c:pt idx="12">
                  <c:v>0.198864406779661</c:v>
                </c:pt>
                <c:pt idx="13">
                  <c:v>0.20986231091671201</c:v>
                </c:pt>
                <c:pt idx="14">
                  <c:v>0.22086021505376299</c:v>
                </c:pt>
                <c:pt idx="15">
                  <c:v>0.22918792002688099</c:v>
                </c:pt>
                <c:pt idx="16">
                  <c:v>0.23751562500000001</c:v>
                </c:pt>
                <c:pt idx="17">
                  <c:v>0.246884678171641</c:v>
                </c:pt>
                <c:pt idx="18">
                  <c:v>0.256253731343283</c:v>
                </c:pt>
                <c:pt idx="19">
                  <c:v>0.26332874360591402</c:v>
                </c:pt>
                <c:pt idx="20">
                  <c:v>0.27040375586854398</c:v>
                </c:pt>
                <c:pt idx="21">
                  <c:v>0.27905372978612403</c:v>
                </c:pt>
                <c:pt idx="22">
                  <c:v>0.28770370370370302</c:v>
                </c:pt>
                <c:pt idx="23">
                  <c:v>0.29404264132553598</c:v>
                </c:pt>
                <c:pt idx="24">
                  <c:v>0.300381578947368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3D-4E82-A4B6-755B3296301B}"/>
            </c:ext>
          </c:extLst>
        </c:ser>
        <c:ser>
          <c:idx val="1"/>
          <c:order val="2"/>
          <c:tx>
            <c:strRef>
              <c:f>'sm occupancy pointnet cls a100'!$C$2</c:f>
              <c:strCache>
                <c:ptCount val="1"/>
                <c:pt idx="0">
                  <c:v>serial:fp32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'sm occupancy pointnet cls a100'!$C$3:$C$27</c:f>
              <c:numCache>
                <c:formatCode>General</c:formatCode>
                <c:ptCount val="25"/>
                <c:pt idx="0">
                  <c:v>2.4691056910569099E-2</c:v>
                </c:pt>
                <c:pt idx="1">
                  <c:v>2.4691056910569099E-2</c:v>
                </c:pt>
                <c:pt idx="2">
                  <c:v>2.4691056910569099E-2</c:v>
                </c:pt>
                <c:pt idx="3">
                  <c:v>2.4691056910569099E-2</c:v>
                </c:pt>
                <c:pt idx="4">
                  <c:v>2.4691056910569099E-2</c:v>
                </c:pt>
                <c:pt idx="5">
                  <c:v>2.4691056910569099E-2</c:v>
                </c:pt>
                <c:pt idx="6">
                  <c:v>2.4691056910569099E-2</c:v>
                </c:pt>
                <c:pt idx="7">
                  <c:v>2.4691056910569099E-2</c:v>
                </c:pt>
                <c:pt idx="8">
                  <c:v>2.4691056910569099E-2</c:v>
                </c:pt>
                <c:pt idx="9">
                  <c:v>2.4691056910569099E-2</c:v>
                </c:pt>
                <c:pt idx="10">
                  <c:v>2.4691056910569099E-2</c:v>
                </c:pt>
                <c:pt idx="11">
                  <c:v>2.4691056910569099E-2</c:v>
                </c:pt>
                <c:pt idx="12">
                  <c:v>2.4691056910569099E-2</c:v>
                </c:pt>
                <c:pt idx="13">
                  <c:v>2.4691056910569099E-2</c:v>
                </c:pt>
                <c:pt idx="14">
                  <c:v>2.4691056910569099E-2</c:v>
                </c:pt>
                <c:pt idx="15">
                  <c:v>2.4691056910569099E-2</c:v>
                </c:pt>
                <c:pt idx="16">
                  <c:v>2.4691056910569099E-2</c:v>
                </c:pt>
                <c:pt idx="17">
                  <c:v>2.4691056910569099E-2</c:v>
                </c:pt>
                <c:pt idx="18">
                  <c:v>2.4691056910569099E-2</c:v>
                </c:pt>
                <c:pt idx="19">
                  <c:v>2.4691056910569099E-2</c:v>
                </c:pt>
                <c:pt idx="20">
                  <c:v>2.4691056910569099E-2</c:v>
                </c:pt>
                <c:pt idx="21">
                  <c:v>2.4691056910569099E-2</c:v>
                </c:pt>
                <c:pt idx="22">
                  <c:v>2.4691056910569099E-2</c:v>
                </c:pt>
                <c:pt idx="23">
                  <c:v>2.4691056910569099E-2</c:v>
                </c:pt>
                <c:pt idx="24">
                  <c:v>2.4691056910569099E-2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3D-4E82-A4B6-755B3296301B}"/>
            </c:ext>
          </c:extLst>
        </c:ser>
        <c:ser>
          <c:idx val="2"/>
          <c:order val="3"/>
          <c:tx>
            <c:strRef>
              <c:f>'sm occupancy pointnet cls a100'!$D$2</c:f>
              <c:strCache>
                <c:ptCount val="1"/>
                <c:pt idx="0">
                  <c:v>serial:amp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'sm occupancy pointnet cls a100'!$D$3:$D$27</c:f>
              <c:numCache>
                <c:formatCode>General</c:formatCode>
                <c:ptCount val="25"/>
                <c:pt idx="0">
                  <c:v>1.3333333333333299E-2</c:v>
                </c:pt>
                <c:pt idx="1">
                  <c:v>1.3333333333333299E-2</c:v>
                </c:pt>
                <c:pt idx="2">
                  <c:v>1.3333333333333299E-2</c:v>
                </c:pt>
                <c:pt idx="3">
                  <c:v>1.3333333333333299E-2</c:v>
                </c:pt>
                <c:pt idx="4">
                  <c:v>1.3333333333333299E-2</c:v>
                </c:pt>
                <c:pt idx="5">
                  <c:v>1.3333333333333299E-2</c:v>
                </c:pt>
                <c:pt idx="6">
                  <c:v>1.3333333333333299E-2</c:v>
                </c:pt>
                <c:pt idx="7">
                  <c:v>1.3333333333333299E-2</c:v>
                </c:pt>
                <c:pt idx="8">
                  <c:v>1.3333333333333299E-2</c:v>
                </c:pt>
                <c:pt idx="9">
                  <c:v>1.3333333333333299E-2</c:v>
                </c:pt>
                <c:pt idx="10">
                  <c:v>1.3333333333333299E-2</c:v>
                </c:pt>
                <c:pt idx="11">
                  <c:v>1.3333333333333299E-2</c:v>
                </c:pt>
                <c:pt idx="12">
                  <c:v>1.3333333333333299E-2</c:v>
                </c:pt>
                <c:pt idx="13">
                  <c:v>1.3333333333333299E-2</c:v>
                </c:pt>
                <c:pt idx="14">
                  <c:v>1.3333333333333299E-2</c:v>
                </c:pt>
                <c:pt idx="15">
                  <c:v>1.3333333333333299E-2</c:v>
                </c:pt>
                <c:pt idx="16">
                  <c:v>1.3333333333333299E-2</c:v>
                </c:pt>
                <c:pt idx="17">
                  <c:v>1.3333333333333299E-2</c:v>
                </c:pt>
                <c:pt idx="18">
                  <c:v>1.3333333333333299E-2</c:v>
                </c:pt>
                <c:pt idx="19">
                  <c:v>1.3333333333333299E-2</c:v>
                </c:pt>
                <c:pt idx="20">
                  <c:v>1.3333333333333299E-2</c:v>
                </c:pt>
                <c:pt idx="21">
                  <c:v>1.3333333333333299E-2</c:v>
                </c:pt>
                <c:pt idx="22">
                  <c:v>1.3333333333333299E-2</c:v>
                </c:pt>
                <c:pt idx="23">
                  <c:v>1.3333333333333299E-2</c:v>
                </c:pt>
                <c:pt idx="24">
                  <c:v>1.3333333333333299E-2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13D-4E82-A4B6-755B3296301B}"/>
            </c:ext>
          </c:extLst>
        </c:ser>
        <c:ser>
          <c:idx val="4"/>
          <c:order val="4"/>
          <c:tx>
            <c:strRef>
              <c:f>'sm occupancy pointnet cls a100'!$I$2</c:f>
              <c:strCache>
                <c:ptCount val="1"/>
                <c:pt idx="0">
                  <c:v>mps:fp32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occupancy pointnet cls a100'!$I$3:$I$27</c:f>
              <c:numCache>
                <c:formatCode>General</c:formatCode>
                <c:ptCount val="25"/>
                <c:pt idx="0">
                  <c:v>2.46097560975609E-2</c:v>
                </c:pt>
                <c:pt idx="1">
                  <c:v>4.6595238095238099E-2</c:v>
                </c:pt>
                <c:pt idx="2">
                  <c:v>6.1857142857142798E-2</c:v>
                </c:pt>
                <c:pt idx="3">
                  <c:v>6.2231182795698899E-2</c:v>
                </c:pt>
                <c:pt idx="4">
                  <c:v>6.5306666666666596E-2</c:v>
                </c:pt>
                <c:pt idx="5">
                  <c:v>6.6088122605363897E-2</c:v>
                </c:pt>
                <c:pt idx="6">
                  <c:v>6.8792517006802695E-2</c:v>
                </c:pt>
                <c:pt idx="7">
                  <c:v>6.8967261904761906E-2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13D-4E82-A4B6-755B3296301B}"/>
            </c:ext>
          </c:extLst>
        </c:ser>
        <c:ser>
          <c:idx val="5"/>
          <c:order val="5"/>
          <c:tx>
            <c:strRef>
              <c:f>'sm occupancy pointnet cls a100'!$J$2</c:f>
              <c:strCache>
                <c:ptCount val="1"/>
                <c:pt idx="0">
                  <c:v>mps:amp</c:v>
                </c:pt>
              </c:strCache>
            </c:strRef>
          </c:tx>
          <c:spPr>
            <a:ln w="28575" cap="rnd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occupancy pointnet cls a100'!$J$3:$J$27</c:f>
              <c:numCache>
                <c:formatCode>General</c:formatCode>
                <c:ptCount val="25"/>
                <c:pt idx="0">
                  <c:v>1.3351851851851801E-2</c:v>
                </c:pt>
                <c:pt idx="1">
                  <c:v>2.3650000000000001E-2</c:v>
                </c:pt>
                <c:pt idx="2">
                  <c:v>3.0388888888888799E-2</c:v>
                </c:pt>
                <c:pt idx="3">
                  <c:v>3.0431693989071001E-2</c:v>
                </c:pt>
                <c:pt idx="4">
                  <c:v>3.19234234234234E-2</c:v>
                </c:pt>
                <c:pt idx="5">
                  <c:v>3.1601532567049798E-2</c:v>
                </c:pt>
                <c:pt idx="6">
                  <c:v>3.3033670033669998E-2</c:v>
                </c:pt>
                <c:pt idx="7">
                  <c:v>3.2955357142857099E-2</c:v>
                </c:pt>
                <c:pt idx="8">
                  <c:v>3.2792349726775902E-2</c:v>
                </c:pt>
                <c:pt idx="9">
                  <c:v>3.2556372549019601E-2</c:v>
                </c:pt>
                <c:pt idx="10">
                  <c:v>3.3794520547945198E-2</c:v>
                </c:pt>
                <c:pt idx="11">
                  <c:v>3.3483059090540598E-2</c:v>
                </c:pt>
                <c:pt idx="12">
                  <c:v>3.3171597633135999E-2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13D-4E82-A4B6-755B3296301B}"/>
            </c:ext>
          </c:extLst>
        </c:ser>
        <c:ser>
          <c:idx val="8"/>
          <c:order val="6"/>
          <c:tx>
            <c:strRef>
              <c:f>'sm occupancy pointnet cls a100'!$G$2</c:f>
              <c:strCache>
                <c:ptCount val="1"/>
                <c:pt idx="0">
                  <c:v>mig:fp32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4">
                  <a:lumMod val="50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occupancy pointnet cls a100'!$G$3:$G$27</c:f>
              <c:numCache>
                <c:formatCode>General</c:formatCode>
                <c:ptCount val="25"/>
                <c:pt idx="0">
                  <c:v>2.49333333333333E-2</c:v>
                </c:pt>
                <c:pt idx="1">
                  <c:v>5.3470085470085402E-2</c:v>
                </c:pt>
                <c:pt idx="2">
                  <c:v>7.9442176870748296E-2</c:v>
                </c:pt>
                <c:pt idx="3">
                  <c:v>8.0666666666666595E-2</c:v>
                </c:pt>
                <c:pt idx="4">
                  <c:v>8.2463963963963896E-2</c:v>
                </c:pt>
                <c:pt idx="5">
                  <c:v>8.6089887640449406E-2</c:v>
                </c:pt>
                <c:pt idx="6">
                  <c:v>8.9412541254125399E-2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13D-4E82-A4B6-755B3296301B}"/>
            </c:ext>
          </c:extLst>
        </c:ser>
        <c:ser>
          <c:idx val="9"/>
          <c:order val="7"/>
          <c:tx>
            <c:strRef>
              <c:f>'sm occupancy pointnet cls a100'!$H$2</c:f>
              <c:strCache>
                <c:ptCount val="1"/>
                <c:pt idx="0">
                  <c:v>mig:amp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4">
                  <a:lumMod val="60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occupancy pointnet cls a100'!$H$3:$H$27</c:f>
              <c:numCache>
                <c:formatCode>General</c:formatCode>
                <c:ptCount val="25"/>
                <c:pt idx="0">
                  <c:v>1.41619047619047E-2</c:v>
                </c:pt>
                <c:pt idx="1">
                  <c:v>2.8380952380952298E-2</c:v>
                </c:pt>
                <c:pt idx="2">
                  <c:v>3.6503546099290698E-2</c:v>
                </c:pt>
                <c:pt idx="3">
                  <c:v>3.8222222222222199E-2</c:v>
                </c:pt>
                <c:pt idx="4">
                  <c:v>3.8236111111111103E-2</c:v>
                </c:pt>
                <c:pt idx="5">
                  <c:v>3.8333333333333303E-2</c:v>
                </c:pt>
                <c:pt idx="6">
                  <c:v>3.9959595959595903E-2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13D-4E82-A4B6-755B3296301B}"/>
            </c:ext>
          </c:extLst>
        </c:ser>
        <c:ser>
          <c:idx val="0"/>
          <c:order val="8"/>
          <c:tx>
            <c:strRef>
              <c:f>'sm occupancy pointnet cls a100'!$E$2</c:f>
              <c:strCache>
                <c:ptCount val="1"/>
                <c:pt idx="0">
                  <c:v>concurrent:fp32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occupancy pointnet cls a100'!$E$3:$E$27</c:f>
              <c:numCache>
                <c:formatCode>General</c:formatCode>
                <c:ptCount val="25"/>
                <c:pt idx="0">
                  <c:v>2.44796747967479E-2</c:v>
                </c:pt>
                <c:pt idx="1">
                  <c:v>2.6147727272727201E-2</c:v>
                </c:pt>
                <c:pt idx="2">
                  <c:v>2.67506361323155E-2</c:v>
                </c:pt>
                <c:pt idx="3">
                  <c:v>2.6779693486590001E-2</c:v>
                </c:pt>
                <c:pt idx="4">
                  <c:v>2.5942901234567901E-2</c:v>
                </c:pt>
                <c:pt idx="5">
                  <c:v>2.61325611325611E-2</c:v>
                </c:pt>
                <c:pt idx="6">
                  <c:v>2.61815181518151E-2</c:v>
                </c:pt>
                <c:pt idx="7">
                  <c:v>2.56831395348837E-2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13D-4E82-A4B6-755B3296301B}"/>
            </c:ext>
          </c:extLst>
        </c:ser>
        <c:ser>
          <c:idx val="3"/>
          <c:order val="9"/>
          <c:tx>
            <c:strRef>
              <c:f>'sm occupancy pointnet cls a100'!$F$2</c:f>
              <c:strCache>
                <c:ptCount val="1"/>
                <c:pt idx="0">
                  <c:v>concurrent:amp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'sm occupancy pointnet cls a100'!$F$3:$F$27</c:f>
              <c:numCache>
                <c:formatCode>General</c:formatCode>
                <c:ptCount val="25"/>
                <c:pt idx="0">
                  <c:v>1.33148148148148E-2</c:v>
                </c:pt>
                <c:pt idx="1">
                  <c:v>1.39876543209876E-2</c:v>
                </c:pt>
                <c:pt idx="2">
                  <c:v>1.34380165289256E-2</c:v>
                </c:pt>
                <c:pt idx="3">
                  <c:v>1.41511387163561E-2</c:v>
                </c:pt>
                <c:pt idx="4">
                  <c:v>1.36417910447761E-2</c:v>
                </c:pt>
                <c:pt idx="5">
                  <c:v>1.4208852005532501E-2</c:v>
                </c:pt>
                <c:pt idx="6">
                  <c:v>1.3479761904761901E-2</c:v>
                </c:pt>
                <c:pt idx="7">
                  <c:v>1.39302083333333E-2</c:v>
                </c:pt>
                <c:pt idx="8">
                  <c:v>1.34590316573556E-2</c:v>
                </c:pt>
                <c:pt idx="9">
                  <c:v>1.3656565656565599E-2</c:v>
                </c:pt>
                <c:pt idx="10">
                  <c:v>1.3543295019156999E-2</c:v>
                </c:pt>
                <c:pt idx="11">
                  <c:v>1.3622884488745201E-2</c:v>
                </c:pt>
                <c:pt idx="12">
                  <c:v>1.37024739583333E-2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13D-4E82-A4B6-755B32963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2000" b="1" i="0" u="none" strike="noStrike" baseline="0">
                    <a:effectLst/>
                  </a:rPr>
                  <a:t>Models</a:t>
                </a:r>
                <a:endPara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noMultiLvlLbl val="0"/>
      </c:catAx>
      <c:valAx>
        <c:axId val="20161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/>
              <a:t>tensor_active</a:t>
            </a:r>
            <a:r>
              <a:rPr lang="en-US" sz="2400" dirty="0"/>
              <a:t> on A100</a:t>
            </a:r>
          </a:p>
        </c:rich>
      </c:tx>
      <c:layout>
        <c:manualLayout>
          <c:xMode val="edge"/>
          <c:yMode val="edge"/>
          <c:x val="0.29567950059997261"/>
          <c:y val="0.120993127919654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494802992293027"/>
          <c:y val="0.217615953541584"/>
          <c:w val="0.67615528458892515"/>
          <c:h val="0.53882385960052348"/>
        </c:manualLayout>
      </c:layout>
      <c:lineChart>
        <c:grouping val="standard"/>
        <c:varyColors val="0"/>
        <c:ser>
          <c:idx val="6"/>
          <c:order val="0"/>
          <c:tx>
            <c:strRef>
              <c:f>'tensor active pointnet cls a100'!$K$2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'tensor active pointnet cls a100'!$K$3:$K$27</c:f>
              <c:numCache>
                <c:formatCode>General</c:formatCode>
                <c:ptCount val="2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17-4FA6-956D-1357854157D2}"/>
            </c:ext>
          </c:extLst>
        </c:ser>
        <c:ser>
          <c:idx val="7"/>
          <c:order val="1"/>
          <c:tx>
            <c:strRef>
              <c:f>'tensor active pointnet cls a100'!$L$2</c:f>
              <c:strCache>
                <c:ptCount val="1"/>
                <c:pt idx="0">
                  <c:v>hfta:amp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'tensor active pointnet cls a100'!$L$3:$L$27</c:f>
              <c:numCache>
                <c:formatCode>General</c:formatCode>
                <c:ptCount val="25"/>
                <c:pt idx="0">
                  <c:v>2E-3</c:v>
                </c:pt>
                <c:pt idx="1">
                  <c:v>3.1587301587301499E-3</c:v>
                </c:pt>
                <c:pt idx="2">
                  <c:v>4.7703703703703701E-3</c:v>
                </c:pt>
                <c:pt idx="3">
                  <c:v>6.3971631205673703E-3</c:v>
                </c:pt>
                <c:pt idx="4">
                  <c:v>7.3605442176870699E-3</c:v>
                </c:pt>
                <c:pt idx="5">
                  <c:v>9.0138888888888803E-3</c:v>
                </c:pt>
                <c:pt idx="6">
                  <c:v>1.0226666666666599E-2</c:v>
                </c:pt>
                <c:pt idx="7">
                  <c:v>1.0947712418300601E-2</c:v>
                </c:pt>
                <c:pt idx="8">
                  <c:v>1.1839506172839499E-2</c:v>
                </c:pt>
                <c:pt idx="9">
                  <c:v>1.2999999999999999E-2</c:v>
                </c:pt>
                <c:pt idx="10">
                  <c:v>1.39122807017543E-2</c:v>
                </c:pt>
                <c:pt idx="11">
                  <c:v>1.49165923282783E-2</c:v>
                </c:pt>
                <c:pt idx="12">
                  <c:v>1.5920903954802199E-2</c:v>
                </c:pt>
                <c:pt idx="13">
                  <c:v>1.66378713322398E-2</c:v>
                </c:pt>
                <c:pt idx="14">
                  <c:v>1.7354838709677401E-2</c:v>
                </c:pt>
                <c:pt idx="15">
                  <c:v>1.8015961021505301E-2</c:v>
                </c:pt>
                <c:pt idx="16">
                  <c:v>1.8677083333333299E-2</c:v>
                </c:pt>
                <c:pt idx="17">
                  <c:v>1.9336054104477599E-2</c:v>
                </c:pt>
                <c:pt idx="18">
                  <c:v>1.9995024875621801E-2</c:v>
                </c:pt>
                <c:pt idx="19">
                  <c:v>2.0450564081003399E-2</c:v>
                </c:pt>
                <c:pt idx="20">
                  <c:v>2.0906103286384901E-2</c:v>
                </c:pt>
                <c:pt idx="21">
                  <c:v>2.1635922013562799E-2</c:v>
                </c:pt>
                <c:pt idx="22">
                  <c:v>2.23657407407407E-2</c:v>
                </c:pt>
                <c:pt idx="23">
                  <c:v>2.2774975633528202E-2</c:v>
                </c:pt>
                <c:pt idx="24">
                  <c:v>2.3E-2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17-4FA6-956D-1357854157D2}"/>
            </c:ext>
          </c:extLst>
        </c:ser>
        <c:ser>
          <c:idx val="1"/>
          <c:order val="2"/>
          <c:tx>
            <c:strRef>
              <c:f>'tensor active pointnet cls a100'!$C$2</c:f>
              <c:strCache>
                <c:ptCount val="1"/>
                <c:pt idx="0">
                  <c:v>serial:fp32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'tensor active pointnet cls a100'!$C$3:$C$27</c:f>
              <c:numCache>
                <c:formatCode>General</c:formatCode>
                <c:ptCount val="2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17-4FA6-956D-1357854157D2}"/>
            </c:ext>
          </c:extLst>
        </c:ser>
        <c:ser>
          <c:idx val="2"/>
          <c:order val="3"/>
          <c:tx>
            <c:strRef>
              <c:f>'tensor active pointnet cls a100'!$D$2</c:f>
              <c:strCache>
                <c:ptCount val="1"/>
                <c:pt idx="0">
                  <c:v>serial:amp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'tensor active pointnet cls a100'!$D$3:$D$27</c:f>
              <c:numCache>
                <c:formatCode>General</c:formatCode>
                <c:ptCount val="25"/>
                <c:pt idx="0">
                  <c:v>2E-3</c:v>
                </c:pt>
                <c:pt idx="1">
                  <c:v>2E-3</c:v>
                </c:pt>
                <c:pt idx="2">
                  <c:v>2E-3</c:v>
                </c:pt>
                <c:pt idx="3">
                  <c:v>2E-3</c:v>
                </c:pt>
                <c:pt idx="4">
                  <c:v>2E-3</c:v>
                </c:pt>
                <c:pt idx="5">
                  <c:v>2E-3</c:v>
                </c:pt>
                <c:pt idx="6">
                  <c:v>2E-3</c:v>
                </c:pt>
                <c:pt idx="7">
                  <c:v>2E-3</c:v>
                </c:pt>
                <c:pt idx="8">
                  <c:v>2E-3</c:v>
                </c:pt>
                <c:pt idx="9">
                  <c:v>2E-3</c:v>
                </c:pt>
                <c:pt idx="10">
                  <c:v>2E-3</c:v>
                </c:pt>
                <c:pt idx="11">
                  <c:v>2E-3</c:v>
                </c:pt>
                <c:pt idx="12">
                  <c:v>2E-3</c:v>
                </c:pt>
                <c:pt idx="13">
                  <c:v>2E-3</c:v>
                </c:pt>
                <c:pt idx="14">
                  <c:v>2E-3</c:v>
                </c:pt>
                <c:pt idx="15">
                  <c:v>2E-3</c:v>
                </c:pt>
                <c:pt idx="16">
                  <c:v>2E-3</c:v>
                </c:pt>
                <c:pt idx="17">
                  <c:v>2E-3</c:v>
                </c:pt>
                <c:pt idx="18">
                  <c:v>2E-3</c:v>
                </c:pt>
                <c:pt idx="19">
                  <c:v>2E-3</c:v>
                </c:pt>
                <c:pt idx="20">
                  <c:v>2E-3</c:v>
                </c:pt>
                <c:pt idx="21">
                  <c:v>2E-3</c:v>
                </c:pt>
                <c:pt idx="22">
                  <c:v>2E-3</c:v>
                </c:pt>
                <c:pt idx="23">
                  <c:v>2E-3</c:v>
                </c:pt>
                <c:pt idx="24">
                  <c:v>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17-4FA6-956D-1357854157D2}"/>
            </c:ext>
          </c:extLst>
        </c:ser>
        <c:ser>
          <c:idx val="4"/>
          <c:order val="4"/>
          <c:tx>
            <c:strRef>
              <c:f>'tensor active pointnet cls a100'!$I$2</c:f>
              <c:strCache>
                <c:ptCount val="1"/>
                <c:pt idx="0">
                  <c:v>mps:fp32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'tensor active pointnet cls a100'!$I$3:$I$27</c:f>
              <c:numCache>
                <c:formatCode>General</c:formatCode>
                <c:ptCount val="2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517-4FA6-956D-1357854157D2}"/>
            </c:ext>
          </c:extLst>
        </c:ser>
        <c:ser>
          <c:idx val="5"/>
          <c:order val="5"/>
          <c:tx>
            <c:strRef>
              <c:f>'tensor active pointnet cls a100'!$J$2</c:f>
              <c:strCache>
                <c:ptCount val="1"/>
                <c:pt idx="0">
                  <c:v>mps:amp</c:v>
                </c:pt>
              </c:strCache>
            </c:strRef>
          </c:tx>
          <c:spPr>
            <a:ln w="28575" cap="rnd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'tensor active pointnet cls a100'!$J$3:$J$27</c:f>
              <c:numCache>
                <c:formatCode>General</c:formatCode>
                <c:ptCount val="25"/>
                <c:pt idx="0">
                  <c:v>2E-3</c:v>
                </c:pt>
                <c:pt idx="1">
                  <c:v>3.5500000000000002E-3</c:v>
                </c:pt>
                <c:pt idx="2">
                  <c:v>4.4652777777777703E-3</c:v>
                </c:pt>
                <c:pt idx="3">
                  <c:v>4.4371584699453501E-3</c:v>
                </c:pt>
                <c:pt idx="4">
                  <c:v>4.5405405405405403E-3</c:v>
                </c:pt>
                <c:pt idx="5">
                  <c:v>4.5325670498084199E-3</c:v>
                </c:pt>
                <c:pt idx="6">
                  <c:v>4.7441077441077398E-3</c:v>
                </c:pt>
                <c:pt idx="7">
                  <c:v>4.6994047619047597E-3</c:v>
                </c:pt>
                <c:pt idx="8">
                  <c:v>4.74863387978142E-3</c:v>
                </c:pt>
                <c:pt idx="9">
                  <c:v>4.7034313725490204E-3</c:v>
                </c:pt>
                <c:pt idx="10">
                  <c:v>4.8584474885844699E-3</c:v>
                </c:pt>
                <c:pt idx="11">
                  <c:v>4.8315906081975602E-3</c:v>
                </c:pt>
                <c:pt idx="12">
                  <c:v>4.8047337278106497E-3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517-4FA6-956D-1357854157D2}"/>
            </c:ext>
          </c:extLst>
        </c:ser>
        <c:ser>
          <c:idx val="8"/>
          <c:order val="6"/>
          <c:tx>
            <c:strRef>
              <c:f>'tensor active pointnet cls a100'!$G$2</c:f>
              <c:strCache>
                <c:ptCount val="1"/>
                <c:pt idx="0">
                  <c:v>mig:fp32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4">
                  <a:lumMod val="50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'tensor active pointnet cls a100'!$G$3:$G$27</c:f>
              <c:numCache>
                <c:formatCode>General</c:formatCode>
                <c:ptCount val="2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517-4FA6-956D-1357854157D2}"/>
            </c:ext>
          </c:extLst>
        </c:ser>
        <c:ser>
          <c:idx val="9"/>
          <c:order val="7"/>
          <c:tx>
            <c:strRef>
              <c:f>'tensor active pointnet cls a100'!$H$2</c:f>
              <c:strCache>
                <c:ptCount val="1"/>
                <c:pt idx="0">
                  <c:v>mig:amp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4">
                  <a:lumMod val="60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'tensor active pointnet cls a100'!$H$3:$H$27</c:f>
              <c:numCache>
                <c:formatCode>General</c:formatCode>
                <c:ptCount val="25"/>
                <c:pt idx="0">
                  <c:v>1.9619047619047602E-3</c:v>
                </c:pt>
                <c:pt idx="1">
                  <c:v>4.4476190476190397E-3</c:v>
                </c:pt>
                <c:pt idx="2">
                  <c:v>4.93617021276595E-3</c:v>
                </c:pt>
                <c:pt idx="3">
                  <c:v>5.0222222222222196E-3</c:v>
                </c:pt>
                <c:pt idx="4">
                  <c:v>4.9583333333333302E-3</c:v>
                </c:pt>
                <c:pt idx="5">
                  <c:v>4.98863636363636E-3</c:v>
                </c:pt>
                <c:pt idx="6">
                  <c:v>5.1616161616161596E-3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517-4FA6-956D-1357854157D2}"/>
            </c:ext>
          </c:extLst>
        </c:ser>
        <c:ser>
          <c:idx val="0"/>
          <c:order val="8"/>
          <c:tx>
            <c:strRef>
              <c:f>'tensor active pointnet cls a100'!$E$2</c:f>
              <c:strCache>
                <c:ptCount val="1"/>
                <c:pt idx="0">
                  <c:v>concurrent:fp32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'tensor active pointnet cls a100'!$E$3:$E$27</c:f>
              <c:numCache>
                <c:formatCode>General</c:formatCode>
                <c:ptCount val="2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517-4FA6-956D-1357854157D2}"/>
            </c:ext>
          </c:extLst>
        </c:ser>
        <c:ser>
          <c:idx val="3"/>
          <c:order val="9"/>
          <c:tx>
            <c:strRef>
              <c:f>'tensor active pointnet cls a100'!$F$2</c:f>
              <c:strCache>
                <c:ptCount val="1"/>
                <c:pt idx="0">
                  <c:v>concurrent:amp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'tensor active pointnet cls a100'!$F$3:$F$27</c:f>
              <c:numCache>
                <c:formatCode>General</c:formatCode>
                <c:ptCount val="25"/>
                <c:pt idx="0">
                  <c:v>2E-3</c:v>
                </c:pt>
                <c:pt idx="1">
                  <c:v>1.70781893004115E-3</c:v>
                </c:pt>
                <c:pt idx="2">
                  <c:v>1.7107438016528899E-3</c:v>
                </c:pt>
                <c:pt idx="3">
                  <c:v>1.5859213250517599E-3</c:v>
                </c:pt>
                <c:pt idx="4">
                  <c:v>1.64344941956882E-3</c:v>
                </c:pt>
                <c:pt idx="5">
                  <c:v>1.7233748271092599E-3</c:v>
                </c:pt>
                <c:pt idx="6">
                  <c:v>1.6345238095237999E-3</c:v>
                </c:pt>
                <c:pt idx="7">
                  <c:v>1.6093749999999999E-3</c:v>
                </c:pt>
                <c:pt idx="8">
                  <c:v>1.6396648044692699E-3</c:v>
                </c:pt>
                <c:pt idx="9">
                  <c:v>1.65656565656565E-3</c:v>
                </c:pt>
                <c:pt idx="10">
                  <c:v>1.6781609195402299E-3</c:v>
                </c:pt>
                <c:pt idx="11">
                  <c:v>1.6437679597701099E-3</c:v>
                </c:pt>
                <c:pt idx="12">
                  <c:v>1.6093749999999999E-3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517-4FA6-956D-135785415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2000" b="1" i="0" u="none" strike="noStrike" baseline="0">
                    <a:effectLst/>
                  </a:rPr>
                  <a:t>Models</a:t>
                </a:r>
                <a:endPara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noMultiLvlLbl val="0"/>
      </c:catAx>
      <c:valAx>
        <c:axId val="20161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GPU Hour Usage Breakdown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'Vector Stats'!$B$1</c:f>
              <c:strCache>
                <c:ptCount val="1"/>
                <c:pt idx="0">
                  <c:v>GPU Hour Usage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92-4DE8-AFBD-EFA738D8FA75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92-4DE8-AFBD-EFA738D8FA75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92-4DE8-AFBD-EFA738D8FA75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92-4DE8-AFBD-EFA738D8FA7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5268261667880793"/>
                      <c:h val="0.23367689163915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E92-4DE8-AFBD-EFA738D8FA7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92-4DE8-AFBD-EFA738D8FA7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508134357923959"/>
                      <c:h val="0.313096488797555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E92-4DE8-AFBD-EFA738D8FA75}"/>
                </c:ext>
              </c:extLst>
            </c:dLbl>
            <c:dLbl>
              <c:idx val="3"/>
              <c:layout>
                <c:manualLayout>
                  <c:x val="0.21447572132452747"/>
                  <c:y val="6.62100160089896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75281271708491"/>
                      <c:h val="0.470427865262801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92-4DE8-AFBD-EFA738D8FA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'Vector Stats'!$A$2:$A$5</c:f>
              <c:strCache>
                <c:ptCount val="4"/>
                <c:pt idx="0">
                  <c:v>Dist. Training</c:v>
                </c:pt>
                <c:pt idx="1">
                  <c:v>Other</c:v>
                </c:pt>
                <c:pt idx="2">
                  <c:v>Isolated Single-GPU Training</c:v>
                </c:pt>
                <c:pt idx="3">
                  <c:v>Repetitive Single-GPU Training</c:v>
                </c:pt>
              </c:strCache>
            </c:strRef>
          </c:cat>
          <c:val>
            <c:numRef>
              <c:f>'Vector Stats'!$B$2:$B$5</c:f>
              <c:numCache>
                <c:formatCode>0.00%</c:formatCode>
                <c:ptCount val="4"/>
                <c:pt idx="0">
                  <c:v>0.23980000000000001</c:v>
                </c:pt>
                <c:pt idx="1">
                  <c:v>0.26250000000000001</c:v>
                </c:pt>
                <c:pt idx="2">
                  <c:v>3.5299999999999998E-2</c:v>
                </c:pt>
                <c:pt idx="3">
                  <c:v>0.46239999999999998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92-4DE8-AFBD-EFA738D8FA7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baseline="0"/>
              <a:t>GPU Utilization</a:t>
            </a:r>
          </a:p>
        </c:rich>
      </c:tx>
      <c:layout>
        <c:manualLayout>
          <c:xMode val="edge"/>
          <c:yMode val="edge"/>
          <c:x val="0.3405495836926612"/>
          <c:y val="5.93981951121168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66262109883196"/>
          <c:y val="0.1953486711440281"/>
          <c:w val="0.84989536124185461"/>
          <c:h val="0.57556687946459806"/>
        </c:manualLayout>
      </c:layout>
      <c:scatterChart>
        <c:scatterStyle val="lineMarker"/>
        <c:varyColors val="0"/>
        <c:ser>
          <c:idx val="0"/>
          <c:order val="0"/>
          <c:tx>
            <c:strRef>
              <c:f>'Vector Stats'!$B$10</c:f>
              <c:strCache>
                <c:ptCount val="1"/>
                <c:pt idx="0">
                  <c:v>SM Active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'Vector Stats'!$A$11:$A$23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'Vector Stats'!$B$11:$B$23</c:f>
              <c:numCache>
                <c:formatCode>0%</c:formatCode>
                <c:ptCount val="13"/>
                <c:pt idx="0">
                  <c:v>0.12</c:v>
                </c:pt>
                <c:pt idx="1">
                  <c:v>0.16</c:v>
                </c:pt>
                <c:pt idx="2">
                  <c:v>0.13</c:v>
                </c:pt>
                <c:pt idx="3">
                  <c:v>0.18</c:v>
                </c:pt>
                <c:pt idx="4">
                  <c:v>0.21</c:v>
                </c:pt>
                <c:pt idx="5">
                  <c:v>0.2</c:v>
                </c:pt>
                <c:pt idx="6">
                  <c:v>0.14000000000000001</c:v>
                </c:pt>
                <c:pt idx="7">
                  <c:v>0.08</c:v>
                </c:pt>
                <c:pt idx="8">
                  <c:v>7.0000000000000007E-2</c:v>
                </c:pt>
                <c:pt idx="9">
                  <c:v>0.12</c:v>
                </c:pt>
                <c:pt idx="10">
                  <c:v>0.24</c:v>
                </c:pt>
                <c:pt idx="11">
                  <c:v>0.13</c:v>
                </c:pt>
                <c:pt idx="12">
                  <c:v>0.12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0FF-4FD8-B47E-2D93434E7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6546751"/>
        <c:axId val="876545503"/>
      </c:scatterChart>
      <c:valAx>
        <c:axId val="876546751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545503"/>
        <c:crosses val="autoZero"/>
        <c:crossBetween val="midCat"/>
        <c:majorUnit val="1"/>
      </c:valAx>
      <c:valAx>
        <c:axId val="876545503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546751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/>
              <a:t>PointNet</a:t>
            </a:r>
            <a:r>
              <a:rPr lang="en-US" sz="2400" baseline="0" dirty="0"/>
              <a:t> Classification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099900439727458"/>
          <c:y val="0.1773359033675245"/>
          <c:w val="0.77450545126684234"/>
          <c:h val="0.694377316055979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HFHT!$G$3</c:f>
              <c:strCache>
                <c:ptCount val="1"/>
                <c:pt idx="0">
                  <c:v>Hyperband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HFHT!$F$4:$F$11</c:f>
              <c:strCache>
                <c:ptCount val="7"/>
                <c:pt idx="0">
                  <c:v>Serial</c:v>
                </c:pt>
                <c:pt idx="2">
                  <c:v>Concurrent</c:v>
                </c:pt>
                <c:pt idx="4">
                  <c:v>MPS</c:v>
                </c:pt>
                <c:pt idx="6">
                  <c:v>HFTA</c:v>
                </c:pt>
              </c:strCache>
            </c:strRef>
          </c:cat>
          <c:val>
            <c:numRef>
              <c:f>HFHT!$G$4:$G$11</c:f>
              <c:numCache>
                <c:formatCode>General</c:formatCode>
                <c:ptCount val="8"/>
                <c:pt idx="0" formatCode="0.00">
                  <c:v>1</c:v>
                </c:pt>
                <c:pt idx="2" formatCode="0.00">
                  <c:v>0.94360427098166155</c:v>
                </c:pt>
                <c:pt idx="4" formatCode="0.00">
                  <c:v>0.88948185663834034</c:v>
                </c:pt>
                <c:pt idx="6" formatCode="0.00">
                  <c:v>0.45243873509946819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08-4067-B73C-6A6FA34CDF40}"/>
            </c:ext>
          </c:extLst>
        </c:ser>
        <c:ser>
          <c:idx val="1"/>
          <c:order val="1"/>
          <c:tx>
            <c:strRef>
              <c:f>HFHT!$H$3</c:f>
              <c:strCache>
                <c:ptCount val="1"/>
                <c:pt idx="0">
                  <c:v>Random Search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HFHT!$F$4:$F$11</c:f>
              <c:strCache>
                <c:ptCount val="7"/>
                <c:pt idx="0">
                  <c:v>Serial</c:v>
                </c:pt>
                <c:pt idx="2">
                  <c:v>Concurrent</c:v>
                </c:pt>
                <c:pt idx="4">
                  <c:v>MPS</c:v>
                </c:pt>
                <c:pt idx="6">
                  <c:v>HFTA</c:v>
                </c:pt>
              </c:strCache>
            </c:strRef>
          </c:cat>
          <c:val>
            <c:numRef>
              <c:f>HFHT!$H$4:$H$11</c:f>
              <c:numCache>
                <c:formatCode>General</c:formatCode>
                <c:ptCount val="8"/>
                <c:pt idx="0" formatCode="0.00">
                  <c:v>1</c:v>
                </c:pt>
                <c:pt idx="2" formatCode="0.00">
                  <c:v>0.94214070445867992</c:v>
                </c:pt>
                <c:pt idx="4" formatCode="0.00">
                  <c:v>0.88353137026507733</c:v>
                </c:pt>
                <c:pt idx="6" formatCode="0.00">
                  <c:v>0.19601395446897657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08-4067-B73C-6A6FA34CD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413460608"/>
        <c:axId val="1413463104"/>
      </c:barChart>
      <c:catAx>
        <c:axId val="141346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3463104"/>
        <c:crosses val="autoZero"/>
        <c:auto val="1"/>
        <c:lblAlgn val="ctr"/>
        <c:lblOffset val="100"/>
        <c:noMultiLvlLbl val="0"/>
      </c:catAx>
      <c:valAx>
        <c:axId val="14134631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Normalized GPU Hours</a:t>
                </a:r>
                <a:r>
                  <a:rPr lang="en-US" sz="2000" b="1" baseline="0" dirty="0"/>
                  <a:t> </a:t>
                </a:r>
                <a:endParaRPr lang="en-US" sz="20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34606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5027569323091849"/>
          <c:y val="0.17134751105150145"/>
          <c:w val="0.34972430676908156"/>
          <c:h val="0.19893310164545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/>
              <a:t>MobileNet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21803566368759"/>
          <c:y val="0.1760717930645509"/>
          <c:w val="0.80915482402928862"/>
          <c:h val="0.695818147022783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HFHT!$G$16</c:f>
              <c:strCache>
                <c:ptCount val="1"/>
                <c:pt idx="0">
                  <c:v>Hyperband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HFHT!$F$17:$F$24</c:f>
              <c:strCache>
                <c:ptCount val="7"/>
                <c:pt idx="0">
                  <c:v>Serial</c:v>
                </c:pt>
                <c:pt idx="2">
                  <c:v>Concurrent</c:v>
                </c:pt>
                <c:pt idx="4">
                  <c:v>MPS</c:v>
                </c:pt>
                <c:pt idx="6">
                  <c:v>HFTA</c:v>
                </c:pt>
              </c:strCache>
            </c:strRef>
          </c:cat>
          <c:val>
            <c:numRef>
              <c:f>HFHT!$G$17:$G$24</c:f>
              <c:numCache>
                <c:formatCode>General</c:formatCode>
                <c:ptCount val="8"/>
                <c:pt idx="0" formatCode="0.00">
                  <c:v>1</c:v>
                </c:pt>
                <c:pt idx="2" formatCode="0.00">
                  <c:v>0.62940900710865599</c:v>
                </c:pt>
                <c:pt idx="4" formatCode="0.00">
                  <c:v>0.62041597428128747</c:v>
                </c:pt>
                <c:pt idx="6" formatCode="0.00">
                  <c:v>0.38081415805641522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51-4832-B466-C6FBF687EA30}"/>
            </c:ext>
          </c:extLst>
        </c:ser>
        <c:ser>
          <c:idx val="1"/>
          <c:order val="1"/>
          <c:tx>
            <c:strRef>
              <c:f>HFHT!$H$16</c:f>
              <c:strCache>
                <c:ptCount val="1"/>
                <c:pt idx="0">
                  <c:v>Random Search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HFHT!$F$17:$F$24</c:f>
              <c:strCache>
                <c:ptCount val="7"/>
                <c:pt idx="0">
                  <c:v>Serial</c:v>
                </c:pt>
                <c:pt idx="2">
                  <c:v>Concurrent</c:v>
                </c:pt>
                <c:pt idx="4">
                  <c:v>MPS</c:v>
                </c:pt>
                <c:pt idx="6">
                  <c:v>HFTA</c:v>
                </c:pt>
              </c:strCache>
            </c:strRef>
          </c:cat>
          <c:val>
            <c:numRef>
              <c:f>HFHT!$H$17:$H$24</c:f>
              <c:numCache>
                <c:formatCode>General</c:formatCode>
                <c:ptCount val="8"/>
                <c:pt idx="0" formatCode="0.00">
                  <c:v>1</c:v>
                </c:pt>
                <c:pt idx="2" formatCode="0.00">
                  <c:v>0.58991906988880305</c:v>
                </c:pt>
                <c:pt idx="4" formatCode="0.00">
                  <c:v>0.5839994282221036</c:v>
                </c:pt>
                <c:pt idx="6" formatCode="0.00">
                  <c:v>0.28921014995273653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51-4832-B466-C6FBF687E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413570032"/>
        <c:axId val="1413574192"/>
      </c:barChart>
      <c:catAx>
        <c:axId val="141357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3574192"/>
        <c:crosses val="autoZero"/>
        <c:auto val="1"/>
        <c:lblAlgn val="ctr"/>
        <c:lblOffset val="100"/>
        <c:noMultiLvlLbl val="0"/>
      </c:catAx>
      <c:valAx>
        <c:axId val="14135741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357003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GPU Hour Usage Breakdown</a:t>
            </a:r>
          </a:p>
        </c:rich>
      </c:tx>
      <c:layout>
        <c:manualLayout>
          <c:xMode val="edge"/>
          <c:yMode val="edge"/>
          <c:x val="0.12955898830973692"/>
          <c:y val="0.113020195956190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'Vector Stats'!$B$1</c:f>
              <c:strCache>
                <c:ptCount val="1"/>
                <c:pt idx="0">
                  <c:v>GPU Hour Usage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AC-4705-824E-E0974F90DACD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AC-4705-824E-E0974F90DACD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AC-4705-824E-E0974F90DAC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AC-4705-824E-E0974F90DAC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5268261667880793"/>
                      <c:h val="0.23367689163915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BAC-4705-824E-E0974F90DAC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AC-4705-824E-E0974F90DAC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508134357923959"/>
                      <c:h val="0.313096488797555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BAC-4705-824E-E0974F90DACD}"/>
                </c:ext>
              </c:extLst>
            </c:dLbl>
            <c:dLbl>
              <c:idx val="3"/>
              <c:layout>
                <c:manualLayout>
                  <c:x val="0.21447572132452747"/>
                  <c:y val="6.62100160089896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75281271708491"/>
                      <c:h val="0.470427865262801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BAC-4705-824E-E0974F90DA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'Vector Stats'!$A$2:$A$5</c:f>
              <c:strCache>
                <c:ptCount val="4"/>
                <c:pt idx="0">
                  <c:v>Dist. Training</c:v>
                </c:pt>
                <c:pt idx="1">
                  <c:v>Other</c:v>
                </c:pt>
                <c:pt idx="2">
                  <c:v>Isolated Single-GPU Training</c:v>
                </c:pt>
                <c:pt idx="3">
                  <c:v>Repetitive Single-GPU Training</c:v>
                </c:pt>
              </c:strCache>
            </c:strRef>
          </c:cat>
          <c:val>
            <c:numRef>
              <c:f>'Vector Stats'!$B$2:$B$5</c:f>
              <c:numCache>
                <c:formatCode>0.00%</c:formatCode>
                <c:ptCount val="4"/>
                <c:pt idx="0">
                  <c:v>0.23980000000000001</c:v>
                </c:pt>
                <c:pt idx="1">
                  <c:v>0.26250000000000001</c:v>
                </c:pt>
                <c:pt idx="2">
                  <c:v>3.5299999999999998E-2</c:v>
                </c:pt>
                <c:pt idx="3">
                  <c:v>0.46239999999999998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AC-4705-824E-E0974F90DAC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A100</a:t>
            </a:r>
          </a:p>
        </c:rich>
      </c:tx>
      <c:layout>
        <c:manualLayout>
          <c:xMode val="edge"/>
          <c:yMode val="edge"/>
          <c:x val="0.47029166666666672"/>
          <c:y val="7.02216543755732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464599737532806"/>
          <c:y val="0.14691708967182829"/>
          <c:w val="0.3712881397637795"/>
          <c:h val="0.53203547022935582"/>
        </c:manualLayout>
      </c:layout>
      <c:lineChart>
        <c:grouping val="standard"/>
        <c:varyColors val="0"/>
        <c:ser>
          <c:idx val="6"/>
          <c:order val="0"/>
          <c:tx>
            <c:strRef>
              <c:f>'gpu util pointnet cls a100'!$K$2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'gpu util pointnet cls a100'!$K$3:$K$27</c:f>
              <c:numCache>
                <c:formatCode>General</c:formatCode>
                <c:ptCount val="25"/>
                <c:pt idx="0">
                  <c:v>98.487804878048706</c:v>
                </c:pt>
                <c:pt idx="1">
                  <c:v>99.099415204678294</c:v>
                </c:pt>
                <c:pt idx="2">
                  <c:v>98.95</c:v>
                </c:pt>
                <c:pt idx="3">
                  <c:v>99.518518518518505</c:v>
                </c:pt>
                <c:pt idx="4">
                  <c:v>99.125</c:v>
                </c:pt>
                <c:pt idx="5">
                  <c:v>98.910447761194007</c:v>
                </c:pt>
                <c:pt idx="6">
                  <c:v>99.566666666666606</c:v>
                </c:pt>
                <c:pt idx="7">
                  <c:v>99.232876712328704</c:v>
                </c:pt>
                <c:pt idx="8">
                  <c:v>99.391891891891902</c:v>
                </c:pt>
                <c:pt idx="9">
                  <c:v>99.619047619047606</c:v>
                </c:pt>
                <c:pt idx="10">
                  <c:v>99.695833333333297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11-455A-A38F-B132C1282564}"/>
            </c:ext>
          </c:extLst>
        </c:ser>
        <c:ser>
          <c:idx val="7"/>
          <c:order val="1"/>
          <c:tx>
            <c:strRef>
              <c:f>'gpu util pointnet cls a100'!$L$2</c:f>
              <c:strCache>
                <c:ptCount val="1"/>
                <c:pt idx="0">
                  <c:v>hfta:amp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'gpu util pointnet cls a100'!$L$3:$L$27</c:f>
              <c:numCache>
                <c:formatCode>General</c:formatCode>
                <c:ptCount val="25"/>
                <c:pt idx="0">
                  <c:v>97.185185185185105</c:v>
                </c:pt>
                <c:pt idx="1">
                  <c:v>96.698412698412696</c:v>
                </c:pt>
                <c:pt idx="2">
                  <c:v>97.577777777777698</c:v>
                </c:pt>
                <c:pt idx="3">
                  <c:v>97.638297872340402</c:v>
                </c:pt>
                <c:pt idx="4">
                  <c:v>98.4625850340136</c:v>
                </c:pt>
                <c:pt idx="5">
                  <c:v>97.4652777777777</c:v>
                </c:pt>
                <c:pt idx="6">
                  <c:v>97.786666666666605</c:v>
                </c:pt>
                <c:pt idx="7">
                  <c:v>97.790849673202601</c:v>
                </c:pt>
                <c:pt idx="8">
                  <c:v>96.9444444444444</c:v>
                </c:pt>
                <c:pt idx="9">
                  <c:v>98.6666666666666</c:v>
                </c:pt>
                <c:pt idx="10">
                  <c:v>97.690058479532098</c:v>
                </c:pt>
                <c:pt idx="11">
                  <c:v>97.847854098523101</c:v>
                </c:pt>
                <c:pt idx="12">
                  <c:v>98.005649717514103</c:v>
                </c:pt>
                <c:pt idx="13">
                  <c:v>98.470566794240895</c:v>
                </c:pt>
                <c:pt idx="14">
                  <c:v>98.935483870967701</c:v>
                </c:pt>
                <c:pt idx="15">
                  <c:v>99.0510752688172</c:v>
                </c:pt>
                <c:pt idx="16">
                  <c:v>99.1666666666666</c:v>
                </c:pt>
                <c:pt idx="17">
                  <c:v>98.881840796019901</c:v>
                </c:pt>
                <c:pt idx="18">
                  <c:v>98.597014925373102</c:v>
                </c:pt>
                <c:pt idx="19">
                  <c:v>98.542638918085601</c:v>
                </c:pt>
                <c:pt idx="20">
                  <c:v>98.488262910798099</c:v>
                </c:pt>
                <c:pt idx="21">
                  <c:v>98.496446270213795</c:v>
                </c:pt>
                <c:pt idx="22">
                  <c:v>98.504629629629605</c:v>
                </c:pt>
                <c:pt idx="23">
                  <c:v>98.848806042884902</c:v>
                </c:pt>
                <c:pt idx="24">
                  <c:v>99.192999999999998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11-455A-A38F-B132C1282564}"/>
            </c:ext>
          </c:extLst>
        </c:ser>
        <c:ser>
          <c:idx val="1"/>
          <c:order val="2"/>
          <c:tx>
            <c:strRef>
              <c:f>'gpu util pointnet cls a100'!$C$2</c:f>
              <c:strCache>
                <c:ptCount val="1"/>
                <c:pt idx="0">
                  <c:v>serial:fp32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'gpu util pointnet cls a100'!$C$3:$C$27</c:f>
              <c:numCache>
                <c:formatCode>General</c:formatCode>
                <c:ptCount val="25"/>
                <c:pt idx="0">
                  <c:v>98.113821138211307</c:v>
                </c:pt>
                <c:pt idx="1">
                  <c:v>98.113821138211307</c:v>
                </c:pt>
                <c:pt idx="2">
                  <c:v>98.113821138211307</c:v>
                </c:pt>
                <c:pt idx="3">
                  <c:v>98.113821138211307</c:v>
                </c:pt>
                <c:pt idx="4">
                  <c:v>98.113821138211307</c:v>
                </c:pt>
                <c:pt idx="5">
                  <c:v>98.113821138211307</c:v>
                </c:pt>
                <c:pt idx="6">
                  <c:v>98.113821138211307</c:v>
                </c:pt>
                <c:pt idx="7">
                  <c:v>98.113821138211307</c:v>
                </c:pt>
                <c:pt idx="8">
                  <c:v>98.113821138211307</c:v>
                </c:pt>
                <c:pt idx="9">
                  <c:v>98.113821138211307</c:v>
                </c:pt>
                <c:pt idx="10">
                  <c:v>98.113821138211307</c:v>
                </c:pt>
                <c:pt idx="11">
                  <c:v>98.113821138211307</c:v>
                </c:pt>
                <c:pt idx="12">
                  <c:v>98.113821138211307</c:v>
                </c:pt>
                <c:pt idx="13">
                  <c:v>98.113821138211307</c:v>
                </c:pt>
                <c:pt idx="14">
                  <c:v>98.113821138211307</c:v>
                </c:pt>
                <c:pt idx="15">
                  <c:v>98.113821138211307</c:v>
                </c:pt>
                <c:pt idx="16">
                  <c:v>98.113821138211307</c:v>
                </c:pt>
                <c:pt idx="17">
                  <c:v>98.113821138211307</c:v>
                </c:pt>
                <c:pt idx="18">
                  <c:v>98.113821138211307</c:v>
                </c:pt>
                <c:pt idx="19">
                  <c:v>98.113821138211307</c:v>
                </c:pt>
                <c:pt idx="20">
                  <c:v>98.113821138211307</c:v>
                </c:pt>
                <c:pt idx="21">
                  <c:v>98.113821138211307</c:v>
                </c:pt>
                <c:pt idx="22">
                  <c:v>98.113821138211307</c:v>
                </c:pt>
                <c:pt idx="23">
                  <c:v>98.113821138211307</c:v>
                </c:pt>
                <c:pt idx="24">
                  <c:v>98.113821138211307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11-455A-A38F-B132C1282564}"/>
            </c:ext>
          </c:extLst>
        </c:ser>
        <c:ser>
          <c:idx val="2"/>
          <c:order val="3"/>
          <c:tx>
            <c:strRef>
              <c:f>'gpu util pointnet cls a100'!$D$2</c:f>
              <c:strCache>
                <c:ptCount val="1"/>
                <c:pt idx="0">
                  <c:v>serial:amp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'gpu util pointnet cls a100'!$D$3:$D$27</c:f>
              <c:numCache>
                <c:formatCode>General</c:formatCode>
                <c:ptCount val="25"/>
                <c:pt idx="0">
                  <c:v>97.5833333333333</c:v>
                </c:pt>
                <c:pt idx="1">
                  <c:v>97.5833333333333</c:v>
                </c:pt>
                <c:pt idx="2">
                  <c:v>97.5833333333333</c:v>
                </c:pt>
                <c:pt idx="3">
                  <c:v>97.5833333333333</c:v>
                </c:pt>
                <c:pt idx="4">
                  <c:v>97.5833333333333</c:v>
                </c:pt>
                <c:pt idx="5">
                  <c:v>97.5833333333333</c:v>
                </c:pt>
                <c:pt idx="6">
                  <c:v>97.5833333333333</c:v>
                </c:pt>
                <c:pt idx="7">
                  <c:v>97.5833333333333</c:v>
                </c:pt>
                <c:pt idx="8">
                  <c:v>97.5833333333333</c:v>
                </c:pt>
                <c:pt idx="9">
                  <c:v>97.5833333333333</c:v>
                </c:pt>
                <c:pt idx="10">
                  <c:v>97.5833333333333</c:v>
                </c:pt>
                <c:pt idx="11">
                  <c:v>97.5833333333333</c:v>
                </c:pt>
                <c:pt idx="12">
                  <c:v>97.5833333333333</c:v>
                </c:pt>
                <c:pt idx="13">
                  <c:v>97.5833333333333</c:v>
                </c:pt>
                <c:pt idx="14">
                  <c:v>97.5833333333333</c:v>
                </c:pt>
                <c:pt idx="15">
                  <c:v>97.5833333333333</c:v>
                </c:pt>
                <c:pt idx="16">
                  <c:v>97.5833333333333</c:v>
                </c:pt>
                <c:pt idx="17">
                  <c:v>97.5833333333333</c:v>
                </c:pt>
                <c:pt idx="18">
                  <c:v>97.5833333333333</c:v>
                </c:pt>
                <c:pt idx="19">
                  <c:v>97.5833333333333</c:v>
                </c:pt>
                <c:pt idx="20">
                  <c:v>97.5833333333333</c:v>
                </c:pt>
                <c:pt idx="21">
                  <c:v>97.5833333333333</c:v>
                </c:pt>
                <c:pt idx="22">
                  <c:v>97.5833333333333</c:v>
                </c:pt>
                <c:pt idx="23">
                  <c:v>97.5833333333333</c:v>
                </c:pt>
                <c:pt idx="24">
                  <c:v>97.5833333333333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B11-455A-A38F-B132C1282564}"/>
            </c:ext>
          </c:extLst>
        </c:ser>
        <c:ser>
          <c:idx val="4"/>
          <c:order val="4"/>
          <c:tx>
            <c:strRef>
              <c:f>'gpu util pointnet cls a100'!$I$2</c:f>
              <c:strCache>
                <c:ptCount val="1"/>
                <c:pt idx="0">
                  <c:v>concurrent_mps:fp32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'gpu util pointnet cls a100'!$I$3:$I$27</c:f>
              <c:numCache>
                <c:formatCode>General</c:formatCode>
                <c:ptCount val="25"/>
                <c:pt idx="0">
                  <c:v>98.203252032520297</c:v>
                </c:pt>
                <c:pt idx="1">
                  <c:v>98.968253968253904</c:v>
                </c:pt>
                <c:pt idx="2">
                  <c:v>99.986394557823104</c:v>
                </c:pt>
                <c:pt idx="3">
                  <c:v>97.317204301075193</c:v>
                </c:pt>
                <c:pt idx="4">
                  <c:v>98.195555555555501</c:v>
                </c:pt>
                <c:pt idx="5">
                  <c:v>98.992337164750893</c:v>
                </c:pt>
                <c:pt idx="6">
                  <c:v>98.2959183673469</c:v>
                </c:pt>
                <c:pt idx="7">
                  <c:v>97.9166666666666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B11-455A-A38F-B132C1282564}"/>
            </c:ext>
          </c:extLst>
        </c:ser>
        <c:ser>
          <c:idx val="5"/>
          <c:order val="5"/>
          <c:tx>
            <c:strRef>
              <c:f>'gpu util pointnet cls a100'!$J$2</c:f>
              <c:strCache>
                <c:ptCount val="1"/>
                <c:pt idx="0">
                  <c:v>concurrent_mps:amp</c:v>
                </c:pt>
              </c:strCache>
            </c:strRef>
          </c:tx>
          <c:spPr>
            <a:ln w="28575" cap="rnd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'gpu util pointnet cls a100'!$J$3:$J$27</c:f>
              <c:numCache>
                <c:formatCode>General</c:formatCode>
                <c:ptCount val="25"/>
                <c:pt idx="0">
                  <c:v>97.592592592592595</c:v>
                </c:pt>
                <c:pt idx="1">
                  <c:v>99.508333333333297</c:v>
                </c:pt>
                <c:pt idx="2">
                  <c:v>99.4930555555555</c:v>
                </c:pt>
                <c:pt idx="3">
                  <c:v>96.978142076502706</c:v>
                </c:pt>
                <c:pt idx="4">
                  <c:v>97.878378378378301</c:v>
                </c:pt>
                <c:pt idx="5">
                  <c:v>98.264367816091905</c:v>
                </c:pt>
                <c:pt idx="6">
                  <c:v>95.198653198653105</c:v>
                </c:pt>
                <c:pt idx="7">
                  <c:v>96.660714285714207</c:v>
                </c:pt>
                <c:pt idx="8">
                  <c:v>96.327868852459005</c:v>
                </c:pt>
                <c:pt idx="9">
                  <c:v>96.090686274509693</c:v>
                </c:pt>
                <c:pt idx="10">
                  <c:v>96.493150684931507</c:v>
                </c:pt>
                <c:pt idx="11">
                  <c:v>96.546378103806902</c:v>
                </c:pt>
                <c:pt idx="12">
                  <c:v>96.599605522682396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B11-455A-A38F-B132C1282564}"/>
            </c:ext>
          </c:extLst>
        </c:ser>
        <c:ser>
          <c:idx val="8"/>
          <c:order val="6"/>
          <c:tx>
            <c:strRef>
              <c:f>'gpu util pointnet cls a100'!$G$2</c:f>
              <c:strCache>
                <c:ptCount val="1"/>
                <c:pt idx="0">
                  <c:v>mig:fp32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4">
                  <a:lumMod val="50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'gpu util pointnet cls a100'!$G$3:$G$27</c:f>
              <c:numCache>
                <c:formatCode>General</c:formatCode>
                <c:ptCount val="2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B11-455A-A38F-B132C1282564}"/>
            </c:ext>
          </c:extLst>
        </c:ser>
        <c:ser>
          <c:idx val="9"/>
          <c:order val="7"/>
          <c:tx>
            <c:strRef>
              <c:f>'gpu util pointnet cls a100'!$H$2</c:f>
              <c:strCache>
                <c:ptCount val="1"/>
                <c:pt idx="0">
                  <c:v>mig:amp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4">
                  <a:lumMod val="60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'gpu util pointnet cls a100'!$H$3:$H$27</c:f>
              <c:numCache>
                <c:formatCode>General</c:formatCode>
                <c:ptCount val="2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B11-455A-A38F-B132C1282564}"/>
            </c:ext>
          </c:extLst>
        </c:ser>
        <c:ser>
          <c:idx val="0"/>
          <c:order val="8"/>
          <c:tx>
            <c:strRef>
              <c:f>'gpu util pointnet cls a100'!$E$2</c:f>
              <c:strCache>
                <c:ptCount val="1"/>
                <c:pt idx="0">
                  <c:v>concurrent:fp32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'gpu util pointnet cls a100'!$E$3:$E$27</c:f>
              <c:numCache>
                <c:formatCode>General</c:formatCode>
                <c:ptCount val="25"/>
                <c:pt idx="0">
                  <c:v>98.073170731707293</c:v>
                </c:pt>
                <c:pt idx="1">
                  <c:v>99.992424242424207</c:v>
                </c:pt>
                <c:pt idx="2">
                  <c:v>99.4910941475827</c:v>
                </c:pt>
                <c:pt idx="3">
                  <c:v>100</c:v>
                </c:pt>
                <c:pt idx="4">
                  <c:v>99.989197530864203</c:v>
                </c:pt>
                <c:pt idx="5">
                  <c:v>99.963963963963906</c:v>
                </c:pt>
                <c:pt idx="6">
                  <c:v>100</c:v>
                </c:pt>
                <c:pt idx="7">
                  <c:v>99.892441860465098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B11-455A-A38F-B132C1282564}"/>
            </c:ext>
          </c:extLst>
        </c:ser>
        <c:ser>
          <c:idx val="3"/>
          <c:order val="9"/>
          <c:tx>
            <c:strRef>
              <c:f>'gpu util pointnet cls a100'!$F$2</c:f>
              <c:strCache>
                <c:ptCount val="1"/>
                <c:pt idx="0">
                  <c:v>concurrent:amp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'gpu util pointnet cls a100'!$F$3:$F$27</c:f>
              <c:numCache>
                <c:formatCode>General</c:formatCode>
                <c:ptCount val="25"/>
                <c:pt idx="0">
                  <c:v>97.5</c:v>
                </c:pt>
                <c:pt idx="1">
                  <c:v>99.748971193415599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99.8958333333333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B11-455A-A38F-B132C1282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1800" b="1" i="0" u="none" strike="noStrike" baseline="0">
                    <a:effectLst/>
                  </a:rPr>
                  <a:t>Models</a:t>
                </a:r>
                <a:endPara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layout>
            <c:manualLayout>
              <c:xMode val="edge"/>
              <c:yMode val="edge"/>
              <c:x val="0.39083431758530185"/>
              <c:y val="0.759674286848349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noMultiLvlLbl val="0"/>
      </c:catAx>
      <c:valAx>
        <c:axId val="2016153696"/>
        <c:scaling>
          <c:orientation val="minMax"/>
          <c:min val="94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GPU Utilization</a:t>
                </a:r>
              </a:p>
            </c:rich>
          </c:tx>
          <c:layout>
            <c:manualLayout>
              <c:xMode val="edge"/>
              <c:yMode val="edge"/>
              <c:x val="0.24044808070866144"/>
              <c:y val="0.264965298930778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83764402005148142"/>
          <c:w val="1"/>
          <c:h val="9.9739038480716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GPU Memory Footprint on V100</a:t>
            </a:r>
          </a:p>
        </c:rich>
      </c:tx>
      <c:layout>
        <c:manualLayout>
          <c:xMode val="edge"/>
          <c:yMode val="edge"/>
          <c:x val="0.3134986578238822"/>
          <c:y val="0.210930752707221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210131984557346"/>
          <c:y val="0.32123776886355226"/>
          <c:w val="0.68478353588963214"/>
          <c:h val="0.43820962736357916"/>
        </c:manualLayout>
      </c:layout>
      <c:scatterChart>
        <c:scatterStyle val="lineMarker"/>
        <c:varyColors val="0"/>
        <c:ser>
          <c:idx val="1"/>
          <c:order val="0"/>
          <c:tx>
            <c:strRef>
              <c:f>'GPU Memory Cls V100'!$C$2</c:f>
              <c:strCache>
                <c:ptCount val="1"/>
                <c:pt idx="0">
                  <c:v>mps:fp32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ymbol val="triangle"/>
            <c:size val="12"/>
            <c:spPr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trendline>
            <c:spPr>
              <a:ln w="31750" cap="rnd" cmpd="sng" algn="ctr">
                <a:solidFill>
                  <a:schemeClr val="accent6">
                    <a:lumMod val="50000"/>
                  </a:schemeClr>
                </a:solidFill>
                <a:prstDash val="dash"/>
                <a:round/>
              </a:ln>
              <a:effectLst/>
            </c:spPr>
            <c:trendlineType val="linear"/>
            <c:backward val="1"/>
            <c:dispRSqr val="0"/>
            <c:dispEq val="1"/>
            <c:trendlineLbl>
              <c:layout>
                <c:manualLayout>
                  <c:x val="-0.37323453039563081"/>
                  <c:y val="9.309049538277565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aseline="0"/>
                      <a:t>y = 4.48x + 0.03</a:t>
                    </a:r>
                    <a:endParaRPr lang="en-US" sz="18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yVal>
            <c:numRef>
              <c:f>'GPU Memory Cls V100'!$C$3:$C$11</c:f>
              <c:numCache>
                <c:formatCode>General</c:formatCode>
                <c:ptCount val="9"/>
                <c:pt idx="0">
                  <c:v>4.5119999999999996</c:v>
                </c:pt>
                <c:pt idx="1">
                  <c:v>8.9930000000000003</c:v>
                </c:pt>
                <c:pt idx="2">
                  <c:v>13.474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1B-42EA-B886-83B286299CB8}"/>
            </c:ext>
          </c:extLst>
        </c:ser>
        <c:ser>
          <c:idx val="2"/>
          <c:order val="1"/>
          <c:tx>
            <c:strRef>
              <c:f>'GPU Memory Cls V100'!$D$2</c:f>
              <c:strCache>
                <c:ptCount val="1"/>
                <c:pt idx="0">
                  <c:v>mps:amp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ymbol val="circle"/>
            <c:size val="12"/>
            <c:spPr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trendline>
            <c:spPr>
              <a:ln w="31750" cap="rnd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</a:ln>
              <a:effectLst/>
            </c:spPr>
            <c:trendlineType val="linear"/>
            <c:backward val="1"/>
            <c:dispRSqr val="0"/>
            <c:dispEq val="1"/>
            <c:trendlineLbl>
              <c:layout>
                <c:manualLayout>
                  <c:x val="-0.10173979312375465"/>
                  <c:y val="-5.2552167200782034E-2"/>
                </c:manualLayout>
              </c:layout>
              <c:numFmt formatCode="General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yVal>
            <c:numRef>
              <c:f>'GPU Memory Cls V100'!$D$3:$D$11</c:f>
              <c:numCache>
                <c:formatCode>General</c:formatCode>
                <c:ptCount val="9"/>
                <c:pt idx="0">
                  <c:v>3.1640000000000001</c:v>
                </c:pt>
                <c:pt idx="1">
                  <c:v>6.2969999999999997</c:v>
                </c:pt>
                <c:pt idx="2">
                  <c:v>9.43</c:v>
                </c:pt>
                <c:pt idx="3">
                  <c:v>12.563000000000001</c:v>
                </c:pt>
                <c:pt idx="4">
                  <c:v>15.696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E1B-42EA-B886-83B286299CB8}"/>
            </c:ext>
          </c:extLst>
        </c:ser>
        <c:ser>
          <c:idx val="3"/>
          <c:order val="2"/>
          <c:tx>
            <c:strRef>
              <c:f>'GPU Memory Cls V100'!$E$2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ymbol val="triangle"/>
            <c:size val="12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trendline>
            <c:spPr>
              <a:ln w="31750" cap="rnd" cmpd="sng" algn="ctr">
                <a:solidFill>
                  <a:schemeClr val="accent1"/>
                </a:solidFill>
                <a:prstDash val="dash"/>
                <a:round/>
              </a:ln>
              <a:effectLst/>
            </c:spPr>
            <c:trendlineType val="linear"/>
            <c:backward val="1"/>
            <c:dispRSqr val="0"/>
            <c:dispEq val="1"/>
            <c:trendlineLbl>
              <c:layout>
                <c:manualLayout>
                  <c:x val="0.10427874685234625"/>
                  <c:y val="-1.237488097083508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aseline="0"/>
                      <a:t>y = 2.78x + 1.52</a:t>
                    </a:r>
                    <a:endParaRPr lang="en-US" sz="18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yVal>
            <c:numRef>
              <c:f>'GPU Memory Cls V100'!$E$3:$E$11</c:f>
              <c:numCache>
                <c:formatCode>General</c:formatCode>
                <c:ptCount val="9"/>
                <c:pt idx="0">
                  <c:v>4.4829999999999997</c:v>
                </c:pt>
                <c:pt idx="1">
                  <c:v>6.9210000000000003</c:v>
                </c:pt>
                <c:pt idx="2">
                  <c:v>9.7710000000000008</c:v>
                </c:pt>
                <c:pt idx="3">
                  <c:v>12.647</c:v>
                </c:pt>
                <c:pt idx="4">
                  <c:v>15.531000000000001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E1B-42EA-B886-83B286299CB8}"/>
            </c:ext>
          </c:extLst>
        </c:ser>
        <c:ser>
          <c:idx val="4"/>
          <c:order val="3"/>
          <c:tx>
            <c:strRef>
              <c:f>'GPU Memory Cls V100'!$F$2</c:f>
              <c:strCache>
                <c:ptCount val="1"/>
                <c:pt idx="0">
                  <c:v>hfta:amp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trendline>
            <c:spPr>
              <a:ln w="31750" cap="rnd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  <c:trendlineType val="linear"/>
            <c:forward val="1"/>
            <c:backward val="1"/>
            <c:dispRSqr val="0"/>
            <c:dispEq val="1"/>
            <c:trendlineLbl>
              <c:layout>
                <c:manualLayout>
                  <c:x val="0.10590625191707827"/>
                  <c:y val="5.237935741650558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aseline="0"/>
                      <a:t>y = 1.40x + 2.12</a:t>
                    </a:r>
                    <a:endParaRPr lang="en-US" sz="18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yVal>
            <c:numRef>
              <c:f>'GPU Memory Cls V100'!$F$3:$F$11</c:f>
              <c:numCache>
                <c:formatCode>General</c:formatCode>
                <c:ptCount val="9"/>
                <c:pt idx="0">
                  <c:v>3.1349999999999998</c:v>
                </c:pt>
                <c:pt idx="1">
                  <c:v>4.7030000000000003</c:v>
                </c:pt>
                <c:pt idx="2">
                  <c:v>6.4530000000000003</c:v>
                </c:pt>
                <c:pt idx="3">
                  <c:v>8.2390000000000008</c:v>
                </c:pt>
                <c:pt idx="4">
                  <c:v>9.9949999999999992</c:v>
                </c:pt>
                <c:pt idx="5">
                  <c:v>10.189</c:v>
                </c:pt>
                <c:pt idx="6">
                  <c:v>11.696999999999999</c:v>
                </c:pt>
                <c:pt idx="7">
                  <c:v>13.196999999999999</c:v>
                </c:pt>
                <c:pt idx="8">
                  <c:v>14.725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E1B-42EA-B886-83B286299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6154784"/>
        <c:axId val="2016153696"/>
      </c:scatterChart>
      <c:valAx>
        <c:axId val="2016154784"/>
        <c:scaling>
          <c:orientation val="minMax"/>
          <c:max val="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2000" b="1" i="0" u="none" strike="noStrike" baseline="0">
                    <a:effectLst/>
                  </a:rPr>
                  <a:t>Models</a:t>
                </a:r>
                <a:endPara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layout>
            <c:manualLayout>
              <c:xMode val="edge"/>
              <c:yMode val="edge"/>
              <c:x val="0.37647277178610711"/>
              <c:y val="0.82981933666351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crossBetween val="midCat"/>
        <c:majorUnit val="1"/>
      </c:valAx>
      <c:valAx>
        <c:axId val="2016153696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GPU Memory Usage (GB)</a:t>
                </a:r>
              </a:p>
            </c:rich>
          </c:tx>
          <c:layout>
            <c:manualLayout>
              <c:xMode val="edge"/>
              <c:yMode val="edge"/>
              <c:x val="0.10424573014266239"/>
              <c:y val="0.279332977959436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219202934966768"/>
          <c:y val="0.90173806307517579"/>
          <c:w val="0.85077092975575241"/>
          <c:h val="9.8261936924824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57637279535414"/>
          <c:y val="0.15107936384389958"/>
          <c:w val="0.80566314394048877"/>
          <c:h val="0.62882376423933717"/>
        </c:manualLayout>
      </c:layout>
      <c:lineChart>
        <c:grouping val="standard"/>
        <c:varyColors val="0"/>
        <c:ser>
          <c:idx val="6"/>
          <c:order val="0"/>
          <c:tx>
            <c:strRef>
              <c:f>'resnet partially fused v100'!$E$2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triangle"/>
            <c:size val="6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cat>
            <c:numRef>
              <c:f>'resnet partially fused v100'!$B$3:$B$13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'resnet partially fused v100'!$E$3:$E$13</c:f>
              <c:numCache>
                <c:formatCode>General</c:formatCode>
                <c:ptCount val="11"/>
                <c:pt idx="0">
                  <c:v>3.0719539264276299</c:v>
                </c:pt>
                <c:pt idx="1">
                  <c:v>3.0708493236934902</c:v>
                </c:pt>
                <c:pt idx="2">
                  <c:v>2.4269826902185798</c:v>
                </c:pt>
                <c:pt idx="3">
                  <c:v>1.8628151997681699</c:v>
                </c:pt>
                <c:pt idx="4">
                  <c:v>1.6949434645724699</c:v>
                </c:pt>
                <c:pt idx="5">
                  <c:v>1.4327357245743799</c:v>
                </c:pt>
                <c:pt idx="6">
                  <c:v>1.27713636820235</c:v>
                </c:pt>
                <c:pt idx="7">
                  <c:v>1.15016165404077</c:v>
                </c:pt>
                <c:pt idx="8">
                  <c:v>1.0101193079709101</c:v>
                </c:pt>
                <c:pt idx="9">
                  <c:v>1.0056099358075199</c:v>
                </c:pt>
                <c:pt idx="10">
                  <c:v>0.99966406499490201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AA-4350-8EE1-183763EA65C2}"/>
            </c:ext>
          </c:extLst>
        </c:ser>
        <c:ser>
          <c:idx val="7"/>
          <c:order val="1"/>
          <c:tx>
            <c:strRef>
              <c:f>'resnet partially fused v100'!$F$2</c:f>
              <c:strCache>
                <c:ptCount val="1"/>
                <c:pt idx="0">
                  <c:v>hfta:amp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cat>
            <c:numRef>
              <c:f>'resnet partially fused v100'!$B$3:$B$13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'resnet partially fused v100'!$F$3:$F$13</c:f>
              <c:numCache>
                <c:formatCode>General</c:formatCode>
                <c:ptCount val="11"/>
                <c:pt idx="0">
                  <c:v>3.35177644150003</c:v>
                </c:pt>
                <c:pt idx="1">
                  <c:v>3.3388759795213501</c:v>
                </c:pt>
                <c:pt idx="2">
                  <c:v>2.6782187896325902</c:v>
                </c:pt>
                <c:pt idx="3">
                  <c:v>2.1144573368871198</c:v>
                </c:pt>
                <c:pt idx="4">
                  <c:v>1.83480756232081</c:v>
                </c:pt>
                <c:pt idx="5">
                  <c:v>1.53358472535208</c:v>
                </c:pt>
                <c:pt idx="6">
                  <c:v>1.39044270977753</c:v>
                </c:pt>
                <c:pt idx="7">
                  <c:v>1.2179950029431601</c:v>
                </c:pt>
                <c:pt idx="8">
                  <c:v>1.0625046270746099</c:v>
                </c:pt>
                <c:pt idx="9">
                  <c:v>1.0305390517544499</c:v>
                </c:pt>
                <c:pt idx="10">
                  <c:v>1.0183605924180601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AA-4350-8EE1-183763EA6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u="none" strike="noStrike" kern="1200" baseline="0" dirty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Blocks with Horizontal Fusion Turned Off</a:t>
                </a:r>
              </a:p>
            </c:rich>
          </c:tx>
          <c:layout>
            <c:manualLayout>
              <c:xMode val="edge"/>
              <c:yMode val="edge"/>
              <c:x val="0.2395768693819999"/>
              <c:y val="0.86925742381598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tickMarkSkip val="1"/>
        <c:noMultiLvlLbl val="0"/>
      </c:catAx>
      <c:valAx>
        <c:axId val="2016153696"/>
        <c:scaling>
          <c:orientation val="minMax"/>
          <c:max val="3.5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Normalized Throughput</a:t>
                </a:r>
              </a:p>
            </c:rich>
          </c:tx>
          <c:layout>
            <c:manualLayout>
              <c:xMode val="edge"/>
              <c:yMode val="edge"/>
              <c:x val="5.6797097606238868E-4"/>
              <c:y val="0.17644331886544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879253109239169"/>
          <c:y val="1.9707177718785558E-2"/>
          <c:w val="0.7894491242954973"/>
          <c:h val="5.4398987330379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TPUv3</a:t>
            </a:r>
          </a:p>
        </c:rich>
      </c:tx>
      <c:layout>
        <c:manualLayout>
          <c:xMode val="edge"/>
          <c:yMode val="edge"/>
          <c:x val="0.495233020071309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782715954056983"/>
          <c:y val="0.11755858453795606"/>
          <c:w val="0.777232211275795"/>
          <c:h val="0.69311837239588792"/>
        </c:manualLayout>
      </c:layout>
      <c:lineChart>
        <c:grouping val="standard"/>
        <c:varyColors val="0"/>
        <c:ser>
          <c:idx val="7"/>
          <c:order val="0"/>
          <c:tx>
            <c:strRef>
              <c:f>'mobilenet v3l tpu'!$D$2</c:f>
              <c:strCache>
                <c:ptCount val="1"/>
                <c:pt idx="0">
                  <c:v>hfta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'mobilenet v3l tpu'!$E$3:$E$45</c:f>
                <c:numCache>
                  <c:formatCode>General</c:formatCode>
                  <c:ptCount val="43"/>
                  <c:pt idx="0">
                    <c:v>0</c:v>
                  </c:pt>
                  <c:pt idx="1">
                    <c:v>3.6366597298288283E-2</c:v>
                  </c:pt>
                  <c:pt idx="2">
                    <c:v>0.20869433936510795</c:v>
                  </c:pt>
                  <c:pt idx="3">
                    <c:v>0.24787116599694947</c:v>
                  </c:pt>
                  <c:pt idx="4">
                    <c:v>0.13663754987541932</c:v>
                  </c:pt>
                  <c:pt idx="5">
                    <c:v>0.21264714105721394</c:v>
                  </c:pt>
                  <c:pt idx="6">
                    <c:v>0.17874127466773704</c:v>
                  </c:pt>
                  <c:pt idx="7">
                    <c:v>8.4564639125927599E-2</c:v>
                  </c:pt>
                  <c:pt idx="8">
                    <c:v>5.0724980143376897E-2</c:v>
                  </c:pt>
                  <c:pt idx="9">
                    <c:v>7.1954848647464154E-2</c:v>
                  </c:pt>
                  <c:pt idx="10">
                    <c:v>0.13371181143033706</c:v>
                  </c:pt>
                  <c:pt idx="11">
                    <c:v>0.21912349045737933</c:v>
                  </c:pt>
                  <c:pt idx="12">
                    <c:v>0.1970187771915306</c:v>
                  </c:pt>
                  <c:pt idx="13">
                    <c:v>0.17491406392567033</c:v>
                  </c:pt>
                  <c:pt idx="14">
                    <c:v>0.1569178809342322</c:v>
                  </c:pt>
                  <c:pt idx="15">
                    <c:v>0.37029837916403618</c:v>
                  </c:pt>
                  <c:pt idx="16">
                    <c:v>0.34704656655898347</c:v>
                  </c:pt>
                  <c:pt idx="17">
                    <c:v>0.32379475395392898</c:v>
                  </c:pt>
                  <c:pt idx="18">
                    <c:v>0.20792411945338607</c:v>
                  </c:pt>
                  <c:pt idx="19">
                    <c:v>0.22422360293183718</c:v>
                  </c:pt>
                  <c:pt idx="20">
                    <c:v>0.24052308641027587</c:v>
                  </c:pt>
                  <c:pt idx="21">
                    <c:v>0.25682256988872876</c:v>
                  </c:pt>
                  <c:pt idx="22">
                    <c:v>0.27312205336718076</c:v>
                  </c:pt>
                  <c:pt idx="23">
                    <c:v>0.28942153684563365</c:v>
                  </c:pt>
                  <c:pt idx="24">
                    <c:v>0.20668179728321423</c:v>
                  </c:pt>
                  <c:pt idx="25">
                    <c:v>0.15583315904657802</c:v>
                  </c:pt>
                  <c:pt idx="26">
                    <c:v>0.19326032727579623</c:v>
                  </c:pt>
                  <c:pt idx="27">
                    <c:v>0.23068749550499934</c:v>
                  </c:pt>
                  <c:pt idx="28">
                    <c:v>0.20131577109943954</c:v>
                  </c:pt>
                  <c:pt idx="29">
                    <c:v>0.17194404669389307</c:v>
                  </c:pt>
                  <c:pt idx="30">
                    <c:v>0.14257232228831906</c:v>
                  </c:pt>
                  <c:pt idx="31">
                    <c:v>0.11320059788275838</c:v>
                  </c:pt>
                  <c:pt idx="32">
                    <c:v>9.8239739574381701E-2</c:v>
                  </c:pt>
                  <c:pt idx="33">
                    <c:v>0.12610609579572696</c:v>
                  </c:pt>
                  <c:pt idx="34">
                    <c:v>0.15397245201704468</c:v>
                  </c:pt>
                  <c:pt idx="35">
                    <c:v>0.11367474599015814</c:v>
                  </c:pt>
                  <c:pt idx="36">
                    <c:v>7.3377039963259172E-2</c:v>
                  </c:pt>
                  <c:pt idx="37">
                    <c:v>3.9216344821716653E-2</c:v>
                  </c:pt>
                  <c:pt idx="38">
                    <c:v>4.3926651540273198E-2</c:v>
                  </c:pt>
                  <c:pt idx="39">
                    <c:v>4.8636958258813756E-2</c:v>
                  </c:pt>
                  <c:pt idx="40">
                    <c:v>5.334726497735609E-2</c:v>
                  </c:pt>
                  <c:pt idx="41">
                    <c:v>7.0053918475302623E-2</c:v>
                  </c:pt>
                  <c:pt idx="42">
                    <c:v>0.10564131778363439</c:v>
                  </c:pt>
                </c:numCache>
              </c:numRef>
            </c:plus>
            <c:minus>
              <c:numRef>
                <c:f>'mobilenet v3l tpu'!$F$3:$F$45</c:f>
                <c:numCache>
                  <c:formatCode>General</c:formatCode>
                  <c:ptCount val="43"/>
                  <c:pt idx="0">
                    <c:v>0</c:v>
                  </c:pt>
                  <c:pt idx="1">
                    <c:v>2.8750830556237617E-2</c:v>
                  </c:pt>
                  <c:pt idx="2">
                    <c:v>0.11972915352612712</c:v>
                  </c:pt>
                  <c:pt idx="3">
                    <c:v>0.20930660820558611</c:v>
                  </c:pt>
                  <c:pt idx="4">
                    <c:v>0.22367884150833017</c:v>
                  </c:pt>
                  <c:pt idx="5">
                    <c:v>0.23805107481108934</c:v>
                  </c:pt>
                  <c:pt idx="6">
                    <c:v>0.19112310507625807</c:v>
                  </c:pt>
                  <c:pt idx="7">
                    <c:v>0.11405975076526165</c:v>
                  </c:pt>
                  <c:pt idx="8">
                    <c:v>3.2879809180989206E-2</c:v>
                  </c:pt>
                  <c:pt idx="9">
                    <c:v>0.12025498105074561</c:v>
                  </c:pt>
                  <c:pt idx="10">
                    <c:v>0.12255690719902645</c:v>
                  </c:pt>
                  <c:pt idx="11">
                    <c:v>0.31706866304550196</c:v>
                  </c:pt>
                  <c:pt idx="12">
                    <c:v>0.29654763430618569</c:v>
                  </c:pt>
                  <c:pt idx="13">
                    <c:v>0.27602660556688186</c:v>
                  </c:pt>
                  <c:pt idx="14">
                    <c:v>0.29962621292115887</c:v>
                  </c:pt>
                  <c:pt idx="15">
                    <c:v>0.41233695560188277</c:v>
                  </c:pt>
                  <c:pt idx="16">
                    <c:v>0.35440923993029649</c:v>
                  </c:pt>
                  <c:pt idx="17">
                    <c:v>0.29648152425869601</c:v>
                  </c:pt>
                  <c:pt idx="18">
                    <c:v>0.37351043469467893</c:v>
                  </c:pt>
                  <c:pt idx="19">
                    <c:v>0.34107041229558455</c:v>
                  </c:pt>
                  <c:pt idx="20">
                    <c:v>0.30863038989649016</c:v>
                  </c:pt>
                  <c:pt idx="21">
                    <c:v>0.27619036749739756</c:v>
                  </c:pt>
                  <c:pt idx="22">
                    <c:v>0.24375034509830318</c:v>
                  </c:pt>
                  <c:pt idx="23">
                    <c:v>0.21131032269919459</c:v>
                  </c:pt>
                  <c:pt idx="24">
                    <c:v>0.3250877881005767</c:v>
                  </c:pt>
                  <c:pt idx="25">
                    <c:v>0.23042253924448097</c:v>
                  </c:pt>
                  <c:pt idx="26">
                    <c:v>0.13575729038837192</c:v>
                  </c:pt>
                  <c:pt idx="27">
                    <c:v>0.18959545397275157</c:v>
                  </c:pt>
                  <c:pt idx="28">
                    <c:v>0.18809008578850772</c:v>
                  </c:pt>
                  <c:pt idx="29">
                    <c:v>0.18658471760427986</c:v>
                  </c:pt>
                  <c:pt idx="30">
                    <c:v>0.185079349420052</c:v>
                  </c:pt>
                  <c:pt idx="31">
                    <c:v>0.18357398123580815</c:v>
                  </c:pt>
                  <c:pt idx="32">
                    <c:v>0.18206861305159361</c:v>
                  </c:pt>
                  <c:pt idx="33">
                    <c:v>0.18056324486735065</c:v>
                  </c:pt>
                  <c:pt idx="34">
                    <c:v>0.17905787668312279</c:v>
                  </c:pt>
                  <c:pt idx="35">
                    <c:v>0.14347047737476437</c:v>
                  </c:pt>
                  <c:pt idx="36">
                    <c:v>0.1078830780664326</c:v>
                  </c:pt>
                  <c:pt idx="37">
                    <c:v>7.2295678758089288E-2</c:v>
                  </c:pt>
                  <c:pt idx="38">
                    <c:v>3.6708279449729986E-2</c:v>
                  </c:pt>
                  <c:pt idx="39">
                    <c:v>4.7516078117428862E-2</c:v>
                  </c:pt>
                  <c:pt idx="40">
                    <c:v>8.7813784144327833E-2</c:v>
                  </c:pt>
                  <c:pt idx="41">
                    <c:v>0.12811149017121526</c:v>
                  </c:pt>
                  <c:pt idx="42">
                    <c:v>0.16840919619811423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'mobilenet v3l tpu'!$D$3:$D$45</c:f>
              <c:numCache>
                <c:formatCode>General</c:formatCode>
                <c:ptCount val="43"/>
                <c:pt idx="0">
                  <c:v>1</c:v>
                </c:pt>
                <c:pt idx="1">
                  <c:v>1.5249234334639437</c:v>
                </c:pt>
                <c:pt idx="2">
                  <c:v>2.0545469862825447</c:v>
                </c:pt>
                <c:pt idx="3">
                  <c:v>2.5827696708107002</c:v>
                </c:pt>
                <c:pt idx="4">
                  <c:v>3.0357871339621556</c:v>
                </c:pt>
                <c:pt idx="5">
                  <c:v>3.4888045971136261</c:v>
                </c:pt>
                <c:pt idx="6">
                  <c:v>3.8436105474889199</c:v>
                </c:pt>
                <c:pt idx="7">
                  <c:v>4.1682811132880486</c:v>
                </c:pt>
                <c:pt idx="8">
                  <c:v>4.4888350918139013</c:v>
                </c:pt>
                <c:pt idx="9">
                  <c:v>4.8093890703397548</c:v>
                </c:pt>
                <c:pt idx="10">
                  <c:v>4.9184331619578296</c:v>
                </c:pt>
                <c:pt idx="11">
                  <c:v>5.0274772535759045</c:v>
                </c:pt>
                <c:pt idx="12">
                  <c:v>5.2440377374868836</c:v>
                </c:pt>
                <c:pt idx="13">
                  <c:v>5.460598221397861</c:v>
                </c:pt>
                <c:pt idx="14">
                  <c:v>5.6229370505423368</c:v>
                </c:pt>
                <c:pt idx="15">
                  <c:v>5.4055131057348946</c:v>
                </c:pt>
                <c:pt idx="16">
                  <c:v>5.4247214717623242</c:v>
                </c:pt>
                <c:pt idx="17">
                  <c:v>5.4439298377897547</c:v>
                </c:pt>
                <c:pt idx="18">
                  <c:v>5.5980948299247526</c:v>
                </c:pt>
                <c:pt idx="19">
                  <c:v>5.642790889224675</c:v>
                </c:pt>
                <c:pt idx="20">
                  <c:v>5.6874869485246116</c:v>
                </c:pt>
                <c:pt idx="21">
                  <c:v>5.7321830078245339</c:v>
                </c:pt>
                <c:pt idx="22">
                  <c:v>5.7768790671244563</c:v>
                </c:pt>
                <c:pt idx="23">
                  <c:v>5.8215751264243787</c:v>
                </c:pt>
                <c:pt idx="24">
                  <c:v>6.0124886735247758</c:v>
                </c:pt>
                <c:pt idx="25">
                  <c:v>5.9949595063676968</c:v>
                </c:pt>
                <c:pt idx="26">
                  <c:v>5.9774303392106036</c:v>
                </c:pt>
                <c:pt idx="27">
                  <c:v>5.9599011720535247</c:v>
                </c:pt>
                <c:pt idx="28">
                  <c:v>6.0091708975312086</c:v>
                </c:pt>
                <c:pt idx="29">
                  <c:v>6.0584406230088934</c:v>
                </c:pt>
                <c:pt idx="30">
                  <c:v>6.1077103484865924</c:v>
                </c:pt>
                <c:pt idx="31">
                  <c:v>6.1569800739642773</c:v>
                </c:pt>
                <c:pt idx="32">
                  <c:v>6.2062497994419754</c:v>
                </c:pt>
                <c:pt idx="33">
                  <c:v>6.2555195249196602</c:v>
                </c:pt>
                <c:pt idx="34">
                  <c:v>6.3047892503973593</c:v>
                </c:pt>
                <c:pt idx="35">
                  <c:v>6.3199769447509286</c:v>
                </c:pt>
                <c:pt idx="36">
                  <c:v>6.3351646391045104</c:v>
                </c:pt>
                <c:pt idx="37">
                  <c:v>6.350352333458094</c:v>
                </c:pt>
                <c:pt idx="38">
                  <c:v>6.3655400278116625</c:v>
                </c:pt>
                <c:pt idx="39">
                  <c:v>6.3807277221652461</c:v>
                </c:pt>
                <c:pt idx="40">
                  <c:v>6.3959154165188279</c:v>
                </c:pt>
                <c:pt idx="41">
                  <c:v>6.4111031108723981</c:v>
                </c:pt>
                <c:pt idx="42">
                  <c:v>6.42629080522598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B8-4BD6-9834-C9A9130013EB}"/>
            </c:ext>
          </c:extLst>
        </c:ser>
        <c:ser>
          <c:idx val="1"/>
          <c:order val="1"/>
          <c:tx>
            <c:strRef>
              <c:f>'mobilenet v3l tpu'!$C$2</c:f>
              <c:strCache>
                <c:ptCount val="1"/>
                <c:pt idx="0">
                  <c:v>serial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'mobilenet v3l tpu'!$C$3:$C$45</c:f>
              <c:numCache>
                <c:formatCode>General</c:formatCode>
                <c:ptCount val="4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B8-4BD6-9834-C9A913001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</a:t>
                </a:r>
                <a:r>
                  <a:rPr lang="en-US" sz="1800" b="1" i="0" u="none" strike="noStrike" baseline="0">
                    <a:effectLst/>
                  </a:rPr>
                  <a:t>Training </a:t>
                </a: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Models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tickLblSkip val="3"/>
        <c:noMultiLvlLbl val="0"/>
      </c:catAx>
      <c:valAx>
        <c:axId val="20161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Normalized Throughput</a:t>
                </a:r>
              </a:p>
            </c:rich>
          </c:tx>
          <c:layout>
            <c:manualLayout>
              <c:xMode val="edge"/>
              <c:yMode val="edge"/>
              <c:x val="3.5121184787936854E-2"/>
              <c:y val="0.197402858000011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74959082512351"/>
          <c:y val="8.4846397721448863E-2"/>
          <c:w val="0.35448290707781871"/>
          <c:h val="0.173785865203311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V100</a:t>
            </a:r>
          </a:p>
        </c:rich>
      </c:tx>
      <c:layout>
        <c:manualLayout>
          <c:xMode val="edge"/>
          <c:yMode val="edge"/>
          <c:x val="0.28967238887528135"/>
          <c:y val="0.1249398533713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185937214201136"/>
          <c:y val="0.20871805403730848"/>
          <c:w val="0.37164418259013177"/>
          <c:h val="0.49040947842354427"/>
        </c:manualLayout>
      </c:layout>
      <c:lineChart>
        <c:grouping val="standard"/>
        <c:varyColors val="0"/>
        <c:ser>
          <c:idx val="6"/>
          <c:order val="0"/>
          <c:tx>
            <c:strRef>
              <c:f>'mobilenet v3l v100'!$AC$2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'mobilenet v3l v100'!$AD$3:$AD$23</c:f>
                <c:numCache>
                  <c:formatCode>General</c:formatCode>
                  <c:ptCount val="21"/>
                  <c:pt idx="0">
                    <c:v>0</c:v>
                  </c:pt>
                  <c:pt idx="1">
                    <c:v>9.8317346767395897E-3</c:v>
                  </c:pt>
                  <c:pt idx="2">
                    <c:v>1.1032702504905512E-2</c:v>
                  </c:pt>
                  <c:pt idx="3">
                    <c:v>5.9264160082608264E-3</c:v>
                  </c:pt>
                  <c:pt idx="4">
                    <c:v>2.794170406753782E-3</c:v>
                  </c:pt>
                  <c:pt idx="5">
                    <c:v>1.0496392060094006E-2</c:v>
                  </c:pt>
                  <c:pt idx="6">
                    <c:v>5.3016516758881416E-3</c:v>
                  </c:pt>
                  <c:pt idx="7">
                    <c:v>9.3012876000431177E-4</c:v>
                  </c:pt>
                  <c:pt idx="8">
                    <c:v>3.6702462232547362E-3</c:v>
                  </c:pt>
                  <c:pt idx="9">
                    <c:v>6.4103636864936142E-3</c:v>
                  </c:pt>
                  <c:pt idx="10">
                    <c:v>7.8778761049602686E-3</c:v>
                  </c:pt>
                </c:numCache>
              </c:numRef>
            </c:plus>
            <c:minus>
              <c:numRef>
                <c:f>'mobilenet v3l v100'!$AE$3:$AE$23</c:f>
                <c:numCache>
                  <c:formatCode>General</c:formatCode>
                  <c:ptCount val="21"/>
                  <c:pt idx="0">
                    <c:v>0</c:v>
                  </c:pt>
                  <c:pt idx="1">
                    <c:v>9.831734676726267E-3</c:v>
                  </c:pt>
                  <c:pt idx="2">
                    <c:v>1.1032702504905512E-2</c:v>
                  </c:pt>
                  <c:pt idx="3">
                    <c:v>5.926416008273705E-3</c:v>
                  </c:pt>
                  <c:pt idx="4">
                    <c:v>2.7941704067546702E-3</c:v>
                  </c:pt>
                  <c:pt idx="5">
                    <c:v>1.049639206008024E-2</c:v>
                  </c:pt>
                  <c:pt idx="6">
                    <c:v>5.3016516758885857E-3</c:v>
                  </c:pt>
                  <c:pt idx="7">
                    <c:v>9.3012876000386768E-4</c:v>
                  </c:pt>
                  <c:pt idx="8">
                    <c:v>3.6702462232556243E-3</c:v>
                  </c:pt>
                  <c:pt idx="9">
                    <c:v>6.4103636864931701E-3</c:v>
                  </c:pt>
                  <c:pt idx="10">
                    <c:v>7.87787610494739E-3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'mobilenet v3l v100'!$AC$3:$AC$23</c:f>
              <c:numCache>
                <c:formatCode>General</c:formatCode>
                <c:ptCount val="21"/>
                <c:pt idx="0">
                  <c:v>1</c:v>
                </c:pt>
                <c:pt idx="1">
                  <c:v>1.6862518568668836</c:v>
                </c:pt>
                <c:pt idx="2">
                  <c:v>2.1708246586428204</c:v>
                </c:pt>
                <c:pt idx="3">
                  <c:v>2.4304854214910536</c:v>
                </c:pt>
                <c:pt idx="4">
                  <c:v>2.5923111077976291</c:v>
                </c:pt>
                <c:pt idx="5">
                  <c:v>2.7265557544678125</c:v>
                </c:pt>
                <c:pt idx="6">
                  <c:v>2.8378710287016369</c:v>
                </c:pt>
                <c:pt idx="7">
                  <c:v>2.965319393195621</c:v>
                </c:pt>
                <c:pt idx="8">
                  <c:v>3.0150981324020258</c:v>
                </c:pt>
                <c:pt idx="9">
                  <c:v>3.0648768716084298</c:v>
                </c:pt>
                <c:pt idx="10">
                  <c:v>3.124971305373307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49-4DCF-8516-DB5073567D2D}"/>
            </c:ext>
          </c:extLst>
        </c:ser>
        <c:ser>
          <c:idx val="7"/>
          <c:order val="1"/>
          <c:tx>
            <c:strRef>
              <c:f>'mobilenet v3l v100'!$AH$2</c:f>
              <c:strCache>
                <c:ptCount val="1"/>
                <c:pt idx="0">
                  <c:v>hfta:amp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'mobilenet v3l v100'!$AI$3:$AI$23</c:f>
                <c:numCache>
                  <c:formatCode>General</c:formatCode>
                  <c:ptCount val="21"/>
                  <c:pt idx="0">
                    <c:v>4.5300311712366259E-3</c:v>
                  </c:pt>
                  <c:pt idx="1">
                    <c:v>1.9709323870433781E-3</c:v>
                  </c:pt>
                  <c:pt idx="2">
                    <c:v>6.9325758114209268E-3</c:v>
                  </c:pt>
                  <c:pt idx="3">
                    <c:v>3.7282526886441403E-2</c:v>
                  </c:pt>
                  <c:pt idx="4">
                    <c:v>4.6736416553594395E-2</c:v>
                  </c:pt>
                  <c:pt idx="5">
                    <c:v>3.0301698437578128E-2</c:v>
                  </c:pt>
                  <c:pt idx="6">
                    <c:v>2.7668371275824999E-2</c:v>
                  </c:pt>
                  <c:pt idx="7">
                    <c:v>3.719507909474995E-2</c:v>
                  </c:pt>
                  <c:pt idx="8">
                    <c:v>3.2705771599009559E-2</c:v>
                  </c:pt>
                  <c:pt idx="9">
                    <c:v>2.8216464103242078E-2</c:v>
                  </c:pt>
                  <c:pt idx="10">
                    <c:v>2.7435897460216907E-2</c:v>
                  </c:pt>
                  <c:pt idx="11">
                    <c:v>1.7799863842975938E-2</c:v>
                  </c:pt>
                  <c:pt idx="12">
                    <c:v>6.2413010297324156E-3</c:v>
                  </c:pt>
                  <c:pt idx="13">
                    <c:v>5.3172617834973401E-3</c:v>
                  </c:pt>
                  <c:pt idx="14">
                    <c:v>1.687582459672754E-2</c:v>
                  </c:pt>
                  <c:pt idx="15">
                    <c:v>1.2361225133787901E-2</c:v>
                  </c:pt>
                  <c:pt idx="16">
                    <c:v>1.2033173383803497E-2</c:v>
                  </c:pt>
                  <c:pt idx="17">
                    <c:v>3.8841614040694417E-3</c:v>
                  </c:pt>
                  <c:pt idx="18">
                    <c:v>2.2649831958476696E-3</c:v>
                  </c:pt>
                  <c:pt idx="19">
                    <c:v>6.4580498762545346E-4</c:v>
                  </c:pt>
                  <c:pt idx="20">
                    <c:v>9.7337322059720677E-4</c:v>
                  </c:pt>
                </c:numCache>
              </c:numRef>
            </c:plus>
            <c:minus>
              <c:numRef>
                <c:f>'mobilenet v3l v100'!$AJ$3:$AJ$23</c:f>
                <c:numCache>
                  <c:formatCode>General</c:formatCode>
                  <c:ptCount val="21"/>
                  <c:pt idx="0">
                    <c:v>4.530031171236848E-3</c:v>
                  </c:pt>
                  <c:pt idx="1">
                    <c:v>1.9709323870433781E-3</c:v>
                  </c:pt>
                  <c:pt idx="2">
                    <c:v>6.9325758114082703E-3</c:v>
                  </c:pt>
                  <c:pt idx="3">
                    <c:v>3.728252688645517E-2</c:v>
                  </c:pt>
                  <c:pt idx="4">
                    <c:v>4.6736416553580629E-2</c:v>
                  </c:pt>
                  <c:pt idx="5">
                    <c:v>3.0301698437578128E-2</c:v>
                  </c:pt>
                  <c:pt idx="6">
                    <c:v>2.766837127581212E-2</c:v>
                  </c:pt>
                  <c:pt idx="7">
                    <c:v>3.7195079094737071E-2</c:v>
                  </c:pt>
                  <c:pt idx="8">
                    <c:v>3.2705771598996236E-2</c:v>
                  </c:pt>
                  <c:pt idx="9">
                    <c:v>2.8216464103255845E-2</c:v>
                  </c:pt>
                  <c:pt idx="10">
                    <c:v>2.7435897460230674E-2</c:v>
                  </c:pt>
                  <c:pt idx="11">
                    <c:v>1.7799863842962171E-2</c:v>
                  </c:pt>
                  <c:pt idx="12">
                    <c:v>6.2413010297457383E-3</c:v>
                  </c:pt>
                  <c:pt idx="13">
                    <c:v>5.3172617834973401E-3</c:v>
                  </c:pt>
                  <c:pt idx="14">
                    <c:v>1.6875824596740419E-2</c:v>
                  </c:pt>
                  <c:pt idx="15">
                    <c:v>1.2361225133801668E-2</c:v>
                  </c:pt>
                  <c:pt idx="16">
                    <c:v>1.2033173383803053E-2</c:v>
                  </c:pt>
                  <c:pt idx="17">
                    <c:v>3.8841614040574513E-3</c:v>
                  </c:pt>
                  <c:pt idx="18">
                    <c:v>2.2649831958476696E-3</c:v>
                  </c:pt>
                  <c:pt idx="19">
                    <c:v>6.4580498762500937E-4</c:v>
                  </c:pt>
                  <c:pt idx="20">
                    <c:v>9.7337322058388409E-4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'mobilenet v3l v100'!$AH$3:$AH$23</c:f>
              <c:numCache>
                <c:formatCode>General</c:formatCode>
                <c:ptCount val="21"/>
                <c:pt idx="0">
                  <c:v>1.0046331189159978</c:v>
                </c:pt>
                <c:pt idx="1">
                  <c:v>1.5235068368694551</c:v>
                </c:pt>
                <c:pt idx="2">
                  <c:v>1.9397707763362675</c:v>
                </c:pt>
                <c:pt idx="3">
                  <c:v>2.3345882729265099</c:v>
                </c:pt>
                <c:pt idx="4">
                  <c:v>2.6150368750016564</c:v>
                </c:pt>
                <c:pt idx="5">
                  <c:v>2.7950318155207645</c:v>
                </c:pt>
                <c:pt idx="6">
                  <c:v>2.9888281469941096</c:v>
                </c:pt>
                <c:pt idx="7">
                  <c:v>3.1523384142617483</c:v>
                </c:pt>
                <c:pt idx="8">
                  <c:v>3.2464959236630713</c:v>
                </c:pt>
                <c:pt idx="9">
                  <c:v>3.3406534330644075</c:v>
                </c:pt>
                <c:pt idx="10">
                  <c:v>3.4311022016130148</c:v>
                </c:pt>
                <c:pt idx="11">
                  <c:v>3.5126955031873792</c:v>
                </c:pt>
                <c:pt idx="12">
                  <c:v>3.5923662755657819</c:v>
                </c:pt>
                <c:pt idx="13">
                  <c:v>3.6720370479441713</c:v>
                </c:pt>
                <c:pt idx="14">
                  <c:v>3.7517078203225735</c:v>
                </c:pt>
                <c:pt idx="15">
                  <c:v>3.7905829801572044</c:v>
                </c:pt>
                <c:pt idx="16">
                  <c:v>3.7998930385113074</c:v>
                </c:pt>
                <c:pt idx="17">
                  <c:v>3.8247923799032861</c:v>
                </c:pt>
                <c:pt idx="18">
                  <c:v>3.8672282342913591</c:v>
                </c:pt>
                <c:pt idx="19">
                  <c:v>3.9096640886794325</c:v>
                </c:pt>
                <c:pt idx="20">
                  <c:v>3.9520999430674926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49-4DCF-8516-DB5073567D2D}"/>
            </c:ext>
          </c:extLst>
        </c:ser>
        <c:ser>
          <c:idx val="1"/>
          <c:order val="2"/>
          <c:tx>
            <c:strRef>
              <c:f>'mobilenet v3l v100'!$C$2</c:f>
              <c:strCache>
                <c:ptCount val="1"/>
                <c:pt idx="0">
                  <c:v>serial:fp32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'mobilenet v3l v100'!$C$3:$C$23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649-4DCF-8516-DB5073567D2D}"/>
            </c:ext>
          </c:extLst>
        </c:ser>
        <c:ser>
          <c:idx val="2"/>
          <c:order val="3"/>
          <c:tx>
            <c:strRef>
              <c:f>'mobilenet v3l v100'!$D$2</c:f>
              <c:strCache>
                <c:ptCount val="1"/>
                <c:pt idx="0">
                  <c:v>serial:amp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'mobilenet v3l v100'!$E$3:$E$23</c:f>
                <c:numCache>
                  <c:formatCode>General</c:formatCode>
                  <c:ptCount val="21"/>
                  <c:pt idx="0">
                    <c:v>1.5474208507283427E-2</c:v>
                  </c:pt>
                  <c:pt idx="1">
                    <c:v>1.5474208507283427E-2</c:v>
                  </c:pt>
                  <c:pt idx="2">
                    <c:v>1.5474208507283427E-2</c:v>
                  </c:pt>
                  <c:pt idx="3">
                    <c:v>1.5474208507283427E-2</c:v>
                  </c:pt>
                  <c:pt idx="4">
                    <c:v>1.5474208507283427E-2</c:v>
                  </c:pt>
                  <c:pt idx="5">
                    <c:v>1.5474208507283427E-2</c:v>
                  </c:pt>
                  <c:pt idx="6">
                    <c:v>1.5474208507283427E-2</c:v>
                  </c:pt>
                  <c:pt idx="7">
                    <c:v>1.5474208507283427E-2</c:v>
                  </c:pt>
                  <c:pt idx="8">
                    <c:v>1.5474208507283427E-2</c:v>
                  </c:pt>
                  <c:pt idx="9">
                    <c:v>1.5474208507283427E-2</c:v>
                  </c:pt>
                  <c:pt idx="10">
                    <c:v>1.5474208507283427E-2</c:v>
                  </c:pt>
                  <c:pt idx="11">
                    <c:v>1.5474208507283427E-2</c:v>
                  </c:pt>
                  <c:pt idx="12">
                    <c:v>1.5474208507283427E-2</c:v>
                  </c:pt>
                  <c:pt idx="13">
                    <c:v>1.5474208507283427E-2</c:v>
                  </c:pt>
                  <c:pt idx="14">
                    <c:v>1.5474208507283427E-2</c:v>
                  </c:pt>
                  <c:pt idx="15">
                    <c:v>1.5474208507283427E-2</c:v>
                  </c:pt>
                  <c:pt idx="16">
                    <c:v>1.5474208507283427E-2</c:v>
                  </c:pt>
                  <c:pt idx="17">
                    <c:v>1.5474208507283427E-2</c:v>
                  </c:pt>
                  <c:pt idx="18">
                    <c:v>1.5474208507283427E-2</c:v>
                  </c:pt>
                  <c:pt idx="19">
                    <c:v>1.5474208507283427E-2</c:v>
                  </c:pt>
                  <c:pt idx="20">
                    <c:v>1.5474208507283427E-2</c:v>
                  </c:pt>
                </c:numCache>
              </c:numRef>
            </c:plus>
            <c:minus>
              <c:numRef>
                <c:f>'mobilenet v3l v100'!$F$3:$F$23</c:f>
                <c:numCache>
                  <c:formatCode>General</c:formatCode>
                  <c:ptCount val="21"/>
                  <c:pt idx="0">
                    <c:v>1.5474208507281872E-2</c:v>
                  </c:pt>
                  <c:pt idx="1">
                    <c:v>1.5474208507281872E-2</c:v>
                  </c:pt>
                  <c:pt idx="2">
                    <c:v>1.5474208507281872E-2</c:v>
                  </c:pt>
                  <c:pt idx="3">
                    <c:v>1.5474208507281872E-2</c:v>
                  </c:pt>
                  <c:pt idx="4">
                    <c:v>1.5474208507281872E-2</c:v>
                  </c:pt>
                  <c:pt idx="5">
                    <c:v>1.5474208507281872E-2</c:v>
                  </c:pt>
                  <c:pt idx="6">
                    <c:v>1.5474208507281872E-2</c:v>
                  </c:pt>
                  <c:pt idx="7">
                    <c:v>1.5474208507281872E-2</c:v>
                  </c:pt>
                  <c:pt idx="8">
                    <c:v>1.5474208507281872E-2</c:v>
                  </c:pt>
                  <c:pt idx="9">
                    <c:v>1.5474208507281872E-2</c:v>
                  </c:pt>
                  <c:pt idx="10">
                    <c:v>1.5474208507281872E-2</c:v>
                  </c:pt>
                  <c:pt idx="11">
                    <c:v>1.5474208507281872E-2</c:v>
                  </c:pt>
                  <c:pt idx="12">
                    <c:v>1.5474208507281872E-2</c:v>
                  </c:pt>
                  <c:pt idx="13">
                    <c:v>1.5474208507281872E-2</c:v>
                  </c:pt>
                  <c:pt idx="14">
                    <c:v>1.5474208507281872E-2</c:v>
                  </c:pt>
                  <c:pt idx="15">
                    <c:v>1.5474208507281872E-2</c:v>
                  </c:pt>
                  <c:pt idx="16">
                    <c:v>1.5474208507281872E-2</c:v>
                  </c:pt>
                  <c:pt idx="17">
                    <c:v>1.5474208507281872E-2</c:v>
                  </c:pt>
                  <c:pt idx="18">
                    <c:v>1.5474208507281872E-2</c:v>
                  </c:pt>
                  <c:pt idx="19">
                    <c:v>1.5474208507281872E-2</c:v>
                  </c:pt>
                  <c:pt idx="20">
                    <c:v>1.5474208507281872E-2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'mobilenet v3l v100'!$D$3:$D$23</c:f>
              <c:numCache>
                <c:formatCode>General</c:formatCode>
                <c:ptCount val="21"/>
                <c:pt idx="0">
                  <c:v>1.0028768730936786</c:v>
                </c:pt>
                <c:pt idx="1">
                  <c:v>1.0028768730936786</c:v>
                </c:pt>
                <c:pt idx="2">
                  <c:v>1.0028768730936786</c:v>
                </c:pt>
                <c:pt idx="3">
                  <c:v>1.0028768730936786</c:v>
                </c:pt>
                <c:pt idx="4">
                  <c:v>1.0028768730936786</c:v>
                </c:pt>
                <c:pt idx="5">
                  <c:v>1.0028768730936786</c:v>
                </c:pt>
                <c:pt idx="6">
                  <c:v>1.0028768730936786</c:v>
                </c:pt>
                <c:pt idx="7">
                  <c:v>1.0028768730936786</c:v>
                </c:pt>
                <c:pt idx="8">
                  <c:v>1.0028768730936786</c:v>
                </c:pt>
                <c:pt idx="9">
                  <c:v>1.0028768730936786</c:v>
                </c:pt>
                <c:pt idx="10">
                  <c:v>1.0028768730936786</c:v>
                </c:pt>
                <c:pt idx="11">
                  <c:v>1.0028768730936786</c:v>
                </c:pt>
                <c:pt idx="12">
                  <c:v>1.0028768730936786</c:v>
                </c:pt>
                <c:pt idx="13">
                  <c:v>1.0028768730936786</c:v>
                </c:pt>
                <c:pt idx="14">
                  <c:v>1.0028768730936786</c:v>
                </c:pt>
                <c:pt idx="15">
                  <c:v>1.0028768730936786</c:v>
                </c:pt>
                <c:pt idx="16">
                  <c:v>1.0028768730936786</c:v>
                </c:pt>
                <c:pt idx="17">
                  <c:v>1.0028768730936786</c:v>
                </c:pt>
                <c:pt idx="18">
                  <c:v>1.0028768730936786</c:v>
                </c:pt>
                <c:pt idx="19">
                  <c:v>1.0028768730936786</c:v>
                </c:pt>
                <c:pt idx="20">
                  <c:v>1.0028768730936786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649-4DCF-8516-DB5073567D2D}"/>
            </c:ext>
          </c:extLst>
        </c:ser>
        <c:ser>
          <c:idx val="4"/>
          <c:order val="4"/>
          <c:tx>
            <c:strRef>
              <c:f>'mobilenet v3l v100'!$S$2</c:f>
              <c:strCache>
                <c:ptCount val="1"/>
                <c:pt idx="0">
                  <c:v>mps:fp32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'mobilenet v3l v100'!$T$3:$T$15</c:f>
                <c:numCache>
                  <c:formatCode>General</c:formatCode>
                  <c:ptCount val="13"/>
                  <c:pt idx="0">
                    <c:v>1.4294708352458052E-2</c:v>
                  </c:pt>
                  <c:pt idx="1">
                    <c:v>4.7105847748161178E-3</c:v>
                  </c:pt>
                </c:numCache>
              </c:numRef>
            </c:plus>
            <c:minus>
              <c:numRef>
                <c:f>'mobilenet v3l v100'!$U$3:$U$15</c:f>
                <c:numCache>
                  <c:formatCode>General</c:formatCode>
                  <c:ptCount val="13"/>
                  <c:pt idx="0">
                    <c:v>1.4294708352458052E-2</c:v>
                  </c:pt>
                  <c:pt idx="1">
                    <c:v>4.7105847748289964E-3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'mobilenet v3l v100'!$S$3:$S$15</c:f>
              <c:numCache>
                <c:formatCode>General</c:formatCode>
                <c:ptCount val="13"/>
                <c:pt idx="0">
                  <c:v>1.0215992627632418</c:v>
                </c:pt>
                <c:pt idx="1">
                  <c:v>1.6338531677375836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649-4DCF-8516-DB5073567D2D}"/>
            </c:ext>
          </c:extLst>
        </c:ser>
        <c:ser>
          <c:idx val="5"/>
          <c:order val="5"/>
          <c:tx>
            <c:strRef>
              <c:f>'mobilenet v3l v100'!$X$2</c:f>
              <c:strCache>
                <c:ptCount val="1"/>
                <c:pt idx="0">
                  <c:v>mps:amp</c:v>
                </c:pt>
              </c:strCache>
            </c:strRef>
          </c:tx>
          <c:spPr>
            <a:ln w="28575" cap="rnd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'mobilenet v3l v100'!$Y$3:$Y$15</c:f>
                <c:numCache>
                  <c:formatCode>General</c:formatCode>
                  <c:ptCount val="13"/>
                  <c:pt idx="0">
                    <c:v>3.8711837712686048E-3</c:v>
                  </c:pt>
                  <c:pt idx="1">
                    <c:v>4.5380327502659856E-3</c:v>
                  </c:pt>
                  <c:pt idx="2">
                    <c:v>2.072725778397011E-4</c:v>
                  </c:pt>
                </c:numCache>
              </c:numRef>
            </c:plus>
            <c:minus>
              <c:numRef>
                <c:f>'mobilenet v3l v100'!$Z$3:$Z$15</c:f>
                <c:numCache>
                  <c:formatCode>General</c:formatCode>
                  <c:ptCount val="13"/>
                  <c:pt idx="0">
                    <c:v>3.8711837712686048E-3</c:v>
                  </c:pt>
                  <c:pt idx="1">
                    <c:v>4.5380327502790863E-3</c:v>
                  </c:pt>
                  <c:pt idx="2">
                    <c:v>2.0727257783992314E-4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'mobilenet v3l v100'!$X$3:$X$23</c:f>
              <c:numCache>
                <c:formatCode>General</c:formatCode>
                <c:ptCount val="21"/>
                <c:pt idx="0">
                  <c:v>1.0255015686171935</c:v>
                </c:pt>
                <c:pt idx="1">
                  <c:v>1.5822086102889497</c:v>
                </c:pt>
                <c:pt idx="2">
                  <c:v>1.7673840970318069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649-4DCF-8516-DB5073567D2D}"/>
            </c:ext>
          </c:extLst>
        </c:ser>
        <c:ser>
          <c:idx val="0"/>
          <c:order val="6"/>
          <c:tx>
            <c:strRef>
              <c:f>'mobilenet v3l v100'!$I$2</c:f>
              <c:strCache>
                <c:ptCount val="1"/>
                <c:pt idx="0">
                  <c:v>concurrent:fp32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'mobilenet v3l v100'!$J$3:$J$15</c:f>
                <c:numCache>
                  <c:formatCode>General</c:formatCode>
                  <c:ptCount val="13"/>
                  <c:pt idx="0">
                    <c:v>8.5683144568560188E-4</c:v>
                  </c:pt>
                  <c:pt idx="1">
                    <c:v>3.8751206592024801E-3</c:v>
                  </c:pt>
                </c:numCache>
              </c:numRef>
            </c:plus>
            <c:minus>
              <c:numRef>
                <c:f>'mobilenet v3l v100'!$K$3:$K$15</c:f>
                <c:numCache>
                  <c:formatCode>General</c:formatCode>
                  <c:ptCount val="13"/>
                  <c:pt idx="0">
                    <c:v>8.5683144568582392E-4</c:v>
                  </c:pt>
                  <c:pt idx="1">
                    <c:v>3.8751206592027021E-3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'mobilenet v3l v100'!$I$3:$I$23</c:f>
              <c:numCache>
                <c:formatCode>General</c:formatCode>
                <c:ptCount val="21"/>
                <c:pt idx="0">
                  <c:v>1.0176887882682351</c:v>
                </c:pt>
                <c:pt idx="1">
                  <c:v>1.6295138889839895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649-4DCF-8516-DB5073567D2D}"/>
            </c:ext>
          </c:extLst>
        </c:ser>
        <c:ser>
          <c:idx val="3"/>
          <c:order val="7"/>
          <c:tx>
            <c:strRef>
              <c:f>'mobilenet v3l v100'!$N$2</c:f>
              <c:strCache>
                <c:ptCount val="1"/>
                <c:pt idx="0">
                  <c:v>concurrent:amp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'mobilenet v3l v100'!$O$3:$O$15</c:f>
                <c:numCache>
                  <c:formatCode>General</c:formatCode>
                  <c:ptCount val="13"/>
                  <c:pt idx="0">
                    <c:v>1.4759956586951617E-3</c:v>
                  </c:pt>
                  <c:pt idx="1">
                    <c:v>4.7547181767337854E-3</c:v>
                  </c:pt>
                  <c:pt idx="2">
                    <c:v>7.8752452783816818E-3</c:v>
                  </c:pt>
                </c:numCache>
              </c:numRef>
            </c:plus>
            <c:minus>
              <c:numRef>
                <c:f>'mobilenet v3l v100'!$P$3:$P$15</c:f>
                <c:numCache>
                  <c:formatCode>General</c:formatCode>
                  <c:ptCount val="13"/>
                  <c:pt idx="0">
                    <c:v>1.4759956586951617E-3</c:v>
                  </c:pt>
                  <c:pt idx="1">
                    <c:v>4.7547181767340074E-3</c:v>
                  </c:pt>
                  <c:pt idx="2">
                    <c:v>7.8752452783814597E-3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'mobilenet v3l v100'!$N$3:$N$20</c:f>
              <c:numCache>
                <c:formatCode>General</c:formatCode>
                <c:ptCount val="18"/>
                <c:pt idx="0">
                  <c:v>1.0101768158147217</c:v>
                </c:pt>
                <c:pt idx="1">
                  <c:v>1.5573331506140107</c:v>
                </c:pt>
                <c:pt idx="2">
                  <c:v>1.7392044091798715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649-4DCF-8516-DB5073567D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1800" b="1" i="0" u="none" strike="noStrike" baseline="0">
                    <a:effectLst/>
                  </a:rPr>
                  <a:t>Models</a:t>
                </a:r>
                <a:endPara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0161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Normalized Throughput</a:t>
                </a:r>
              </a:p>
            </c:rich>
          </c:tx>
          <c:layout>
            <c:manualLayout>
              <c:xMode val="edge"/>
              <c:yMode val="edge"/>
              <c:x val="5.2538074975667093E-2"/>
              <c:y val="0.295427354494561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90040262886662237"/>
          <c:w val="0.83192422964311286"/>
          <c:h val="8.9335508654702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A100</a:t>
            </a:r>
          </a:p>
        </c:rich>
      </c:tx>
      <c:layout>
        <c:manualLayout>
          <c:xMode val="edge"/>
          <c:yMode val="edge"/>
          <c:x val="0.82715524958599906"/>
          <c:y val="8.02244523594813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70418412227550742"/>
          <c:y val="0.15481768796994999"/>
          <c:w val="0.27945666640919503"/>
          <c:h val="0.55382628142339718"/>
        </c:manualLayout>
      </c:layout>
      <c:lineChart>
        <c:grouping val="standard"/>
        <c:varyColors val="0"/>
        <c:ser>
          <c:idx val="6"/>
          <c:order val="0"/>
          <c:tx>
            <c:strRef>
              <c:f>'pointnet seg a100'!$AT$2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seg a100'!$AU$3:$AU$13</c:f>
                <c:numCache>
                  <c:formatCode>General</c:formatCode>
                  <c:ptCount val="11"/>
                  <c:pt idx="0">
                    <c:v>0</c:v>
                  </c:pt>
                  <c:pt idx="1">
                    <c:v>7.1132879872348731E-4</c:v>
                  </c:pt>
                  <c:pt idx="2">
                    <c:v>2.454693527383478E-3</c:v>
                  </c:pt>
                  <c:pt idx="3">
                    <c:v>3.1245281484602039E-3</c:v>
                  </c:pt>
                  <c:pt idx="4">
                    <c:v>3.7978920765535662E-3</c:v>
                  </c:pt>
                  <c:pt idx="5">
                    <c:v>3.7330589041939533E-3</c:v>
                  </c:pt>
                  <c:pt idx="6">
                    <c:v>6.3160930728369813E-3</c:v>
                  </c:pt>
                  <c:pt idx="7">
                    <c:v>4.7524563271861275E-3</c:v>
                  </c:pt>
                  <c:pt idx="8">
                    <c:v>6.9077304451354848E-3</c:v>
                  </c:pt>
                  <c:pt idx="9">
                    <c:v>5.1546795269894474E-3</c:v>
                  </c:pt>
                </c:numCache>
              </c:numRef>
            </c:plus>
            <c:minus>
              <c:numRef>
                <c:f>'pointnet seg a100'!$AV$3:$AV$13</c:f>
                <c:numCache>
                  <c:formatCode>General</c:formatCode>
                  <c:ptCount val="11"/>
                  <c:pt idx="0">
                    <c:v>0</c:v>
                  </c:pt>
                  <c:pt idx="1">
                    <c:v>7.0679780785654067E-4</c:v>
                  </c:pt>
                  <c:pt idx="2">
                    <c:v>2.4161428088165238E-3</c:v>
                  </c:pt>
                  <c:pt idx="3">
                    <c:v>1.6923194419997678E-3</c:v>
                  </c:pt>
                  <c:pt idx="4">
                    <c:v>2.7698467552266237E-3</c:v>
                  </c:pt>
                  <c:pt idx="5">
                    <c:v>3.1857738179064121E-3</c:v>
                  </c:pt>
                  <c:pt idx="6">
                    <c:v>7.0356063081828957E-3</c:v>
                  </c:pt>
                  <c:pt idx="7">
                    <c:v>3.4958185655935559E-3</c:v>
                  </c:pt>
                  <c:pt idx="8">
                    <c:v>5.8155763862144383E-3</c:v>
                  </c:pt>
                  <c:pt idx="9">
                    <c:v>5.9424459028800669E-3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seg a100'!$AT$4:$AT$21</c:f>
              <c:numCache>
                <c:formatCode>General</c:formatCode>
                <c:ptCount val="18"/>
                <c:pt idx="0">
                  <c:v>1.3771187986481765</c:v>
                </c:pt>
                <c:pt idx="1">
                  <c:v>1.9545832876625164</c:v>
                </c:pt>
                <c:pt idx="2">
                  <c:v>2.4427016738098399</c:v>
                </c:pt>
                <c:pt idx="3">
                  <c:v>2.9113895996295565</c:v>
                </c:pt>
                <c:pt idx="4">
                  <c:v>3.3380010156019062</c:v>
                </c:pt>
                <c:pt idx="5">
                  <c:v>3.622105060438193</c:v>
                </c:pt>
                <c:pt idx="6">
                  <c:v>3.9830623438091037</c:v>
                </c:pt>
                <c:pt idx="7">
                  <c:v>4.3057158082110041</c:v>
                </c:pt>
                <c:pt idx="8">
                  <c:v>4.5571241071475503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37-4EBE-9839-73A5195D006F}"/>
            </c:ext>
          </c:extLst>
        </c:ser>
        <c:ser>
          <c:idx val="7"/>
          <c:order val="1"/>
          <c:tx>
            <c:strRef>
              <c:f>'pointnet seg a100'!$AZ$2</c:f>
              <c:strCache>
                <c:ptCount val="1"/>
                <c:pt idx="0">
                  <c:v>hfta:amp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seg a100'!$BA$3:$BA$21</c:f>
                <c:numCache>
                  <c:formatCode>General</c:formatCode>
                  <c:ptCount val="19"/>
                  <c:pt idx="0">
                    <c:v>8.0767551418325922E-4</c:v>
                  </c:pt>
                  <c:pt idx="1">
                    <c:v>5.3319561657467762E-3</c:v>
                  </c:pt>
                  <c:pt idx="2">
                    <c:v>3.6307901216634519E-3</c:v>
                  </c:pt>
                  <c:pt idx="3">
                    <c:v>7.2968379287905449E-3</c:v>
                  </c:pt>
                  <c:pt idx="4">
                    <c:v>4.0486464152627022E-3</c:v>
                  </c:pt>
                  <c:pt idx="5">
                    <c:v>7.8600970649898017E-3</c:v>
                  </c:pt>
                  <c:pt idx="6">
                    <c:v>7.4407237513005597E-3</c:v>
                  </c:pt>
                  <c:pt idx="7">
                    <c:v>9.2420200765133131E-3</c:v>
                  </c:pt>
                  <c:pt idx="8">
                    <c:v>1.0285316671079237E-2</c:v>
                  </c:pt>
                  <c:pt idx="9">
                    <c:v>1.4500230790799762E-2</c:v>
                  </c:pt>
                  <c:pt idx="10">
                    <c:v>1.2589983203606714E-2</c:v>
                  </c:pt>
                  <c:pt idx="11">
                    <c:v>1.3883475279019564E-2</c:v>
                  </c:pt>
                  <c:pt idx="12">
                    <c:v>1.5176967354426196E-2</c:v>
                  </c:pt>
                  <c:pt idx="13">
                    <c:v>1.3750871274377019E-2</c:v>
                  </c:pt>
                  <c:pt idx="14">
                    <c:v>1.2324775194313631E-2</c:v>
                  </c:pt>
                  <c:pt idx="15">
                    <c:v>1.3815699452120356E-2</c:v>
                  </c:pt>
                  <c:pt idx="16">
                    <c:v>1.530662370993241E-2</c:v>
                  </c:pt>
                  <c:pt idx="17">
                    <c:v>1.3031701423432906E-2</c:v>
                  </c:pt>
                  <c:pt idx="18">
                    <c:v>1.0756779136999128E-2</c:v>
                  </c:pt>
                </c:numCache>
              </c:numRef>
            </c:plus>
            <c:minus>
              <c:numRef>
                <c:f>'pointnet seg a100'!$BB$3:$BB$21</c:f>
                <c:numCache>
                  <c:formatCode>General</c:formatCode>
                  <c:ptCount val="19"/>
                  <c:pt idx="0">
                    <c:v>8.5879256038667862E-4</c:v>
                  </c:pt>
                  <c:pt idx="1">
                    <c:v>6.601958693243315E-3</c:v>
                  </c:pt>
                  <c:pt idx="2">
                    <c:v>3.9119741562867461E-3</c:v>
                  </c:pt>
                  <c:pt idx="3">
                    <c:v>4.1529017749293295E-3</c:v>
                  </c:pt>
                  <c:pt idx="4">
                    <c:v>6.9162510091071994E-3</c:v>
                  </c:pt>
                  <c:pt idx="5">
                    <c:v>7.1136256575696777E-3</c:v>
                  </c:pt>
                  <c:pt idx="6">
                    <c:v>6.6773318983495145E-3</c:v>
                  </c:pt>
                  <c:pt idx="7">
                    <c:v>1.1672208903826586E-2</c:v>
                  </c:pt>
                  <c:pt idx="8">
                    <c:v>1.6325340720120707E-2</c:v>
                  </c:pt>
                  <c:pt idx="9">
                    <c:v>1.420360178534974E-2</c:v>
                  </c:pt>
                  <c:pt idx="10">
                    <c:v>1.3157212181432953E-2</c:v>
                  </c:pt>
                  <c:pt idx="11">
                    <c:v>1.4549829353660115E-2</c:v>
                  </c:pt>
                  <c:pt idx="12">
                    <c:v>1.5942446525883724E-2</c:v>
                  </c:pt>
                  <c:pt idx="13">
                    <c:v>1.650726057048324E-2</c:v>
                  </c:pt>
                  <c:pt idx="14">
                    <c:v>1.707207461507565E-2</c:v>
                  </c:pt>
                  <c:pt idx="15">
                    <c:v>1.6379657405419579E-2</c:v>
                  </c:pt>
                  <c:pt idx="16">
                    <c:v>1.568724019576706E-2</c:v>
                  </c:pt>
                  <c:pt idx="17">
                    <c:v>1.540670921846754E-2</c:v>
                  </c:pt>
                  <c:pt idx="18">
                    <c:v>1.5126178241199995E-2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seg a100'!$AZ$3:$AZ$21</c:f>
              <c:numCache>
                <c:formatCode>General</c:formatCode>
                <c:ptCount val="19"/>
                <c:pt idx="0">
                  <c:v>1.1339927505719867</c:v>
                </c:pt>
                <c:pt idx="1">
                  <c:v>1.9491752441697032</c:v>
                </c:pt>
                <c:pt idx="2">
                  <c:v>2.7688170103466967</c:v>
                </c:pt>
                <c:pt idx="3">
                  <c:v>3.5625651222571393</c:v>
                </c:pt>
                <c:pt idx="4">
                  <c:v>4.2851428500805371</c:v>
                </c:pt>
                <c:pt idx="5">
                  <c:v>4.9920465960534299</c:v>
                </c:pt>
                <c:pt idx="6">
                  <c:v>5.6069445177850392</c:v>
                </c:pt>
                <c:pt idx="7">
                  <c:v>6.2543257297068164</c:v>
                </c:pt>
                <c:pt idx="8">
                  <c:v>6.7865149220583705</c:v>
                </c:pt>
                <c:pt idx="9">
                  <c:v>7.3178780465296498</c:v>
                </c:pt>
                <c:pt idx="10">
                  <c:v>7.822910990927693</c:v>
                </c:pt>
                <c:pt idx="11">
                  <c:v>8.2062721740202704</c:v>
                </c:pt>
                <c:pt idx="12">
                  <c:v>8.5896333571128434</c:v>
                </c:pt>
                <c:pt idx="13">
                  <c:v>8.9758493438160638</c:v>
                </c:pt>
                <c:pt idx="14">
                  <c:v>9.362065330519286</c:v>
                </c:pt>
                <c:pt idx="15">
                  <c:v>9.7232866615094196</c:v>
                </c:pt>
                <c:pt idx="16">
                  <c:v>10.084507992499468</c:v>
                </c:pt>
                <c:pt idx="17">
                  <c:v>10.416083722008267</c:v>
                </c:pt>
                <c:pt idx="18">
                  <c:v>10.747659451517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37-4EBE-9839-73A5195D006F}"/>
            </c:ext>
          </c:extLst>
        </c:ser>
        <c:ser>
          <c:idx val="1"/>
          <c:order val="2"/>
          <c:tx>
            <c:strRef>
              <c:f>'pointnet seg a100'!$C$2</c:f>
              <c:strCache>
                <c:ptCount val="1"/>
                <c:pt idx="0">
                  <c:v>serial:fp32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'pointnet seg a100'!$C$3:$C$21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37-4EBE-9839-73A5195D006F}"/>
            </c:ext>
          </c:extLst>
        </c:ser>
        <c:ser>
          <c:idx val="2"/>
          <c:order val="3"/>
          <c:tx>
            <c:strRef>
              <c:f>'pointnet seg a100'!$D$2</c:f>
              <c:strCache>
                <c:ptCount val="1"/>
                <c:pt idx="0">
                  <c:v>serial:amp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'pointnet seg a100'!$E$3:$E$21</c:f>
                <c:numCache>
                  <c:formatCode>General</c:formatCode>
                  <c:ptCount val="19"/>
                  <c:pt idx="0">
                    <c:v>8.0767551418325922E-4</c:v>
                  </c:pt>
                  <c:pt idx="1">
                    <c:v>8.0767551418325922E-4</c:v>
                  </c:pt>
                  <c:pt idx="2">
                    <c:v>8.0767551418325922E-4</c:v>
                  </c:pt>
                  <c:pt idx="3">
                    <c:v>8.0767551418325922E-4</c:v>
                  </c:pt>
                  <c:pt idx="4">
                    <c:v>8.0767551418325922E-4</c:v>
                  </c:pt>
                  <c:pt idx="5">
                    <c:v>8.0767551418325922E-4</c:v>
                  </c:pt>
                  <c:pt idx="6">
                    <c:v>8.0767551418325922E-4</c:v>
                  </c:pt>
                  <c:pt idx="7">
                    <c:v>8.0767551418325922E-4</c:v>
                  </c:pt>
                  <c:pt idx="8">
                    <c:v>8.0767551418325922E-4</c:v>
                  </c:pt>
                  <c:pt idx="9">
                    <c:v>8.0767551418325922E-4</c:v>
                  </c:pt>
                  <c:pt idx="10">
                    <c:v>8.0767551418325922E-4</c:v>
                  </c:pt>
                  <c:pt idx="11">
                    <c:v>8.0767551418325922E-4</c:v>
                  </c:pt>
                  <c:pt idx="12">
                    <c:v>8.0767551418325922E-4</c:v>
                  </c:pt>
                  <c:pt idx="13">
                    <c:v>8.0767551418325922E-4</c:v>
                  </c:pt>
                  <c:pt idx="14">
                    <c:v>8.0767551418325922E-4</c:v>
                  </c:pt>
                  <c:pt idx="15">
                    <c:v>8.0767551418325922E-4</c:v>
                  </c:pt>
                  <c:pt idx="16">
                    <c:v>8.0767551418325922E-4</c:v>
                  </c:pt>
                  <c:pt idx="17">
                    <c:v>8.0767551418325922E-4</c:v>
                  </c:pt>
                  <c:pt idx="18">
                    <c:v>8.0767551418325922E-4</c:v>
                  </c:pt>
                </c:numCache>
              </c:numRef>
            </c:plus>
            <c:minus>
              <c:numRef>
                <c:f>'pointnet seg a100'!$F$3:$F$21</c:f>
                <c:numCache>
                  <c:formatCode>General</c:formatCode>
                  <c:ptCount val="19"/>
                  <c:pt idx="0">
                    <c:v>8.5879256038667862E-4</c:v>
                  </c:pt>
                  <c:pt idx="1">
                    <c:v>8.5879256038667862E-4</c:v>
                  </c:pt>
                  <c:pt idx="2">
                    <c:v>8.5879256038667862E-4</c:v>
                  </c:pt>
                  <c:pt idx="3">
                    <c:v>8.5879256038667862E-4</c:v>
                  </c:pt>
                  <c:pt idx="4">
                    <c:v>8.5879256038667862E-4</c:v>
                  </c:pt>
                  <c:pt idx="5">
                    <c:v>8.5879256038667862E-4</c:v>
                  </c:pt>
                  <c:pt idx="6">
                    <c:v>8.5879256038667862E-4</c:v>
                  </c:pt>
                  <c:pt idx="7">
                    <c:v>8.5879256038667862E-4</c:v>
                  </c:pt>
                  <c:pt idx="8">
                    <c:v>8.5879256038667862E-4</c:v>
                  </c:pt>
                  <c:pt idx="9">
                    <c:v>8.5879256038667862E-4</c:v>
                  </c:pt>
                  <c:pt idx="10">
                    <c:v>8.5879256038667862E-4</c:v>
                  </c:pt>
                  <c:pt idx="11">
                    <c:v>8.5879256038667862E-4</c:v>
                  </c:pt>
                  <c:pt idx="12">
                    <c:v>8.5879256038667862E-4</c:v>
                  </c:pt>
                  <c:pt idx="13">
                    <c:v>8.5879256038667862E-4</c:v>
                  </c:pt>
                  <c:pt idx="14">
                    <c:v>8.5879256038667862E-4</c:v>
                  </c:pt>
                  <c:pt idx="15">
                    <c:v>8.5879256038667862E-4</c:v>
                  </c:pt>
                  <c:pt idx="16">
                    <c:v>8.5879256038667862E-4</c:v>
                  </c:pt>
                  <c:pt idx="17">
                    <c:v>8.5879256038667862E-4</c:v>
                  </c:pt>
                  <c:pt idx="18">
                    <c:v>8.5879256038667862E-4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seg a100'!$D$3:$D$21</c:f>
              <c:numCache>
                <c:formatCode>General</c:formatCode>
                <c:ptCount val="19"/>
                <c:pt idx="0">
                  <c:v>1.1339927505719867</c:v>
                </c:pt>
                <c:pt idx="1">
                  <c:v>1.1339927505719867</c:v>
                </c:pt>
                <c:pt idx="2">
                  <c:v>1.1339927505719867</c:v>
                </c:pt>
                <c:pt idx="3">
                  <c:v>1.1339927505719867</c:v>
                </c:pt>
                <c:pt idx="4">
                  <c:v>1.1339927505719867</c:v>
                </c:pt>
                <c:pt idx="5">
                  <c:v>1.1339927505719867</c:v>
                </c:pt>
                <c:pt idx="6">
                  <c:v>1.1339927505719867</c:v>
                </c:pt>
                <c:pt idx="7">
                  <c:v>1.1339927505719867</c:v>
                </c:pt>
                <c:pt idx="8">
                  <c:v>1.1339927505719867</c:v>
                </c:pt>
                <c:pt idx="9">
                  <c:v>1.1339927505719867</c:v>
                </c:pt>
                <c:pt idx="10">
                  <c:v>1.1339927505719867</c:v>
                </c:pt>
                <c:pt idx="11">
                  <c:v>1.1339927505719867</c:v>
                </c:pt>
                <c:pt idx="12">
                  <c:v>1.1339927505719867</c:v>
                </c:pt>
                <c:pt idx="13">
                  <c:v>1.1339927505719867</c:v>
                </c:pt>
                <c:pt idx="14">
                  <c:v>1.1339927505719867</c:v>
                </c:pt>
                <c:pt idx="15">
                  <c:v>1.1339927505719867</c:v>
                </c:pt>
                <c:pt idx="16">
                  <c:v>1.1339927505719867</c:v>
                </c:pt>
                <c:pt idx="17">
                  <c:v>1.1339927505719867</c:v>
                </c:pt>
                <c:pt idx="18">
                  <c:v>1.1339927505719867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37-4EBE-9839-73A5195D006F}"/>
            </c:ext>
          </c:extLst>
        </c:ser>
        <c:ser>
          <c:idx val="4"/>
          <c:order val="4"/>
          <c:tx>
            <c:strRef>
              <c:f>'pointnet seg a100'!$AH$2</c:f>
              <c:strCache>
                <c:ptCount val="1"/>
                <c:pt idx="0">
                  <c:v>mps:fp32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seg a100'!$AI$3:$AI$11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1.2722209469435697E-3</c:v>
                  </c:pt>
                  <c:pt idx="2">
                    <c:v>1.1757336857236567E-3</c:v>
                  </c:pt>
                  <c:pt idx="3">
                    <c:v>9.6500481759167478E-3</c:v>
                  </c:pt>
                  <c:pt idx="4">
                    <c:v>1.4765044735756572E-2</c:v>
                  </c:pt>
                  <c:pt idx="5">
                    <c:v>9.663633744980249E-3</c:v>
                  </c:pt>
                  <c:pt idx="6">
                    <c:v>2.6542356056353356E-2</c:v>
                  </c:pt>
                </c:numCache>
              </c:numRef>
            </c:plus>
            <c:minus>
              <c:numRef>
                <c:f>'pointnet seg a100'!$AJ$3:$AJ$11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1.0294104436565643E-3</c:v>
                  </c:pt>
                  <c:pt idx="2">
                    <c:v>1.5742761733665844E-3</c:v>
                  </c:pt>
                  <c:pt idx="3">
                    <c:v>1.9028933000673209E-2</c:v>
                  </c:pt>
                  <c:pt idx="4">
                    <c:v>2.1646163495293358E-2</c:v>
                  </c:pt>
                  <c:pt idx="5">
                    <c:v>5.0016814792601672E-3</c:v>
                  </c:pt>
                  <c:pt idx="6">
                    <c:v>2.7970663096216875E-2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seg a100'!$AH$3:$AH$11</c:f>
              <c:numCache>
                <c:formatCode>General</c:formatCode>
                <c:ptCount val="9"/>
                <c:pt idx="0">
                  <c:v>1</c:v>
                </c:pt>
                <c:pt idx="1">
                  <c:v>1.8487969533823865</c:v>
                </c:pt>
                <c:pt idx="2">
                  <c:v>2.5910886919887766</c:v>
                </c:pt>
                <c:pt idx="3">
                  <c:v>3.1580748999500834</c:v>
                </c:pt>
                <c:pt idx="4">
                  <c:v>3.3100781474487633</c:v>
                </c:pt>
                <c:pt idx="5">
                  <c:v>3.3936292627444899</c:v>
                </c:pt>
                <c:pt idx="6">
                  <c:v>3.4789292773117269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937-4EBE-9839-73A5195D006F}"/>
            </c:ext>
          </c:extLst>
        </c:ser>
        <c:ser>
          <c:idx val="5"/>
          <c:order val="5"/>
          <c:tx>
            <c:strRef>
              <c:f>'pointnet seg a100'!$AN$2</c:f>
              <c:strCache>
                <c:ptCount val="1"/>
                <c:pt idx="0">
                  <c:v>mps:amp</c:v>
                </c:pt>
              </c:strCache>
            </c:strRef>
          </c:tx>
          <c:spPr>
            <a:ln w="28575" cap="rnd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seg a100'!$AO$3:$AO$15</c:f>
                <c:numCache>
                  <c:formatCode>General</c:formatCode>
                  <c:ptCount val="13"/>
                  <c:pt idx="0">
                    <c:v>8.0767551418325922E-4</c:v>
                  </c:pt>
                  <c:pt idx="1">
                    <c:v>1.0496121086132071E-3</c:v>
                  </c:pt>
                  <c:pt idx="2">
                    <c:v>3.0892759254670388E-3</c:v>
                  </c:pt>
                  <c:pt idx="3">
                    <c:v>7.1107808064265754E-3</c:v>
                  </c:pt>
                  <c:pt idx="4">
                    <c:v>4.7099615832463027E-2</c:v>
                  </c:pt>
                  <c:pt idx="5">
                    <c:v>2.2918962795800191E-2</c:v>
                  </c:pt>
                  <c:pt idx="6">
                    <c:v>1.5787020140663355E-2</c:v>
                  </c:pt>
                  <c:pt idx="7">
                    <c:v>1.8290280189156682E-2</c:v>
                  </c:pt>
                  <c:pt idx="8">
                    <c:v>8.0164604081169877E-3</c:v>
                  </c:pt>
                  <c:pt idx="9">
                    <c:v>2.0981464336359945E-2</c:v>
                  </c:pt>
                  <c:pt idx="10">
                    <c:v>1.5274059935372897E-2</c:v>
                  </c:pt>
                </c:numCache>
              </c:numRef>
            </c:plus>
            <c:minus>
              <c:numRef>
                <c:f>'pointnet seg a100'!$AP$3:$AP$15</c:f>
                <c:numCache>
                  <c:formatCode>General</c:formatCode>
                  <c:ptCount val="13"/>
                  <c:pt idx="0">
                    <c:v>8.5879256038667862E-4</c:v>
                  </c:pt>
                  <c:pt idx="1">
                    <c:v>8.9761175379665659E-4</c:v>
                  </c:pt>
                  <c:pt idx="2">
                    <c:v>6.1604256239329303E-3</c:v>
                  </c:pt>
                  <c:pt idx="3">
                    <c:v>8.2885396148935087E-3</c:v>
                  </c:pt>
                  <c:pt idx="4">
                    <c:v>3.1791916689076771E-2</c:v>
                  </c:pt>
                  <c:pt idx="5">
                    <c:v>1.6020205112999619E-2</c:v>
                  </c:pt>
                  <c:pt idx="6">
                    <c:v>1.6267794563026516E-2</c:v>
                  </c:pt>
                  <c:pt idx="7">
                    <c:v>1.7298426778623366E-2</c:v>
                  </c:pt>
                  <c:pt idx="8">
                    <c:v>7.3073509005330273E-3</c:v>
                  </c:pt>
                  <c:pt idx="9">
                    <c:v>1.4787139967779694E-2</c:v>
                  </c:pt>
                  <c:pt idx="10">
                    <c:v>8.7072416008169284E-3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seg a100'!$AN$3:$AN$15</c:f>
              <c:numCache>
                <c:formatCode>General</c:formatCode>
                <c:ptCount val="13"/>
                <c:pt idx="0">
                  <c:v>1.1339927505719867</c:v>
                </c:pt>
                <c:pt idx="1">
                  <c:v>2.0508641469847269</c:v>
                </c:pt>
                <c:pt idx="2">
                  <c:v>2.8885824667072328</c:v>
                </c:pt>
                <c:pt idx="3">
                  <c:v>3.2746319947876734</c:v>
                </c:pt>
                <c:pt idx="4">
                  <c:v>3.3809771335224568</c:v>
                </c:pt>
                <c:pt idx="5">
                  <c:v>3.4982838238487397</c:v>
                </c:pt>
                <c:pt idx="6">
                  <c:v>3.5327322664064664</c:v>
                </c:pt>
                <c:pt idx="7">
                  <c:v>3.5731111952619035</c:v>
                </c:pt>
                <c:pt idx="8">
                  <c:v>3.6120160627881632</c:v>
                </c:pt>
                <c:pt idx="9">
                  <c:v>3.6409090745836798</c:v>
                </c:pt>
                <c:pt idx="10">
                  <c:v>3.6727809612358171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937-4EBE-9839-73A5195D006F}"/>
            </c:ext>
          </c:extLst>
        </c:ser>
        <c:ser>
          <c:idx val="8"/>
          <c:order val="6"/>
          <c:tx>
            <c:strRef>
              <c:f>'pointnet seg a100'!$V$2</c:f>
              <c:strCache>
                <c:ptCount val="1"/>
                <c:pt idx="0">
                  <c:v>mig:fp32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4">
                  <a:lumMod val="50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'pointnet seg a100'!$V$3:$V$13</c:f>
              <c:numCache>
                <c:formatCode>General</c:formatCode>
                <c:ptCount val="11"/>
                <c:pt idx="0">
                  <c:v>1</c:v>
                </c:pt>
                <c:pt idx="1">
                  <c:v>1.9852768628070967</c:v>
                </c:pt>
                <c:pt idx="2">
                  <c:v>2.5868049545303164</c:v>
                </c:pt>
                <c:pt idx="3">
                  <c:v>2.5425432628289197</c:v>
                </c:pt>
                <c:pt idx="4">
                  <c:v>3.1259786365590796</c:v>
                </c:pt>
                <c:pt idx="5">
                  <c:v>3.3088937472124962</c:v>
                </c:pt>
                <c:pt idx="6">
                  <c:v>3.3826269895086067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937-4EBE-9839-73A5195D006F}"/>
            </c:ext>
          </c:extLst>
        </c:ser>
        <c:ser>
          <c:idx val="9"/>
          <c:order val="7"/>
          <c:tx>
            <c:strRef>
              <c:f>'pointnet seg a100'!$AB$2</c:f>
              <c:strCache>
                <c:ptCount val="1"/>
                <c:pt idx="0">
                  <c:v>mig:amp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4">
                  <a:lumMod val="60000"/>
                </a:schemeClr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'pointnet seg a100'!$AB$3:$AB$13</c:f>
              <c:numCache>
                <c:formatCode>General</c:formatCode>
                <c:ptCount val="11"/>
                <c:pt idx="0">
                  <c:v>1.1339927505719867</c:v>
                </c:pt>
                <c:pt idx="1">
                  <c:v>2.3696063729101864</c:v>
                </c:pt>
                <c:pt idx="2">
                  <c:v>3.1286248872675366</c:v>
                </c:pt>
                <c:pt idx="3">
                  <c:v>3.3162116051792037</c:v>
                </c:pt>
                <c:pt idx="4">
                  <c:v>3.426157078088627</c:v>
                </c:pt>
                <c:pt idx="5">
                  <c:v>3.5035494558887534</c:v>
                </c:pt>
                <c:pt idx="6">
                  <c:v>3.5564970296161835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937-4EBE-9839-73A5195D006F}"/>
            </c:ext>
          </c:extLst>
        </c:ser>
        <c:ser>
          <c:idx val="0"/>
          <c:order val="8"/>
          <c:tx>
            <c:strRef>
              <c:f>'pointnet seg a100'!$J$2</c:f>
              <c:strCache>
                <c:ptCount val="1"/>
                <c:pt idx="0">
                  <c:v>concurrent:fp32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seg a100'!$K$3:$K$10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1.5087259916910623E-2</c:v>
                  </c:pt>
                  <c:pt idx="2">
                    <c:v>2.5563860377957326E-3</c:v>
                  </c:pt>
                  <c:pt idx="3">
                    <c:v>1.9768931520679489E-3</c:v>
                  </c:pt>
                  <c:pt idx="4">
                    <c:v>1.3104323793290407E-3</c:v>
                  </c:pt>
                  <c:pt idx="5">
                    <c:v>2.1093793991017185E-3</c:v>
                  </c:pt>
                  <c:pt idx="6">
                    <c:v>1.8544710777083084E-3</c:v>
                  </c:pt>
                </c:numCache>
              </c:numRef>
            </c:plus>
            <c:minus>
              <c:numRef>
                <c:f>'pointnet seg a100'!$L$3:$L$10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2.6143860351723447E-2</c:v>
                  </c:pt>
                  <c:pt idx="2">
                    <c:v>5.0273937215563613E-3</c:v>
                  </c:pt>
                  <c:pt idx="3">
                    <c:v>2.7219176448900484E-3</c:v>
                  </c:pt>
                  <c:pt idx="4">
                    <c:v>7.2164457005996496E-4</c:v>
                  </c:pt>
                  <c:pt idx="5">
                    <c:v>2.0061508694002583E-3</c:v>
                  </c:pt>
                  <c:pt idx="6">
                    <c:v>1.1829464864087091E-3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seg a100'!$J$3:$J$11</c:f>
              <c:numCache>
                <c:formatCode>General</c:formatCode>
                <c:ptCount val="9"/>
                <c:pt idx="0">
                  <c:v>1</c:v>
                </c:pt>
                <c:pt idx="1">
                  <c:v>0.94300157633980641</c:v>
                </c:pt>
                <c:pt idx="2">
                  <c:v>0.91219859431981132</c:v>
                </c:pt>
                <c:pt idx="3">
                  <c:v>0.9126891393182851</c:v>
                </c:pt>
                <c:pt idx="4">
                  <c:v>0.91335203055780501</c:v>
                </c:pt>
                <c:pt idx="5">
                  <c:v>0.91243359973202731</c:v>
                </c:pt>
                <c:pt idx="6">
                  <c:v>0.91256902424741571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937-4EBE-9839-73A5195D006F}"/>
            </c:ext>
          </c:extLst>
        </c:ser>
        <c:ser>
          <c:idx val="3"/>
          <c:order val="9"/>
          <c:tx>
            <c:strRef>
              <c:f>'pointnet seg a100'!$P$2</c:f>
              <c:strCache>
                <c:ptCount val="1"/>
                <c:pt idx="0">
                  <c:v>concurrent:amp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seg a100'!$Q$3:$Q$15</c:f>
                <c:numCache>
                  <c:formatCode>General</c:formatCode>
                  <c:ptCount val="13"/>
                  <c:pt idx="0">
                    <c:v>8.0767551418325922E-4</c:v>
                  </c:pt>
                  <c:pt idx="1">
                    <c:v>1.9092789275603428E-2</c:v>
                  </c:pt>
                  <c:pt idx="2">
                    <c:v>3.2304169758676782E-3</c:v>
                  </c:pt>
                  <c:pt idx="3">
                    <c:v>1.8897693832202744E-3</c:v>
                  </c:pt>
                  <c:pt idx="4">
                    <c:v>3.203766676860953E-3</c:v>
                  </c:pt>
                  <c:pt idx="5">
                    <c:v>2.4555580052020298E-3</c:v>
                  </c:pt>
                  <c:pt idx="6">
                    <c:v>1.741735057747329E-3</c:v>
                  </c:pt>
                  <c:pt idx="7">
                    <c:v>1.5621441676186842E-3</c:v>
                  </c:pt>
                  <c:pt idx="8">
                    <c:v>1.8755415878447534E-3</c:v>
                  </c:pt>
                  <c:pt idx="9">
                    <c:v>1.6126785171733937E-3</c:v>
                  </c:pt>
                  <c:pt idx="10">
                    <c:v>1.2105243969426915E-3</c:v>
                  </c:pt>
                </c:numCache>
              </c:numRef>
            </c:plus>
            <c:minus>
              <c:numRef>
                <c:f>'pointnet seg a100'!$R$3:$R$15</c:f>
                <c:numCache>
                  <c:formatCode>General</c:formatCode>
                  <c:ptCount val="13"/>
                  <c:pt idx="0">
                    <c:v>8.5879256038667862E-4</c:v>
                  </c:pt>
                  <c:pt idx="1">
                    <c:v>3.6515939822996613E-2</c:v>
                  </c:pt>
                  <c:pt idx="2">
                    <c:v>2.7599479977002961E-3</c:v>
                  </c:pt>
                  <c:pt idx="3">
                    <c:v>1.8409105671617354E-3</c:v>
                  </c:pt>
                  <c:pt idx="4">
                    <c:v>1.9681142043700417E-3</c:v>
                  </c:pt>
                  <c:pt idx="5">
                    <c:v>1.4643463607499907E-3</c:v>
                  </c:pt>
                  <c:pt idx="6">
                    <c:v>1.7618116974177367E-3</c:v>
                  </c:pt>
                  <c:pt idx="7">
                    <c:v>1.4304149765833607E-3</c:v>
                  </c:pt>
                  <c:pt idx="8">
                    <c:v>2.0849948764573023E-3</c:v>
                  </c:pt>
                  <c:pt idx="9">
                    <c:v>1.9270631359845636E-3</c:v>
                  </c:pt>
                  <c:pt idx="10">
                    <c:v>1.4905492963943612E-3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seg a100'!$P$3:$P$15</c:f>
              <c:numCache>
                <c:formatCode>General</c:formatCode>
                <c:ptCount val="13"/>
                <c:pt idx="0">
                  <c:v>1.1339927505719867</c:v>
                </c:pt>
                <c:pt idx="1">
                  <c:v>1.0472338645035366</c:v>
                </c:pt>
                <c:pt idx="2">
                  <c:v>0.99728957848240229</c:v>
                </c:pt>
                <c:pt idx="3">
                  <c:v>0.99643761156996968</c:v>
                </c:pt>
                <c:pt idx="4">
                  <c:v>0.99663188572528505</c:v>
                </c:pt>
                <c:pt idx="5">
                  <c:v>0.99598930101077998</c:v>
                </c:pt>
                <c:pt idx="6">
                  <c:v>0.99531233057207069</c:v>
                </c:pt>
                <c:pt idx="7">
                  <c:v>0.99512976416984233</c:v>
                </c:pt>
                <c:pt idx="8">
                  <c:v>0.99445420945726026</c:v>
                </c:pt>
                <c:pt idx="9">
                  <c:v>0.99479512447006757</c:v>
                </c:pt>
                <c:pt idx="10">
                  <c:v>0.99527533053243333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937-4EBE-9839-73A5195D0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1800" b="1" i="0" u="none" strike="noStrike" baseline="0">
                    <a:effectLst/>
                  </a:rPr>
                  <a:t>Models</a:t>
                </a:r>
                <a:endPara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noMultiLvlLbl val="0"/>
      </c:catAx>
      <c:valAx>
        <c:axId val="20161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Normalized Throughput</a:t>
                </a:r>
              </a:p>
            </c:rich>
          </c:tx>
          <c:layout>
            <c:manualLayout>
              <c:xMode val="edge"/>
              <c:yMode val="edge"/>
              <c:x val="0.63967158526768197"/>
              <c:y val="0.208003953987802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8798702878785782E-3"/>
          <c:y val="0.8590932435544314"/>
          <c:w val="0.99812012971212138"/>
          <c:h val="0.101014664172326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V100</a:t>
            </a:r>
          </a:p>
        </c:rich>
      </c:tx>
      <c:layout>
        <c:manualLayout>
          <c:xMode val="edge"/>
          <c:yMode val="edge"/>
          <c:x val="0.48977665197845349"/>
          <c:y val="2.1750523211404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416883473749183"/>
          <c:y val="0.1212964779810817"/>
          <c:w val="0.77507767365097346"/>
          <c:h val="0.70201342807329514"/>
        </c:manualLayout>
      </c:layout>
      <c:lineChart>
        <c:grouping val="standard"/>
        <c:varyColors val="0"/>
        <c:ser>
          <c:idx val="6"/>
          <c:order val="0"/>
          <c:tx>
            <c:strRef>
              <c:f>'pointnet seg v100'!$AH$2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seg v100'!$AI$2:$AI$10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0</c:v>
                  </c:pt>
                  <c:pt idx="2">
                    <c:v>9.9888943329300428E-3</c:v>
                  </c:pt>
                  <c:pt idx="3">
                    <c:v>1.5938433085786796E-2</c:v>
                  </c:pt>
                </c:numCache>
              </c:numRef>
            </c:plus>
            <c:minus>
              <c:numRef>
                <c:f>'pointnet seg v100'!$AJ$2:$AJ$10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0</c:v>
                  </c:pt>
                  <c:pt idx="2">
                    <c:v>5.0264373789301597E-3</c:v>
                  </c:pt>
                  <c:pt idx="3">
                    <c:v>9.4355576822733322E-3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seg v100'!$AH$3:$AH$10</c:f>
              <c:numCache>
                <c:formatCode>General</c:formatCode>
                <c:ptCount val="8"/>
                <c:pt idx="0">
                  <c:v>1</c:v>
                </c:pt>
                <c:pt idx="1">
                  <c:v>1.2188644661572801</c:v>
                </c:pt>
                <c:pt idx="2">
                  <c:v>1.6172321017236533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9E-46A3-8583-96741172FBF9}"/>
            </c:ext>
          </c:extLst>
        </c:ser>
        <c:ser>
          <c:idx val="7"/>
          <c:order val="1"/>
          <c:tx>
            <c:strRef>
              <c:f>'pointnet seg v100'!$AN$2</c:f>
              <c:strCache>
                <c:ptCount val="1"/>
                <c:pt idx="0">
                  <c:v>hfta:amp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seg v100'!$AO$2:$AO$10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2.7732448174082602E-3</c:v>
                  </c:pt>
                  <c:pt idx="2">
                    <c:v>1.253003442801659E-2</c:v>
                  </c:pt>
                  <c:pt idx="3">
                    <c:v>2.6451189331156755E-2</c:v>
                  </c:pt>
                  <c:pt idx="4">
                    <c:v>2.7740638349766478E-2</c:v>
                  </c:pt>
                  <c:pt idx="5">
                    <c:v>2.7414329969020379E-2</c:v>
                  </c:pt>
                  <c:pt idx="6">
                    <c:v>4.0166202275846885E-2</c:v>
                  </c:pt>
                  <c:pt idx="7">
                    <c:v>2.8709614706596831E-2</c:v>
                  </c:pt>
                  <c:pt idx="8">
                    <c:v>3.3673192462949864E-2</c:v>
                  </c:pt>
                </c:numCache>
              </c:numRef>
            </c:plus>
            <c:minus>
              <c:numRef>
                <c:f>'pointnet seg v100'!$AP$2:$AP$10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2.247997003486657E-3</c:v>
                  </c:pt>
                  <c:pt idx="2">
                    <c:v>9.103428520263579E-3</c:v>
                  </c:pt>
                  <c:pt idx="3">
                    <c:v>1.8831245877143576E-2</c:v>
                  </c:pt>
                  <c:pt idx="4">
                    <c:v>1.5559975836583639E-2</c:v>
                  </c:pt>
                  <c:pt idx="5">
                    <c:v>1.3896561676379982E-2</c:v>
                  </c:pt>
                  <c:pt idx="6">
                    <c:v>2.4407316883413355E-2</c:v>
                  </c:pt>
                  <c:pt idx="7">
                    <c:v>1.7392660117183212E-2</c:v>
                  </c:pt>
                  <c:pt idx="8">
                    <c:v>1.9690747036530176E-2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seg v100'!$AN$3:$AN$10</c:f>
              <c:numCache>
                <c:formatCode>General</c:formatCode>
                <c:ptCount val="8"/>
                <c:pt idx="0">
                  <c:v>0.98223204557607369</c:v>
                </c:pt>
                <c:pt idx="1">
                  <c:v>1.5513724189781335</c:v>
                </c:pt>
                <c:pt idx="2">
                  <c:v>2.1479350107426534</c:v>
                </c:pt>
                <c:pt idx="3">
                  <c:v>2.6963742414142735</c:v>
                </c:pt>
                <c:pt idx="4">
                  <c:v>3.1504658438232398</c:v>
                </c:pt>
                <c:pt idx="5">
                  <c:v>3.5654761361193033</c:v>
                </c:pt>
                <c:pt idx="6">
                  <c:v>3.9326388311802334</c:v>
                </c:pt>
                <c:pt idx="7">
                  <c:v>4.2875709044222399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9E-46A3-8583-96741172FBF9}"/>
            </c:ext>
          </c:extLst>
        </c:ser>
        <c:ser>
          <c:idx val="1"/>
          <c:order val="2"/>
          <c:tx>
            <c:strRef>
              <c:f>'pointnet seg v100'!$C$2</c:f>
              <c:strCache>
                <c:ptCount val="1"/>
                <c:pt idx="0">
                  <c:v>serial:fp32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'pointnet seg v100'!$C$3:$C$10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9E-46A3-8583-96741172FBF9}"/>
            </c:ext>
          </c:extLst>
        </c:ser>
        <c:ser>
          <c:idx val="2"/>
          <c:order val="3"/>
          <c:tx>
            <c:strRef>
              <c:f>'pointnet seg v100'!$D$2</c:f>
              <c:strCache>
                <c:ptCount val="1"/>
                <c:pt idx="0">
                  <c:v>serial:amp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'pointnet seg v100'!$E$2:$E$10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2.7732448174082602E-3</c:v>
                  </c:pt>
                  <c:pt idx="2">
                    <c:v>2.7732448174082602E-3</c:v>
                  </c:pt>
                  <c:pt idx="3">
                    <c:v>2.7732448174082602E-3</c:v>
                  </c:pt>
                  <c:pt idx="4">
                    <c:v>2.7732448174082602E-3</c:v>
                  </c:pt>
                  <c:pt idx="5">
                    <c:v>2.7732448174082602E-3</c:v>
                  </c:pt>
                  <c:pt idx="6">
                    <c:v>2.7732448174082602E-3</c:v>
                  </c:pt>
                  <c:pt idx="7">
                    <c:v>2.7732448174082602E-3</c:v>
                  </c:pt>
                  <c:pt idx="8">
                    <c:v>2.7732448174082602E-3</c:v>
                  </c:pt>
                </c:numCache>
              </c:numRef>
            </c:plus>
            <c:minus>
              <c:numRef>
                <c:f>'pointnet seg v100'!$F$2:$F$10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2.247997003486657E-3</c:v>
                  </c:pt>
                  <c:pt idx="2">
                    <c:v>2.247997003486657E-3</c:v>
                  </c:pt>
                  <c:pt idx="3">
                    <c:v>2.247997003486657E-3</c:v>
                  </c:pt>
                  <c:pt idx="4">
                    <c:v>2.247997003486657E-3</c:v>
                  </c:pt>
                  <c:pt idx="5">
                    <c:v>2.247997003486657E-3</c:v>
                  </c:pt>
                  <c:pt idx="6">
                    <c:v>2.247997003486657E-3</c:v>
                  </c:pt>
                  <c:pt idx="7">
                    <c:v>2.247997003486657E-3</c:v>
                  </c:pt>
                  <c:pt idx="8">
                    <c:v>2.247997003486657E-3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seg v100'!$D$3:$D$10</c:f>
              <c:numCache>
                <c:formatCode>General</c:formatCode>
                <c:ptCount val="8"/>
                <c:pt idx="0">
                  <c:v>0.98223204557607369</c:v>
                </c:pt>
                <c:pt idx="1">
                  <c:v>0.98223204557607369</c:v>
                </c:pt>
                <c:pt idx="2">
                  <c:v>0.98223204557607369</c:v>
                </c:pt>
                <c:pt idx="3">
                  <c:v>0.98223204557607369</c:v>
                </c:pt>
                <c:pt idx="4">
                  <c:v>0.98223204557607369</c:v>
                </c:pt>
                <c:pt idx="5">
                  <c:v>0.98223204557607369</c:v>
                </c:pt>
                <c:pt idx="6">
                  <c:v>0.98223204557607369</c:v>
                </c:pt>
                <c:pt idx="7">
                  <c:v>0.98223204557607369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9E-46A3-8583-96741172FBF9}"/>
            </c:ext>
          </c:extLst>
        </c:ser>
        <c:ser>
          <c:idx val="4"/>
          <c:order val="4"/>
          <c:tx>
            <c:strRef>
              <c:f>'pointnet seg v100'!$V$2</c:f>
              <c:strCache>
                <c:ptCount val="1"/>
                <c:pt idx="0">
                  <c:v>mps:fp32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seg v100'!$W$2:$W$10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0</c:v>
                  </c:pt>
                  <c:pt idx="2">
                    <c:v>2.7873407749576806E-2</c:v>
                  </c:pt>
                  <c:pt idx="3">
                    <c:v>3.6328133088350034E-2</c:v>
                  </c:pt>
                </c:numCache>
              </c:numRef>
            </c:plus>
            <c:minus>
              <c:numRef>
                <c:f>'pointnet seg v100'!$X$2:$X$10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0</c:v>
                  </c:pt>
                  <c:pt idx="2">
                    <c:v>1.717036744019329E-2</c:v>
                  </c:pt>
                  <c:pt idx="3">
                    <c:v>2.5276884707609915E-2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seg v100'!$V$3:$V$10</c:f>
              <c:numCache>
                <c:formatCode>General</c:formatCode>
                <c:ptCount val="8"/>
                <c:pt idx="0">
                  <c:v>1</c:v>
                </c:pt>
                <c:pt idx="1">
                  <c:v>1.3493628456844933</c:v>
                </c:pt>
                <c:pt idx="2">
                  <c:v>1.37826860162317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19E-46A3-8583-96741172FBF9}"/>
            </c:ext>
          </c:extLst>
        </c:ser>
        <c:ser>
          <c:idx val="5"/>
          <c:order val="5"/>
          <c:tx>
            <c:strRef>
              <c:f>'pointnet seg v100'!$AB$2</c:f>
              <c:strCache>
                <c:ptCount val="1"/>
                <c:pt idx="0">
                  <c:v>mps:amp</c:v>
                </c:pt>
              </c:strCache>
            </c:strRef>
          </c:tx>
          <c:spPr>
            <a:ln w="28575" cap="rnd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seg v100'!$AC$2:$AC$10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2.7732448174082602E-3</c:v>
                  </c:pt>
                  <c:pt idx="2">
                    <c:v>3.5536282353196835E-2</c:v>
                  </c:pt>
                  <c:pt idx="3">
                    <c:v>2.4932274773113328E-2</c:v>
                  </c:pt>
                  <c:pt idx="4">
                    <c:v>2.3980539756879971E-2</c:v>
                  </c:pt>
                  <c:pt idx="5">
                    <c:v>2.2476782805276541E-2</c:v>
                  </c:pt>
                </c:numCache>
              </c:numRef>
            </c:plus>
            <c:minus>
              <c:numRef>
                <c:f>'pointnet seg v100'!$AD$2:$AD$10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2.247997003486657E-3</c:v>
                  </c:pt>
                  <c:pt idx="2">
                    <c:v>2.8013702769423166E-2</c:v>
                  </c:pt>
                  <c:pt idx="3">
                    <c:v>2.1932971036296767E-2</c:v>
                  </c:pt>
                  <c:pt idx="4">
                    <c:v>1.4105523255270036E-2</c:v>
                  </c:pt>
                  <c:pt idx="5">
                    <c:v>1.9024366044163354E-2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seg v100'!$AB$3:$AB$10</c:f>
              <c:numCache>
                <c:formatCode>General</c:formatCode>
                <c:ptCount val="8"/>
                <c:pt idx="0">
                  <c:v>0.98223204557607369</c:v>
                </c:pt>
                <c:pt idx="1">
                  <c:v>1.3523724837925732</c:v>
                </c:pt>
                <c:pt idx="2">
                  <c:v>1.3877560845550967</c:v>
                </c:pt>
                <c:pt idx="3">
                  <c:v>1.40352619669482</c:v>
                </c:pt>
                <c:pt idx="4">
                  <c:v>1.4156704077923734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19E-46A3-8583-96741172FBF9}"/>
            </c:ext>
          </c:extLst>
        </c:ser>
        <c:ser>
          <c:idx val="0"/>
          <c:order val="6"/>
          <c:tx>
            <c:strRef>
              <c:f>'pointnet seg v100'!$J$2</c:f>
              <c:strCache>
                <c:ptCount val="1"/>
                <c:pt idx="0">
                  <c:v>concurrent:fp32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seg v100'!$K$2:$K$10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0</c:v>
                  </c:pt>
                  <c:pt idx="2">
                    <c:v>3.7430270718831204E-3</c:v>
                  </c:pt>
                  <c:pt idx="3">
                    <c:v>4.7790729486000272E-3</c:v>
                  </c:pt>
                </c:numCache>
              </c:numRef>
            </c:plus>
            <c:minus>
              <c:numRef>
                <c:f>'pointnet seg v100'!$L$2:$L$10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0</c:v>
                  </c:pt>
                  <c:pt idx="2">
                    <c:v>5.5146520437319158E-3</c:v>
                  </c:pt>
                  <c:pt idx="3">
                    <c:v>2.5584916641859801E-3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seg v100'!$J$3:$J$10</c:f>
              <c:numCache>
                <c:formatCode>General</c:formatCode>
                <c:ptCount val="8"/>
                <c:pt idx="0">
                  <c:v>1</c:v>
                </c:pt>
                <c:pt idx="1">
                  <c:v>0.98627150211420889</c:v>
                </c:pt>
                <c:pt idx="2">
                  <c:v>0.99841247040285996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19E-46A3-8583-96741172FBF9}"/>
            </c:ext>
          </c:extLst>
        </c:ser>
        <c:ser>
          <c:idx val="3"/>
          <c:order val="7"/>
          <c:tx>
            <c:strRef>
              <c:f>'pointnet seg v100'!$P$2</c:f>
              <c:strCache>
                <c:ptCount val="1"/>
                <c:pt idx="0">
                  <c:v>concurrent:amp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seg v100'!$Q$2:$Q$10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2.7732448174082602E-3</c:v>
                  </c:pt>
                  <c:pt idx="2">
                    <c:v>5.4730958733821833E-3</c:v>
                  </c:pt>
                  <c:pt idx="3">
                    <c:v>1.9428063994799682E-3</c:v>
                  </c:pt>
                  <c:pt idx="4">
                    <c:v>2.4880224921299821E-3</c:v>
                  </c:pt>
                  <c:pt idx="5">
                    <c:v>3.2822789485900117E-3</c:v>
                  </c:pt>
                </c:numCache>
              </c:numRef>
            </c:plus>
            <c:minus>
              <c:numRef>
                <c:f>'pointnet seg v100'!$R$2:$R$10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2.247997003486657E-3</c:v>
                  </c:pt>
                  <c:pt idx="2">
                    <c:v>5.0976687693339295E-3</c:v>
                  </c:pt>
                  <c:pt idx="3">
                    <c:v>1.5743534317700369E-3</c:v>
                  </c:pt>
                  <c:pt idx="4">
                    <c:v>1.8868322762499723E-3</c:v>
                  </c:pt>
                  <c:pt idx="5">
                    <c:v>1.8670702138299244E-3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seg v100'!$P$3:$P$10</c:f>
              <c:numCache>
                <c:formatCode>General</c:formatCode>
                <c:ptCount val="8"/>
                <c:pt idx="0">
                  <c:v>0.98223204557607369</c:v>
                </c:pt>
                <c:pt idx="1">
                  <c:v>1.0026482781202679</c:v>
                </c:pt>
                <c:pt idx="2">
                  <c:v>1.0074570764378701</c:v>
                </c:pt>
                <c:pt idx="3">
                  <c:v>1.00942479411173</c:v>
                </c:pt>
                <c:pt idx="4">
                  <c:v>1.01008286208364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19E-46A3-8583-96741172F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1800" b="1" i="0" u="none" strike="noStrike" baseline="0">
                    <a:effectLst/>
                  </a:rPr>
                  <a:t>Models</a:t>
                </a:r>
                <a:endPara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noMultiLvlLbl val="0"/>
      </c:catAx>
      <c:valAx>
        <c:axId val="20161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Normalized Throughput</a:t>
                </a:r>
              </a:p>
            </c:rich>
          </c:tx>
          <c:layout>
            <c:manualLayout>
              <c:xMode val="edge"/>
              <c:yMode val="edge"/>
              <c:x val="1.9681338744298654E-2"/>
              <c:y val="0.15412425566665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RTX6000</a:t>
            </a:r>
          </a:p>
        </c:rich>
      </c:tx>
      <c:layout>
        <c:manualLayout>
          <c:xMode val="edge"/>
          <c:yMode val="edge"/>
          <c:x val="0.43613429931956332"/>
          <c:y val="0.161485403700023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30896199295391"/>
          <c:y val="0.25275952777367844"/>
          <c:w val="0.47248893181000107"/>
          <c:h val="0.54302520613374816"/>
        </c:manualLayout>
      </c:layout>
      <c:lineChart>
        <c:grouping val="standard"/>
        <c:varyColors val="0"/>
        <c:ser>
          <c:idx val="6"/>
          <c:order val="0"/>
          <c:tx>
            <c:strRef>
              <c:f>'pointnet seg rtx6000'!$AC$2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seg rtx6000'!$AD$3:$AD$14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7.9079986441229932E-2</c:v>
                  </c:pt>
                  <c:pt idx="2">
                    <c:v>0.13122773426179513</c:v>
                  </c:pt>
                  <c:pt idx="3">
                    <c:v>6.895223810251494E-2</c:v>
                  </c:pt>
                  <c:pt idx="4">
                    <c:v>5.1743916612160046E-2</c:v>
                  </c:pt>
                </c:numCache>
              </c:numRef>
            </c:plus>
            <c:minus>
              <c:numRef>
                <c:f>'pointnet seg rtx6000'!$AE$3:$AE$14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7.9079986441230155E-2</c:v>
                  </c:pt>
                  <c:pt idx="2">
                    <c:v>0.1312277342617949</c:v>
                  </c:pt>
                  <c:pt idx="3">
                    <c:v>6.895223810251494E-2</c:v>
                  </c:pt>
                  <c:pt idx="4">
                    <c:v>5.1743916612160046E-2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seg rtx6000'!$AC$3:$AC$14</c:f>
              <c:numCache>
                <c:formatCode>General</c:formatCode>
                <c:ptCount val="12"/>
                <c:pt idx="0">
                  <c:v>1</c:v>
                </c:pt>
                <c:pt idx="1">
                  <c:v>1.1888456811224501</c:v>
                </c:pt>
                <c:pt idx="2">
                  <c:v>1.4798405628292448</c:v>
                </c:pt>
                <c:pt idx="3">
                  <c:v>1.857103762160115</c:v>
                </c:pt>
                <c:pt idx="4">
                  <c:v>1.96857944175665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F0-43F9-9C63-C0F8E9BD83E7}"/>
            </c:ext>
          </c:extLst>
        </c:ser>
        <c:ser>
          <c:idx val="7"/>
          <c:order val="1"/>
          <c:tx>
            <c:strRef>
              <c:f>'pointnet seg rtx6000'!$AH$2</c:f>
              <c:strCache>
                <c:ptCount val="1"/>
                <c:pt idx="0">
                  <c:v>hfta:amp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seg rtx6000'!$AI$3:$AI$14</c:f>
                <c:numCache>
                  <c:formatCode>General</c:formatCode>
                  <c:ptCount val="12"/>
                  <c:pt idx="0">
                    <c:v>6.2792754319539901E-2</c:v>
                  </c:pt>
                  <c:pt idx="1">
                    <c:v>1.6136451817394981E-2</c:v>
                  </c:pt>
                  <c:pt idx="2">
                    <c:v>0.13448761185621461</c:v>
                  </c:pt>
                  <c:pt idx="3">
                    <c:v>0.11666998488059521</c:v>
                  </c:pt>
                  <c:pt idx="4">
                    <c:v>0.13049622957768481</c:v>
                  </c:pt>
                  <c:pt idx="5">
                    <c:v>0.14270962587351477</c:v>
                  </c:pt>
                  <c:pt idx="6">
                    <c:v>0.25973165076215521</c:v>
                  </c:pt>
                  <c:pt idx="7">
                    <c:v>0.3462080198668902</c:v>
                  </c:pt>
                  <c:pt idx="8">
                    <c:v>0.32306408492656491</c:v>
                  </c:pt>
                  <c:pt idx="9">
                    <c:v>0.16624178898772435</c:v>
                  </c:pt>
                  <c:pt idx="10">
                    <c:v>0.17786884484904064</c:v>
                  </c:pt>
                  <c:pt idx="11">
                    <c:v>7.8242245502784691E-2</c:v>
                  </c:pt>
                </c:numCache>
              </c:numRef>
            </c:plus>
            <c:minus>
              <c:numRef>
                <c:f>'pointnet seg rtx6000'!$AJ$3:$AJ$14</c:f>
                <c:numCache>
                  <c:formatCode>General</c:formatCode>
                  <c:ptCount val="12"/>
                  <c:pt idx="0">
                    <c:v>6.2792754319540123E-2</c:v>
                  </c:pt>
                  <c:pt idx="1">
                    <c:v>1.6136451817394981E-2</c:v>
                  </c:pt>
                  <c:pt idx="2">
                    <c:v>0.13448761185621505</c:v>
                  </c:pt>
                  <c:pt idx="3">
                    <c:v>0.11666998488059521</c:v>
                  </c:pt>
                  <c:pt idx="4">
                    <c:v>0.13049622957768525</c:v>
                  </c:pt>
                  <c:pt idx="5">
                    <c:v>0.14270962587351521</c:v>
                  </c:pt>
                  <c:pt idx="6">
                    <c:v>0.25973165076215476</c:v>
                  </c:pt>
                  <c:pt idx="7">
                    <c:v>0.34620801986688976</c:v>
                  </c:pt>
                  <c:pt idx="8">
                    <c:v>0.32306408492656491</c:v>
                  </c:pt>
                  <c:pt idx="9">
                    <c:v>0.16624178898772524</c:v>
                  </c:pt>
                  <c:pt idx="10">
                    <c:v>0.17786884484903975</c:v>
                  </c:pt>
                  <c:pt idx="11">
                    <c:v>7.8242245502784691E-2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seg rtx6000'!$AH$3:$AH$14</c:f>
              <c:numCache>
                <c:formatCode>General</c:formatCode>
                <c:ptCount val="12"/>
                <c:pt idx="0">
                  <c:v>1.1934599362060201</c:v>
                </c:pt>
                <c:pt idx="1">
                  <c:v>1.6520697615344651</c:v>
                </c:pt>
                <c:pt idx="2">
                  <c:v>2.3079275558969252</c:v>
                </c:pt>
                <c:pt idx="3">
                  <c:v>2.857296130905425</c:v>
                </c:pt>
                <c:pt idx="4">
                  <c:v>3.1905642603904152</c:v>
                </c:pt>
                <c:pt idx="5">
                  <c:v>3.5101531926786054</c:v>
                </c:pt>
                <c:pt idx="6">
                  <c:v>3.6413961981370546</c:v>
                </c:pt>
                <c:pt idx="7">
                  <c:v>3.9173096132046297</c:v>
                </c:pt>
                <c:pt idx="8">
                  <c:v>4.0337148132222147</c:v>
                </c:pt>
                <c:pt idx="9">
                  <c:v>4.2082181237461054</c:v>
                </c:pt>
                <c:pt idx="10">
                  <c:v>4.3348551871857595</c:v>
                </c:pt>
                <c:pt idx="11">
                  <c:v>4.3067014281594149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F0-43F9-9C63-C0F8E9BD83E7}"/>
            </c:ext>
          </c:extLst>
        </c:ser>
        <c:ser>
          <c:idx val="1"/>
          <c:order val="2"/>
          <c:tx>
            <c:strRef>
              <c:f>'pointnet seg rtx6000'!$C$2</c:f>
              <c:strCache>
                <c:ptCount val="1"/>
                <c:pt idx="0">
                  <c:v>serial:fp32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'pointnet seg rtx6000'!$C$3:$C$14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F0-43F9-9C63-C0F8E9BD83E7}"/>
            </c:ext>
          </c:extLst>
        </c:ser>
        <c:ser>
          <c:idx val="2"/>
          <c:order val="3"/>
          <c:tx>
            <c:strRef>
              <c:f>'pointnet seg rtx6000'!$D$2</c:f>
              <c:strCache>
                <c:ptCount val="1"/>
                <c:pt idx="0">
                  <c:v>serial:amp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'pointnet seg rtx6000'!$E$3:$E$14</c:f>
                <c:numCache>
                  <c:formatCode>General</c:formatCode>
                  <c:ptCount val="12"/>
                  <c:pt idx="0">
                    <c:v>6.2792754319539901E-2</c:v>
                  </c:pt>
                  <c:pt idx="1">
                    <c:v>6.2792754319539901E-2</c:v>
                  </c:pt>
                  <c:pt idx="2">
                    <c:v>6.2792754319539901E-2</c:v>
                  </c:pt>
                  <c:pt idx="3">
                    <c:v>6.2792754319539901E-2</c:v>
                  </c:pt>
                  <c:pt idx="4">
                    <c:v>6.2792754319539901E-2</c:v>
                  </c:pt>
                  <c:pt idx="5">
                    <c:v>6.2792754319539901E-2</c:v>
                  </c:pt>
                  <c:pt idx="6">
                    <c:v>6.2792754319539901E-2</c:v>
                  </c:pt>
                  <c:pt idx="7">
                    <c:v>6.2792754319539901E-2</c:v>
                  </c:pt>
                  <c:pt idx="8">
                    <c:v>6.2792754319539901E-2</c:v>
                  </c:pt>
                  <c:pt idx="9">
                    <c:v>6.2792754319539901E-2</c:v>
                  </c:pt>
                  <c:pt idx="10">
                    <c:v>6.2792754319539901E-2</c:v>
                  </c:pt>
                  <c:pt idx="11">
                    <c:v>6.2792754319539901E-2</c:v>
                  </c:pt>
                </c:numCache>
              </c:numRef>
            </c:plus>
            <c:minus>
              <c:numRef>
                <c:f>'pointnet seg rtx6000'!$F$3:$F$14</c:f>
                <c:numCache>
                  <c:formatCode>General</c:formatCode>
                  <c:ptCount val="12"/>
                  <c:pt idx="0">
                    <c:v>6.2792754319540123E-2</c:v>
                  </c:pt>
                  <c:pt idx="1">
                    <c:v>6.2792754319540123E-2</c:v>
                  </c:pt>
                  <c:pt idx="2">
                    <c:v>6.2792754319540123E-2</c:v>
                  </c:pt>
                  <c:pt idx="3">
                    <c:v>6.2792754319540123E-2</c:v>
                  </c:pt>
                  <c:pt idx="4">
                    <c:v>6.2792754319540123E-2</c:v>
                  </c:pt>
                  <c:pt idx="5">
                    <c:v>6.2792754319540123E-2</c:v>
                  </c:pt>
                  <c:pt idx="6">
                    <c:v>6.2792754319540123E-2</c:v>
                  </c:pt>
                  <c:pt idx="7">
                    <c:v>6.2792754319540123E-2</c:v>
                  </c:pt>
                  <c:pt idx="8">
                    <c:v>6.2792754319540123E-2</c:v>
                  </c:pt>
                  <c:pt idx="9">
                    <c:v>6.2792754319540123E-2</c:v>
                  </c:pt>
                  <c:pt idx="10">
                    <c:v>6.2792754319540123E-2</c:v>
                  </c:pt>
                  <c:pt idx="11">
                    <c:v>6.2792754319540123E-2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seg rtx6000'!$D$3:$D$14</c:f>
              <c:numCache>
                <c:formatCode>General</c:formatCode>
                <c:ptCount val="12"/>
                <c:pt idx="0">
                  <c:v>1.1934599362060201</c:v>
                </c:pt>
                <c:pt idx="1">
                  <c:v>1.1934599362060201</c:v>
                </c:pt>
                <c:pt idx="2">
                  <c:v>1.1934599362060201</c:v>
                </c:pt>
                <c:pt idx="3">
                  <c:v>1.1934599362060201</c:v>
                </c:pt>
                <c:pt idx="4">
                  <c:v>1.1934599362060201</c:v>
                </c:pt>
                <c:pt idx="5">
                  <c:v>1.1934599362060201</c:v>
                </c:pt>
                <c:pt idx="6">
                  <c:v>1.1934599362060201</c:v>
                </c:pt>
                <c:pt idx="7">
                  <c:v>1.1934599362060201</c:v>
                </c:pt>
                <c:pt idx="8">
                  <c:v>1.1934599362060201</c:v>
                </c:pt>
                <c:pt idx="9">
                  <c:v>1.1934599362060201</c:v>
                </c:pt>
                <c:pt idx="10">
                  <c:v>1.1934599362060201</c:v>
                </c:pt>
                <c:pt idx="11">
                  <c:v>1.1934599362060201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F0-43F9-9C63-C0F8E9BD83E7}"/>
            </c:ext>
          </c:extLst>
        </c:ser>
        <c:ser>
          <c:idx val="4"/>
          <c:order val="4"/>
          <c:tx>
            <c:strRef>
              <c:f>'pointnet seg rtx6000'!$S$2</c:f>
              <c:strCache>
                <c:ptCount val="1"/>
                <c:pt idx="0">
                  <c:v>mps:fp32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seg rtx6000'!$T$3:$T$14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2.8782777687950123E-2</c:v>
                  </c:pt>
                  <c:pt idx="2">
                    <c:v>9.2896475979449278E-3</c:v>
                  </c:pt>
                  <c:pt idx="3">
                    <c:v>0.13578719150764007</c:v>
                  </c:pt>
                  <c:pt idx="4">
                    <c:v>0.13836796968485987</c:v>
                  </c:pt>
                </c:numCache>
              </c:numRef>
            </c:plus>
            <c:minus>
              <c:numRef>
                <c:f>'pointnet seg rtx6000'!$U$3:$U$14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2.8782777687949901E-2</c:v>
                  </c:pt>
                  <c:pt idx="2">
                    <c:v>9.2896475979449278E-3</c:v>
                  </c:pt>
                  <c:pt idx="3">
                    <c:v>0.13578719150763985</c:v>
                  </c:pt>
                  <c:pt idx="4">
                    <c:v>0.13836796968486009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seg rtx6000'!$S$3:$S$14</c:f>
              <c:numCache>
                <c:formatCode>General</c:formatCode>
                <c:ptCount val="12"/>
                <c:pt idx="0">
                  <c:v>1</c:v>
                </c:pt>
                <c:pt idx="1">
                  <c:v>1.4903473613545399</c:v>
                </c:pt>
                <c:pt idx="2">
                  <c:v>1.568520889019575</c:v>
                </c:pt>
                <c:pt idx="3">
                  <c:v>1.5305713890233199</c:v>
                </c:pt>
                <c:pt idx="4">
                  <c:v>1.6193260432287402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2F0-43F9-9C63-C0F8E9BD83E7}"/>
            </c:ext>
          </c:extLst>
        </c:ser>
        <c:ser>
          <c:idx val="5"/>
          <c:order val="5"/>
          <c:tx>
            <c:strRef>
              <c:f>'pointnet seg rtx6000'!$X$2</c:f>
              <c:strCache>
                <c:ptCount val="1"/>
                <c:pt idx="0">
                  <c:v>mps:amp</c:v>
                </c:pt>
              </c:strCache>
            </c:strRef>
          </c:tx>
          <c:spPr>
            <a:ln w="28575" cap="rnd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seg rtx6000'!$Y$3:$Y$14</c:f>
                <c:numCache>
                  <c:formatCode>General</c:formatCode>
                  <c:ptCount val="12"/>
                  <c:pt idx="0">
                    <c:v>6.2792754319539901E-2</c:v>
                  </c:pt>
                  <c:pt idx="1">
                    <c:v>1.3998107602999799E-2</c:v>
                  </c:pt>
                  <c:pt idx="2">
                    <c:v>5.2471972982330195E-2</c:v>
                  </c:pt>
                  <c:pt idx="3">
                    <c:v>3.4038884575659845E-2</c:v>
                  </c:pt>
                  <c:pt idx="4">
                    <c:v>4.4340724729460046E-2</c:v>
                  </c:pt>
                  <c:pt idx="5">
                    <c:v>8.8790665903250021E-2</c:v>
                  </c:pt>
                  <c:pt idx="6">
                    <c:v>0.14762665656008989</c:v>
                  </c:pt>
                  <c:pt idx="7">
                    <c:v>1.1986414225799935E-2</c:v>
                  </c:pt>
                </c:numCache>
              </c:numRef>
            </c:plus>
            <c:minus>
              <c:numRef>
                <c:f>'pointnet seg rtx6000'!$Z$3:$Z$14</c:f>
                <c:numCache>
                  <c:formatCode>General</c:formatCode>
                  <c:ptCount val="12"/>
                  <c:pt idx="0">
                    <c:v>6.2792754319540123E-2</c:v>
                  </c:pt>
                  <c:pt idx="1">
                    <c:v>1.3998107603000021E-2</c:v>
                  </c:pt>
                  <c:pt idx="2">
                    <c:v>5.2471972982329973E-2</c:v>
                  </c:pt>
                  <c:pt idx="3">
                    <c:v>3.4038884575660067E-2</c:v>
                  </c:pt>
                  <c:pt idx="4">
                    <c:v>4.4340724729460046E-2</c:v>
                  </c:pt>
                  <c:pt idx="5">
                    <c:v>8.8790665903249799E-2</c:v>
                  </c:pt>
                  <c:pt idx="6">
                    <c:v>0.14762665656009011</c:v>
                  </c:pt>
                  <c:pt idx="7">
                    <c:v>1.1986414225799935E-2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seg rtx6000'!$X$3:$X$14</c:f>
              <c:numCache>
                <c:formatCode>General</c:formatCode>
                <c:ptCount val="12"/>
                <c:pt idx="0">
                  <c:v>1.1934599362060201</c:v>
                </c:pt>
                <c:pt idx="1">
                  <c:v>1.5873023229569001</c:v>
                </c:pt>
                <c:pt idx="2">
                  <c:v>1.6580634307420499</c:v>
                </c:pt>
                <c:pt idx="3">
                  <c:v>1.6406980434116201</c:v>
                </c:pt>
                <c:pt idx="4">
                  <c:v>1.70564596747135</c:v>
                </c:pt>
                <c:pt idx="5">
                  <c:v>1.6641898330717999</c:v>
                </c:pt>
                <c:pt idx="6">
                  <c:v>1.68667800114024</c:v>
                </c:pt>
                <c:pt idx="7">
                  <c:v>1.66614882972583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2F0-43F9-9C63-C0F8E9BD83E7}"/>
            </c:ext>
          </c:extLst>
        </c:ser>
        <c:ser>
          <c:idx val="0"/>
          <c:order val="6"/>
          <c:tx>
            <c:strRef>
              <c:f>'pointnet seg rtx6000'!$I$2</c:f>
              <c:strCache>
                <c:ptCount val="1"/>
                <c:pt idx="0">
                  <c:v>concurrent:fp32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seg rtx6000'!$J$3:$J$14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2.9867305312347048E-2</c:v>
                  </c:pt>
                  <c:pt idx="2">
                    <c:v>6.6719378757625014E-2</c:v>
                  </c:pt>
                  <c:pt idx="3">
                    <c:v>0.10797562926647908</c:v>
                  </c:pt>
                  <c:pt idx="4">
                    <c:v>3.1359277903485472E-2</c:v>
                  </c:pt>
                </c:numCache>
              </c:numRef>
            </c:plus>
            <c:minus>
              <c:numRef>
                <c:f>'pointnet seg rtx6000'!$K$3:$K$14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2.9867305312347048E-2</c:v>
                  </c:pt>
                  <c:pt idx="2">
                    <c:v>6.6719378757624903E-2</c:v>
                  </c:pt>
                  <c:pt idx="3">
                    <c:v>0.10797562926647897</c:v>
                  </c:pt>
                  <c:pt idx="4">
                    <c:v>3.1359277903485472E-2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seg rtx6000'!$I$3:$I$14</c:f>
              <c:numCache>
                <c:formatCode>General</c:formatCode>
                <c:ptCount val="12"/>
                <c:pt idx="0">
                  <c:v>1</c:v>
                </c:pt>
                <c:pt idx="1">
                  <c:v>0.98496360219607304</c:v>
                </c:pt>
                <c:pt idx="2">
                  <c:v>0.99218463546095492</c:v>
                </c:pt>
                <c:pt idx="3">
                  <c:v>0.95019538046558094</c:v>
                </c:pt>
                <c:pt idx="4">
                  <c:v>1.0087814541824145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2F0-43F9-9C63-C0F8E9BD83E7}"/>
            </c:ext>
          </c:extLst>
        </c:ser>
        <c:ser>
          <c:idx val="3"/>
          <c:order val="7"/>
          <c:tx>
            <c:strRef>
              <c:f>'pointnet seg rtx6000'!$N$2</c:f>
              <c:strCache>
                <c:ptCount val="1"/>
                <c:pt idx="0">
                  <c:v>concurrent:amp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seg rtx6000'!$O$3:$O$14</c:f>
                <c:numCache>
                  <c:formatCode>General</c:formatCode>
                  <c:ptCount val="12"/>
                  <c:pt idx="0">
                    <c:v>6.2792754319539901E-2</c:v>
                  </c:pt>
                  <c:pt idx="1">
                    <c:v>2.7433027657820075E-2</c:v>
                  </c:pt>
                  <c:pt idx="2">
                    <c:v>9.1958081352264909E-2</c:v>
                  </c:pt>
                  <c:pt idx="3">
                    <c:v>9.8308779532565005E-2</c:v>
                  </c:pt>
                  <c:pt idx="4">
                    <c:v>4.6457880021105069E-2</c:v>
                  </c:pt>
                  <c:pt idx="5">
                    <c:v>3.0942541368019993E-2</c:v>
                  </c:pt>
                  <c:pt idx="6">
                    <c:v>5.1381629523219896E-2</c:v>
                  </c:pt>
                  <c:pt idx="7">
                    <c:v>6.1792779452670032E-2</c:v>
                  </c:pt>
                </c:numCache>
              </c:numRef>
            </c:plus>
            <c:minus>
              <c:numRef>
                <c:f>'pointnet seg rtx6000'!$P$3:$P$14</c:f>
                <c:numCache>
                  <c:formatCode>General</c:formatCode>
                  <c:ptCount val="12"/>
                  <c:pt idx="0">
                    <c:v>6.2792754319540123E-2</c:v>
                  </c:pt>
                  <c:pt idx="1">
                    <c:v>2.7433027657820075E-2</c:v>
                  </c:pt>
                  <c:pt idx="2">
                    <c:v>9.1958081352265131E-2</c:v>
                  </c:pt>
                  <c:pt idx="3">
                    <c:v>9.8308779532565005E-2</c:v>
                  </c:pt>
                  <c:pt idx="4">
                    <c:v>4.6457880021105069E-2</c:v>
                  </c:pt>
                  <c:pt idx="5">
                    <c:v>3.0942541368019993E-2</c:v>
                  </c:pt>
                  <c:pt idx="6">
                    <c:v>5.1381629523220118E-2</c:v>
                  </c:pt>
                  <c:pt idx="7">
                    <c:v>6.1792779452670032E-2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seg rtx6000'!$N$3:$N$14</c:f>
              <c:numCache>
                <c:formatCode>General</c:formatCode>
                <c:ptCount val="12"/>
                <c:pt idx="0">
                  <c:v>1.1934599362060201</c:v>
                </c:pt>
                <c:pt idx="1">
                  <c:v>1.18660590438072</c:v>
                </c:pt>
                <c:pt idx="2">
                  <c:v>1.1792003596681551</c:v>
                </c:pt>
                <c:pt idx="3">
                  <c:v>1.1840255335114549</c:v>
                </c:pt>
                <c:pt idx="4">
                  <c:v>1.212323882104315</c:v>
                </c:pt>
                <c:pt idx="5">
                  <c:v>1.2111146123937699</c:v>
                </c:pt>
                <c:pt idx="6">
                  <c:v>1.2257566949299701</c:v>
                </c:pt>
                <c:pt idx="7">
                  <c:v>1.22101968938281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2F0-43F9-9C63-C0F8E9BD8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1800" b="1" i="0" u="none" strike="noStrike" baseline="0">
                    <a:effectLst/>
                  </a:rPr>
                  <a:t>Models</a:t>
                </a:r>
                <a:endPara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tickMarkSkip val="1"/>
        <c:noMultiLvlLbl val="0"/>
      </c:catAx>
      <c:valAx>
        <c:axId val="20161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Normalized Throughput</a:t>
                </a:r>
              </a:p>
            </c:rich>
          </c:tx>
          <c:layout>
            <c:manualLayout>
              <c:xMode val="edge"/>
              <c:yMode val="edge"/>
              <c:x val="0.17634609104526403"/>
              <c:y val="0.300320851576380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TPUv3</a:t>
            </a:r>
          </a:p>
        </c:rich>
      </c:tx>
      <c:layout>
        <c:manualLayout>
          <c:xMode val="edge"/>
          <c:yMode val="edge"/>
          <c:x val="0.4533155469181496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531999583863912"/>
          <c:y val="0.11755858453795606"/>
          <c:w val="0.77576020309873683"/>
          <c:h val="0.71620695005196977"/>
        </c:manualLayout>
      </c:layout>
      <c:lineChart>
        <c:grouping val="standard"/>
        <c:varyColors val="0"/>
        <c:ser>
          <c:idx val="7"/>
          <c:order val="0"/>
          <c:tx>
            <c:strRef>
              <c:f>'resnet tpu'!$D$2</c:f>
              <c:strCache>
                <c:ptCount val="1"/>
                <c:pt idx="0">
                  <c:v>hfta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'resnet tpu'!$E$3:$E$42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4.7273887199037468E-3</c:v>
                  </c:pt>
                  <c:pt idx="2">
                    <c:v>1.554232936780453E-2</c:v>
                  </c:pt>
                  <c:pt idx="3">
                    <c:v>5.8481547753391983E-2</c:v>
                  </c:pt>
                  <c:pt idx="4">
                    <c:v>0.12605279317814011</c:v>
                  </c:pt>
                  <c:pt idx="5">
                    <c:v>4.5527470737610543E-2</c:v>
                  </c:pt>
                  <c:pt idx="6">
                    <c:v>5.0783578217791892E-2</c:v>
                  </c:pt>
                  <c:pt idx="7">
                    <c:v>4.511607606082535E-2</c:v>
                  </c:pt>
                  <c:pt idx="8">
                    <c:v>5.5842433755578291E-2</c:v>
                  </c:pt>
                  <c:pt idx="9">
                    <c:v>1.8754316947963368E-2</c:v>
                  </c:pt>
                  <c:pt idx="10">
                    <c:v>0.10768946772554422</c:v>
                  </c:pt>
                  <c:pt idx="11">
                    <c:v>0.13658387043607334</c:v>
                  </c:pt>
                  <c:pt idx="12">
                    <c:v>0.16547827314657226</c:v>
                  </c:pt>
                  <c:pt idx="13">
                    <c:v>0.20664429013910812</c:v>
                  </c:pt>
                  <c:pt idx="14">
                    <c:v>0.24781030713161734</c:v>
                  </c:pt>
                  <c:pt idx="15">
                    <c:v>0.28897632412415319</c:v>
                  </c:pt>
                  <c:pt idx="16">
                    <c:v>9.9541266495785763E-2</c:v>
                  </c:pt>
                  <c:pt idx="17">
                    <c:v>4.892601069346636E-2</c:v>
                  </c:pt>
                  <c:pt idx="18">
                    <c:v>5.7777607083033367E-2</c:v>
                  </c:pt>
                  <c:pt idx="19">
                    <c:v>6.9980517369910622E-2</c:v>
                  </c:pt>
                  <c:pt idx="20">
                    <c:v>0.11766523754944913</c:v>
                  </c:pt>
                  <c:pt idx="21">
                    <c:v>0.16534995772901784</c:v>
                  </c:pt>
                  <c:pt idx="22">
                    <c:v>0.21303467790852793</c:v>
                  </c:pt>
                  <c:pt idx="23">
                    <c:v>0.26071939808809752</c:v>
                  </c:pt>
                  <c:pt idx="24">
                    <c:v>0.22521613464959778</c:v>
                  </c:pt>
                  <c:pt idx="25">
                    <c:v>0.18971287121112734</c:v>
                  </c:pt>
                  <c:pt idx="26">
                    <c:v>0.15630904062961726</c:v>
                  </c:pt>
                  <c:pt idx="27">
                    <c:v>0.1229052100481054</c:v>
                  </c:pt>
                  <c:pt idx="28">
                    <c:v>9.6872485486163562E-2</c:v>
                  </c:pt>
                  <c:pt idx="29">
                    <c:v>7.083976092419153E-2</c:v>
                  </c:pt>
                  <c:pt idx="30">
                    <c:v>4.4807036362190189E-2</c:v>
                  </c:pt>
                  <c:pt idx="31">
                    <c:v>3.80916790018615E-2</c:v>
                  </c:pt>
                  <c:pt idx="32">
                    <c:v>6.4607587175770753E-2</c:v>
                  </c:pt>
                  <c:pt idx="33">
                    <c:v>9.1123495349681782E-2</c:v>
                  </c:pt>
                  <c:pt idx="34">
                    <c:v>0.11763940352359104</c:v>
                  </c:pt>
                  <c:pt idx="35">
                    <c:v>9.458169689663265E-2</c:v>
                  </c:pt>
                  <c:pt idx="36">
                    <c:v>7.1523990269673376E-2</c:v>
                  </c:pt>
                  <c:pt idx="37">
                    <c:v>4.846628364268657E-2</c:v>
                  </c:pt>
                  <c:pt idx="38">
                    <c:v>2.5408577015756606E-2</c:v>
                  </c:pt>
                  <c:pt idx="39">
                    <c:v>1.2478593586954467E-2</c:v>
                  </c:pt>
                </c:numCache>
              </c:numRef>
            </c:plus>
            <c:minus>
              <c:numRef>
                <c:f>'resnet tpu'!$F$3:$F$42</c:f>
                <c:numCache>
                  <c:formatCode>General</c:formatCode>
                  <c:ptCount val="40"/>
                  <c:pt idx="0">
                    <c:v>0</c:v>
                  </c:pt>
                  <c:pt idx="1">
                    <c:v>3.4271482345915594E-3</c:v>
                  </c:pt>
                  <c:pt idx="2">
                    <c:v>1.5934096660073838E-2</c:v>
                  </c:pt>
                  <c:pt idx="3">
                    <c:v>8.944969764125954E-2</c:v>
                  </c:pt>
                  <c:pt idx="4">
                    <c:v>9.8457037927769608E-2</c:v>
                  </c:pt>
                  <c:pt idx="5">
                    <c:v>2.5868075388711276E-2</c:v>
                  </c:pt>
                  <c:pt idx="6">
                    <c:v>7.2309651373549055E-2</c:v>
                  </c:pt>
                  <c:pt idx="7">
                    <c:v>8.3800329516463545E-2</c:v>
                  </c:pt>
                  <c:pt idx="8">
                    <c:v>9.5291007659406901E-2</c:v>
                  </c:pt>
                  <c:pt idx="9">
                    <c:v>2.4953546981017816E-2</c:v>
                  </c:pt>
                  <c:pt idx="10">
                    <c:v>8.9355667865864241E-2</c:v>
                  </c:pt>
                  <c:pt idx="11">
                    <c:v>0.11745987125974455</c:v>
                  </c:pt>
                  <c:pt idx="12">
                    <c:v>0.14556407465359644</c:v>
                  </c:pt>
                  <c:pt idx="13">
                    <c:v>0.16139666376543982</c:v>
                  </c:pt>
                  <c:pt idx="14">
                    <c:v>0.17722925287728231</c:v>
                  </c:pt>
                  <c:pt idx="15">
                    <c:v>0.19306184198915677</c:v>
                  </c:pt>
                  <c:pt idx="16">
                    <c:v>9.3593893790534288E-2</c:v>
                  </c:pt>
                  <c:pt idx="17">
                    <c:v>6.353584650499311E-2</c:v>
                  </c:pt>
                  <c:pt idx="18">
                    <c:v>7.8698924729022401E-2</c:v>
                  </c:pt>
                  <c:pt idx="19">
                    <c:v>3.8048236386174494E-2</c:v>
                  </c:pt>
                  <c:pt idx="20">
                    <c:v>6.1535980525648348E-2</c:v>
                  </c:pt>
                  <c:pt idx="21">
                    <c:v>8.5023724665092004E-2</c:v>
                  </c:pt>
                  <c:pt idx="22">
                    <c:v>0.10851146880459517</c:v>
                  </c:pt>
                  <c:pt idx="23">
                    <c:v>0.13199921294406636</c:v>
                  </c:pt>
                  <c:pt idx="24">
                    <c:v>0.11389296527454906</c:v>
                  </c:pt>
                  <c:pt idx="25">
                    <c:v>9.5786717605003346E-2</c:v>
                  </c:pt>
                  <c:pt idx="26">
                    <c:v>8.1879335649404972E-2</c:v>
                  </c:pt>
                  <c:pt idx="27">
                    <c:v>6.7971953693808373E-2</c:v>
                  </c:pt>
                  <c:pt idx="28">
                    <c:v>5.541643996623602E-2</c:v>
                  </c:pt>
                  <c:pt idx="29">
                    <c:v>5.5899623578204327E-2</c:v>
                  </c:pt>
                  <c:pt idx="30">
                    <c:v>5.6382807190170858E-2</c:v>
                  </c:pt>
                  <c:pt idx="31">
                    <c:v>5.686599080210808E-2</c:v>
                  </c:pt>
                  <c:pt idx="32">
                    <c:v>5.7349174414046189E-2</c:v>
                  </c:pt>
                  <c:pt idx="33">
                    <c:v>5.783235802598341E-2</c:v>
                  </c:pt>
                  <c:pt idx="34">
                    <c:v>5.9323861885639317E-2</c:v>
                  </c:pt>
                  <c:pt idx="35">
                    <c:v>5.0424982303685084E-2</c:v>
                  </c:pt>
                  <c:pt idx="36">
                    <c:v>4.1526102721673119E-2</c:v>
                  </c:pt>
                  <c:pt idx="37">
                    <c:v>3.2627223139718886E-2</c:v>
                  </c:pt>
                  <c:pt idx="38">
                    <c:v>2.3728343557736231E-2</c:v>
                  </c:pt>
                  <c:pt idx="39">
                    <c:v>1.4829463975753576E-2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'resnet tpu'!$D$3:$D$42</c:f>
              <c:numCache>
                <c:formatCode>General</c:formatCode>
                <c:ptCount val="40"/>
                <c:pt idx="0">
                  <c:v>1</c:v>
                </c:pt>
                <c:pt idx="1">
                  <c:v>1.4032373272297922</c:v>
                </c:pt>
                <c:pt idx="2">
                  <c:v>1.9809244876356535</c:v>
                </c:pt>
                <c:pt idx="3">
                  <c:v>2.5264873703038306</c:v>
                </c:pt>
                <c:pt idx="4">
                  <c:v>3.0075419922773321</c:v>
                </c:pt>
                <c:pt idx="5">
                  <c:v>3.4007916313854167</c:v>
                </c:pt>
                <c:pt idx="6">
                  <c:v>3.7191172967486859</c:v>
                </c:pt>
                <c:pt idx="7">
                  <c:v>3.9962833842302201</c:v>
                </c:pt>
                <c:pt idx="8">
                  <c:v>4.2734494717117544</c:v>
                </c:pt>
                <c:pt idx="9">
                  <c:v>4.4376346433578844</c:v>
                </c:pt>
                <c:pt idx="10">
                  <c:v>4.6018198150040135</c:v>
                </c:pt>
                <c:pt idx="11">
                  <c:v>4.7297070691591472</c:v>
                </c:pt>
                <c:pt idx="12">
                  <c:v>4.8575943233142818</c:v>
                </c:pt>
                <c:pt idx="13">
                  <c:v>4.9732099631874087</c:v>
                </c:pt>
                <c:pt idx="14">
                  <c:v>5.0888256030605339</c:v>
                </c:pt>
                <c:pt idx="15">
                  <c:v>5.2044412429336608</c:v>
                </c:pt>
                <c:pt idx="16">
                  <c:v>5.204756345496321</c:v>
                </c:pt>
                <c:pt idx="17">
                  <c:v>5.2744813489720626</c:v>
                </c:pt>
                <c:pt idx="18">
                  <c:v>5.3215957896929611</c:v>
                </c:pt>
                <c:pt idx="19">
                  <c:v>5.3996750913985458</c:v>
                </c:pt>
                <c:pt idx="20">
                  <c:v>5.4422725832114409</c:v>
                </c:pt>
                <c:pt idx="21">
                  <c:v>5.4848700750243351</c:v>
                </c:pt>
                <c:pt idx="22">
                  <c:v>5.5274675668372586</c:v>
                </c:pt>
                <c:pt idx="23">
                  <c:v>5.5700650586501519</c:v>
                </c:pt>
                <c:pt idx="24">
                  <c:v>5.5710685586540558</c:v>
                </c:pt>
                <c:pt idx="25">
                  <c:v>5.5720720586579304</c:v>
                </c:pt>
                <c:pt idx="26">
                  <c:v>5.570976125804874</c:v>
                </c:pt>
                <c:pt idx="27">
                  <c:v>5.5698801929517892</c:v>
                </c:pt>
                <c:pt idx="28">
                  <c:v>5.5614131540791645</c:v>
                </c:pt>
                <c:pt idx="29">
                  <c:v>5.5529461152065416</c:v>
                </c:pt>
                <c:pt idx="30">
                  <c:v>5.5444790763339471</c:v>
                </c:pt>
                <c:pt idx="31">
                  <c:v>5.5360120374613224</c:v>
                </c:pt>
                <c:pt idx="32">
                  <c:v>5.5275449985886995</c:v>
                </c:pt>
                <c:pt idx="33">
                  <c:v>5.5190779597160748</c:v>
                </c:pt>
                <c:pt idx="34">
                  <c:v>5.5106109208434519</c:v>
                </c:pt>
                <c:pt idx="35">
                  <c:v>5.551717496771726</c:v>
                </c:pt>
                <c:pt idx="36">
                  <c:v>5.5928240726999707</c:v>
                </c:pt>
                <c:pt idx="37">
                  <c:v>5.6339306486282439</c:v>
                </c:pt>
                <c:pt idx="38">
                  <c:v>5.6750372245564895</c:v>
                </c:pt>
                <c:pt idx="39">
                  <c:v>5.7161438004847636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39-4A0C-8458-B25D75909B9B}"/>
            </c:ext>
          </c:extLst>
        </c:ser>
        <c:ser>
          <c:idx val="1"/>
          <c:order val="1"/>
          <c:tx>
            <c:strRef>
              <c:f>'resnet tpu'!$C$2</c:f>
              <c:strCache>
                <c:ptCount val="1"/>
                <c:pt idx="0">
                  <c:v>serial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'resnet tpu'!$C$3:$C$42</c:f>
              <c:numCache>
                <c:formatCode>General</c:formatCode>
                <c:ptCount val="4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39-4A0C-8458-B25D75909B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</a:t>
                </a:r>
                <a:r>
                  <a:rPr lang="en-US" sz="1800" b="1" i="0" u="none" strike="noStrike" baseline="0">
                    <a:effectLst/>
                  </a:rPr>
                  <a:t>Training </a:t>
                </a: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Models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tickLblSkip val="3"/>
        <c:noMultiLvlLbl val="0"/>
      </c:catAx>
      <c:valAx>
        <c:axId val="2016153696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Normalized Throughput</a:t>
                </a:r>
              </a:p>
            </c:rich>
          </c:tx>
          <c:layout>
            <c:manualLayout>
              <c:xMode val="edge"/>
              <c:yMode val="edge"/>
              <c:x val="2.2739795706717882E-2"/>
              <c:y val="0.230106004099245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480578324913234"/>
          <c:y val="0.33819588885609597"/>
          <c:w val="0.40864433678093542"/>
          <c:h val="0.164478886087880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V100</a:t>
            </a:r>
          </a:p>
        </c:rich>
      </c:tx>
      <c:layout>
        <c:manualLayout>
          <c:xMode val="edge"/>
          <c:yMode val="edge"/>
          <c:x val="0.28474194781975637"/>
          <c:y val="8.49731364454465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53602866252873"/>
          <c:y val="0.15244283759639127"/>
          <c:w val="0.36297011215262892"/>
          <c:h val="0.53821238072331756"/>
        </c:manualLayout>
      </c:layout>
      <c:lineChart>
        <c:grouping val="standard"/>
        <c:varyColors val="0"/>
        <c:ser>
          <c:idx val="6"/>
          <c:order val="0"/>
          <c:tx>
            <c:strRef>
              <c:f>'resnet v100 new'!$AC$2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'resnet v100 new'!$AD$3:$AD$51</c:f>
                <c:numCache>
                  <c:formatCode>General</c:formatCode>
                  <c:ptCount val="49"/>
                  <c:pt idx="0">
                    <c:v>0</c:v>
                  </c:pt>
                  <c:pt idx="1">
                    <c:v>2.9307008598284279E-2</c:v>
                  </c:pt>
                  <c:pt idx="2">
                    <c:v>0.10480526461154893</c:v>
                  </c:pt>
                  <c:pt idx="3">
                    <c:v>5.3226965619428412E-2</c:v>
                  </c:pt>
                  <c:pt idx="4">
                    <c:v>1.5469703542744462E-2</c:v>
                  </c:pt>
                  <c:pt idx="5">
                    <c:v>5.2464873339169937E-2</c:v>
                  </c:pt>
                  <c:pt idx="6">
                    <c:v>4.2182685147299726E-2</c:v>
                  </c:pt>
                  <c:pt idx="7">
                    <c:v>3.1900496955447721E-2</c:v>
                  </c:pt>
                  <c:pt idx="8">
                    <c:v>3.7393894615461498E-2</c:v>
                  </c:pt>
                  <c:pt idx="9">
                    <c:v>4.2887292275475275E-2</c:v>
                  </c:pt>
                  <c:pt idx="10">
                    <c:v>4.838068993548994E-2</c:v>
                  </c:pt>
                  <c:pt idx="11">
                    <c:v>5.5415106740281939E-2</c:v>
                  </c:pt>
                  <c:pt idx="12">
                    <c:v>6.4973702026020597E-2</c:v>
                  </c:pt>
                  <c:pt idx="13">
                    <c:v>7.4532297311760587E-2</c:v>
                  </c:pt>
                  <c:pt idx="14">
                    <c:v>9.2695666135348187E-2</c:v>
                  </c:pt>
                  <c:pt idx="15">
                    <c:v>0.11085903495893579</c:v>
                  </c:pt>
                  <c:pt idx="16">
                    <c:v>9.3409534283814377E-2</c:v>
                  </c:pt>
                  <c:pt idx="17">
                    <c:v>6.5323679916664101E-2</c:v>
                  </c:pt>
                  <c:pt idx="18">
                    <c:v>5.3438130839902342E-2</c:v>
                  </c:pt>
                  <c:pt idx="19">
                    <c:v>5.3685007771082205E-2</c:v>
                  </c:pt>
                  <c:pt idx="20">
                    <c:v>5.3932440021164929E-2</c:v>
                  </c:pt>
                  <c:pt idx="21">
                    <c:v>5.417987227122989E-2</c:v>
                  </c:pt>
                  <c:pt idx="22">
                    <c:v>5.442730452129485E-2</c:v>
                  </c:pt>
                  <c:pt idx="23">
                    <c:v>4.8570612777706135E-2</c:v>
                  </c:pt>
                  <c:pt idx="24">
                    <c:v>4.6823472106491071E-2</c:v>
                  </c:pt>
                  <c:pt idx="25">
                    <c:v>4.5076331435292882E-2</c:v>
                  </c:pt>
                  <c:pt idx="26">
                    <c:v>4.3329190764077818E-2</c:v>
                  </c:pt>
                  <c:pt idx="27">
                    <c:v>4.1582050092861866E-2</c:v>
                  </c:pt>
                  <c:pt idx="28">
                    <c:v>3.9834909421647691E-2</c:v>
                  </c:pt>
                  <c:pt idx="29">
                    <c:v>3.8143902401477803E-2</c:v>
                  </c:pt>
                  <c:pt idx="30">
                    <c:v>3.6452895381308359E-2</c:v>
                  </c:pt>
                  <c:pt idx="31">
                    <c:v>3.4761888361138471E-2</c:v>
                  </c:pt>
                  <c:pt idx="32">
                    <c:v>3.3070881340969471E-2</c:v>
                  </c:pt>
                  <c:pt idx="33">
                    <c:v>3.1379874320800472E-2</c:v>
                  </c:pt>
                  <c:pt idx="34">
                    <c:v>2.9688867300631028E-2</c:v>
                  </c:pt>
                  <c:pt idx="35">
                    <c:v>2.7997860280461584E-2</c:v>
                  </c:pt>
                  <c:pt idx="36">
                    <c:v>2.6306853260291696E-2</c:v>
                  </c:pt>
                  <c:pt idx="37">
                    <c:v>2.4615846240122696E-2</c:v>
                  </c:pt>
                  <c:pt idx="38">
                    <c:v>2.2924839219953697E-2</c:v>
                  </c:pt>
                  <c:pt idx="39">
                    <c:v>2.1233832199784253E-2</c:v>
                  </c:pt>
                  <c:pt idx="40">
                    <c:v>1.9542825179614365E-2</c:v>
                  </c:pt>
                  <c:pt idx="41">
                    <c:v>1.7851818159445365E-2</c:v>
                  </c:pt>
                  <c:pt idx="42">
                    <c:v>1.5382551029456071E-2</c:v>
                  </c:pt>
                  <c:pt idx="43">
                    <c:v>1.2913283899467665E-2</c:v>
                  </c:pt>
                  <c:pt idx="44">
                    <c:v>1.0444016769461051E-2</c:v>
                  </c:pt>
                  <c:pt idx="45">
                    <c:v>1.0995725440141602E-2</c:v>
                  </c:pt>
                  <c:pt idx="46">
                    <c:v>1.1547434110822596E-2</c:v>
                  </c:pt>
                  <c:pt idx="47">
                    <c:v>1.2099142781486272E-2</c:v>
                  </c:pt>
                  <c:pt idx="48">
                    <c:v>1.2650851452167267E-2</c:v>
                  </c:pt>
                </c:numCache>
              </c:numRef>
            </c:plus>
            <c:minus>
              <c:numRef>
                <c:f>'resnet v100 new'!$AE$3:$AE$51</c:f>
                <c:numCache>
                  <c:formatCode>General</c:formatCode>
                  <c:ptCount val="49"/>
                  <c:pt idx="0">
                    <c:v>0</c:v>
                  </c:pt>
                  <c:pt idx="1">
                    <c:v>5.3580639842387034E-2</c:v>
                  </c:pt>
                  <c:pt idx="2">
                    <c:v>5.9767672789113213E-2</c:v>
                  </c:pt>
                  <c:pt idx="3">
                    <c:v>5.3026444731489875E-2</c:v>
                  </c:pt>
                  <c:pt idx="4">
                    <c:v>1.5188917846593597E-2</c:v>
                  </c:pt>
                  <c:pt idx="5">
                    <c:v>3.0177314805230893E-2</c:v>
                  </c:pt>
                  <c:pt idx="6">
                    <c:v>3.6845632453204047E-2</c:v>
                  </c:pt>
                  <c:pt idx="7">
                    <c:v>5.1403706372470825E-2</c:v>
                  </c:pt>
                  <c:pt idx="8">
                    <c:v>5.0186194439853171E-2</c:v>
                  </c:pt>
                  <c:pt idx="9">
                    <c:v>4.8968682507235961E-2</c:v>
                  </c:pt>
                  <c:pt idx="10">
                    <c:v>4.7751170574617863E-2</c:v>
                  </c:pt>
                  <c:pt idx="11">
                    <c:v>4.9615696931539777E-2</c:v>
                  </c:pt>
                  <c:pt idx="12">
                    <c:v>4.149087524648376E-2</c:v>
                  </c:pt>
                  <c:pt idx="13">
                    <c:v>4.1166243750367038E-2</c:v>
                  </c:pt>
                  <c:pt idx="14">
                    <c:v>5.0244887183314102E-2</c:v>
                  </c:pt>
                  <c:pt idx="15">
                    <c:v>5.9323530616261166E-2</c:v>
                  </c:pt>
                  <c:pt idx="16">
                    <c:v>5.0595739299853282E-2</c:v>
                  </c:pt>
                  <c:pt idx="17">
                    <c:v>4.0458329725427067E-2</c:v>
                  </c:pt>
                  <c:pt idx="18">
                    <c:v>3.8421072796193556E-2</c:v>
                  </c:pt>
                  <c:pt idx="19">
                    <c:v>4.2450028870923084E-2</c:v>
                  </c:pt>
                  <c:pt idx="20">
                    <c:v>4.6478429626750195E-2</c:v>
                  </c:pt>
                  <c:pt idx="21">
                    <c:v>5.0506830382595069E-2</c:v>
                  </c:pt>
                  <c:pt idx="22">
                    <c:v>5.4535231138456375E-2</c:v>
                  </c:pt>
                  <c:pt idx="23">
                    <c:v>5.5511569897465307E-2</c:v>
                  </c:pt>
                  <c:pt idx="24">
                    <c:v>5.2378357584100588E-2</c:v>
                  </c:pt>
                  <c:pt idx="25">
                    <c:v>4.9245145270718105E-2</c:v>
                  </c:pt>
                  <c:pt idx="26">
                    <c:v>4.6111932957353385E-2</c:v>
                  </c:pt>
                  <c:pt idx="27">
                    <c:v>4.2978720643988666E-2</c:v>
                  </c:pt>
                  <c:pt idx="28">
                    <c:v>3.9845508330640822E-2</c:v>
                  </c:pt>
                  <c:pt idx="29">
                    <c:v>3.6824563319350911E-2</c:v>
                  </c:pt>
                  <c:pt idx="30">
                    <c:v>3.3803618308061001E-2</c:v>
                  </c:pt>
                  <c:pt idx="31">
                    <c:v>3.078267329678841E-2</c:v>
                  </c:pt>
                  <c:pt idx="32">
                    <c:v>2.7761728285498499E-2</c:v>
                  </c:pt>
                  <c:pt idx="33">
                    <c:v>2.4740783274208145E-2</c:v>
                  </c:pt>
                  <c:pt idx="34">
                    <c:v>2.171983826291779E-2</c:v>
                  </c:pt>
                  <c:pt idx="35">
                    <c:v>1.8698893251645643E-2</c:v>
                  </c:pt>
                  <c:pt idx="36">
                    <c:v>1.5677948240355732E-2</c:v>
                  </c:pt>
                  <c:pt idx="37">
                    <c:v>1.2657003229065378E-2</c:v>
                  </c:pt>
                  <c:pt idx="38">
                    <c:v>1.328878100216091E-2</c:v>
                  </c:pt>
                  <c:pt idx="39">
                    <c:v>1.4618718993264501E-2</c:v>
                  </c:pt>
                  <c:pt idx="40">
                    <c:v>1.5948656984385412E-2</c:v>
                  </c:pt>
                  <c:pt idx="41">
                    <c:v>1.7278594975489003E-2</c:v>
                  </c:pt>
                  <c:pt idx="42">
                    <c:v>1.8219402911699323E-2</c:v>
                  </c:pt>
                  <c:pt idx="43">
                    <c:v>1.916021084791053E-2</c:v>
                  </c:pt>
                  <c:pt idx="44">
                    <c:v>2.010101878412085E-2</c:v>
                  </c:pt>
                  <c:pt idx="45">
                    <c:v>1.8020850919661768E-2</c:v>
                  </c:pt>
                  <c:pt idx="46">
                    <c:v>1.5940683055186256E-2</c:v>
                  </c:pt>
                  <c:pt idx="47">
                    <c:v>1.3860515190743605E-2</c:v>
                  </c:pt>
                  <c:pt idx="48">
                    <c:v>1.178034732626676E-2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'resnet v100 new'!$AC$3:$AC$51</c:f>
              <c:numCache>
                <c:formatCode>General</c:formatCode>
                <c:ptCount val="49"/>
                <c:pt idx="0">
                  <c:v>1</c:v>
                </c:pt>
                <c:pt idx="1">
                  <c:v>1.4544576980449935</c:v>
                </c:pt>
                <c:pt idx="2">
                  <c:v>1.9640522324966008</c:v>
                </c:pt>
                <c:pt idx="3">
                  <c:v>2.3544650955929631</c:v>
                </c:pt>
                <c:pt idx="4">
                  <c:v>2.534300590310949</c:v>
                </c:pt>
                <c:pt idx="5">
                  <c:v>2.7141360850289167</c:v>
                </c:pt>
                <c:pt idx="6">
                  <c:v>2.7559714069994405</c:v>
                </c:pt>
                <c:pt idx="7">
                  <c:v>2.7978067289699644</c:v>
                </c:pt>
                <c:pt idx="8">
                  <c:v>2.8238664650886047</c:v>
                </c:pt>
                <c:pt idx="9">
                  <c:v>2.849926201207245</c:v>
                </c:pt>
                <c:pt idx="10">
                  <c:v>2.8759859373258849</c:v>
                </c:pt>
                <c:pt idx="11">
                  <c:v>2.900504654299747</c:v>
                </c:pt>
                <c:pt idx="12">
                  <c:v>2.9150340232316148</c:v>
                </c:pt>
                <c:pt idx="13">
                  <c:v>2.9295633921634812</c:v>
                </c:pt>
                <c:pt idx="14">
                  <c:v>2.9354879875574831</c:v>
                </c:pt>
                <c:pt idx="15">
                  <c:v>2.9414125829515019</c:v>
                </c:pt>
                <c:pt idx="16">
                  <c:v>2.9295307435961488</c:v>
                </c:pt>
                <c:pt idx="17">
                  <c:v>2.928285257932842</c:v>
                </c:pt>
                <c:pt idx="18">
                  <c:v>2.9351399249147456</c:v>
                </c:pt>
                <c:pt idx="19">
                  <c:v>2.9480608049006123</c:v>
                </c:pt>
                <c:pt idx="20">
                  <c:v>2.9609811295675765</c:v>
                </c:pt>
                <c:pt idx="21">
                  <c:v>2.9739014542345581</c:v>
                </c:pt>
                <c:pt idx="22">
                  <c:v>2.9868217789015392</c:v>
                </c:pt>
                <c:pt idx="23">
                  <c:v>2.9966900415716853</c:v>
                </c:pt>
                <c:pt idx="24">
                  <c:v>3.0024487531694573</c:v>
                </c:pt>
                <c:pt idx="25">
                  <c:v>3.0082074647672119</c:v>
                </c:pt>
                <c:pt idx="26">
                  <c:v>3.0139661763649843</c:v>
                </c:pt>
                <c:pt idx="27">
                  <c:v>3.0197248879627567</c:v>
                </c:pt>
                <c:pt idx="28">
                  <c:v>3.0254835995605283</c:v>
                </c:pt>
                <c:pt idx="29">
                  <c:v>3.0311861775072546</c:v>
                </c:pt>
                <c:pt idx="30">
                  <c:v>3.036888755453981</c:v>
                </c:pt>
                <c:pt idx="31">
                  <c:v>3.0425913334007073</c:v>
                </c:pt>
                <c:pt idx="32">
                  <c:v>3.0482939113474337</c:v>
                </c:pt>
                <c:pt idx="33">
                  <c:v>3.0539964892941596</c:v>
                </c:pt>
                <c:pt idx="34">
                  <c:v>3.0596990672408859</c:v>
                </c:pt>
                <c:pt idx="35">
                  <c:v>3.0654016451876123</c:v>
                </c:pt>
                <c:pt idx="36">
                  <c:v>3.0711042231343386</c:v>
                </c:pt>
                <c:pt idx="37">
                  <c:v>3.076806801081065</c:v>
                </c:pt>
                <c:pt idx="38">
                  <c:v>3.0825093790277904</c:v>
                </c:pt>
                <c:pt idx="39">
                  <c:v>3.0882119569745168</c:v>
                </c:pt>
                <c:pt idx="40">
                  <c:v>3.0939145349212431</c:v>
                </c:pt>
                <c:pt idx="41">
                  <c:v>3.0996171128679695</c:v>
                </c:pt>
                <c:pt idx="42">
                  <c:v>3.1049305607597857</c:v>
                </c:pt>
                <c:pt idx="43">
                  <c:v>3.1102440086516019</c:v>
                </c:pt>
                <c:pt idx="44">
                  <c:v>3.1155574565434354</c:v>
                </c:pt>
                <c:pt idx="45">
                  <c:v>3.1178499286345818</c:v>
                </c:pt>
                <c:pt idx="46">
                  <c:v>3.1201424007257286</c:v>
                </c:pt>
                <c:pt idx="47">
                  <c:v>3.1224348728168918</c:v>
                </c:pt>
                <c:pt idx="48">
                  <c:v>3.1247273449080377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8D-435B-A8BF-BD3106C91DA7}"/>
            </c:ext>
          </c:extLst>
        </c:ser>
        <c:ser>
          <c:idx val="7"/>
          <c:order val="1"/>
          <c:tx>
            <c:strRef>
              <c:f>'resnet v100 new'!$AH$2</c:f>
              <c:strCache>
                <c:ptCount val="1"/>
                <c:pt idx="0">
                  <c:v>hfta:amp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'resnet v100 new'!$AI$3:$AI$68</c:f>
                <c:numCache>
                  <c:formatCode>General</c:formatCode>
                  <c:ptCount val="66"/>
                  <c:pt idx="0">
                    <c:v>0</c:v>
                  </c:pt>
                  <c:pt idx="1">
                    <c:v>0.14290985315115101</c:v>
                  </c:pt>
                  <c:pt idx="2">
                    <c:v>8.3615261789047324E-2</c:v>
                  </c:pt>
                  <c:pt idx="3">
                    <c:v>0.17597186646278096</c:v>
                  </c:pt>
                  <c:pt idx="4">
                    <c:v>0.10112741339889597</c:v>
                  </c:pt>
                  <c:pt idx="5">
                    <c:v>7.215468869766628E-2</c:v>
                  </c:pt>
                  <c:pt idx="6">
                    <c:v>2.6692820880251489E-2</c:v>
                  </c:pt>
                  <c:pt idx="7">
                    <c:v>8.6159153910390085E-2</c:v>
                  </c:pt>
                  <c:pt idx="8">
                    <c:v>7.2640312647719529E-2</c:v>
                  </c:pt>
                  <c:pt idx="9">
                    <c:v>5.9121471385049418E-2</c:v>
                  </c:pt>
                  <c:pt idx="10">
                    <c:v>4.9884067507019125E-2</c:v>
                  </c:pt>
                  <c:pt idx="11">
                    <c:v>3.1750450861058876E-2</c:v>
                  </c:pt>
                  <c:pt idx="12">
                    <c:v>2.7590218745729977E-2</c:v>
                  </c:pt>
                  <c:pt idx="13">
                    <c:v>2.4489673064653772E-2</c:v>
                  </c:pt>
                  <c:pt idx="14">
                    <c:v>3.4201813373553769E-2</c:v>
                  </c:pt>
                  <c:pt idx="15">
                    <c:v>5.2319612520911996E-2</c:v>
                  </c:pt>
                  <c:pt idx="16">
                    <c:v>4.5954660513240597E-2</c:v>
                  </c:pt>
                  <c:pt idx="17">
                    <c:v>3.4283994200119405E-2</c:v>
                  </c:pt>
                  <c:pt idx="18">
                    <c:v>3.5099642780848317E-2</c:v>
                  </c:pt>
                  <c:pt idx="19">
                    <c:v>3.8934758371802936E-2</c:v>
                  </c:pt>
                  <c:pt idx="20">
                    <c:v>4.2769873962775762E-2</c:v>
                  </c:pt>
                  <c:pt idx="21">
                    <c:v>4.6604989553729936E-2</c:v>
                  </c:pt>
                  <c:pt idx="22">
                    <c:v>6.2194147679331291E-2</c:v>
                  </c:pt>
                  <c:pt idx="23">
                    <c:v>5.3925592272421774E-2</c:v>
                  </c:pt>
                  <c:pt idx="24">
                    <c:v>5.0188159399874976E-2</c:v>
                  </c:pt>
                  <c:pt idx="25">
                    <c:v>4.6450726527312192E-2</c:v>
                  </c:pt>
                  <c:pt idx="26">
                    <c:v>3.996571121572412E-2</c:v>
                  </c:pt>
                  <c:pt idx="27">
                    <c:v>7.3395995770715761E-2</c:v>
                  </c:pt>
                  <c:pt idx="28">
                    <c:v>7.7176517601428074E-2</c:v>
                  </c:pt>
                  <c:pt idx="29">
                    <c:v>7.4988817732836832E-2</c:v>
                  </c:pt>
                  <c:pt idx="30">
                    <c:v>7.2801117864261133E-2</c:v>
                  </c:pt>
                  <c:pt idx="31">
                    <c:v>7.0613417995670336E-2</c:v>
                  </c:pt>
                  <c:pt idx="32">
                    <c:v>6.8425718127077761E-2</c:v>
                  </c:pt>
                  <c:pt idx="33">
                    <c:v>6.6238018258503395E-2</c:v>
                  </c:pt>
                  <c:pt idx="34">
                    <c:v>6.4050318389911265E-2</c:v>
                  </c:pt>
                  <c:pt idx="35">
                    <c:v>6.1862618521336898E-2</c:v>
                  </c:pt>
                  <c:pt idx="36">
                    <c:v>6.4130657820967052E-2</c:v>
                  </c:pt>
                  <c:pt idx="37">
                    <c:v>7.8665871293717604E-2</c:v>
                  </c:pt>
                  <c:pt idx="38">
                    <c:v>9.3201084766466824E-2</c:v>
                  </c:pt>
                  <c:pt idx="39">
                    <c:v>9.0998782525876898E-2</c:v>
                  </c:pt>
                  <c:pt idx="40">
                    <c:v>8.8796480285322499E-2</c:v>
                  </c:pt>
                  <c:pt idx="41">
                    <c:v>8.6594178044749892E-2</c:v>
                  </c:pt>
                  <c:pt idx="42">
                    <c:v>8.4391875804177729E-2</c:v>
                  </c:pt>
                  <c:pt idx="43">
                    <c:v>8.2189573563605567E-2</c:v>
                  </c:pt>
                  <c:pt idx="44">
                    <c:v>7.998727132303296E-2</c:v>
                  </c:pt>
                  <c:pt idx="45">
                    <c:v>7.7784969082460798E-2</c:v>
                  </c:pt>
                  <c:pt idx="46">
                    <c:v>7.5582666841888191E-2</c:v>
                  </c:pt>
                  <c:pt idx="47">
                    <c:v>7.3380364601332904E-2</c:v>
                  </c:pt>
                  <c:pt idx="48">
                    <c:v>7.1178062360743422E-2</c:v>
                  </c:pt>
                  <c:pt idx="49">
                    <c:v>6.8975760120188134E-2</c:v>
                  </c:pt>
                  <c:pt idx="50">
                    <c:v>6.6773457879598208E-2</c:v>
                  </c:pt>
                  <c:pt idx="51">
                    <c:v>6.7231243207115821E-2</c:v>
                  </c:pt>
                  <c:pt idx="52">
                    <c:v>6.7689028534633433E-2</c:v>
                  </c:pt>
                  <c:pt idx="53">
                    <c:v>6.8146813862150601E-2</c:v>
                  </c:pt>
                  <c:pt idx="54">
                    <c:v>6.8604599189668214E-2</c:v>
                  </c:pt>
                  <c:pt idx="55">
                    <c:v>6.9062384517185382E-2</c:v>
                  </c:pt>
                  <c:pt idx="56">
                    <c:v>6.9520169844720314E-2</c:v>
                  </c:pt>
                  <c:pt idx="57">
                    <c:v>6.9977955172237927E-2</c:v>
                  </c:pt>
                  <c:pt idx="58">
                    <c:v>7.0435740499755539E-2</c:v>
                  </c:pt>
                  <c:pt idx="59">
                    <c:v>7.0893525827273596E-2</c:v>
                  </c:pt>
                  <c:pt idx="60">
                    <c:v>7.135131115479032E-2</c:v>
                  </c:pt>
                  <c:pt idx="61">
                    <c:v>7.1809096482308377E-2</c:v>
                  </c:pt>
                  <c:pt idx="62">
                    <c:v>7.2266881809825101E-2</c:v>
                  </c:pt>
                  <c:pt idx="63">
                    <c:v>7.2724667137343157E-2</c:v>
                  </c:pt>
                  <c:pt idx="64">
                    <c:v>7.3182452464859882E-2</c:v>
                  </c:pt>
                  <c:pt idx="65">
                    <c:v>7.3640237792377938E-2</c:v>
                  </c:pt>
                </c:numCache>
              </c:numRef>
            </c:plus>
            <c:minus>
              <c:numRef>
                <c:f>'resnet v100 new'!$AJ$3:$AJ$68</c:f>
                <c:numCache>
                  <c:formatCode>General</c:formatCode>
                  <c:ptCount val="66"/>
                  <c:pt idx="0">
                    <c:v>0</c:v>
                  </c:pt>
                  <c:pt idx="1">
                    <c:v>0.13416851026645582</c:v>
                  </c:pt>
                  <c:pt idx="2">
                    <c:v>0.16703605939242117</c:v>
                  </c:pt>
                  <c:pt idx="3">
                    <c:v>0.19990360851839184</c:v>
                  </c:pt>
                  <c:pt idx="4">
                    <c:v>0.14917062877554343</c:v>
                  </c:pt>
                  <c:pt idx="5">
                    <c:v>9.8437649032694807E-2</c:v>
                  </c:pt>
                  <c:pt idx="6">
                    <c:v>5.2528818321492921E-2</c:v>
                  </c:pt>
                  <c:pt idx="7">
                    <c:v>0.11644220597773414</c:v>
                  </c:pt>
                  <c:pt idx="8">
                    <c:v>8.0068475326554811E-2</c:v>
                  </c:pt>
                  <c:pt idx="9">
                    <c:v>4.3694744675374597E-2</c:v>
                  </c:pt>
                  <c:pt idx="10">
                    <c:v>2.8534744422193725E-2</c:v>
                  </c:pt>
                  <c:pt idx="11">
                    <c:v>2.2270956936977448E-2</c:v>
                  </c:pt>
                  <c:pt idx="12">
                    <c:v>2.5556433824617475E-2</c:v>
                  </c:pt>
                  <c:pt idx="13">
                    <c:v>4.0573687290881733E-2</c:v>
                  </c:pt>
                  <c:pt idx="14">
                    <c:v>5.5590940757146878E-2</c:v>
                  </c:pt>
                  <c:pt idx="15">
                    <c:v>7.0608194223394705E-2</c:v>
                  </c:pt>
                  <c:pt idx="16">
                    <c:v>7.3384072112161469E-2</c:v>
                  </c:pt>
                  <c:pt idx="17">
                    <c:v>6.5548521390013104E-2</c:v>
                  </c:pt>
                  <c:pt idx="18">
                    <c:v>5.7712970667830099E-2</c:v>
                  </c:pt>
                  <c:pt idx="19">
                    <c:v>4.9877419945680845E-2</c:v>
                  </c:pt>
                  <c:pt idx="20">
                    <c:v>4.2041869223514716E-2</c:v>
                  </c:pt>
                  <c:pt idx="21">
                    <c:v>3.4206318501365907E-2</c:v>
                  </c:pt>
                  <c:pt idx="22">
                    <c:v>4.9878852848509236E-2</c:v>
                  </c:pt>
                  <c:pt idx="23">
                    <c:v>5.3622530429388249E-2</c:v>
                  </c:pt>
                  <c:pt idx="24">
                    <c:v>5.2835085475887666E-2</c:v>
                  </c:pt>
                  <c:pt idx="25">
                    <c:v>5.2047640522403071E-2</c:v>
                  </c:pt>
                  <c:pt idx="26">
                    <c:v>4.5765030690853692E-2</c:v>
                  </c:pt>
                  <c:pt idx="27">
                    <c:v>5.9440070792602828E-2</c:v>
                  </c:pt>
                  <c:pt idx="28">
                    <c:v>5.829022953217633E-2</c:v>
                  </c:pt>
                  <c:pt idx="29">
                    <c:v>6.3108609971069818E-2</c:v>
                  </c:pt>
                  <c:pt idx="30">
                    <c:v>6.7926990409947319E-2</c:v>
                  </c:pt>
                  <c:pt idx="31">
                    <c:v>7.2745370848840807E-2</c:v>
                  </c:pt>
                  <c:pt idx="32">
                    <c:v>7.7563751287717864E-2</c:v>
                  </c:pt>
                  <c:pt idx="33">
                    <c:v>8.238213172659492E-2</c:v>
                  </c:pt>
                  <c:pt idx="34">
                    <c:v>8.7200512165488853E-2</c:v>
                  </c:pt>
                  <c:pt idx="35">
                    <c:v>9.2018892604365909E-2</c:v>
                  </c:pt>
                  <c:pt idx="36">
                    <c:v>9.2381533875020683E-2</c:v>
                  </c:pt>
                  <c:pt idx="37">
                    <c:v>9.8877762232226107E-2</c:v>
                  </c:pt>
                  <c:pt idx="38">
                    <c:v>0.10537399058943242</c:v>
                  </c:pt>
                  <c:pt idx="39">
                    <c:v>0.10350146108999425</c:v>
                  </c:pt>
                  <c:pt idx="40">
                    <c:v>0.10162893159052144</c:v>
                  </c:pt>
                  <c:pt idx="41">
                    <c:v>9.9756402091084162E-2</c:v>
                  </c:pt>
                  <c:pt idx="42">
                    <c:v>9.7883872591628229E-2</c:v>
                  </c:pt>
                  <c:pt idx="43">
                    <c:v>9.601134309219006E-2</c:v>
                  </c:pt>
                  <c:pt idx="44">
                    <c:v>9.4138813592717696E-2</c:v>
                  </c:pt>
                  <c:pt idx="45">
                    <c:v>9.2266284093279527E-2</c:v>
                  </c:pt>
                  <c:pt idx="46">
                    <c:v>9.0393754593824482E-2</c:v>
                  </c:pt>
                  <c:pt idx="47">
                    <c:v>8.852122509435123E-2</c:v>
                  </c:pt>
                  <c:pt idx="48">
                    <c:v>8.6648695594913061E-2</c:v>
                  </c:pt>
                  <c:pt idx="49">
                    <c:v>8.4776166095458461E-2</c:v>
                  </c:pt>
                  <c:pt idx="50">
                    <c:v>8.2903636596020291E-2</c:v>
                  </c:pt>
                  <c:pt idx="51">
                    <c:v>8.2361150880601031E-2</c:v>
                  </c:pt>
                  <c:pt idx="52">
                    <c:v>8.1818665165199533E-2</c:v>
                  </c:pt>
                  <c:pt idx="53">
                    <c:v>8.1276179449797592E-2</c:v>
                  </c:pt>
                  <c:pt idx="54">
                    <c:v>8.0733693734396539E-2</c:v>
                  </c:pt>
                  <c:pt idx="55">
                    <c:v>8.0191208018977278E-2</c:v>
                  </c:pt>
                  <c:pt idx="56">
                    <c:v>7.9648722303558017E-2</c:v>
                  </c:pt>
                  <c:pt idx="57">
                    <c:v>7.9106236588156076E-2</c:v>
                  </c:pt>
                  <c:pt idx="58">
                    <c:v>7.8563750872754579E-2</c:v>
                  </c:pt>
                  <c:pt idx="59">
                    <c:v>7.8021265157335318E-2</c:v>
                  </c:pt>
                  <c:pt idx="60">
                    <c:v>7.7478779441934265E-2</c:v>
                  </c:pt>
                  <c:pt idx="61">
                    <c:v>7.6936293726531879E-2</c:v>
                  </c:pt>
                  <c:pt idx="62">
                    <c:v>7.639380801113127E-2</c:v>
                  </c:pt>
                  <c:pt idx="63">
                    <c:v>7.5851322295711565E-2</c:v>
                  </c:pt>
                  <c:pt idx="64">
                    <c:v>7.5308836580310068E-2</c:v>
                  </c:pt>
                  <c:pt idx="65">
                    <c:v>7.4766350864908127E-2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'resnet v100 new'!$AH$3:$AH$68</c:f>
              <c:numCache>
                <c:formatCode>General</c:formatCode>
                <c:ptCount val="66"/>
                <c:pt idx="0">
                  <c:v>0.87594456394134212</c:v>
                </c:pt>
                <c:pt idx="1">
                  <c:v>1.2245313471274992</c:v>
                </c:pt>
                <c:pt idx="2">
                  <c:v>1.5846792144643258</c:v>
                </c:pt>
                <c:pt idx="3">
                  <c:v>1.9448270818011488</c:v>
                </c:pt>
                <c:pt idx="4">
                  <c:v>2.2213744202691688</c:v>
                </c:pt>
                <c:pt idx="5">
                  <c:v>2.4979217587371711</c:v>
                </c:pt>
                <c:pt idx="6">
                  <c:v>2.7000716070350927</c:v>
                </c:pt>
                <c:pt idx="7">
                  <c:v>2.8414513359700972</c:v>
                </c:pt>
                <c:pt idx="8">
                  <c:v>2.8825439465976803</c:v>
                </c:pt>
                <c:pt idx="9">
                  <c:v>2.9236365572252634</c:v>
                </c:pt>
                <c:pt idx="10">
                  <c:v>2.9604477304681893</c:v>
                </c:pt>
                <c:pt idx="11">
                  <c:v>3.0061551164790625</c:v>
                </c:pt>
                <c:pt idx="12">
                  <c:v>3.0378891179593044</c:v>
                </c:pt>
                <c:pt idx="13">
                  <c:v>3.068563433005294</c:v>
                </c:pt>
                <c:pt idx="14">
                  <c:v>3.0992377480512836</c:v>
                </c:pt>
                <c:pt idx="15">
                  <c:v>3.1299120630972563</c:v>
                </c:pt>
                <c:pt idx="16">
                  <c:v>3.1483450025657476</c:v>
                </c:pt>
                <c:pt idx="17">
                  <c:v>3.1720836563397059</c:v>
                </c:pt>
                <c:pt idx="18">
                  <c:v>3.1958223101136469</c:v>
                </c:pt>
                <c:pt idx="19">
                  <c:v>3.2195609638876048</c:v>
                </c:pt>
                <c:pt idx="20">
                  <c:v>3.2432996176615454</c:v>
                </c:pt>
                <c:pt idx="21">
                  <c:v>3.2670382714355037</c:v>
                </c:pt>
                <c:pt idx="22">
                  <c:v>3.279022882674798</c:v>
                </c:pt>
                <c:pt idx="23">
                  <c:v>3.2790786371478284</c:v>
                </c:pt>
                <c:pt idx="24">
                  <c:v>3.2746032690864788</c:v>
                </c:pt>
                <c:pt idx="25">
                  <c:v>3.2701279010251452</c:v>
                </c:pt>
                <c:pt idx="26">
                  <c:v>3.2684001154028368</c:v>
                </c:pt>
                <c:pt idx="27">
                  <c:v>3.2866299797138265</c:v>
                </c:pt>
                <c:pt idx="28">
                  <c:v>3.2900349626626579</c:v>
                </c:pt>
                <c:pt idx="29">
                  <c:v>3.2994081673107925</c:v>
                </c:pt>
                <c:pt idx="30">
                  <c:v>3.3087813719589105</c:v>
                </c:pt>
                <c:pt idx="31">
                  <c:v>3.318154576607045</c:v>
                </c:pt>
                <c:pt idx="32">
                  <c:v>3.32752778125518</c:v>
                </c:pt>
                <c:pt idx="33">
                  <c:v>3.3369009859032976</c:v>
                </c:pt>
                <c:pt idx="34">
                  <c:v>3.3462741905514326</c:v>
                </c:pt>
                <c:pt idx="35">
                  <c:v>3.3556473951995502</c:v>
                </c:pt>
                <c:pt idx="36">
                  <c:v>3.3605648606794629</c:v>
                </c:pt>
                <c:pt idx="37">
                  <c:v>3.3716159132459094</c:v>
                </c:pt>
                <c:pt idx="38">
                  <c:v>3.3826669658123563</c:v>
                </c:pt>
                <c:pt idx="39">
                  <c:v>3.3853492605221591</c:v>
                </c:pt>
                <c:pt idx="40">
                  <c:v>3.3880315552319442</c:v>
                </c:pt>
                <c:pt idx="41">
                  <c:v>3.3907138499417475</c:v>
                </c:pt>
                <c:pt idx="42">
                  <c:v>3.3933961446515326</c:v>
                </c:pt>
                <c:pt idx="43">
                  <c:v>3.396078439361335</c:v>
                </c:pt>
                <c:pt idx="44">
                  <c:v>3.3987607340711206</c:v>
                </c:pt>
                <c:pt idx="45">
                  <c:v>3.4014430287809234</c:v>
                </c:pt>
                <c:pt idx="46">
                  <c:v>3.404125323490709</c:v>
                </c:pt>
                <c:pt idx="47">
                  <c:v>3.406807618200494</c:v>
                </c:pt>
                <c:pt idx="48">
                  <c:v>3.4094899129102969</c:v>
                </c:pt>
                <c:pt idx="49">
                  <c:v>3.4121722076200824</c:v>
                </c:pt>
                <c:pt idx="50">
                  <c:v>3.4148545023298853</c:v>
                </c:pt>
                <c:pt idx="51">
                  <c:v>3.4188668408237244</c:v>
                </c:pt>
                <c:pt idx="52">
                  <c:v>3.4228791793175635</c:v>
                </c:pt>
                <c:pt idx="53">
                  <c:v>3.4268915178114026</c:v>
                </c:pt>
                <c:pt idx="54">
                  <c:v>3.4309038563052416</c:v>
                </c:pt>
                <c:pt idx="55">
                  <c:v>3.4349161947990807</c:v>
                </c:pt>
                <c:pt idx="56">
                  <c:v>3.4389285332929025</c:v>
                </c:pt>
                <c:pt idx="57">
                  <c:v>3.4429408717867411</c:v>
                </c:pt>
                <c:pt idx="58">
                  <c:v>3.4469532102805807</c:v>
                </c:pt>
                <c:pt idx="59">
                  <c:v>3.4509655487744193</c:v>
                </c:pt>
                <c:pt idx="60">
                  <c:v>3.4549778872682588</c:v>
                </c:pt>
                <c:pt idx="61">
                  <c:v>3.4589902257620975</c:v>
                </c:pt>
                <c:pt idx="62">
                  <c:v>3.463002564255937</c:v>
                </c:pt>
                <c:pt idx="63">
                  <c:v>3.4670149027497756</c:v>
                </c:pt>
                <c:pt idx="64">
                  <c:v>3.4710272412436152</c:v>
                </c:pt>
                <c:pt idx="65">
                  <c:v>3.4750395797374538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8D-435B-A8BF-BD3106C91DA7}"/>
            </c:ext>
          </c:extLst>
        </c:ser>
        <c:ser>
          <c:idx val="1"/>
          <c:order val="2"/>
          <c:tx>
            <c:strRef>
              <c:f>'resnet v100 new'!$C$2</c:f>
              <c:strCache>
                <c:ptCount val="1"/>
                <c:pt idx="0">
                  <c:v>serial:fp32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'resnet v100 new'!$C$3:$C$68</c:f>
              <c:numCache>
                <c:formatCode>General</c:formatCode>
                <c:ptCount val="6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8D-435B-A8BF-BD3106C91DA7}"/>
            </c:ext>
          </c:extLst>
        </c:ser>
        <c:ser>
          <c:idx val="2"/>
          <c:order val="3"/>
          <c:tx>
            <c:strRef>
              <c:f>'resnet v100 new'!$D$2</c:f>
              <c:strCache>
                <c:ptCount val="1"/>
                <c:pt idx="0">
                  <c:v>serial:amp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'resnet v100 new'!$E$3:$E$68</c:f>
                <c:numCache>
                  <c:formatCode>General</c:formatCode>
                  <c:ptCount val="66"/>
                  <c:pt idx="0">
                    <c:v>3.7759322267028717E-2</c:v>
                  </c:pt>
                  <c:pt idx="1">
                    <c:v>3.7759322267028717E-2</c:v>
                  </c:pt>
                  <c:pt idx="2">
                    <c:v>3.7759322267028717E-2</c:v>
                  </c:pt>
                  <c:pt idx="3">
                    <c:v>3.7759322267028717E-2</c:v>
                  </c:pt>
                  <c:pt idx="4">
                    <c:v>3.7759322267028717E-2</c:v>
                  </c:pt>
                  <c:pt idx="5">
                    <c:v>3.7759322267028717E-2</c:v>
                  </c:pt>
                  <c:pt idx="6">
                    <c:v>3.7759322267028717E-2</c:v>
                  </c:pt>
                  <c:pt idx="7">
                    <c:v>3.7759322267028717E-2</c:v>
                  </c:pt>
                  <c:pt idx="8">
                    <c:v>3.7759322267028717E-2</c:v>
                  </c:pt>
                  <c:pt idx="9">
                    <c:v>3.7759322267028717E-2</c:v>
                  </c:pt>
                  <c:pt idx="10">
                    <c:v>3.7759322267028717E-2</c:v>
                  </c:pt>
                  <c:pt idx="11">
                    <c:v>3.7759322267028717E-2</c:v>
                  </c:pt>
                  <c:pt idx="12">
                    <c:v>3.7759322267028717E-2</c:v>
                  </c:pt>
                  <c:pt idx="13">
                    <c:v>3.7759322267028717E-2</c:v>
                  </c:pt>
                  <c:pt idx="14">
                    <c:v>3.7759322267028717E-2</c:v>
                  </c:pt>
                  <c:pt idx="15">
                    <c:v>3.7759322267028717E-2</c:v>
                  </c:pt>
                  <c:pt idx="16">
                    <c:v>3.7759322267028717E-2</c:v>
                  </c:pt>
                  <c:pt idx="17">
                    <c:v>3.7759322267028717E-2</c:v>
                  </c:pt>
                  <c:pt idx="18">
                    <c:v>3.7759322267028717E-2</c:v>
                  </c:pt>
                  <c:pt idx="19">
                    <c:v>3.7759322267028717E-2</c:v>
                  </c:pt>
                  <c:pt idx="20">
                    <c:v>3.7759322267028717E-2</c:v>
                  </c:pt>
                  <c:pt idx="21">
                    <c:v>3.7759322267028717E-2</c:v>
                  </c:pt>
                  <c:pt idx="22">
                    <c:v>3.7759322267028717E-2</c:v>
                  </c:pt>
                  <c:pt idx="23">
                    <c:v>3.7759322267028717E-2</c:v>
                  </c:pt>
                  <c:pt idx="24">
                    <c:v>3.7759322267028717E-2</c:v>
                  </c:pt>
                  <c:pt idx="25">
                    <c:v>3.7759322267028717E-2</c:v>
                  </c:pt>
                  <c:pt idx="26">
                    <c:v>3.7759322267028717E-2</c:v>
                  </c:pt>
                  <c:pt idx="27">
                    <c:v>3.7759322267028717E-2</c:v>
                  </c:pt>
                  <c:pt idx="28">
                    <c:v>3.7759322267028717E-2</c:v>
                  </c:pt>
                  <c:pt idx="29">
                    <c:v>3.7759322267028717E-2</c:v>
                  </c:pt>
                  <c:pt idx="30">
                    <c:v>3.7759322267028717E-2</c:v>
                  </c:pt>
                  <c:pt idx="31">
                    <c:v>3.7759322267028717E-2</c:v>
                  </c:pt>
                  <c:pt idx="32">
                    <c:v>3.7759322267028717E-2</c:v>
                  </c:pt>
                  <c:pt idx="33">
                    <c:v>3.7759322267028717E-2</c:v>
                  </c:pt>
                  <c:pt idx="34">
                    <c:v>3.7759322267028717E-2</c:v>
                  </c:pt>
                  <c:pt idx="35">
                    <c:v>3.7759322267028717E-2</c:v>
                  </c:pt>
                  <c:pt idx="36">
                    <c:v>3.7759322267028717E-2</c:v>
                  </c:pt>
                  <c:pt idx="37">
                    <c:v>3.7759322267028717E-2</c:v>
                  </c:pt>
                  <c:pt idx="38">
                    <c:v>3.7759322267028717E-2</c:v>
                  </c:pt>
                  <c:pt idx="39">
                    <c:v>3.7759322267028717E-2</c:v>
                  </c:pt>
                  <c:pt idx="40">
                    <c:v>3.7759322267028717E-2</c:v>
                  </c:pt>
                  <c:pt idx="41">
                    <c:v>3.7759322267028717E-2</c:v>
                  </c:pt>
                  <c:pt idx="42">
                    <c:v>3.7759322267028717E-2</c:v>
                  </c:pt>
                  <c:pt idx="43">
                    <c:v>3.7759322267028717E-2</c:v>
                  </c:pt>
                  <c:pt idx="44">
                    <c:v>3.7759322267028717E-2</c:v>
                  </c:pt>
                  <c:pt idx="45">
                    <c:v>3.7759322267028717E-2</c:v>
                  </c:pt>
                  <c:pt idx="46">
                    <c:v>3.7759322267028717E-2</c:v>
                  </c:pt>
                  <c:pt idx="47">
                    <c:v>3.7759322267028717E-2</c:v>
                  </c:pt>
                  <c:pt idx="48">
                    <c:v>3.7759322267028717E-2</c:v>
                  </c:pt>
                  <c:pt idx="49">
                    <c:v>3.7759322267028717E-2</c:v>
                  </c:pt>
                  <c:pt idx="50">
                    <c:v>3.7759322267028717E-2</c:v>
                  </c:pt>
                  <c:pt idx="51">
                    <c:v>3.7759322267028717E-2</c:v>
                  </c:pt>
                  <c:pt idx="52">
                    <c:v>3.7759322267028717E-2</c:v>
                  </c:pt>
                  <c:pt idx="53">
                    <c:v>3.7759322267028717E-2</c:v>
                  </c:pt>
                  <c:pt idx="54">
                    <c:v>3.7759322267028717E-2</c:v>
                  </c:pt>
                  <c:pt idx="55">
                    <c:v>3.7759322267028717E-2</c:v>
                  </c:pt>
                  <c:pt idx="56">
                    <c:v>3.7759322267028717E-2</c:v>
                  </c:pt>
                  <c:pt idx="57">
                    <c:v>3.7759322267028717E-2</c:v>
                  </c:pt>
                  <c:pt idx="58">
                    <c:v>3.7759322267028717E-2</c:v>
                  </c:pt>
                  <c:pt idx="59">
                    <c:v>3.7759322267028717E-2</c:v>
                  </c:pt>
                  <c:pt idx="60">
                    <c:v>3.7759322267028717E-2</c:v>
                  </c:pt>
                  <c:pt idx="61">
                    <c:v>3.7759322267028717E-2</c:v>
                  </c:pt>
                  <c:pt idx="62">
                    <c:v>3.7759322267028717E-2</c:v>
                  </c:pt>
                  <c:pt idx="63">
                    <c:v>3.7759322267028717E-2</c:v>
                  </c:pt>
                  <c:pt idx="64">
                    <c:v>3.7759322267028717E-2</c:v>
                  </c:pt>
                  <c:pt idx="65">
                    <c:v>3.7759322267028717E-2</c:v>
                  </c:pt>
                </c:numCache>
              </c:numRef>
            </c:plus>
            <c:minus>
              <c:numRef>
                <c:f>'resnet v100 new'!$F$3:$F$68</c:f>
                <c:numCache>
                  <c:formatCode>General</c:formatCode>
                  <c:ptCount val="66"/>
                  <c:pt idx="0">
                    <c:v>4.2016194494417736E-2</c:v>
                  </c:pt>
                  <c:pt idx="1">
                    <c:v>4.2016194494417736E-2</c:v>
                  </c:pt>
                  <c:pt idx="2">
                    <c:v>4.2016194494417736E-2</c:v>
                  </c:pt>
                  <c:pt idx="3">
                    <c:v>4.2016194494417736E-2</c:v>
                  </c:pt>
                  <c:pt idx="4">
                    <c:v>4.2016194494417736E-2</c:v>
                  </c:pt>
                  <c:pt idx="5">
                    <c:v>4.2016194494417736E-2</c:v>
                  </c:pt>
                  <c:pt idx="6">
                    <c:v>4.2016194494417736E-2</c:v>
                  </c:pt>
                  <c:pt idx="7">
                    <c:v>4.2016194494417736E-2</c:v>
                  </c:pt>
                  <c:pt idx="8">
                    <c:v>4.2016194494417736E-2</c:v>
                  </c:pt>
                  <c:pt idx="9">
                    <c:v>4.2016194494417736E-2</c:v>
                  </c:pt>
                  <c:pt idx="10">
                    <c:v>4.2016194494417736E-2</c:v>
                  </c:pt>
                  <c:pt idx="11">
                    <c:v>4.2016194494417736E-2</c:v>
                  </c:pt>
                  <c:pt idx="12">
                    <c:v>4.2016194494417736E-2</c:v>
                  </c:pt>
                  <c:pt idx="13">
                    <c:v>4.2016194494417736E-2</c:v>
                  </c:pt>
                  <c:pt idx="14">
                    <c:v>4.2016194494417736E-2</c:v>
                  </c:pt>
                  <c:pt idx="15">
                    <c:v>4.2016194494417736E-2</c:v>
                  </c:pt>
                  <c:pt idx="16">
                    <c:v>4.2016194494417736E-2</c:v>
                  </c:pt>
                  <c:pt idx="17">
                    <c:v>4.2016194494417736E-2</c:v>
                  </c:pt>
                  <c:pt idx="18">
                    <c:v>4.2016194494417736E-2</c:v>
                  </c:pt>
                  <c:pt idx="19">
                    <c:v>4.2016194494417736E-2</c:v>
                  </c:pt>
                  <c:pt idx="20">
                    <c:v>4.2016194494417736E-2</c:v>
                  </c:pt>
                  <c:pt idx="21">
                    <c:v>4.2016194494417736E-2</c:v>
                  </c:pt>
                  <c:pt idx="22">
                    <c:v>4.2016194494417736E-2</c:v>
                  </c:pt>
                  <c:pt idx="23">
                    <c:v>4.2016194494417736E-2</c:v>
                  </c:pt>
                  <c:pt idx="24">
                    <c:v>4.2016194494417736E-2</c:v>
                  </c:pt>
                  <c:pt idx="25">
                    <c:v>4.2016194494417736E-2</c:v>
                  </c:pt>
                  <c:pt idx="26">
                    <c:v>4.2016194494417736E-2</c:v>
                  </c:pt>
                  <c:pt idx="27">
                    <c:v>4.2016194494417736E-2</c:v>
                  </c:pt>
                  <c:pt idx="28">
                    <c:v>4.2016194494417736E-2</c:v>
                  </c:pt>
                  <c:pt idx="29">
                    <c:v>4.2016194494417736E-2</c:v>
                  </c:pt>
                  <c:pt idx="30">
                    <c:v>4.2016194494417736E-2</c:v>
                  </c:pt>
                  <c:pt idx="31">
                    <c:v>4.2016194494417736E-2</c:v>
                  </c:pt>
                  <c:pt idx="32">
                    <c:v>4.2016194494417736E-2</c:v>
                  </c:pt>
                  <c:pt idx="33">
                    <c:v>4.2016194494417736E-2</c:v>
                  </c:pt>
                  <c:pt idx="34">
                    <c:v>4.2016194494417736E-2</c:v>
                  </c:pt>
                  <c:pt idx="35">
                    <c:v>4.2016194494417736E-2</c:v>
                  </c:pt>
                  <c:pt idx="36">
                    <c:v>4.2016194494417736E-2</c:v>
                  </c:pt>
                  <c:pt idx="37">
                    <c:v>4.2016194494417736E-2</c:v>
                  </c:pt>
                  <c:pt idx="38">
                    <c:v>4.2016194494417736E-2</c:v>
                  </c:pt>
                  <c:pt idx="39">
                    <c:v>4.2016194494417736E-2</c:v>
                  </c:pt>
                  <c:pt idx="40">
                    <c:v>4.2016194494417736E-2</c:v>
                  </c:pt>
                  <c:pt idx="41">
                    <c:v>4.2016194494417736E-2</c:v>
                  </c:pt>
                  <c:pt idx="42">
                    <c:v>4.2016194494417736E-2</c:v>
                  </c:pt>
                  <c:pt idx="43">
                    <c:v>4.2016194494417736E-2</c:v>
                  </c:pt>
                  <c:pt idx="44">
                    <c:v>4.2016194494417736E-2</c:v>
                  </c:pt>
                  <c:pt idx="45">
                    <c:v>4.2016194494417736E-2</c:v>
                  </c:pt>
                  <c:pt idx="46">
                    <c:v>4.2016194494417736E-2</c:v>
                  </c:pt>
                  <c:pt idx="47">
                    <c:v>4.2016194494417736E-2</c:v>
                  </c:pt>
                  <c:pt idx="48">
                    <c:v>4.2016194494417736E-2</c:v>
                  </c:pt>
                  <c:pt idx="49">
                    <c:v>4.2016194494417736E-2</c:v>
                  </c:pt>
                  <c:pt idx="50">
                    <c:v>4.2016194494417736E-2</c:v>
                  </c:pt>
                  <c:pt idx="51">
                    <c:v>4.2016194494417736E-2</c:v>
                  </c:pt>
                  <c:pt idx="52">
                    <c:v>4.2016194494417736E-2</c:v>
                  </c:pt>
                  <c:pt idx="53">
                    <c:v>4.2016194494417736E-2</c:v>
                  </c:pt>
                  <c:pt idx="54">
                    <c:v>4.2016194494417736E-2</c:v>
                  </c:pt>
                  <c:pt idx="55">
                    <c:v>4.2016194494417736E-2</c:v>
                  </c:pt>
                  <c:pt idx="56">
                    <c:v>4.2016194494417736E-2</c:v>
                  </c:pt>
                  <c:pt idx="57">
                    <c:v>4.2016194494417736E-2</c:v>
                  </c:pt>
                  <c:pt idx="58">
                    <c:v>4.2016194494417736E-2</c:v>
                  </c:pt>
                  <c:pt idx="59">
                    <c:v>4.2016194494417736E-2</c:v>
                  </c:pt>
                  <c:pt idx="60">
                    <c:v>4.2016194494417736E-2</c:v>
                  </c:pt>
                  <c:pt idx="61">
                    <c:v>4.2016194494417736E-2</c:v>
                  </c:pt>
                  <c:pt idx="62">
                    <c:v>4.2016194494417736E-2</c:v>
                  </c:pt>
                  <c:pt idx="63">
                    <c:v>4.2016194494417736E-2</c:v>
                  </c:pt>
                  <c:pt idx="64">
                    <c:v>4.2016194494417736E-2</c:v>
                  </c:pt>
                  <c:pt idx="65">
                    <c:v>4.2016194494417736E-2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'resnet v100 new'!$D$3:$D$68</c:f>
              <c:numCache>
                <c:formatCode>General</c:formatCode>
                <c:ptCount val="66"/>
                <c:pt idx="0">
                  <c:v>0.87594456394134212</c:v>
                </c:pt>
                <c:pt idx="1">
                  <c:v>0.87594456394134212</c:v>
                </c:pt>
                <c:pt idx="2">
                  <c:v>0.87594456394134212</c:v>
                </c:pt>
                <c:pt idx="3">
                  <c:v>0.87594456394134212</c:v>
                </c:pt>
                <c:pt idx="4">
                  <c:v>0.87594456394134212</c:v>
                </c:pt>
                <c:pt idx="5">
                  <c:v>0.87594456394134212</c:v>
                </c:pt>
                <c:pt idx="6">
                  <c:v>0.87594456394134212</c:v>
                </c:pt>
                <c:pt idx="7">
                  <c:v>0.87594456394134212</c:v>
                </c:pt>
                <c:pt idx="8">
                  <c:v>0.87594456394134212</c:v>
                </c:pt>
                <c:pt idx="9">
                  <c:v>0.87594456394134212</c:v>
                </c:pt>
                <c:pt idx="10">
                  <c:v>0.87594456394134212</c:v>
                </c:pt>
                <c:pt idx="11">
                  <c:v>0.87594456394134212</c:v>
                </c:pt>
                <c:pt idx="12">
                  <c:v>0.87594456394134212</c:v>
                </c:pt>
                <c:pt idx="13">
                  <c:v>0.87594456394134212</c:v>
                </c:pt>
                <c:pt idx="14">
                  <c:v>0.87594456394134212</c:v>
                </c:pt>
                <c:pt idx="15">
                  <c:v>0.87594456394134212</c:v>
                </c:pt>
                <c:pt idx="16">
                  <c:v>0.87594456394134212</c:v>
                </c:pt>
                <c:pt idx="17">
                  <c:v>0.87594456394134212</c:v>
                </c:pt>
                <c:pt idx="18">
                  <c:v>0.87594456394134212</c:v>
                </c:pt>
                <c:pt idx="19">
                  <c:v>0.87594456394134212</c:v>
                </c:pt>
                <c:pt idx="20">
                  <c:v>0.87594456394134212</c:v>
                </c:pt>
                <c:pt idx="21">
                  <c:v>0.87594456394134212</c:v>
                </c:pt>
                <c:pt idx="22">
                  <c:v>0.87594456394134212</c:v>
                </c:pt>
                <c:pt idx="23">
                  <c:v>0.87594456394134212</c:v>
                </c:pt>
                <c:pt idx="24">
                  <c:v>0.87594456394134212</c:v>
                </c:pt>
                <c:pt idx="25">
                  <c:v>0.87594456394134212</c:v>
                </c:pt>
                <c:pt idx="26">
                  <c:v>0.87594456394134212</c:v>
                </c:pt>
                <c:pt idx="27">
                  <c:v>0.87594456394134212</c:v>
                </c:pt>
                <c:pt idx="28">
                  <c:v>0.87594456394134212</c:v>
                </c:pt>
                <c:pt idx="29">
                  <c:v>0.87594456394134212</c:v>
                </c:pt>
                <c:pt idx="30">
                  <c:v>0.87594456394134212</c:v>
                </c:pt>
                <c:pt idx="31">
                  <c:v>0.87594456394134212</c:v>
                </c:pt>
                <c:pt idx="32">
                  <c:v>0.87594456394134212</c:v>
                </c:pt>
                <c:pt idx="33">
                  <c:v>0.87594456394134212</c:v>
                </c:pt>
                <c:pt idx="34">
                  <c:v>0.87594456394134212</c:v>
                </c:pt>
                <c:pt idx="35">
                  <c:v>0.87594456394134212</c:v>
                </c:pt>
                <c:pt idx="36">
                  <c:v>0.87594456394134212</c:v>
                </c:pt>
                <c:pt idx="37">
                  <c:v>0.87594456394134212</c:v>
                </c:pt>
                <c:pt idx="38">
                  <c:v>0.87594456394134212</c:v>
                </c:pt>
                <c:pt idx="39">
                  <c:v>0.87594456394134212</c:v>
                </c:pt>
                <c:pt idx="40">
                  <c:v>0.87594456394134212</c:v>
                </c:pt>
                <c:pt idx="41">
                  <c:v>0.87594456394134212</c:v>
                </c:pt>
                <c:pt idx="42">
                  <c:v>0.87594456394134212</c:v>
                </c:pt>
                <c:pt idx="43">
                  <c:v>0.87594456394134212</c:v>
                </c:pt>
                <c:pt idx="44">
                  <c:v>0.87594456394134212</c:v>
                </c:pt>
                <c:pt idx="45">
                  <c:v>0.87594456394134212</c:v>
                </c:pt>
                <c:pt idx="46">
                  <c:v>0.87594456394134212</c:v>
                </c:pt>
                <c:pt idx="47">
                  <c:v>0.87594456394134212</c:v>
                </c:pt>
                <c:pt idx="48">
                  <c:v>0.87594456394134212</c:v>
                </c:pt>
                <c:pt idx="49">
                  <c:v>0.87594456394134212</c:v>
                </c:pt>
                <c:pt idx="50">
                  <c:v>0.87594456394134212</c:v>
                </c:pt>
                <c:pt idx="51">
                  <c:v>0.87594456394134212</c:v>
                </c:pt>
                <c:pt idx="52">
                  <c:v>0.87594456394134212</c:v>
                </c:pt>
                <c:pt idx="53">
                  <c:v>0.87594456394134212</c:v>
                </c:pt>
                <c:pt idx="54">
                  <c:v>0.87594456394134212</c:v>
                </c:pt>
                <c:pt idx="55">
                  <c:v>0.87594456394134212</c:v>
                </c:pt>
                <c:pt idx="56">
                  <c:v>0.87594456394134212</c:v>
                </c:pt>
                <c:pt idx="57">
                  <c:v>0.87594456394134212</c:v>
                </c:pt>
                <c:pt idx="58">
                  <c:v>0.87594456394134212</c:v>
                </c:pt>
                <c:pt idx="59">
                  <c:v>0.87594456394134212</c:v>
                </c:pt>
                <c:pt idx="60">
                  <c:v>0.87594456394134212</c:v>
                </c:pt>
                <c:pt idx="61">
                  <c:v>0.87594456394134212</c:v>
                </c:pt>
                <c:pt idx="62">
                  <c:v>0.87594456394134212</c:v>
                </c:pt>
                <c:pt idx="63">
                  <c:v>0.87594456394134212</c:v>
                </c:pt>
                <c:pt idx="64">
                  <c:v>0.87594456394134212</c:v>
                </c:pt>
                <c:pt idx="65">
                  <c:v>0.87594456394134212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48D-435B-A8BF-BD3106C91DA7}"/>
            </c:ext>
          </c:extLst>
        </c:ser>
        <c:ser>
          <c:idx val="4"/>
          <c:order val="4"/>
          <c:tx>
            <c:strRef>
              <c:f>'resnet v100 new'!$S$2</c:f>
              <c:strCache>
                <c:ptCount val="1"/>
                <c:pt idx="0">
                  <c:v>mps:fp32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'resnet v100 new'!$T$3:$T$15</c:f>
                <c:numCache>
                  <c:formatCode>General</c:formatCode>
                  <c:ptCount val="13"/>
                  <c:pt idx="0">
                    <c:v>3.8286765737974404E-2</c:v>
                  </c:pt>
                  <c:pt idx="1">
                    <c:v>3.4763150741477622E-2</c:v>
                  </c:pt>
                  <c:pt idx="2">
                    <c:v>7.260330338561749E-2</c:v>
                  </c:pt>
                  <c:pt idx="3">
                    <c:v>0.10857945140987924</c:v>
                  </c:pt>
                  <c:pt idx="4">
                    <c:v>9.1404285107071104E-2</c:v>
                  </c:pt>
                  <c:pt idx="5">
                    <c:v>0.10621118993145529</c:v>
                  </c:pt>
                  <c:pt idx="6">
                    <c:v>2.9304527919842283E-2</c:v>
                  </c:pt>
                </c:numCache>
              </c:numRef>
            </c:plus>
            <c:minus>
              <c:numRef>
                <c:f>'resnet v100 new'!$U$3:$U$15</c:f>
                <c:numCache>
                  <c:formatCode>General</c:formatCode>
                  <c:ptCount val="13"/>
                  <c:pt idx="0">
                    <c:v>4.5561664407666402E-2</c:v>
                  </c:pt>
                  <c:pt idx="1">
                    <c:v>3.5452853018518748E-2</c:v>
                  </c:pt>
                  <c:pt idx="2">
                    <c:v>6.9912164575444802E-2</c:v>
                  </c:pt>
                  <c:pt idx="3">
                    <c:v>0.10519585800166098</c:v>
                  </c:pt>
                  <c:pt idx="4">
                    <c:v>0.14082270039274403</c:v>
                  </c:pt>
                  <c:pt idx="5">
                    <c:v>0.20249111618076321</c:v>
                  </c:pt>
                  <c:pt idx="6">
                    <c:v>5.6185157478812808E-2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'resnet v100 new'!$S$3:$S$15</c:f>
              <c:numCache>
                <c:formatCode>General</c:formatCode>
                <c:ptCount val="13"/>
                <c:pt idx="0">
                  <c:v>1.018259792661536</c:v>
                </c:pt>
                <c:pt idx="1">
                  <c:v>1.4362034271103274</c:v>
                </c:pt>
                <c:pt idx="2">
                  <c:v>1.6691485087799423</c:v>
                </c:pt>
                <c:pt idx="3">
                  <c:v>1.5283252275953396</c:v>
                </c:pt>
                <c:pt idx="4">
                  <c:v>1.6722184894886454</c:v>
                </c:pt>
                <c:pt idx="5">
                  <c:v>1.642480995792919</c:v>
                </c:pt>
                <c:pt idx="6">
                  <c:v>1.6852075710607051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48D-435B-A8BF-BD3106C91DA7}"/>
            </c:ext>
          </c:extLst>
        </c:ser>
        <c:ser>
          <c:idx val="5"/>
          <c:order val="5"/>
          <c:tx>
            <c:strRef>
              <c:f>'resnet v100 new'!$X$2</c:f>
              <c:strCache>
                <c:ptCount val="1"/>
                <c:pt idx="0">
                  <c:v>mps:amp</c:v>
                </c:pt>
              </c:strCache>
            </c:strRef>
          </c:tx>
          <c:spPr>
            <a:ln w="28575" cap="rnd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'resnet v100 new'!$Y$3:$Y$15</c:f>
                <c:numCache>
                  <c:formatCode>General</c:formatCode>
                  <c:ptCount val="13"/>
                  <c:pt idx="0">
                    <c:v>1.5916634931851359E-2</c:v>
                  </c:pt>
                  <c:pt idx="1">
                    <c:v>3.4439190774267825E-2</c:v>
                  </c:pt>
                  <c:pt idx="2">
                    <c:v>1.7608220971870203E-2</c:v>
                  </c:pt>
                  <c:pt idx="3">
                    <c:v>3.3854609199734709E-2</c:v>
                  </c:pt>
                  <c:pt idx="4">
                    <c:v>2.9467271666128614E-2</c:v>
                  </c:pt>
                  <c:pt idx="5">
                    <c:v>1.8230464619239939E-2</c:v>
                  </c:pt>
                </c:numCache>
              </c:numRef>
            </c:plus>
            <c:minus>
              <c:numRef>
                <c:f>'resnet v100 new'!$Z$3:$Z$15</c:f>
                <c:numCache>
                  <c:formatCode>General</c:formatCode>
                  <c:ptCount val="13"/>
                  <c:pt idx="0">
                    <c:v>2.8835154911285854E-2</c:v>
                  </c:pt>
                  <c:pt idx="1">
                    <c:v>2.3414814407461071E-2</c:v>
                  </c:pt>
                  <c:pt idx="2">
                    <c:v>3.1751322210082256E-2</c:v>
                  </c:pt>
                  <c:pt idx="3">
                    <c:v>5.4738298228897975E-2</c:v>
                  </c:pt>
                  <c:pt idx="4">
                    <c:v>5.2290245326680473E-2</c:v>
                  </c:pt>
                  <c:pt idx="5">
                    <c:v>2.153063020364776E-2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'resnet v100 new'!$X$3:$X$24</c:f>
              <c:numCache>
                <c:formatCode>General</c:formatCode>
                <c:ptCount val="22"/>
                <c:pt idx="0">
                  <c:v>0.90285876097713924</c:v>
                </c:pt>
                <c:pt idx="1">
                  <c:v>1.3044178188871092</c:v>
                </c:pt>
                <c:pt idx="2">
                  <c:v>1.5872895899508057</c:v>
                </c:pt>
                <c:pt idx="3">
                  <c:v>1.6526080662230864</c:v>
                </c:pt>
                <c:pt idx="4">
                  <c:v>1.683611280767793</c:v>
                </c:pt>
                <c:pt idx="5">
                  <c:v>1.6896269483344877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48D-435B-A8BF-BD3106C91DA7}"/>
            </c:ext>
          </c:extLst>
        </c:ser>
        <c:ser>
          <c:idx val="0"/>
          <c:order val="6"/>
          <c:tx>
            <c:strRef>
              <c:f>'resnet v100 new'!$I$2</c:f>
              <c:strCache>
                <c:ptCount val="1"/>
                <c:pt idx="0">
                  <c:v>concurrent:fp32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'resnet v100 new'!$J$3:$J$15</c:f>
                <c:numCache>
                  <c:formatCode>General</c:formatCode>
                  <c:ptCount val="13"/>
                  <c:pt idx="0">
                    <c:v>1.8491603073591323E-2</c:v>
                  </c:pt>
                  <c:pt idx="1">
                    <c:v>2.5846652238249668E-2</c:v>
                  </c:pt>
                  <c:pt idx="2">
                    <c:v>1.1284917322091692E-2</c:v>
                  </c:pt>
                  <c:pt idx="3">
                    <c:v>3.2987270691387627E-2</c:v>
                  </c:pt>
                  <c:pt idx="4">
                    <c:v>2.826817374391255E-2</c:v>
                  </c:pt>
                  <c:pt idx="5">
                    <c:v>2.2548985311395375E-2</c:v>
                  </c:pt>
                  <c:pt idx="6">
                    <c:v>1.0621362278403712E-2</c:v>
                  </c:pt>
                </c:numCache>
              </c:numRef>
            </c:plus>
            <c:minus>
              <c:numRef>
                <c:f>'resnet v100 new'!$K$3:$K$15</c:f>
                <c:numCache>
                  <c:formatCode>General</c:formatCode>
                  <c:ptCount val="13"/>
                  <c:pt idx="0">
                    <c:v>9.551238492165437E-3</c:v>
                  </c:pt>
                  <c:pt idx="1">
                    <c:v>4.1211835953014919E-2</c:v>
                  </c:pt>
                  <c:pt idx="2">
                    <c:v>5.7008261210986788E-3</c:v>
                  </c:pt>
                  <c:pt idx="3">
                    <c:v>6.3485551493336123E-2</c:v>
                  </c:pt>
                  <c:pt idx="4">
                    <c:v>4.0366951729821965E-2</c:v>
                  </c:pt>
                  <c:pt idx="5">
                    <c:v>2.5385168581224304E-2</c:v>
                  </c:pt>
                  <c:pt idx="6">
                    <c:v>1.3745038502437579E-2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'resnet v100 new'!$I$3:$I$23</c:f>
              <c:numCache>
                <c:formatCode>General</c:formatCode>
                <c:ptCount val="21"/>
                <c:pt idx="0">
                  <c:v>1.0057465825875014</c:v>
                </c:pt>
                <c:pt idx="1">
                  <c:v>1.3923293532634535</c:v>
                </c:pt>
                <c:pt idx="2">
                  <c:v>1.6496003165198683</c:v>
                </c:pt>
                <c:pt idx="3">
                  <c:v>1.7005049675839214</c:v>
                </c:pt>
                <c:pt idx="4">
                  <c:v>1.6938050249468974</c:v>
                </c:pt>
                <c:pt idx="5">
                  <c:v>1.6900408121544841</c:v>
                </c:pt>
                <c:pt idx="6">
                  <c:v>1.679617086944325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48D-435B-A8BF-BD3106C91DA7}"/>
            </c:ext>
          </c:extLst>
        </c:ser>
        <c:ser>
          <c:idx val="3"/>
          <c:order val="7"/>
          <c:tx>
            <c:strRef>
              <c:f>'resnet v100 new'!$N$2</c:f>
              <c:strCache>
                <c:ptCount val="1"/>
                <c:pt idx="0">
                  <c:v>concurrent:amp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'resnet v100 new'!$O$3:$O$15</c:f>
                <c:numCache>
                  <c:formatCode>General</c:formatCode>
                  <c:ptCount val="13"/>
                  <c:pt idx="0">
                    <c:v>2.6584668082528462E-2</c:v>
                  </c:pt>
                  <c:pt idx="1">
                    <c:v>4.0337460116985913E-3</c:v>
                  </c:pt>
                  <c:pt idx="2">
                    <c:v>2.3411721671778851E-2</c:v>
                  </c:pt>
                  <c:pt idx="3">
                    <c:v>2.611294546840992E-2</c:v>
                  </c:pt>
                  <c:pt idx="4">
                    <c:v>3.2386923096401343E-2</c:v>
                  </c:pt>
                  <c:pt idx="5">
                    <c:v>2.510438647033264E-2</c:v>
                  </c:pt>
                </c:numCache>
              </c:numRef>
            </c:plus>
            <c:minus>
              <c:numRef>
                <c:f>'resnet v100 new'!$P$3:$P$15</c:f>
                <c:numCache>
                  <c:formatCode>General</c:formatCode>
                  <c:ptCount val="13"/>
                  <c:pt idx="0">
                    <c:v>1.4701134766613388E-2</c:v>
                  </c:pt>
                  <c:pt idx="1">
                    <c:v>6.4255151783088049E-3</c:v>
                  </c:pt>
                  <c:pt idx="2">
                    <c:v>3.8398228549936908E-2</c:v>
                  </c:pt>
                  <c:pt idx="3">
                    <c:v>4.4942103256036425E-2</c:v>
                  </c:pt>
                  <c:pt idx="4">
                    <c:v>4.1565352892372287E-2</c:v>
                  </c:pt>
                  <c:pt idx="5">
                    <c:v>4.9041106130655931E-2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'resnet v100 new'!$N$3:$N$20</c:f>
              <c:numCache>
                <c:formatCode>General</c:formatCode>
                <c:ptCount val="18"/>
                <c:pt idx="0">
                  <c:v>0.91350262603443788</c:v>
                </c:pt>
                <c:pt idx="1">
                  <c:v>1.2644105516529862</c:v>
                </c:pt>
                <c:pt idx="2">
                  <c:v>1.5497885169156178</c:v>
                </c:pt>
                <c:pt idx="3">
                  <c:v>1.6409485728305004</c:v>
                </c:pt>
                <c:pt idx="4">
                  <c:v>1.6382769015097227</c:v>
                </c:pt>
                <c:pt idx="5">
                  <c:v>1.6256943123287495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48D-435B-A8BF-BD3106C91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1800" b="1" i="0" u="none" strike="noStrike" baseline="0">
                    <a:effectLst/>
                  </a:rPr>
                  <a:t>Models</a:t>
                </a:r>
                <a:endPara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20161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Normalized Throughput</a:t>
                </a:r>
              </a:p>
            </c:rich>
          </c:tx>
          <c:layout>
            <c:manualLayout>
              <c:xMode val="edge"/>
              <c:yMode val="edge"/>
              <c:x val="4.1628021072283014E-2"/>
              <c:y val="0.236315292946032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8411414360776992"/>
          <c:w val="0.7556775792715722"/>
          <c:h val="9.17745088337903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baseline="0" dirty="0"/>
              <a:t>GPU Utilization</a:t>
            </a:r>
          </a:p>
        </c:rich>
      </c:tx>
      <c:layout>
        <c:manualLayout>
          <c:xMode val="edge"/>
          <c:yMode val="edge"/>
          <c:x val="0.36346620734908142"/>
          <c:y val="0.159437260564103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66262109883196"/>
          <c:y val="0.27663041645445696"/>
          <c:w val="0.84989536124185461"/>
          <c:h val="0.4567703972983545"/>
        </c:manualLayout>
      </c:layout>
      <c:scatterChart>
        <c:scatterStyle val="lineMarker"/>
        <c:varyColors val="0"/>
        <c:ser>
          <c:idx val="0"/>
          <c:order val="0"/>
          <c:tx>
            <c:strRef>
              <c:f>'Vector Stats'!$B$10</c:f>
              <c:strCache>
                <c:ptCount val="1"/>
                <c:pt idx="0">
                  <c:v>SM Active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'Vector Stats'!$A$11:$A$23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'Vector Stats'!$B$11:$B$23</c:f>
              <c:numCache>
                <c:formatCode>0%</c:formatCode>
                <c:ptCount val="13"/>
                <c:pt idx="0">
                  <c:v>0.12</c:v>
                </c:pt>
                <c:pt idx="1">
                  <c:v>0.16</c:v>
                </c:pt>
                <c:pt idx="2">
                  <c:v>0.13</c:v>
                </c:pt>
                <c:pt idx="3">
                  <c:v>0.18</c:v>
                </c:pt>
                <c:pt idx="4">
                  <c:v>0.21</c:v>
                </c:pt>
                <c:pt idx="5">
                  <c:v>0.2</c:v>
                </c:pt>
                <c:pt idx="6">
                  <c:v>0.14000000000000001</c:v>
                </c:pt>
                <c:pt idx="7">
                  <c:v>0.08</c:v>
                </c:pt>
                <c:pt idx="8">
                  <c:v>7.0000000000000007E-2</c:v>
                </c:pt>
                <c:pt idx="9">
                  <c:v>0.12</c:v>
                </c:pt>
                <c:pt idx="10">
                  <c:v>0.24</c:v>
                </c:pt>
                <c:pt idx="11">
                  <c:v>0.13</c:v>
                </c:pt>
                <c:pt idx="12">
                  <c:v>0.12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BCA-4C69-8DC5-4965ACB1E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6546751"/>
        <c:axId val="876545503"/>
      </c:scatterChart>
      <c:valAx>
        <c:axId val="876546751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Job Index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545503"/>
        <c:crosses val="autoZero"/>
        <c:crossBetween val="midCat"/>
        <c:majorUnit val="1"/>
      </c:valAx>
      <c:valAx>
        <c:axId val="876545503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546751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A100</a:t>
            </a:r>
          </a:p>
        </c:rich>
      </c:tx>
      <c:layout>
        <c:manualLayout>
          <c:xMode val="edge"/>
          <c:yMode val="edge"/>
          <c:x val="0.8427676720246815"/>
          <c:y val="0.169730809248252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73051133714489791"/>
          <c:y val="0.24555558304736336"/>
          <c:w val="0.25342172790190898"/>
          <c:h val="0.40481538478487378"/>
        </c:manualLayout>
      </c:layout>
      <c:lineChart>
        <c:grouping val="standard"/>
        <c:varyColors val="0"/>
        <c:ser>
          <c:idx val="6"/>
          <c:order val="0"/>
          <c:tx>
            <c:strRef>
              <c:f>'dcgan a100'!$AM$2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'dcgan a100'!$AM$3:$AM$90</c:f>
              <c:numCache>
                <c:formatCode>General</c:formatCode>
                <c:ptCount val="88"/>
                <c:pt idx="0">
                  <c:v>1</c:v>
                </c:pt>
                <c:pt idx="1">
                  <c:v>1.99419406611164</c:v>
                </c:pt>
                <c:pt idx="2">
                  <c:v>2.5749291558307501</c:v>
                </c:pt>
                <c:pt idx="3">
                  <c:v>3.4660993603076249</c:v>
                </c:pt>
                <c:pt idx="4">
                  <c:v>3.9771464016501348</c:v>
                </c:pt>
                <c:pt idx="5">
                  <c:v>4.169133538406455</c:v>
                </c:pt>
                <c:pt idx="6">
                  <c:v>4.2213885625055347</c:v>
                </c:pt>
                <c:pt idx="7">
                  <c:v>4.2864618595716504</c:v>
                </c:pt>
                <c:pt idx="8">
                  <c:v>4.2514889460038399</c:v>
                </c:pt>
                <c:pt idx="9">
                  <c:v>4.2664118951107746</c:v>
                </c:pt>
                <c:pt idx="10">
                  <c:v>4.2966186936609194</c:v>
                </c:pt>
                <c:pt idx="11">
                  <c:v>4.3294335218624553</c:v>
                </c:pt>
                <c:pt idx="12">
                  <c:v>4.3535963208587898</c:v>
                </c:pt>
                <c:pt idx="13">
                  <c:v>4.3559111482535648</c:v>
                </c:pt>
                <c:pt idx="14">
                  <c:v>4.3582259756483399</c:v>
                </c:pt>
                <c:pt idx="15">
                  <c:v>4.360540803043115</c:v>
                </c:pt>
                <c:pt idx="16">
                  <c:v>4.36285563043789</c:v>
                </c:pt>
                <c:pt idx="17">
                  <c:v>4.3651704578326598</c:v>
                </c:pt>
                <c:pt idx="18">
                  <c:v>4.3674852852274348</c:v>
                </c:pt>
                <c:pt idx="19">
                  <c:v>4.3698001126222099</c:v>
                </c:pt>
                <c:pt idx="20">
                  <c:v>4.372114940016985</c:v>
                </c:pt>
                <c:pt idx="21">
                  <c:v>4.37442976741176</c:v>
                </c:pt>
                <c:pt idx="22">
                  <c:v>4.3767445948065351</c:v>
                </c:pt>
                <c:pt idx="23">
                  <c:v>4.3790594222013102</c:v>
                </c:pt>
                <c:pt idx="24">
                  <c:v>4.3813742495960852</c:v>
                </c:pt>
                <c:pt idx="25">
                  <c:v>4.387852683225935</c:v>
                </c:pt>
                <c:pt idx="26">
                  <c:v>4.3943311168557901</c:v>
                </c:pt>
                <c:pt idx="27">
                  <c:v>4.4008095504856453</c:v>
                </c:pt>
                <c:pt idx="28">
                  <c:v>4.407287984115495</c:v>
                </c:pt>
                <c:pt idx="29">
                  <c:v>4.4137664177453502</c:v>
                </c:pt>
                <c:pt idx="30">
                  <c:v>4.4202448513752053</c:v>
                </c:pt>
                <c:pt idx="31">
                  <c:v>4.4267232850050551</c:v>
                </c:pt>
                <c:pt idx="32">
                  <c:v>4.4332017186349102</c:v>
                </c:pt>
                <c:pt idx="33">
                  <c:v>4.4396801522647653</c:v>
                </c:pt>
                <c:pt idx="34">
                  <c:v>4.4461585858946204</c:v>
                </c:pt>
                <c:pt idx="35">
                  <c:v>4.4526370195244747</c:v>
                </c:pt>
                <c:pt idx="36">
                  <c:v>4.4591154531543298</c:v>
                </c:pt>
                <c:pt idx="37">
                  <c:v>4.4399335434859051</c:v>
                </c:pt>
                <c:pt idx="38">
                  <c:v>4.420751633817475</c:v>
                </c:pt>
                <c:pt idx="39">
                  <c:v>4.4015697241490503</c:v>
                </c:pt>
                <c:pt idx="40">
                  <c:v>4.3823878144806301</c:v>
                </c:pt>
                <c:pt idx="41">
                  <c:v>4.3632059048122045</c:v>
                </c:pt>
                <c:pt idx="42">
                  <c:v>4.3440239951437754</c:v>
                </c:pt>
                <c:pt idx="43">
                  <c:v>4.3248420854753498</c:v>
                </c:pt>
                <c:pt idx="44">
                  <c:v>4.3056601758069251</c:v>
                </c:pt>
                <c:pt idx="45">
                  <c:v>4.2864782661385048</c:v>
                </c:pt>
                <c:pt idx="46">
                  <c:v>4.2672963564700748</c:v>
                </c:pt>
                <c:pt idx="47">
                  <c:v>4.2481144468016501</c:v>
                </c:pt>
                <c:pt idx="48">
                  <c:v>4.2289325371332254</c:v>
                </c:pt>
                <c:pt idx="49">
                  <c:v>4.19460844894855</c:v>
                </c:pt>
                <c:pt idx="50">
                  <c:v>4.16028436076388</c:v>
                </c:pt>
                <c:pt idx="51">
                  <c:v>4.1259602725792099</c:v>
                </c:pt>
                <c:pt idx="52">
                  <c:v>4.0916361843945346</c:v>
                </c:pt>
                <c:pt idx="53">
                  <c:v>4.0573120962098645</c:v>
                </c:pt>
                <c:pt idx="54">
                  <c:v>4.0229880080251954</c:v>
                </c:pt>
                <c:pt idx="55">
                  <c:v>3.9886639198405298</c:v>
                </c:pt>
                <c:pt idx="56">
                  <c:v>3.9543398316558549</c:v>
                </c:pt>
                <c:pt idx="57">
                  <c:v>3.9200157434711853</c:v>
                </c:pt>
                <c:pt idx="58">
                  <c:v>3.8856916552865153</c:v>
                </c:pt>
                <c:pt idx="59">
                  <c:v>3.8513675671018399</c:v>
                </c:pt>
                <c:pt idx="60">
                  <c:v>3.8170434789171699</c:v>
                </c:pt>
                <c:pt idx="61">
                  <c:v>3.8171069431684552</c:v>
                </c:pt>
                <c:pt idx="62">
                  <c:v>3.8171704074197401</c:v>
                </c:pt>
                <c:pt idx="63">
                  <c:v>3.817233871671025</c:v>
                </c:pt>
                <c:pt idx="64">
                  <c:v>3.8172973359223099</c:v>
                </c:pt>
                <c:pt idx="65">
                  <c:v>3.8173608001735948</c:v>
                </c:pt>
                <c:pt idx="66">
                  <c:v>3.817424264424885</c:v>
                </c:pt>
                <c:pt idx="67">
                  <c:v>3.8174877286761699</c:v>
                </c:pt>
                <c:pt idx="68">
                  <c:v>3.8175511929274553</c:v>
                </c:pt>
                <c:pt idx="69">
                  <c:v>3.8176146571787402</c:v>
                </c:pt>
                <c:pt idx="70">
                  <c:v>3.8176781214300251</c:v>
                </c:pt>
                <c:pt idx="71">
                  <c:v>3.8177415856813099</c:v>
                </c:pt>
                <c:pt idx="72">
                  <c:v>3.8178050499326002</c:v>
                </c:pt>
                <c:pt idx="73">
                  <c:v>3.8170951242053048</c:v>
                </c:pt>
                <c:pt idx="74">
                  <c:v>3.8163851984780099</c:v>
                </c:pt>
                <c:pt idx="75">
                  <c:v>3.8156752727507151</c:v>
                </c:pt>
                <c:pt idx="76">
                  <c:v>3.8149653470234197</c:v>
                </c:pt>
                <c:pt idx="77">
                  <c:v>3.8142554212961248</c:v>
                </c:pt>
                <c:pt idx="78">
                  <c:v>3.8135454955688299</c:v>
                </c:pt>
                <c:pt idx="79">
                  <c:v>3.812835569841535</c:v>
                </c:pt>
                <c:pt idx="80">
                  <c:v>3.8121256441142402</c:v>
                </c:pt>
                <c:pt idx="81">
                  <c:v>3.8114157183869399</c:v>
                </c:pt>
                <c:pt idx="82">
                  <c:v>3.8107057926596499</c:v>
                </c:pt>
                <c:pt idx="83">
                  <c:v>3.8099958669323497</c:v>
                </c:pt>
                <c:pt idx="84">
                  <c:v>3.8092859412050597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A3-4EF2-9A01-6D6832E0044A}"/>
            </c:ext>
          </c:extLst>
        </c:ser>
        <c:ser>
          <c:idx val="7"/>
          <c:order val="1"/>
          <c:tx>
            <c:strRef>
              <c:f>'dcgan a100'!$AR$2</c:f>
              <c:strCache>
                <c:ptCount val="1"/>
                <c:pt idx="0">
                  <c:v>hfta:amp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'dcgan a100'!$AS$3:$AS$135</c:f>
                <c:numCache>
                  <c:formatCode>General</c:formatCode>
                  <c:ptCount val="133"/>
                  <c:pt idx="0">
                    <c:v>0</c:v>
                  </c:pt>
                  <c:pt idx="1">
                    <c:v>3.1340465730360201E-2</c:v>
                  </c:pt>
                  <c:pt idx="2">
                    <c:v>0.22437827640809527</c:v>
                  </c:pt>
                  <c:pt idx="3">
                    <c:v>0.11700747448366</c:v>
                  </c:pt>
                  <c:pt idx="4">
                    <c:v>4.0956575289059938E-2</c:v>
                  </c:pt>
                  <c:pt idx="5">
                    <c:v>4.0196154161010078E-2</c:v>
                  </c:pt>
                  <c:pt idx="6">
                    <c:v>3.3740160395919983E-2</c:v>
                  </c:pt>
                  <c:pt idx="7">
                    <c:v>2.6686752843514849E-2</c:v>
                  </c:pt>
                  <c:pt idx="8">
                    <c:v>1.6578218484729845E-2</c:v>
                  </c:pt>
                  <c:pt idx="9">
                    <c:v>1.4991671981085197E-2</c:v>
                  </c:pt>
                  <c:pt idx="10">
                    <c:v>2.9977554363314951E-2</c:v>
                  </c:pt>
                  <c:pt idx="11">
                    <c:v>2.9186279305039697E-2</c:v>
                  </c:pt>
                  <c:pt idx="12">
                    <c:v>2.5553434657139995E-2</c:v>
                  </c:pt>
                  <c:pt idx="13">
                    <c:v>2.0468375975959852E-2</c:v>
                  </c:pt>
                  <c:pt idx="14">
                    <c:v>1.5383317294785037E-2</c:v>
                  </c:pt>
                  <c:pt idx="15">
                    <c:v>1.0298258613614664E-2</c:v>
                  </c:pt>
                  <c:pt idx="16">
                    <c:v>5.2131999324349643E-3</c:v>
                  </c:pt>
                  <c:pt idx="17">
                    <c:v>1.2814125126014986E-4</c:v>
                  </c:pt>
                  <c:pt idx="18">
                    <c:v>4.9569174299151086E-3</c:v>
                  </c:pt>
                  <c:pt idx="19">
                    <c:v>1.0041976111089923E-2</c:v>
                  </c:pt>
                  <c:pt idx="20">
                    <c:v>1.5127034792265182E-2</c:v>
                  </c:pt>
                  <c:pt idx="21">
                    <c:v>2.0212093473444881E-2</c:v>
                  </c:pt>
                  <c:pt idx="22">
                    <c:v>2.5297152154620139E-2</c:v>
                  </c:pt>
                  <c:pt idx="23">
                    <c:v>3.0382210835794954E-2</c:v>
                  </c:pt>
                  <c:pt idx="24">
                    <c:v>3.5467269516969768E-2</c:v>
                  </c:pt>
                  <c:pt idx="25">
                    <c:v>3.2603978222679686E-2</c:v>
                  </c:pt>
                  <c:pt idx="26">
                    <c:v>2.9740686928385163E-2</c:v>
                  </c:pt>
                  <c:pt idx="27">
                    <c:v>2.687739563409508E-2</c:v>
                  </c:pt>
                  <c:pt idx="28">
                    <c:v>2.4014104339800113E-2</c:v>
                  </c:pt>
                  <c:pt idx="29">
                    <c:v>2.1150813045505146E-2</c:v>
                  </c:pt>
                  <c:pt idx="30">
                    <c:v>1.8287521751215063E-2</c:v>
                  </c:pt>
                  <c:pt idx="31">
                    <c:v>1.5424230456924981E-2</c:v>
                  </c:pt>
                  <c:pt idx="32">
                    <c:v>1.2560939162630014E-2</c:v>
                  </c:pt>
                  <c:pt idx="33">
                    <c:v>9.6976478683399314E-3</c:v>
                  </c:pt>
                  <c:pt idx="34">
                    <c:v>6.8343565740449641E-3</c:v>
                  </c:pt>
                  <c:pt idx="35">
                    <c:v>3.9710652797499968E-3</c:v>
                  </c:pt>
                  <c:pt idx="36">
                    <c:v>1.1077739854647994E-3</c:v>
                  </c:pt>
                  <c:pt idx="37">
                    <c:v>1.184940535639889E-3</c:v>
                  </c:pt>
                  <c:pt idx="38">
                    <c:v>1.2621070858149785E-3</c:v>
                  </c:pt>
                  <c:pt idx="39">
                    <c:v>1.3392736359949531E-3</c:v>
                  </c:pt>
                  <c:pt idx="40">
                    <c:v>1.4164401861749276E-3</c:v>
                  </c:pt>
                  <c:pt idx="41">
                    <c:v>1.4936067363549022E-3</c:v>
                  </c:pt>
                  <c:pt idx="42">
                    <c:v>1.5707732865353208E-3</c:v>
                  </c:pt>
                  <c:pt idx="43">
                    <c:v>1.6479398367099662E-3</c:v>
                  </c:pt>
                  <c:pt idx="44">
                    <c:v>1.7251063868903849E-3</c:v>
                  </c:pt>
                  <c:pt idx="45">
                    <c:v>1.8022729370699153E-3</c:v>
                  </c:pt>
                  <c:pt idx="46">
                    <c:v>1.8794394872498899E-3</c:v>
                  </c:pt>
                  <c:pt idx="47">
                    <c:v>1.9566060374298644E-3</c:v>
                  </c:pt>
                  <c:pt idx="48">
                    <c:v>2.0337725876049539E-3</c:v>
                  </c:pt>
                  <c:pt idx="49">
                    <c:v>3.7897424489097276E-3</c:v>
                  </c:pt>
                  <c:pt idx="50">
                    <c:v>5.5457123102198302E-3</c:v>
                  </c:pt>
                  <c:pt idx="51">
                    <c:v>7.3016821715250479E-3</c:v>
                  </c:pt>
                  <c:pt idx="52">
                    <c:v>9.0576520328298216E-3</c:v>
                  </c:pt>
                  <c:pt idx="53">
                    <c:v>1.0813621894134595E-2</c:v>
                  </c:pt>
                  <c:pt idx="54">
                    <c:v>1.2569591755439813E-2</c:v>
                  </c:pt>
                  <c:pt idx="55">
                    <c:v>1.4325561616745031E-2</c:v>
                  </c:pt>
                  <c:pt idx="56">
                    <c:v>1.6081531478049804E-2</c:v>
                  </c:pt>
                  <c:pt idx="57">
                    <c:v>1.7837501339355022E-2</c:v>
                  </c:pt>
                  <c:pt idx="58">
                    <c:v>1.959347120066024E-2</c:v>
                  </c:pt>
                  <c:pt idx="59">
                    <c:v>2.1349441061969898E-2</c:v>
                  </c:pt>
                  <c:pt idx="60">
                    <c:v>2.3105410923274672E-2</c:v>
                  </c:pt>
                  <c:pt idx="61">
                    <c:v>2.37473551249896E-2</c:v>
                  </c:pt>
                  <c:pt idx="62">
                    <c:v>2.4389299326704972E-2</c:v>
                  </c:pt>
                  <c:pt idx="63">
                    <c:v>2.50312435284199E-2</c:v>
                  </c:pt>
                  <c:pt idx="64">
                    <c:v>2.5673187730134828E-2</c:v>
                  </c:pt>
                  <c:pt idx="65">
                    <c:v>2.6315131931849756E-2</c:v>
                  </c:pt>
                  <c:pt idx="66">
                    <c:v>2.6957076133560243E-2</c:v>
                  </c:pt>
                  <c:pt idx="67">
                    <c:v>2.7599020335275171E-2</c:v>
                  </c:pt>
                  <c:pt idx="68">
                    <c:v>2.8240964536990099E-2</c:v>
                  </c:pt>
                  <c:pt idx="69">
                    <c:v>2.8882908738705027E-2</c:v>
                  </c:pt>
                  <c:pt idx="70">
                    <c:v>2.9524852940419954E-2</c:v>
                  </c:pt>
                  <c:pt idx="71">
                    <c:v>3.0166797142134882E-2</c:v>
                  </c:pt>
                  <c:pt idx="72">
                    <c:v>3.0808741343844925E-2</c:v>
                  </c:pt>
                  <c:pt idx="73">
                    <c:v>2.9826744660229831E-2</c:v>
                  </c:pt>
                  <c:pt idx="74">
                    <c:v>2.8844747976610297E-2</c:v>
                  </c:pt>
                  <c:pt idx="75">
                    <c:v>2.7862751292990318E-2</c:v>
                  </c:pt>
                  <c:pt idx="76">
                    <c:v>2.6880754609369895E-2</c:v>
                  </c:pt>
                  <c:pt idx="77">
                    <c:v>2.5898757925749916E-2</c:v>
                  </c:pt>
                  <c:pt idx="78">
                    <c:v>2.4916761242135266E-2</c:v>
                  </c:pt>
                  <c:pt idx="79">
                    <c:v>2.3934764558515287E-2</c:v>
                  </c:pt>
                  <c:pt idx="80">
                    <c:v>2.2952767874889979E-2</c:v>
                  </c:pt>
                  <c:pt idx="81">
                    <c:v>2.197077119127E-2</c:v>
                  </c:pt>
                  <c:pt idx="82">
                    <c:v>2.0988774507650021E-2</c:v>
                  </c:pt>
                  <c:pt idx="83">
                    <c:v>2.0006777824034927E-2</c:v>
                  </c:pt>
                  <c:pt idx="84">
                    <c:v>1.9024781140414948E-2</c:v>
                  </c:pt>
                  <c:pt idx="85">
                    <c:v>1.7726935060005111E-2</c:v>
                  </c:pt>
                  <c:pt idx="86">
                    <c:v>1.6429088979595274E-2</c:v>
                  </c:pt>
                  <c:pt idx="87">
                    <c:v>1.5131242899184993E-2</c:v>
                  </c:pt>
                  <c:pt idx="88">
                    <c:v>1.3833396818775157E-2</c:v>
                  </c:pt>
                  <c:pt idx="89">
                    <c:v>1.2535550738370205E-2</c:v>
                  </c:pt>
                  <c:pt idx="90">
                    <c:v>1.1237704657955039E-2</c:v>
                  </c:pt>
                  <c:pt idx="91">
                    <c:v>9.939858577545202E-3</c:v>
                  </c:pt>
                  <c:pt idx="92">
                    <c:v>8.642012497134921E-3</c:v>
                  </c:pt>
                  <c:pt idx="93">
                    <c:v>7.3441664167250842E-3</c:v>
                  </c:pt>
                  <c:pt idx="94">
                    <c:v>6.0463203363148033E-3</c:v>
                  </c:pt>
                  <c:pt idx="95">
                    <c:v>4.7484742559049664E-3</c:v>
                  </c:pt>
                  <c:pt idx="96">
                    <c:v>3.4506281754951296E-3</c:v>
                  </c:pt>
                  <c:pt idx="97">
                    <c:v>3.2721222009848283E-3</c:v>
                  </c:pt>
                  <c:pt idx="98">
                    <c:v>3.0936162264749711E-3</c:v>
                  </c:pt>
                  <c:pt idx="99">
                    <c:v>2.915110251960229E-3</c:v>
                  </c:pt>
                  <c:pt idx="100">
                    <c:v>2.7366042774499277E-3</c:v>
                  </c:pt>
                  <c:pt idx="101">
                    <c:v>2.5580983029400706E-3</c:v>
                  </c:pt>
                  <c:pt idx="102">
                    <c:v>2.3795923284302134E-3</c:v>
                  </c:pt>
                  <c:pt idx="103">
                    <c:v>2.2010863539150272E-3</c:v>
                  </c:pt>
                  <c:pt idx="104">
                    <c:v>2.022580379410055E-3</c:v>
                  </c:pt>
                  <c:pt idx="105">
                    <c:v>1.8440744048953128E-3</c:v>
                  </c:pt>
                  <c:pt idx="106">
                    <c:v>1.6655684303801266E-3</c:v>
                  </c:pt>
                  <c:pt idx="107">
                    <c:v>1.4870624558698253E-3</c:v>
                  </c:pt>
                  <c:pt idx="108">
                    <c:v>1.3085564813599682E-3</c:v>
                  </c:pt>
                  <c:pt idx="109">
                    <c:v>3.9417109159551877E-3</c:v>
                  </c:pt>
                  <c:pt idx="110">
                    <c:v>6.5748653505548482E-3</c:v>
                  </c:pt>
                  <c:pt idx="111">
                    <c:v>9.2080197851549528E-3</c:v>
                  </c:pt>
                  <c:pt idx="112">
                    <c:v>1.1841174219755057E-2</c:v>
                  </c:pt>
                  <c:pt idx="113">
                    <c:v>1.4474328654344948E-2</c:v>
                  </c:pt>
                  <c:pt idx="114">
                    <c:v>1.7107483088945052E-2</c:v>
                  </c:pt>
                  <c:pt idx="115">
                    <c:v>1.9740637523544713E-2</c:v>
                  </c:pt>
                  <c:pt idx="116">
                    <c:v>2.2373791958145262E-2</c:v>
                  </c:pt>
                  <c:pt idx="117">
                    <c:v>2.5006946392745366E-2</c:v>
                  </c:pt>
                  <c:pt idx="118">
                    <c:v>2.7640100827334813E-2</c:v>
                  </c:pt>
                  <c:pt idx="119">
                    <c:v>3.0273255261934917E-2</c:v>
                  </c:pt>
                  <c:pt idx="120">
                    <c:v>3.2906409696535022E-2</c:v>
                  </c:pt>
                  <c:pt idx="121">
                    <c:v>3.4013675072809946E-2</c:v>
                  </c:pt>
                  <c:pt idx="122">
                    <c:v>3.5120940449079985E-2</c:v>
                  </c:pt>
                  <c:pt idx="123">
                    <c:v>3.6228205825350024E-2</c:v>
                  </c:pt>
                  <c:pt idx="124">
                    <c:v>3.7335471201620063E-2</c:v>
                  </c:pt>
                  <c:pt idx="125">
                    <c:v>3.8442736577890102E-2</c:v>
                  </c:pt>
                  <c:pt idx="126">
                    <c:v>3.9550001954165026E-2</c:v>
                  </c:pt>
                  <c:pt idx="127">
                    <c:v>4.0657267330435065E-2</c:v>
                  </c:pt>
                  <c:pt idx="128">
                    <c:v>4.1764532706709989E-2</c:v>
                  </c:pt>
                  <c:pt idx="129">
                    <c:v>4.2871798082979584E-2</c:v>
                  </c:pt>
                  <c:pt idx="130">
                    <c:v>4.3979063459254952E-2</c:v>
                  </c:pt>
                  <c:pt idx="131">
                    <c:v>4.5086328835520106E-2</c:v>
                  </c:pt>
                  <c:pt idx="132">
                    <c:v>4.6193594211794586E-2</c:v>
                  </c:pt>
                </c:numCache>
              </c:numRef>
            </c:plus>
            <c:minus>
              <c:numRef>
                <c:f>'dcgan a100'!$AT$3:$AT$135</c:f>
                <c:numCache>
                  <c:formatCode>General</c:formatCode>
                  <c:ptCount val="133"/>
                  <c:pt idx="0">
                    <c:v>0</c:v>
                  </c:pt>
                  <c:pt idx="1">
                    <c:v>3.1340465730359979E-2</c:v>
                  </c:pt>
                  <c:pt idx="2">
                    <c:v>0.22437827640809482</c:v>
                  </c:pt>
                  <c:pt idx="3">
                    <c:v>0.11700747448366</c:v>
                  </c:pt>
                  <c:pt idx="4">
                    <c:v>4.0956575289059938E-2</c:v>
                  </c:pt>
                  <c:pt idx="5">
                    <c:v>4.0196154161010078E-2</c:v>
                  </c:pt>
                  <c:pt idx="6">
                    <c:v>3.3740160395919983E-2</c:v>
                  </c:pt>
                  <c:pt idx="7">
                    <c:v>2.6686752843515293E-2</c:v>
                  </c:pt>
                  <c:pt idx="8">
                    <c:v>1.6578218484729845E-2</c:v>
                  </c:pt>
                  <c:pt idx="9">
                    <c:v>1.4991671981084753E-2</c:v>
                  </c:pt>
                  <c:pt idx="10">
                    <c:v>2.9977554363314951E-2</c:v>
                  </c:pt>
                  <c:pt idx="11">
                    <c:v>2.9186279305040141E-2</c:v>
                  </c:pt>
                  <c:pt idx="12">
                    <c:v>2.5553434657139995E-2</c:v>
                  </c:pt>
                  <c:pt idx="13">
                    <c:v>2.0468375975960296E-2</c:v>
                  </c:pt>
                  <c:pt idx="14">
                    <c:v>1.5383317294785037E-2</c:v>
                  </c:pt>
                  <c:pt idx="15">
                    <c:v>1.0298258613615108E-2</c:v>
                  </c:pt>
                  <c:pt idx="16">
                    <c:v>5.2131999324354084E-3</c:v>
                  </c:pt>
                  <c:pt idx="17">
                    <c:v>1.2814125126014986E-4</c:v>
                  </c:pt>
                  <c:pt idx="18">
                    <c:v>4.9569174299146646E-3</c:v>
                  </c:pt>
                  <c:pt idx="19">
                    <c:v>1.0041976111090367E-2</c:v>
                  </c:pt>
                  <c:pt idx="20">
                    <c:v>1.5127034792265182E-2</c:v>
                  </c:pt>
                  <c:pt idx="21">
                    <c:v>2.0212093473445325E-2</c:v>
                  </c:pt>
                  <c:pt idx="22">
                    <c:v>2.5297152154619695E-2</c:v>
                  </c:pt>
                  <c:pt idx="23">
                    <c:v>3.0382210835794954E-2</c:v>
                  </c:pt>
                  <c:pt idx="24">
                    <c:v>3.5467269516970212E-2</c:v>
                  </c:pt>
                  <c:pt idx="25">
                    <c:v>3.260397822268013E-2</c:v>
                  </c:pt>
                  <c:pt idx="26">
                    <c:v>2.9740686928384719E-2</c:v>
                  </c:pt>
                  <c:pt idx="27">
                    <c:v>2.687739563409508E-2</c:v>
                  </c:pt>
                  <c:pt idx="28">
                    <c:v>2.4014104339800113E-2</c:v>
                  </c:pt>
                  <c:pt idx="29">
                    <c:v>2.1150813045505146E-2</c:v>
                  </c:pt>
                  <c:pt idx="30">
                    <c:v>1.8287521751215063E-2</c:v>
                  </c:pt>
                  <c:pt idx="31">
                    <c:v>1.5424230456924981E-2</c:v>
                  </c:pt>
                  <c:pt idx="32">
                    <c:v>1.2560939162630014E-2</c:v>
                  </c:pt>
                  <c:pt idx="33">
                    <c:v>9.6976478683399314E-3</c:v>
                  </c:pt>
                  <c:pt idx="34">
                    <c:v>6.8343565740449641E-3</c:v>
                  </c:pt>
                  <c:pt idx="35">
                    <c:v>3.9710652797499968E-3</c:v>
                  </c:pt>
                  <c:pt idx="36">
                    <c:v>1.1077739854652435E-3</c:v>
                  </c:pt>
                  <c:pt idx="37">
                    <c:v>1.184940535639889E-3</c:v>
                  </c:pt>
                  <c:pt idx="38">
                    <c:v>1.2621070858149785E-3</c:v>
                  </c:pt>
                  <c:pt idx="39">
                    <c:v>1.3392736359949531E-3</c:v>
                  </c:pt>
                  <c:pt idx="40">
                    <c:v>1.4164401861753717E-3</c:v>
                  </c:pt>
                  <c:pt idx="41">
                    <c:v>1.4936067363549022E-3</c:v>
                  </c:pt>
                  <c:pt idx="42">
                    <c:v>1.5707732865348767E-3</c:v>
                  </c:pt>
                  <c:pt idx="43">
                    <c:v>1.6479398367099662E-3</c:v>
                  </c:pt>
                  <c:pt idx="44">
                    <c:v>1.7251063868899408E-3</c:v>
                  </c:pt>
                  <c:pt idx="45">
                    <c:v>1.8022729370699153E-3</c:v>
                  </c:pt>
                  <c:pt idx="46">
                    <c:v>1.8794394872503339E-3</c:v>
                  </c:pt>
                  <c:pt idx="47">
                    <c:v>1.9566060374303085E-3</c:v>
                  </c:pt>
                  <c:pt idx="48">
                    <c:v>2.033772587605398E-3</c:v>
                  </c:pt>
                  <c:pt idx="49">
                    <c:v>3.7897424489101716E-3</c:v>
                  </c:pt>
                  <c:pt idx="50">
                    <c:v>5.5457123102198302E-3</c:v>
                  </c:pt>
                  <c:pt idx="51">
                    <c:v>7.3016821715250479E-3</c:v>
                  </c:pt>
                  <c:pt idx="52">
                    <c:v>9.0576520328302657E-3</c:v>
                  </c:pt>
                  <c:pt idx="53">
                    <c:v>1.0813621894135039E-2</c:v>
                  </c:pt>
                  <c:pt idx="54">
                    <c:v>1.2569591755440257E-2</c:v>
                  </c:pt>
                  <c:pt idx="55">
                    <c:v>1.4325561616745031E-2</c:v>
                  </c:pt>
                  <c:pt idx="56">
                    <c:v>1.6081531478050248E-2</c:v>
                  </c:pt>
                  <c:pt idx="57">
                    <c:v>1.7837501339355022E-2</c:v>
                  </c:pt>
                  <c:pt idx="58">
                    <c:v>1.9593471200659796E-2</c:v>
                  </c:pt>
                  <c:pt idx="59">
                    <c:v>2.1349441061970342E-2</c:v>
                  </c:pt>
                  <c:pt idx="60">
                    <c:v>2.3105410923275116E-2</c:v>
                  </c:pt>
                  <c:pt idx="61">
                    <c:v>2.3747355124990044E-2</c:v>
                  </c:pt>
                  <c:pt idx="62">
                    <c:v>2.4389299326704972E-2</c:v>
                  </c:pt>
                  <c:pt idx="63">
                    <c:v>2.5031243528420344E-2</c:v>
                  </c:pt>
                  <c:pt idx="64">
                    <c:v>2.5673187730135272E-2</c:v>
                  </c:pt>
                  <c:pt idx="65">
                    <c:v>2.63151319318502E-2</c:v>
                  </c:pt>
                  <c:pt idx="66">
                    <c:v>2.6957076133559799E-2</c:v>
                  </c:pt>
                  <c:pt idx="67">
                    <c:v>2.7599020335274727E-2</c:v>
                  </c:pt>
                  <c:pt idx="68">
                    <c:v>2.8240964536989654E-2</c:v>
                  </c:pt>
                  <c:pt idx="69">
                    <c:v>2.8882908738705027E-2</c:v>
                  </c:pt>
                  <c:pt idx="70">
                    <c:v>2.9524852940419954E-2</c:v>
                  </c:pt>
                  <c:pt idx="71">
                    <c:v>3.0166797142134882E-2</c:v>
                  </c:pt>
                  <c:pt idx="72">
                    <c:v>3.0808741343844925E-2</c:v>
                  </c:pt>
                  <c:pt idx="73">
                    <c:v>2.9826744660229831E-2</c:v>
                  </c:pt>
                  <c:pt idx="74">
                    <c:v>2.8844747976609852E-2</c:v>
                  </c:pt>
                  <c:pt idx="75">
                    <c:v>2.7862751292989874E-2</c:v>
                  </c:pt>
                  <c:pt idx="76">
                    <c:v>2.6880754609369895E-2</c:v>
                  </c:pt>
                  <c:pt idx="77">
                    <c:v>2.5898757925749916E-2</c:v>
                  </c:pt>
                  <c:pt idx="78">
                    <c:v>2.4916761242134822E-2</c:v>
                  </c:pt>
                  <c:pt idx="79">
                    <c:v>2.3934764558514843E-2</c:v>
                  </c:pt>
                  <c:pt idx="80">
                    <c:v>2.2952767874890423E-2</c:v>
                  </c:pt>
                  <c:pt idx="81">
                    <c:v>2.197077119127E-2</c:v>
                  </c:pt>
                  <c:pt idx="82">
                    <c:v>2.0988774507650021E-2</c:v>
                  </c:pt>
                  <c:pt idx="83">
                    <c:v>2.0006777824034927E-2</c:v>
                  </c:pt>
                  <c:pt idx="84">
                    <c:v>1.9024781140414948E-2</c:v>
                  </c:pt>
                  <c:pt idx="85">
                    <c:v>1.7726935060005111E-2</c:v>
                  </c:pt>
                  <c:pt idx="86">
                    <c:v>1.642908897959483E-2</c:v>
                  </c:pt>
                  <c:pt idx="87">
                    <c:v>1.5131242899184993E-2</c:v>
                  </c:pt>
                  <c:pt idx="88">
                    <c:v>1.3833396818775157E-2</c:v>
                  </c:pt>
                  <c:pt idx="89">
                    <c:v>1.2535550738369761E-2</c:v>
                  </c:pt>
                  <c:pt idx="90">
                    <c:v>1.1237704657955039E-2</c:v>
                  </c:pt>
                  <c:pt idx="91">
                    <c:v>9.9398585775447579E-3</c:v>
                  </c:pt>
                  <c:pt idx="92">
                    <c:v>8.642012497134921E-3</c:v>
                  </c:pt>
                  <c:pt idx="93">
                    <c:v>7.3441664167250842E-3</c:v>
                  </c:pt>
                  <c:pt idx="94">
                    <c:v>6.0463203363152473E-3</c:v>
                  </c:pt>
                  <c:pt idx="95">
                    <c:v>4.7484742559049664E-3</c:v>
                  </c:pt>
                  <c:pt idx="96">
                    <c:v>3.4506281754951296E-3</c:v>
                  </c:pt>
                  <c:pt idx="97">
                    <c:v>3.2721222009852724E-3</c:v>
                  </c:pt>
                  <c:pt idx="98">
                    <c:v>3.0936162264749711E-3</c:v>
                  </c:pt>
                  <c:pt idx="99">
                    <c:v>2.9151102519597849E-3</c:v>
                  </c:pt>
                  <c:pt idx="100">
                    <c:v>2.7366042774503718E-3</c:v>
                  </c:pt>
                  <c:pt idx="101">
                    <c:v>2.5580983029400706E-3</c:v>
                  </c:pt>
                  <c:pt idx="102">
                    <c:v>2.3795923284297693E-3</c:v>
                  </c:pt>
                  <c:pt idx="103">
                    <c:v>2.2010863539150272E-3</c:v>
                  </c:pt>
                  <c:pt idx="104">
                    <c:v>2.0225803794096109E-3</c:v>
                  </c:pt>
                  <c:pt idx="105">
                    <c:v>1.8440744048948687E-3</c:v>
                  </c:pt>
                  <c:pt idx="106">
                    <c:v>1.6655684303801266E-3</c:v>
                  </c:pt>
                  <c:pt idx="107">
                    <c:v>1.4870624558702694E-3</c:v>
                  </c:pt>
                  <c:pt idx="108">
                    <c:v>1.3085564813599682E-3</c:v>
                  </c:pt>
                  <c:pt idx="109">
                    <c:v>3.9417109159547437E-3</c:v>
                  </c:pt>
                  <c:pt idx="110">
                    <c:v>6.5748653505548482E-3</c:v>
                  </c:pt>
                  <c:pt idx="111">
                    <c:v>9.2080197851553969E-3</c:v>
                  </c:pt>
                  <c:pt idx="112">
                    <c:v>1.1841174219755057E-2</c:v>
                  </c:pt>
                  <c:pt idx="113">
                    <c:v>1.4474328654344948E-2</c:v>
                  </c:pt>
                  <c:pt idx="114">
                    <c:v>1.7107483088945052E-2</c:v>
                  </c:pt>
                  <c:pt idx="115">
                    <c:v>1.9740637523545157E-2</c:v>
                  </c:pt>
                  <c:pt idx="116">
                    <c:v>2.2373791958144817E-2</c:v>
                  </c:pt>
                  <c:pt idx="117">
                    <c:v>2.5006946392744922E-2</c:v>
                  </c:pt>
                  <c:pt idx="118">
                    <c:v>2.7640100827335257E-2</c:v>
                  </c:pt>
                  <c:pt idx="119">
                    <c:v>3.0273255261934917E-2</c:v>
                  </c:pt>
                  <c:pt idx="120">
                    <c:v>3.2906409696535022E-2</c:v>
                  </c:pt>
                  <c:pt idx="121">
                    <c:v>3.4013675072809946E-2</c:v>
                  </c:pt>
                  <c:pt idx="122">
                    <c:v>3.5120940449079985E-2</c:v>
                  </c:pt>
                  <c:pt idx="123">
                    <c:v>3.6228205825350024E-2</c:v>
                  </c:pt>
                  <c:pt idx="124">
                    <c:v>3.7335471201620063E-2</c:v>
                  </c:pt>
                  <c:pt idx="125">
                    <c:v>3.8442736577890102E-2</c:v>
                  </c:pt>
                  <c:pt idx="126">
                    <c:v>3.9550001954165026E-2</c:v>
                  </c:pt>
                  <c:pt idx="127">
                    <c:v>4.0657267330435065E-2</c:v>
                  </c:pt>
                  <c:pt idx="128">
                    <c:v>4.1764532706710433E-2</c:v>
                  </c:pt>
                  <c:pt idx="129">
                    <c:v>4.2871798082980028E-2</c:v>
                  </c:pt>
                  <c:pt idx="130">
                    <c:v>4.3979063459254952E-2</c:v>
                  </c:pt>
                  <c:pt idx="131">
                    <c:v>4.5086328835520106E-2</c:v>
                  </c:pt>
                  <c:pt idx="132">
                    <c:v>4.619359421179503E-2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'dcgan a100'!$AR$3:$AR$135</c:f>
              <c:numCache>
                <c:formatCode>General</c:formatCode>
                <c:ptCount val="133"/>
                <c:pt idx="0">
                  <c:v>1</c:v>
                </c:pt>
                <c:pt idx="1">
                  <c:v>2.01336041924792</c:v>
                </c:pt>
                <c:pt idx="2">
                  <c:v>2.8358980628517649</c:v>
                </c:pt>
                <c:pt idx="3">
                  <c:v>3.6501669178357998</c:v>
                </c:pt>
                <c:pt idx="4">
                  <c:v>3.3515760906246901</c:v>
                </c:pt>
                <c:pt idx="5">
                  <c:v>3.4530833376360199</c:v>
                </c:pt>
                <c:pt idx="6">
                  <c:v>3.48882157010204</c:v>
                </c:pt>
                <c:pt idx="7">
                  <c:v>3.5422278010822152</c:v>
                </c:pt>
                <c:pt idx="8">
                  <c:v>3.5279762454083801</c:v>
                </c:pt>
                <c:pt idx="9">
                  <c:v>3.5283604964315947</c:v>
                </c:pt>
                <c:pt idx="10">
                  <c:v>3.5672186800203352</c:v>
                </c:pt>
                <c:pt idx="11">
                  <c:v>3.5811058769364701</c:v>
                </c:pt>
                <c:pt idx="12">
                  <c:v>3.6009929545620198</c:v>
                </c:pt>
                <c:pt idx="13">
                  <c:v>3.5671822730517402</c:v>
                </c:pt>
                <c:pt idx="14">
                  <c:v>3.533371591541465</c:v>
                </c:pt>
                <c:pt idx="15">
                  <c:v>3.4995609100311853</c:v>
                </c:pt>
                <c:pt idx="16">
                  <c:v>3.4657502285209052</c:v>
                </c:pt>
                <c:pt idx="17">
                  <c:v>3.43193954701063</c:v>
                </c:pt>
                <c:pt idx="18">
                  <c:v>3.3981288655003548</c:v>
                </c:pt>
                <c:pt idx="19">
                  <c:v>3.3643181839900702</c:v>
                </c:pt>
                <c:pt idx="20">
                  <c:v>3.330507502479795</c:v>
                </c:pt>
                <c:pt idx="21">
                  <c:v>3.2966968209695153</c:v>
                </c:pt>
                <c:pt idx="22">
                  <c:v>3.2628861394592397</c:v>
                </c:pt>
                <c:pt idx="23">
                  <c:v>3.2290754579489649</c:v>
                </c:pt>
                <c:pt idx="24">
                  <c:v>3.1952647764386803</c:v>
                </c:pt>
                <c:pt idx="25">
                  <c:v>3.2037848713106802</c:v>
                </c:pt>
                <c:pt idx="26">
                  <c:v>3.2123049661826748</c:v>
                </c:pt>
                <c:pt idx="27">
                  <c:v>3.2208250610546649</c:v>
                </c:pt>
                <c:pt idx="28">
                  <c:v>3.2293451559266599</c:v>
                </c:pt>
                <c:pt idx="29">
                  <c:v>3.2378652507986549</c:v>
                </c:pt>
                <c:pt idx="30">
                  <c:v>3.2463853456706451</c:v>
                </c:pt>
                <c:pt idx="31">
                  <c:v>3.254905440542645</c:v>
                </c:pt>
                <c:pt idx="32">
                  <c:v>3.26342553541464</c:v>
                </c:pt>
                <c:pt idx="33">
                  <c:v>3.2719456302866301</c:v>
                </c:pt>
                <c:pt idx="34">
                  <c:v>3.2804657251586251</c:v>
                </c:pt>
                <c:pt idx="35">
                  <c:v>3.2889858200306201</c:v>
                </c:pt>
                <c:pt idx="36">
                  <c:v>3.2975059149026151</c:v>
                </c:pt>
                <c:pt idx="37">
                  <c:v>3.2854797012864601</c:v>
                </c:pt>
                <c:pt idx="38">
                  <c:v>3.2734534876703152</c:v>
                </c:pt>
                <c:pt idx="39">
                  <c:v>3.261427274054165</c:v>
                </c:pt>
                <c:pt idx="40">
                  <c:v>3.2494010604380152</c:v>
                </c:pt>
                <c:pt idx="41">
                  <c:v>3.237374846821865</c:v>
                </c:pt>
                <c:pt idx="42">
                  <c:v>3.2253486332057149</c:v>
                </c:pt>
                <c:pt idx="43">
                  <c:v>3.21332241958957</c:v>
                </c:pt>
                <c:pt idx="44">
                  <c:v>3.2012962059734198</c:v>
                </c:pt>
                <c:pt idx="45">
                  <c:v>3.18926999235727</c:v>
                </c:pt>
                <c:pt idx="46">
                  <c:v>3.1772437787411203</c:v>
                </c:pt>
                <c:pt idx="47">
                  <c:v>3.1652175651249701</c:v>
                </c:pt>
                <c:pt idx="48">
                  <c:v>3.1531913515088252</c:v>
                </c:pt>
                <c:pt idx="49">
                  <c:v>3.1489240142420103</c:v>
                </c:pt>
                <c:pt idx="50">
                  <c:v>3.14465667697519</c:v>
                </c:pt>
                <c:pt idx="51">
                  <c:v>3.1403893397083751</c:v>
                </c:pt>
                <c:pt idx="52">
                  <c:v>3.1361220024415601</c:v>
                </c:pt>
                <c:pt idx="53">
                  <c:v>3.1318546651747452</c:v>
                </c:pt>
                <c:pt idx="54">
                  <c:v>3.1275873279079303</c:v>
                </c:pt>
                <c:pt idx="55">
                  <c:v>3.1233199906411149</c:v>
                </c:pt>
                <c:pt idx="56">
                  <c:v>3.1190526533743004</c:v>
                </c:pt>
                <c:pt idx="57">
                  <c:v>3.114785316107485</c:v>
                </c:pt>
                <c:pt idx="58">
                  <c:v>3.1105179788406696</c:v>
                </c:pt>
                <c:pt idx="59">
                  <c:v>3.1062506415738502</c:v>
                </c:pt>
                <c:pt idx="60">
                  <c:v>3.1019833043070353</c:v>
                </c:pt>
                <c:pt idx="61">
                  <c:v>3.1032803676034302</c:v>
                </c:pt>
                <c:pt idx="62">
                  <c:v>3.1045774308998149</c:v>
                </c:pt>
                <c:pt idx="63">
                  <c:v>3.1058744941962102</c:v>
                </c:pt>
                <c:pt idx="64">
                  <c:v>3.1071715574925953</c:v>
                </c:pt>
                <c:pt idx="65">
                  <c:v>3.1084686207889902</c:v>
                </c:pt>
                <c:pt idx="66">
                  <c:v>3.1097656840853798</c:v>
                </c:pt>
                <c:pt idx="67">
                  <c:v>3.1110627473817649</c:v>
                </c:pt>
                <c:pt idx="68">
                  <c:v>3.1123598106781598</c:v>
                </c:pt>
                <c:pt idx="69">
                  <c:v>3.1136568739745449</c:v>
                </c:pt>
                <c:pt idx="70">
                  <c:v>3.1149539372709398</c:v>
                </c:pt>
                <c:pt idx="71">
                  <c:v>3.116251000567325</c:v>
                </c:pt>
                <c:pt idx="72">
                  <c:v>3.117548063863715</c:v>
                </c:pt>
                <c:pt idx="73">
                  <c:v>3.1171148426033</c:v>
                </c:pt>
                <c:pt idx="74">
                  <c:v>3.1166816213428898</c:v>
                </c:pt>
                <c:pt idx="75">
                  <c:v>3.1162484000824797</c:v>
                </c:pt>
                <c:pt idx="76">
                  <c:v>3.11581517882207</c:v>
                </c:pt>
                <c:pt idx="77">
                  <c:v>3.1153819575616599</c:v>
                </c:pt>
                <c:pt idx="78">
                  <c:v>3.1149487363012449</c:v>
                </c:pt>
                <c:pt idx="79">
                  <c:v>3.1145155150408348</c:v>
                </c:pt>
                <c:pt idx="80">
                  <c:v>3.1140822937804202</c:v>
                </c:pt>
                <c:pt idx="81">
                  <c:v>3.1136490725200101</c:v>
                </c:pt>
                <c:pt idx="82">
                  <c:v>3.1132158512596</c:v>
                </c:pt>
                <c:pt idx="83">
                  <c:v>3.112782629999185</c:v>
                </c:pt>
                <c:pt idx="84">
                  <c:v>3.1123494087387749</c:v>
                </c:pt>
                <c:pt idx="85">
                  <c:v>3.113074232367675</c:v>
                </c:pt>
                <c:pt idx="86">
                  <c:v>3.1137990559965747</c:v>
                </c:pt>
                <c:pt idx="87">
                  <c:v>3.1145238796254748</c:v>
                </c:pt>
                <c:pt idx="88">
                  <c:v>3.115248703254375</c:v>
                </c:pt>
                <c:pt idx="89">
                  <c:v>3.1159735268832698</c:v>
                </c:pt>
                <c:pt idx="90">
                  <c:v>3.116698350512165</c:v>
                </c:pt>
                <c:pt idx="91">
                  <c:v>3.1174231741410647</c:v>
                </c:pt>
                <c:pt idx="92">
                  <c:v>3.1181479977699649</c:v>
                </c:pt>
                <c:pt idx="93">
                  <c:v>3.118872821398865</c:v>
                </c:pt>
                <c:pt idx="94">
                  <c:v>3.1195976450277652</c:v>
                </c:pt>
                <c:pt idx="95">
                  <c:v>3.1203224686566648</c:v>
                </c:pt>
                <c:pt idx="96">
                  <c:v>3.121047292285565</c:v>
                </c:pt>
                <c:pt idx="97">
                  <c:v>3.1213713102740952</c:v>
                </c:pt>
                <c:pt idx="98">
                  <c:v>3.1216953282626352</c:v>
                </c:pt>
                <c:pt idx="99">
                  <c:v>3.1220193462511698</c:v>
                </c:pt>
                <c:pt idx="100">
                  <c:v>3.1223433642397103</c:v>
                </c:pt>
                <c:pt idx="101">
                  <c:v>3.12266738222824</c:v>
                </c:pt>
                <c:pt idx="102">
                  <c:v>3.1229914002167796</c:v>
                </c:pt>
                <c:pt idx="103">
                  <c:v>3.1233154182053151</c:v>
                </c:pt>
                <c:pt idx="104">
                  <c:v>3.1236394361938498</c:v>
                </c:pt>
                <c:pt idx="105">
                  <c:v>3.1239634541823849</c:v>
                </c:pt>
                <c:pt idx="106">
                  <c:v>3.12428747217092</c:v>
                </c:pt>
                <c:pt idx="107">
                  <c:v>3.1246114901594604</c:v>
                </c:pt>
                <c:pt idx="108">
                  <c:v>3.1249355081479901</c:v>
                </c:pt>
                <c:pt idx="109">
                  <c:v>3.1231629549050348</c:v>
                </c:pt>
                <c:pt idx="110">
                  <c:v>3.121390401662075</c:v>
                </c:pt>
                <c:pt idx="111">
                  <c:v>3.1196178484191153</c:v>
                </c:pt>
                <c:pt idx="112">
                  <c:v>3.1178452951761551</c:v>
                </c:pt>
                <c:pt idx="113">
                  <c:v>3.1160727419331948</c:v>
                </c:pt>
                <c:pt idx="114">
                  <c:v>3.1143001886902351</c:v>
                </c:pt>
                <c:pt idx="115">
                  <c:v>3.1125276354472753</c:v>
                </c:pt>
                <c:pt idx="116">
                  <c:v>3.1107550822043146</c:v>
                </c:pt>
                <c:pt idx="117">
                  <c:v>3.1089825289613549</c:v>
                </c:pt>
                <c:pt idx="118">
                  <c:v>3.1072099757183951</c:v>
                </c:pt>
                <c:pt idx="119">
                  <c:v>3.1054374224754349</c:v>
                </c:pt>
                <c:pt idx="120">
                  <c:v>3.1036648692324751</c:v>
                </c:pt>
                <c:pt idx="121">
                  <c:v>3.1028061727965</c:v>
                </c:pt>
                <c:pt idx="122">
                  <c:v>3.1019474763605199</c:v>
                </c:pt>
                <c:pt idx="123">
                  <c:v>3.1010887799245399</c:v>
                </c:pt>
                <c:pt idx="124">
                  <c:v>3.1002300834885701</c:v>
                </c:pt>
                <c:pt idx="125">
                  <c:v>3.0993713870525901</c:v>
                </c:pt>
                <c:pt idx="126">
                  <c:v>3.0985126906166149</c:v>
                </c:pt>
                <c:pt idx="127">
                  <c:v>3.0976539941806349</c:v>
                </c:pt>
                <c:pt idx="128">
                  <c:v>3.0967952977446602</c:v>
                </c:pt>
                <c:pt idx="129">
                  <c:v>3.0959366013086802</c:v>
                </c:pt>
                <c:pt idx="130">
                  <c:v>3.0950779048727051</c:v>
                </c:pt>
                <c:pt idx="131">
                  <c:v>3.0942192084367299</c:v>
                </c:pt>
                <c:pt idx="132">
                  <c:v>3.0933605120007552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A3-4EF2-9A01-6D6832E0044A}"/>
            </c:ext>
          </c:extLst>
        </c:ser>
        <c:ser>
          <c:idx val="1"/>
          <c:order val="2"/>
          <c:tx>
            <c:strRef>
              <c:f>'dcgan a100'!$C$2</c:f>
              <c:strCache>
                <c:ptCount val="1"/>
                <c:pt idx="0">
                  <c:v>serial:fp32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'dcgan a100'!$C$3:$C$135</c:f>
              <c:numCache>
                <c:formatCode>General</c:formatCode>
                <c:ptCount val="13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EA3-4EF2-9A01-6D6832E0044A}"/>
            </c:ext>
          </c:extLst>
        </c:ser>
        <c:ser>
          <c:idx val="2"/>
          <c:order val="3"/>
          <c:tx>
            <c:strRef>
              <c:f>'dcgan a100'!$D$2</c:f>
              <c:strCache>
                <c:ptCount val="1"/>
                <c:pt idx="0">
                  <c:v>serial:amp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'pointnet seg a100'!$E$3:$E$21</c:f>
                <c:numCache>
                  <c:formatCode>General</c:formatCode>
                  <c:ptCount val="19"/>
                  <c:pt idx="0">
                    <c:v>8.0767551418325922E-4</c:v>
                  </c:pt>
                  <c:pt idx="1">
                    <c:v>8.0767551418325922E-4</c:v>
                  </c:pt>
                  <c:pt idx="2">
                    <c:v>8.0767551418325922E-4</c:v>
                  </c:pt>
                  <c:pt idx="3">
                    <c:v>8.0767551418325922E-4</c:v>
                  </c:pt>
                  <c:pt idx="4">
                    <c:v>8.0767551418325922E-4</c:v>
                  </c:pt>
                  <c:pt idx="5">
                    <c:v>8.0767551418325922E-4</c:v>
                  </c:pt>
                  <c:pt idx="6">
                    <c:v>8.0767551418325922E-4</c:v>
                  </c:pt>
                  <c:pt idx="7">
                    <c:v>8.0767551418325922E-4</c:v>
                  </c:pt>
                  <c:pt idx="8">
                    <c:v>8.0767551418325922E-4</c:v>
                  </c:pt>
                  <c:pt idx="9">
                    <c:v>8.0767551418325922E-4</c:v>
                  </c:pt>
                  <c:pt idx="10">
                    <c:v>8.0767551418325922E-4</c:v>
                  </c:pt>
                  <c:pt idx="11">
                    <c:v>8.0767551418325922E-4</c:v>
                  </c:pt>
                  <c:pt idx="12">
                    <c:v>8.0767551418325922E-4</c:v>
                  </c:pt>
                  <c:pt idx="13">
                    <c:v>8.0767551418325922E-4</c:v>
                  </c:pt>
                  <c:pt idx="14">
                    <c:v>8.0767551418325922E-4</c:v>
                  </c:pt>
                  <c:pt idx="15">
                    <c:v>8.0767551418325922E-4</c:v>
                  </c:pt>
                  <c:pt idx="16">
                    <c:v>8.0767551418325922E-4</c:v>
                  </c:pt>
                  <c:pt idx="17">
                    <c:v>8.0767551418325922E-4</c:v>
                  </c:pt>
                  <c:pt idx="18">
                    <c:v>8.0767551418325922E-4</c:v>
                  </c:pt>
                </c:numCache>
              </c:numRef>
            </c:plus>
            <c:minus>
              <c:numRef>
                <c:f>'pointnet seg a100'!$F$3:$F$21</c:f>
                <c:numCache>
                  <c:formatCode>General</c:formatCode>
                  <c:ptCount val="19"/>
                  <c:pt idx="0">
                    <c:v>8.5879256038667862E-4</c:v>
                  </c:pt>
                  <c:pt idx="1">
                    <c:v>8.5879256038667862E-4</c:v>
                  </c:pt>
                  <c:pt idx="2">
                    <c:v>8.5879256038667862E-4</c:v>
                  </c:pt>
                  <c:pt idx="3">
                    <c:v>8.5879256038667862E-4</c:v>
                  </c:pt>
                  <c:pt idx="4">
                    <c:v>8.5879256038667862E-4</c:v>
                  </c:pt>
                  <c:pt idx="5">
                    <c:v>8.5879256038667862E-4</c:v>
                  </c:pt>
                  <c:pt idx="6">
                    <c:v>8.5879256038667862E-4</c:v>
                  </c:pt>
                  <c:pt idx="7">
                    <c:v>8.5879256038667862E-4</c:v>
                  </c:pt>
                  <c:pt idx="8">
                    <c:v>8.5879256038667862E-4</c:v>
                  </c:pt>
                  <c:pt idx="9">
                    <c:v>8.5879256038667862E-4</c:v>
                  </c:pt>
                  <c:pt idx="10">
                    <c:v>8.5879256038667862E-4</c:v>
                  </c:pt>
                  <c:pt idx="11">
                    <c:v>8.5879256038667862E-4</c:v>
                  </c:pt>
                  <c:pt idx="12">
                    <c:v>8.5879256038667862E-4</c:v>
                  </c:pt>
                  <c:pt idx="13">
                    <c:v>8.5879256038667862E-4</c:v>
                  </c:pt>
                  <c:pt idx="14">
                    <c:v>8.5879256038667862E-4</c:v>
                  </c:pt>
                  <c:pt idx="15">
                    <c:v>8.5879256038667862E-4</c:v>
                  </c:pt>
                  <c:pt idx="16">
                    <c:v>8.5879256038667862E-4</c:v>
                  </c:pt>
                  <c:pt idx="17">
                    <c:v>8.5879256038667862E-4</c:v>
                  </c:pt>
                  <c:pt idx="18">
                    <c:v>8.5879256038667862E-4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'dcgan a100'!$D$3:$D$135</c:f>
              <c:numCache>
                <c:formatCode>General</c:formatCode>
                <c:ptCount val="133"/>
                <c:pt idx="0">
                  <c:v>1</c:v>
                </c:pt>
                <c:pt idx="1">
                  <c:v>1.0101108411231499</c:v>
                </c:pt>
                <c:pt idx="2">
                  <c:v>1.0101108411231499</c:v>
                </c:pt>
                <c:pt idx="3">
                  <c:v>1.0101108411231499</c:v>
                </c:pt>
                <c:pt idx="4">
                  <c:v>1.0101108411231499</c:v>
                </c:pt>
                <c:pt idx="5">
                  <c:v>1.0101108411231499</c:v>
                </c:pt>
                <c:pt idx="6">
                  <c:v>1.0101108411231499</c:v>
                </c:pt>
                <c:pt idx="7">
                  <c:v>1.0101108411231499</c:v>
                </c:pt>
                <c:pt idx="8">
                  <c:v>1.0101108411231499</c:v>
                </c:pt>
                <c:pt idx="9">
                  <c:v>1.0101108411231499</c:v>
                </c:pt>
                <c:pt idx="10">
                  <c:v>1.0101108411231499</c:v>
                </c:pt>
                <c:pt idx="11">
                  <c:v>1.0101108411231499</c:v>
                </c:pt>
                <c:pt idx="12">
                  <c:v>1.0101108411231499</c:v>
                </c:pt>
                <c:pt idx="13">
                  <c:v>1.0101108411231499</c:v>
                </c:pt>
                <c:pt idx="14">
                  <c:v>1.0101108411231499</c:v>
                </c:pt>
                <c:pt idx="15">
                  <c:v>1.0101108411231499</c:v>
                </c:pt>
                <c:pt idx="16">
                  <c:v>1.0101108411231499</c:v>
                </c:pt>
                <c:pt idx="17">
                  <c:v>1.0101108411231499</c:v>
                </c:pt>
                <c:pt idx="18">
                  <c:v>1.0101108411231499</c:v>
                </c:pt>
                <c:pt idx="19">
                  <c:v>1.0101108411231499</c:v>
                </c:pt>
                <c:pt idx="20">
                  <c:v>1.0101108411231499</c:v>
                </c:pt>
                <c:pt idx="21">
                  <c:v>1.0101108411231499</c:v>
                </c:pt>
                <c:pt idx="22">
                  <c:v>1.0101108411231499</c:v>
                </c:pt>
                <c:pt idx="23">
                  <c:v>1.0101108411231499</c:v>
                </c:pt>
                <c:pt idx="24">
                  <c:v>1.0101108411231499</c:v>
                </c:pt>
                <c:pt idx="25">
                  <c:v>1.0101108411231499</c:v>
                </c:pt>
                <c:pt idx="26">
                  <c:v>1.0101108411231499</c:v>
                </c:pt>
                <c:pt idx="27">
                  <c:v>1.0101108411231499</c:v>
                </c:pt>
                <c:pt idx="28">
                  <c:v>1.0101108411231499</c:v>
                </c:pt>
                <c:pt idx="29">
                  <c:v>1.0101108411231499</c:v>
                </c:pt>
                <c:pt idx="30">
                  <c:v>1.0101108411231499</c:v>
                </c:pt>
                <c:pt idx="31">
                  <c:v>1.0101108411231499</c:v>
                </c:pt>
                <c:pt idx="32">
                  <c:v>1.0101108411231499</c:v>
                </c:pt>
                <c:pt idx="33">
                  <c:v>1.0101108411231499</c:v>
                </c:pt>
                <c:pt idx="34">
                  <c:v>1.0101108411231499</c:v>
                </c:pt>
                <c:pt idx="35">
                  <c:v>1.0101108411231499</c:v>
                </c:pt>
                <c:pt idx="36">
                  <c:v>1.0101108411231499</c:v>
                </c:pt>
                <c:pt idx="37">
                  <c:v>1.0101108411231499</c:v>
                </c:pt>
                <c:pt idx="38">
                  <c:v>1.0101108411231499</c:v>
                </c:pt>
                <c:pt idx="39">
                  <c:v>1.0101108411231499</c:v>
                </c:pt>
                <c:pt idx="40">
                  <c:v>1.0101108411231499</c:v>
                </c:pt>
                <c:pt idx="41">
                  <c:v>1.0101108411231499</c:v>
                </c:pt>
                <c:pt idx="42">
                  <c:v>1.0101108411231499</c:v>
                </c:pt>
                <c:pt idx="43">
                  <c:v>1.0101108411231499</c:v>
                </c:pt>
                <c:pt idx="44">
                  <c:v>1.0101108411231499</c:v>
                </c:pt>
                <c:pt idx="45">
                  <c:v>1.0101108411231499</c:v>
                </c:pt>
                <c:pt idx="46">
                  <c:v>1.0101108411231499</c:v>
                </c:pt>
                <c:pt idx="47">
                  <c:v>1.0101108411231499</c:v>
                </c:pt>
                <c:pt idx="48">
                  <c:v>1.0101108411231499</c:v>
                </c:pt>
                <c:pt idx="49">
                  <c:v>1.0101108411231499</c:v>
                </c:pt>
                <c:pt idx="50">
                  <c:v>1.0101108411231499</c:v>
                </c:pt>
                <c:pt idx="51">
                  <c:v>1.0101108411231499</c:v>
                </c:pt>
                <c:pt idx="52">
                  <c:v>1.0101108411231499</c:v>
                </c:pt>
                <c:pt idx="53">
                  <c:v>1.0101108411231499</c:v>
                </c:pt>
                <c:pt idx="54">
                  <c:v>1.0101108411231499</c:v>
                </c:pt>
                <c:pt idx="55">
                  <c:v>1.0101108411231499</c:v>
                </c:pt>
                <c:pt idx="56">
                  <c:v>1.0101108411231499</c:v>
                </c:pt>
                <c:pt idx="57">
                  <c:v>1.0101108411231499</c:v>
                </c:pt>
                <c:pt idx="58">
                  <c:v>1.0101108411231499</c:v>
                </c:pt>
                <c:pt idx="59">
                  <c:v>1.0101108411231499</c:v>
                </c:pt>
                <c:pt idx="60">
                  <c:v>1.0101108411231499</c:v>
                </c:pt>
                <c:pt idx="61">
                  <c:v>1.0101108411231499</c:v>
                </c:pt>
                <c:pt idx="62">
                  <c:v>1.0101108411231499</c:v>
                </c:pt>
                <c:pt idx="63">
                  <c:v>1.0101108411231499</c:v>
                </c:pt>
                <c:pt idx="64">
                  <c:v>1.0101108411231499</c:v>
                </c:pt>
                <c:pt idx="65">
                  <c:v>1.0101108411231499</c:v>
                </c:pt>
                <c:pt idx="66">
                  <c:v>1.0101108411231499</c:v>
                </c:pt>
                <c:pt idx="67">
                  <c:v>1.0101108411231499</c:v>
                </c:pt>
                <c:pt idx="68">
                  <c:v>1.0101108411231499</c:v>
                </c:pt>
                <c:pt idx="69">
                  <c:v>1.0101108411231499</c:v>
                </c:pt>
                <c:pt idx="70">
                  <c:v>1.0101108411231499</c:v>
                </c:pt>
                <c:pt idx="71">
                  <c:v>1.0101108411231499</c:v>
                </c:pt>
                <c:pt idx="72">
                  <c:v>1.0101108411231499</c:v>
                </c:pt>
                <c:pt idx="73">
                  <c:v>1.0101108411231499</c:v>
                </c:pt>
                <c:pt idx="74">
                  <c:v>1.0101108411231499</c:v>
                </c:pt>
                <c:pt idx="75">
                  <c:v>1.0101108411231499</c:v>
                </c:pt>
                <c:pt idx="76">
                  <c:v>1.0101108411231499</c:v>
                </c:pt>
                <c:pt idx="77">
                  <c:v>1.0101108411231499</c:v>
                </c:pt>
                <c:pt idx="78">
                  <c:v>1.0101108411231499</c:v>
                </c:pt>
                <c:pt idx="79">
                  <c:v>1.0101108411231499</c:v>
                </c:pt>
                <c:pt idx="80">
                  <c:v>1.0101108411231499</c:v>
                </c:pt>
                <c:pt idx="81">
                  <c:v>1.0101108411231499</c:v>
                </c:pt>
                <c:pt idx="82">
                  <c:v>1.0101108411231499</c:v>
                </c:pt>
                <c:pt idx="83">
                  <c:v>1.0101108411231499</c:v>
                </c:pt>
                <c:pt idx="84">
                  <c:v>1.0101108411231499</c:v>
                </c:pt>
                <c:pt idx="85">
                  <c:v>1.0101108411231499</c:v>
                </c:pt>
                <c:pt idx="86">
                  <c:v>1.0101108411231499</c:v>
                </c:pt>
                <c:pt idx="87">
                  <c:v>1.0101108411231499</c:v>
                </c:pt>
                <c:pt idx="88">
                  <c:v>1.0101108411231499</c:v>
                </c:pt>
                <c:pt idx="89">
                  <c:v>1.0101108411231499</c:v>
                </c:pt>
                <c:pt idx="90">
                  <c:v>1.0101108411231499</c:v>
                </c:pt>
                <c:pt idx="91">
                  <c:v>1.0101108411231499</c:v>
                </c:pt>
                <c:pt idx="92">
                  <c:v>1.0101108411231499</c:v>
                </c:pt>
                <c:pt idx="93">
                  <c:v>1.0101108411231499</c:v>
                </c:pt>
                <c:pt idx="94">
                  <c:v>1.0101108411231499</c:v>
                </c:pt>
                <c:pt idx="95">
                  <c:v>1.0101108411231499</c:v>
                </c:pt>
                <c:pt idx="96">
                  <c:v>1.0101108411231499</c:v>
                </c:pt>
                <c:pt idx="97">
                  <c:v>1.0101108411231499</c:v>
                </c:pt>
                <c:pt idx="98">
                  <c:v>1.0101108411231499</c:v>
                </c:pt>
                <c:pt idx="99">
                  <c:v>1.0101108411231499</c:v>
                </c:pt>
                <c:pt idx="100">
                  <c:v>1.0101108411231499</c:v>
                </c:pt>
                <c:pt idx="101">
                  <c:v>1.0101108411231499</c:v>
                </c:pt>
                <c:pt idx="102">
                  <c:v>1.0101108411231499</c:v>
                </c:pt>
                <c:pt idx="103">
                  <c:v>1.0101108411231499</c:v>
                </c:pt>
                <c:pt idx="104">
                  <c:v>1.0101108411231499</c:v>
                </c:pt>
                <c:pt idx="105">
                  <c:v>1.0101108411231499</c:v>
                </c:pt>
                <c:pt idx="106">
                  <c:v>1.0101108411231499</c:v>
                </c:pt>
                <c:pt idx="107">
                  <c:v>1.0101108411231499</c:v>
                </c:pt>
                <c:pt idx="108">
                  <c:v>1.0101108411231499</c:v>
                </c:pt>
                <c:pt idx="109">
                  <c:v>1.0101108411231499</c:v>
                </c:pt>
                <c:pt idx="110">
                  <c:v>1.0101108411231499</c:v>
                </c:pt>
                <c:pt idx="111">
                  <c:v>1.0101108411231499</c:v>
                </c:pt>
                <c:pt idx="112">
                  <c:v>1.0101108411231499</c:v>
                </c:pt>
                <c:pt idx="113">
                  <c:v>1.0101108411231499</c:v>
                </c:pt>
                <c:pt idx="114">
                  <c:v>1.0101108411231499</c:v>
                </c:pt>
                <c:pt idx="115">
                  <c:v>1.0101108411231499</c:v>
                </c:pt>
                <c:pt idx="116">
                  <c:v>1.0101108411231499</c:v>
                </c:pt>
                <c:pt idx="117">
                  <c:v>1.0101108411231499</c:v>
                </c:pt>
                <c:pt idx="118">
                  <c:v>1.0101108411231499</c:v>
                </c:pt>
                <c:pt idx="119">
                  <c:v>1.0101108411231499</c:v>
                </c:pt>
                <c:pt idx="120">
                  <c:v>1.0101108411231499</c:v>
                </c:pt>
                <c:pt idx="121">
                  <c:v>1.0101108411231499</c:v>
                </c:pt>
                <c:pt idx="122">
                  <c:v>1.0101108411231499</c:v>
                </c:pt>
                <c:pt idx="123">
                  <c:v>1.0101108411231499</c:v>
                </c:pt>
                <c:pt idx="124">
                  <c:v>1.0101108411231499</c:v>
                </c:pt>
                <c:pt idx="125">
                  <c:v>1.0101108411231499</c:v>
                </c:pt>
                <c:pt idx="126">
                  <c:v>1.0101108411231499</c:v>
                </c:pt>
                <c:pt idx="127">
                  <c:v>1.0101108411231499</c:v>
                </c:pt>
                <c:pt idx="128">
                  <c:v>1.0101108411231499</c:v>
                </c:pt>
                <c:pt idx="129">
                  <c:v>1.0101108411231499</c:v>
                </c:pt>
                <c:pt idx="130">
                  <c:v>1.0101108411231499</c:v>
                </c:pt>
                <c:pt idx="131">
                  <c:v>1.0101108411231499</c:v>
                </c:pt>
                <c:pt idx="132">
                  <c:v>1.0101108411231499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EA3-4EF2-9A01-6D6832E0044A}"/>
            </c:ext>
          </c:extLst>
        </c:ser>
        <c:ser>
          <c:idx val="4"/>
          <c:order val="4"/>
          <c:tx>
            <c:strRef>
              <c:f>'dcgan a100'!$AC$2</c:f>
              <c:strCache>
                <c:ptCount val="1"/>
                <c:pt idx="0">
                  <c:v>mps:fp32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'dcgan a100'!$AD$3:$AD$14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1.1400819270899198E-3</c:v>
                  </c:pt>
                  <c:pt idx="2">
                    <c:v>2.3763254856214999E-2</c:v>
                  </c:pt>
                  <c:pt idx="3">
                    <c:v>1.5048007550249931E-2</c:v>
                  </c:pt>
                  <c:pt idx="4">
                    <c:v>1.2102031277035241E-2</c:v>
                  </c:pt>
                  <c:pt idx="5">
                    <c:v>1.1380589450019851E-2</c:v>
                  </c:pt>
                  <c:pt idx="6">
                    <c:v>1.4646942110109862E-2</c:v>
                  </c:pt>
                  <c:pt idx="7">
                    <c:v>3.1472067878724808E-2</c:v>
                  </c:pt>
                  <c:pt idx="8">
                    <c:v>2.0037438851534972E-2</c:v>
                  </c:pt>
                  <c:pt idx="9">
                    <c:v>8.6028098243500217E-3</c:v>
                  </c:pt>
                  <c:pt idx="10">
                    <c:v>7.4393315638701107E-3</c:v>
                  </c:pt>
                  <c:pt idx="11">
                    <c:v>6.2758533033879793E-3</c:v>
                  </c:pt>
                </c:numCache>
              </c:numRef>
            </c:plus>
            <c:minus>
              <c:numRef>
                <c:f>'dcgan a100'!$AE$3:$AE$14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1.1400819270899198E-3</c:v>
                  </c:pt>
                  <c:pt idx="2">
                    <c:v>2.3763254856214999E-2</c:v>
                  </c:pt>
                  <c:pt idx="3">
                    <c:v>1.5048007550249931E-2</c:v>
                  </c:pt>
                  <c:pt idx="4">
                    <c:v>1.2102031277034797E-2</c:v>
                  </c:pt>
                  <c:pt idx="5">
                    <c:v>1.1380589450020295E-2</c:v>
                  </c:pt>
                  <c:pt idx="6">
                    <c:v>1.4646942110110306E-2</c:v>
                  </c:pt>
                  <c:pt idx="7">
                    <c:v>3.1472067878725252E-2</c:v>
                  </c:pt>
                  <c:pt idx="8">
                    <c:v>2.0037438851534972E-2</c:v>
                  </c:pt>
                  <c:pt idx="9">
                    <c:v>8.6028098243500217E-3</c:v>
                  </c:pt>
                  <c:pt idx="10">
                    <c:v>7.4393315638698887E-3</c:v>
                  </c:pt>
                  <c:pt idx="11">
                    <c:v>6.2758533033880348E-3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'dcgan a100'!$AC$3:$AC$14</c:f>
              <c:numCache>
                <c:formatCode>General</c:formatCode>
                <c:ptCount val="12"/>
                <c:pt idx="0">
                  <c:v>1</c:v>
                </c:pt>
                <c:pt idx="1">
                  <c:v>1.97265445908465</c:v>
                </c:pt>
                <c:pt idx="2">
                  <c:v>2.6967316805987851</c:v>
                </c:pt>
                <c:pt idx="3">
                  <c:v>2.91851021559639</c:v>
                </c:pt>
                <c:pt idx="4">
                  <c:v>3.1744291448827946</c:v>
                </c:pt>
                <c:pt idx="5">
                  <c:v>3.2450308978886904</c:v>
                </c:pt>
                <c:pt idx="6">
                  <c:v>3.2515893789784602</c:v>
                </c:pt>
                <c:pt idx="7">
                  <c:v>3.1953870849203652</c:v>
                </c:pt>
                <c:pt idx="8">
                  <c:v>3.1647505709238151</c:v>
                </c:pt>
                <c:pt idx="9">
                  <c:v>3.1341140569272601</c:v>
                </c:pt>
                <c:pt idx="10">
                  <c:v>1.79705731855847</c:v>
                </c:pt>
                <c:pt idx="11">
                  <c:v>0.46000058018968903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EA3-4EF2-9A01-6D6832E0044A}"/>
            </c:ext>
          </c:extLst>
        </c:ser>
        <c:ser>
          <c:idx val="5"/>
          <c:order val="5"/>
          <c:tx>
            <c:strRef>
              <c:f>'dcgan a100'!$AH$2</c:f>
              <c:strCache>
                <c:ptCount val="1"/>
                <c:pt idx="0">
                  <c:v>mps:amp</c:v>
                </c:pt>
              </c:strCache>
            </c:strRef>
          </c:tx>
          <c:spPr>
            <a:ln w="28575" cap="rnd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'pointnet seg a100'!$AO$3:$AO$15</c:f>
                <c:numCache>
                  <c:formatCode>General</c:formatCode>
                  <c:ptCount val="13"/>
                  <c:pt idx="0">
                    <c:v>8.0767551418325922E-4</c:v>
                  </c:pt>
                  <c:pt idx="1">
                    <c:v>1.0496121086132071E-3</c:v>
                  </c:pt>
                  <c:pt idx="2">
                    <c:v>3.0892759254670388E-3</c:v>
                  </c:pt>
                  <c:pt idx="3">
                    <c:v>7.1107808064265754E-3</c:v>
                  </c:pt>
                  <c:pt idx="4">
                    <c:v>4.7099615832463027E-2</c:v>
                  </c:pt>
                  <c:pt idx="5">
                    <c:v>2.2918962795800191E-2</c:v>
                  </c:pt>
                  <c:pt idx="6">
                    <c:v>1.5787020140663355E-2</c:v>
                  </c:pt>
                  <c:pt idx="7">
                    <c:v>1.8290280189156682E-2</c:v>
                  </c:pt>
                  <c:pt idx="8">
                    <c:v>8.0164604081169877E-3</c:v>
                  </c:pt>
                  <c:pt idx="9">
                    <c:v>2.0981464336359945E-2</c:v>
                  </c:pt>
                  <c:pt idx="10">
                    <c:v>1.5274059935372897E-2</c:v>
                  </c:pt>
                </c:numCache>
              </c:numRef>
            </c:plus>
            <c:minus>
              <c:numRef>
                <c:f>'pointnet seg a100'!$AP$3:$AP$15</c:f>
                <c:numCache>
                  <c:formatCode>General</c:formatCode>
                  <c:ptCount val="13"/>
                  <c:pt idx="0">
                    <c:v>8.5879256038667862E-4</c:v>
                  </c:pt>
                  <c:pt idx="1">
                    <c:v>8.9761175379665659E-4</c:v>
                  </c:pt>
                  <c:pt idx="2">
                    <c:v>6.1604256239329303E-3</c:v>
                  </c:pt>
                  <c:pt idx="3">
                    <c:v>8.2885396148935087E-3</c:v>
                  </c:pt>
                  <c:pt idx="4">
                    <c:v>3.1791916689076771E-2</c:v>
                  </c:pt>
                  <c:pt idx="5">
                    <c:v>1.6020205112999619E-2</c:v>
                  </c:pt>
                  <c:pt idx="6">
                    <c:v>1.6267794563026516E-2</c:v>
                  </c:pt>
                  <c:pt idx="7">
                    <c:v>1.7298426778623366E-2</c:v>
                  </c:pt>
                  <c:pt idx="8">
                    <c:v>7.3073509005330273E-3</c:v>
                  </c:pt>
                  <c:pt idx="9">
                    <c:v>1.4787139967779694E-2</c:v>
                  </c:pt>
                  <c:pt idx="10">
                    <c:v>8.7072416008169284E-3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'dcgan a100'!$AH$3:$AH$14</c:f>
              <c:numCache>
                <c:formatCode>General</c:formatCode>
                <c:ptCount val="12"/>
                <c:pt idx="0">
                  <c:v>1</c:v>
                </c:pt>
                <c:pt idx="1">
                  <c:v>1.9726636764788701</c:v>
                </c:pt>
                <c:pt idx="2">
                  <c:v>2.80503956330955</c:v>
                </c:pt>
                <c:pt idx="3">
                  <c:v>2.9804578500063501</c:v>
                </c:pt>
                <c:pt idx="4">
                  <c:v>3.255234542005955</c:v>
                </c:pt>
                <c:pt idx="5">
                  <c:v>3.2123114182358701</c:v>
                </c:pt>
                <c:pt idx="6">
                  <c:v>3.3450918574438</c:v>
                </c:pt>
                <c:pt idx="7">
                  <c:v>3.3101480875284297</c:v>
                </c:pt>
                <c:pt idx="8">
                  <c:v>3.2356675431612603</c:v>
                </c:pt>
                <c:pt idx="9">
                  <c:v>3.1611869987941001</c:v>
                </c:pt>
                <c:pt idx="10">
                  <c:v>1.8199403363927549</c:v>
                </c:pt>
                <c:pt idx="11">
                  <c:v>0.47869367399142149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EA3-4EF2-9A01-6D6832E0044A}"/>
            </c:ext>
          </c:extLst>
        </c:ser>
        <c:ser>
          <c:idx val="8"/>
          <c:order val="6"/>
          <c:tx>
            <c:strRef>
              <c:f>'dcgan a100'!$S$2</c:f>
              <c:strCache>
                <c:ptCount val="1"/>
                <c:pt idx="0">
                  <c:v>mig:fp32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'dcgan a100'!$S$3:$S$9</c:f>
              <c:numCache>
                <c:formatCode>General</c:formatCode>
                <c:ptCount val="7"/>
                <c:pt idx="0">
                  <c:v>1</c:v>
                </c:pt>
                <c:pt idx="1">
                  <c:v>1.97862570146716</c:v>
                </c:pt>
                <c:pt idx="2">
                  <c:v>2.4997333491214451</c:v>
                </c:pt>
                <c:pt idx="3">
                  <c:v>2.6564603993752547</c:v>
                </c:pt>
                <c:pt idx="4">
                  <c:v>2.775408302954085</c:v>
                </c:pt>
                <c:pt idx="5">
                  <c:v>2.778746881901025</c:v>
                </c:pt>
                <c:pt idx="6">
                  <c:v>2.7965294737120052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EA3-4EF2-9A01-6D6832E0044A}"/>
            </c:ext>
          </c:extLst>
        </c:ser>
        <c:ser>
          <c:idx val="9"/>
          <c:order val="7"/>
          <c:tx>
            <c:strRef>
              <c:f>'dcgan a100'!$X$2</c:f>
              <c:strCache>
                <c:ptCount val="1"/>
                <c:pt idx="0">
                  <c:v>mig:amp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'dcgan a100'!$X$3:$X$9</c:f>
              <c:numCache>
                <c:formatCode>General</c:formatCode>
                <c:ptCount val="7"/>
                <c:pt idx="0">
                  <c:v>1</c:v>
                </c:pt>
                <c:pt idx="1">
                  <c:v>1.9928578085229649</c:v>
                </c:pt>
                <c:pt idx="2">
                  <c:v>2.833002706794125</c:v>
                </c:pt>
                <c:pt idx="3">
                  <c:v>3.0299332589349701</c:v>
                </c:pt>
                <c:pt idx="4">
                  <c:v>3.2793361846382147</c:v>
                </c:pt>
                <c:pt idx="5">
                  <c:v>3.3629924437144649</c:v>
                </c:pt>
                <c:pt idx="6">
                  <c:v>3.3426030871074097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EA3-4EF2-9A01-6D6832E0044A}"/>
            </c:ext>
          </c:extLst>
        </c:ser>
        <c:ser>
          <c:idx val="0"/>
          <c:order val="8"/>
          <c:tx>
            <c:strRef>
              <c:f>'dcgan a100'!$I$2</c:f>
              <c:strCache>
                <c:ptCount val="1"/>
                <c:pt idx="0">
                  <c:v>concurrent:fp32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'dcgan a100'!$J$3:$J$14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9.39746031995492E-3</c:v>
                  </c:pt>
                  <c:pt idx="2">
                    <c:v>2.1045301465339783E-2</c:v>
                  </c:pt>
                  <c:pt idx="3">
                    <c:v>1.8016786408345364E-2</c:v>
                  </c:pt>
                  <c:pt idx="4">
                    <c:v>3.2075943065835055E-2</c:v>
                  </c:pt>
                  <c:pt idx="5">
                    <c:v>4.3131533823834722E-2</c:v>
                  </c:pt>
                  <c:pt idx="6">
                    <c:v>2.2525164357720229E-2</c:v>
                  </c:pt>
                  <c:pt idx="7">
                    <c:v>4.8394129978650113E-2</c:v>
                  </c:pt>
                  <c:pt idx="8">
                    <c:v>4.1429373496980393E-2</c:v>
                  </c:pt>
                  <c:pt idx="9">
                    <c:v>3.4464617015314669E-2</c:v>
                  </c:pt>
                  <c:pt idx="10">
                    <c:v>4.7249233947589842E-2</c:v>
                  </c:pt>
                  <c:pt idx="11">
                    <c:v>6.0033850879869011E-2</c:v>
                  </c:pt>
                </c:numCache>
              </c:numRef>
            </c:plus>
            <c:minus>
              <c:numRef>
                <c:f>'dcgan a100'!$K$3:$K$14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9.3974603199551421E-3</c:v>
                  </c:pt>
                  <c:pt idx="2">
                    <c:v>2.1045301465340227E-2</c:v>
                  </c:pt>
                  <c:pt idx="3">
                    <c:v>1.801678640834492E-2</c:v>
                  </c:pt>
                  <c:pt idx="4">
                    <c:v>3.2075943065835055E-2</c:v>
                  </c:pt>
                  <c:pt idx="5">
                    <c:v>4.3131533823835166E-2</c:v>
                  </c:pt>
                  <c:pt idx="6">
                    <c:v>2.2525164357719785E-2</c:v>
                  </c:pt>
                  <c:pt idx="7">
                    <c:v>4.8394129978650113E-2</c:v>
                  </c:pt>
                  <c:pt idx="8">
                    <c:v>4.1429373496979949E-2</c:v>
                  </c:pt>
                  <c:pt idx="9">
                    <c:v>3.4464617015315113E-2</c:v>
                  </c:pt>
                  <c:pt idx="10">
                    <c:v>4.7249233947590064E-2</c:v>
                  </c:pt>
                  <c:pt idx="11">
                    <c:v>6.0033850879868955E-2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'dcgan a100'!$I$3:$I$14</c:f>
              <c:numCache>
                <c:formatCode>General</c:formatCode>
                <c:ptCount val="12"/>
                <c:pt idx="0">
                  <c:v>1</c:v>
                </c:pt>
                <c:pt idx="1">
                  <c:v>1.9848873379196852</c:v>
                </c:pt>
                <c:pt idx="2">
                  <c:v>2.6969448186401603</c:v>
                </c:pt>
                <c:pt idx="3">
                  <c:v>2.8455305454380948</c:v>
                </c:pt>
                <c:pt idx="4">
                  <c:v>3.1434997139075551</c:v>
                </c:pt>
                <c:pt idx="5">
                  <c:v>3.2072816322721351</c:v>
                </c:pt>
                <c:pt idx="6">
                  <c:v>3.1793619677951099</c:v>
                </c:pt>
                <c:pt idx="7">
                  <c:v>3.15918724523483</c:v>
                </c:pt>
                <c:pt idx="8">
                  <c:v>3.1301247658394198</c:v>
                </c:pt>
                <c:pt idx="9">
                  <c:v>3.1010622864440052</c:v>
                </c:pt>
                <c:pt idx="10">
                  <c:v>1.7926258067860901</c:v>
                </c:pt>
                <c:pt idx="11">
                  <c:v>0.48418932712818297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EA3-4EF2-9A01-6D6832E0044A}"/>
            </c:ext>
          </c:extLst>
        </c:ser>
        <c:ser>
          <c:idx val="3"/>
          <c:order val="9"/>
          <c:tx>
            <c:strRef>
              <c:f>'dcgan a100'!$N$2</c:f>
              <c:strCache>
                <c:ptCount val="1"/>
                <c:pt idx="0">
                  <c:v>concurrent:amp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'dcgan a100'!$O$3:$O$14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9.7817363093199994E-3</c:v>
                  </c:pt>
                  <c:pt idx="2">
                    <c:v>6.8205636620149779E-2</c:v>
                  </c:pt>
                  <c:pt idx="3">
                    <c:v>4.56192907978199E-2</c:v>
                  </c:pt>
                  <c:pt idx="4">
                    <c:v>4.8350801473084903E-2</c:v>
                  </c:pt>
                  <c:pt idx="5">
                    <c:v>3.5526654223579701E-2</c:v>
                  </c:pt>
                  <c:pt idx="6">
                    <c:v>2.8073138727859881E-2</c:v>
                  </c:pt>
                  <c:pt idx="7">
                    <c:v>4.1712879106579948E-2</c:v>
                  </c:pt>
                  <c:pt idx="8">
                    <c:v>1.4543272575848754E-3</c:v>
                  </c:pt>
                  <c:pt idx="9">
                    <c:v>3.8804224591404868E-2</c:v>
                  </c:pt>
                  <c:pt idx="10">
                    <c:v>8.0478311105649514E-3</c:v>
                  </c:pt>
                  <c:pt idx="11">
                    <c:v>2.2708562370269469E-2</c:v>
                  </c:pt>
                </c:numCache>
              </c:numRef>
            </c:plus>
            <c:minus>
              <c:numRef>
                <c:f>'dcgan a100'!$P$3:$P$14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9.7817363093199994E-3</c:v>
                  </c:pt>
                  <c:pt idx="2">
                    <c:v>6.8205636620150223E-2</c:v>
                  </c:pt>
                  <c:pt idx="3">
                    <c:v>4.56192907978199E-2</c:v>
                  </c:pt>
                  <c:pt idx="4">
                    <c:v>4.8350801473085347E-2</c:v>
                  </c:pt>
                  <c:pt idx="5">
                    <c:v>3.5526654223580145E-2</c:v>
                  </c:pt>
                  <c:pt idx="6">
                    <c:v>2.8073138727859881E-2</c:v>
                  </c:pt>
                  <c:pt idx="7">
                    <c:v>4.1712879106579948E-2</c:v>
                  </c:pt>
                  <c:pt idx="8">
                    <c:v>1.4543272575853194E-3</c:v>
                  </c:pt>
                  <c:pt idx="9">
                    <c:v>3.8804224591405312E-2</c:v>
                  </c:pt>
                  <c:pt idx="10">
                    <c:v>8.0478311105651734E-3</c:v>
                  </c:pt>
                  <c:pt idx="11">
                    <c:v>2.2708562370269525E-2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'dcgan a100'!$N$3:$N$14</c:f>
              <c:numCache>
                <c:formatCode>General</c:formatCode>
                <c:ptCount val="12"/>
                <c:pt idx="0">
                  <c:v>1</c:v>
                </c:pt>
                <c:pt idx="1">
                  <c:v>1.98467222055449</c:v>
                </c:pt>
                <c:pt idx="2">
                  <c:v>2.7811045394944101</c:v>
                </c:pt>
                <c:pt idx="3">
                  <c:v>3.0371278205346499</c:v>
                </c:pt>
                <c:pt idx="4">
                  <c:v>3.3055350511889552</c:v>
                </c:pt>
                <c:pt idx="5">
                  <c:v>3.4501637770161402</c:v>
                </c:pt>
                <c:pt idx="6">
                  <c:v>3.4344913628790801</c:v>
                </c:pt>
                <c:pt idx="7">
                  <c:v>3.4101446022579101</c:v>
                </c:pt>
                <c:pt idx="8">
                  <c:v>3.3460822560415053</c:v>
                </c:pt>
                <c:pt idx="9">
                  <c:v>3.2820199098250953</c:v>
                </c:pt>
                <c:pt idx="10">
                  <c:v>1.8384221246467751</c:v>
                </c:pt>
                <c:pt idx="11">
                  <c:v>0.39482433946846351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EA3-4EF2-9A01-6D6832E004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1800" b="1" i="0" u="none" strike="noStrike" baseline="0">
                    <a:effectLst/>
                  </a:rPr>
                  <a:t>Models</a:t>
                </a:r>
                <a:endPara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tickLblSkip val="10"/>
        <c:noMultiLvlLbl val="0"/>
      </c:catAx>
      <c:valAx>
        <c:axId val="20161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Normalized Throughput</a:t>
                </a:r>
              </a:p>
            </c:rich>
          </c:tx>
          <c:layout>
            <c:manualLayout>
              <c:xMode val="edge"/>
              <c:yMode val="edge"/>
              <c:x val="0.66212199872359989"/>
              <c:y val="0.222948768494436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8669121367136997E-2"/>
          <c:y val="0.78145848936690121"/>
          <c:w val="0.82219456504846022"/>
          <c:h val="8.84250920579237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V100</a:t>
            </a:r>
          </a:p>
        </c:rich>
      </c:tx>
      <c:layout>
        <c:manualLayout>
          <c:xMode val="edge"/>
          <c:yMode val="edge"/>
          <c:x val="0.48436868613565814"/>
          <c:y val="0.128368473760271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527200588778891"/>
          <c:y val="0.2344065867307481"/>
          <c:w val="0.70308705201944599"/>
          <c:h val="0.58718507867460912"/>
        </c:manualLayout>
      </c:layout>
      <c:lineChart>
        <c:grouping val="standard"/>
        <c:varyColors val="0"/>
        <c:ser>
          <c:idx val="6"/>
          <c:order val="0"/>
          <c:tx>
            <c:strRef>
              <c:f>'dcgan v100'!$AH$2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'dcgan v100'!$AI$3:$AI$37</c:f>
                <c:numCache>
                  <c:formatCode>General</c:formatCode>
                  <c:ptCount val="35"/>
                  <c:pt idx="0">
                    <c:v>0</c:v>
                  </c:pt>
                  <c:pt idx="1">
                    <c:v>4.4895628985203162E-2</c:v>
                  </c:pt>
                  <c:pt idx="2">
                    <c:v>4.9540032979813464E-2</c:v>
                  </c:pt>
                  <c:pt idx="3">
                    <c:v>4.6126699487743394E-2</c:v>
                  </c:pt>
                  <c:pt idx="4">
                    <c:v>4.9986516255943414E-2</c:v>
                  </c:pt>
                  <c:pt idx="5">
                    <c:v>6.3698519474809423E-2</c:v>
                  </c:pt>
                  <c:pt idx="6">
                    <c:v>6.7263616225829992E-2</c:v>
                  </c:pt>
                  <c:pt idx="7">
                    <c:v>5.7189245123749899E-2</c:v>
                  </c:pt>
                  <c:pt idx="8">
                    <c:v>5.5501327395210076E-2</c:v>
                  </c:pt>
                  <c:pt idx="9">
                    <c:v>7.3037043685826752E-2</c:v>
                  </c:pt>
                  <c:pt idx="10">
                    <c:v>7.3500831558303226E-2</c:v>
                  </c:pt>
                  <c:pt idx="11">
                    <c:v>5.9076052174850346E-2</c:v>
                  </c:pt>
                  <c:pt idx="12">
                    <c:v>7.4979270228555883E-2</c:v>
                  </c:pt>
                  <c:pt idx="13">
                    <c:v>6.432136392168708E-2</c:v>
                  </c:pt>
                  <c:pt idx="14">
                    <c:v>5.9961813594957114E-2</c:v>
                  </c:pt>
                  <c:pt idx="15">
                    <c:v>5.5943219118559817E-2</c:v>
                  </c:pt>
                  <c:pt idx="16">
                    <c:v>5.5444924766326231E-2</c:v>
                  </c:pt>
                  <c:pt idx="17">
                    <c:v>6.4070026795456592E-2</c:v>
                  </c:pt>
                  <c:pt idx="18">
                    <c:v>6.7094630188729631E-2</c:v>
                  </c:pt>
                  <c:pt idx="19">
                    <c:v>6.8746906676830477E-2</c:v>
                  </c:pt>
                  <c:pt idx="20">
                    <c:v>7.20919614222435E-2</c:v>
                  </c:pt>
                  <c:pt idx="21">
                    <c:v>7.1824378986636184E-2</c:v>
                  </c:pt>
                  <c:pt idx="22">
                    <c:v>7.1590079474139756E-2</c:v>
                  </c:pt>
                  <c:pt idx="23">
                    <c:v>7.4087990763416656E-2</c:v>
                  </c:pt>
                  <c:pt idx="24">
                    <c:v>6.7381992392543388E-2</c:v>
                  </c:pt>
                  <c:pt idx="25">
                    <c:v>6.4240469652752985E-2</c:v>
                  </c:pt>
                  <c:pt idx="26">
                    <c:v>6.5894737410273407E-2</c:v>
                  </c:pt>
                  <c:pt idx="27">
                    <c:v>6.6895008885857088E-2</c:v>
                  </c:pt>
                  <c:pt idx="28">
                    <c:v>6.2527994808983856E-2</c:v>
                  </c:pt>
                  <c:pt idx="29">
                    <c:v>6.7878813401979876E-2</c:v>
                  </c:pt>
                  <c:pt idx="30">
                    <c:v>6.7200684866147498E-2</c:v>
                  </c:pt>
                  <c:pt idx="31">
                    <c:v>6.7643413685496867E-2</c:v>
                  </c:pt>
                  <c:pt idx="32">
                    <c:v>6.387650918336707E-2</c:v>
                  </c:pt>
                  <c:pt idx="33">
                    <c:v>6.301488301954361E-2</c:v>
                  </c:pt>
                  <c:pt idx="34">
                    <c:v>6.2544723450788986E-2</c:v>
                  </c:pt>
                </c:numCache>
              </c:numRef>
            </c:plus>
            <c:minus>
              <c:numRef>
                <c:f>'dcgan v100'!$AJ$3:$AJ$37</c:f>
                <c:numCache>
                  <c:formatCode>General</c:formatCode>
                  <c:ptCount val="35"/>
                  <c:pt idx="0">
                    <c:v>0</c:v>
                  </c:pt>
                  <c:pt idx="1">
                    <c:v>7.9081045111786707E-2</c:v>
                  </c:pt>
                  <c:pt idx="2">
                    <c:v>7.3375775898196327E-2</c:v>
                  </c:pt>
                  <c:pt idx="3">
                    <c:v>9.0679537347876593E-2</c:v>
                  </c:pt>
                  <c:pt idx="4">
                    <c:v>9.2410896259136788E-2</c:v>
                  </c:pt>
                  <c:pt idx="5">
                    <c:v>9.4264527312910573E-2</c:v>
                  </c:pt>
                  <c:pt idx="6">
                    <c:v>0.11039212571418</c:v>
                  </c:pt>
                  <c:pt idx="7">
                    <c:v>0.10896899583651987</c:v>
                  </c:pt>
                  <c:pt idx="8">
                    <c:v>9.5538112484699678E-2</c:v>
                  </c:pt>
                  <c:pt idx="9">
                    <c:v>0.11447833807700336</c:v>
                  </c:pt>
                  <c:pt idx="10">
                    <c:v>0.10391543914984691</c:v>
                  </c:pt>
                  <c:pt idx="11">
                    <c:v>9.5857166439559549E-2</c:v>
                  </c:pt>
                  <c:pt idx="12">
                    <c:v>0.10545658705524374</c:v>
                  </c:pt>
                  <c:pt idx="13">
                    <c:v>9.2467006193633239E-2</c:v>
                  </c:pt>
                  <c:pt idx="14">
                    <c:v>8.921749033222337E-2</c:v>
                  </c:pt>
                  <c:pt idx="15">
                    <c:v>9.7509136343379765E-2</c:v>
                  </c:pt>
                  <c:pt idx="16">
                    <c:v>9.8643077886553243E-2</c:v>
                  </c:pt>
                  <c:pt idx="17">
                    <c:v>0.10240145166697356</c:v>
                  </c:pt>
                  <c:pt idx="18">
                    <c:v>9.3569367424260363E-2</c:v>
                  </c:pt>
                  <c:pt idx="19">
                    <c:v>9.6336833770919839E-2</c:v>
                  </c:pt>
                  <c:pt idx="20">
                    <c:v>9.7408361634316876E-2</c:v>
                  </c:pt>
                  <c:pt idx="21">
                    <c:v>9.8965715593643644E-2</c:v>
                  </c:pt>
                  <c:pt idx="22">
                    <c:v>9.0064545120230655E-2</c:v>
                  </c:pt>
                  <c:pt idx="23">
                    <c:v>9.038701623828338E-2</c:v>
                  </c:pt>
                  <c:pt idx="24">
                    <c:v>8.9674346982416608E-2</c:v>
                  </c:pt>
                  <c:pt idx="25">
                    <c:v>8.0570083387566882E-2</c:v>
                  </c:pt>
                  <c:pt idx="26">
                    <c:v>8.6496500894056361E-2</c:v>
                  </c:pt>
                  <c:pt idx="27">
                    <c:v>8.7379815309732933E-2</c:v>
                  </c:pt>
                  <c:pt idx="28">
                    <c:v>8.3535346536546484E-2</c:v>
                  </c:pt>
                  <c:pt idx="29">
                    <c:v>8.9090198282570476E-2</c:v>
                  </c:pt>
                  <c:pt idx="30">
                    <c:v>8.7181372423352776E-2</c:v>
                  </c:pt>
                  <c:pt idx="31">
                    <c:v>8.8935482667433341E-2</c:v>
                  </c:pt>
                  <c:pt idx="32">
                    <c:v>8.9837606549753701E-2</c:v>
                  </c:pt>
                  <c:pt idx="33">
                    <c:v>8.776406317172647E-2</c:v>
                  </c:pt>
                  <c:pt idx="34">
                    <c:v>7.8457962123010816E-2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'dcgan v100'!$AH$3:$AH$37</c:f>
              <c:numCache>
                <c:formatCode>General</c:formatCode>
                <c:ptCount val="35"/>
                <c:pt idx="0">
                  <c:v>1</c:v>
                </c:pt>
                <c:pt idx="1">
                  <c:v>1.7011427763518367</c:v>
                </c:pt>
                <c:pt idx="2">
                  <c:v>2.5896972792021864</c:v>
                </c:pt>
                <c:pt idx="3">
                  <c:v>3.5314350624529465</c:v>
                </c:pt>
                <c:pt idx="4">
                  <c:v>4.0017222362950369</c:v>
                </c:pt>
                <c:pt idx="5">
                  <c:v>4.0113356707559005</c:v>
                </c:pt>
                <c:pt idx="6">
                  <c:v>4.0405586737647301</c:v>
                </c:pt>
                <c:pt idx="7">
                  <c:v>4.0703504232106598</c:v>
                </c:pt>
                <c:pt idx="8">
                  <c:v>4.0507800786723598</c:v>
                </c:pt>
                <c:pt idx="9">
                  <c:v>4.0951700862616134</c:v>
                </c:pt>
                <c:pt idx="10">
                  <c:v>4.0936029895271169</c:v>
                </c:pt>
                <c:pt idx="11">
                  <c:v>4.0996267816679692</c:v>
                </c:pt>
                <c:pt idx="12">
                  <c:v>4.107004150698244</c:v>
                </c:pt>
                <c:pt idx="13">
                  <c:v>4.1137703975288531</c:v>
                </c:pt>
                <c:pt idx="14">
                  <c:v>4.1386633793494729</c:v>
                </c:pt>
                <c:pt idx="15">
                  <c:v>4.1316020675294798</c:v>
                </c:pt>
                <c:pt idx="16">
                  <c:v>4.1165536656728934</c:v>
                </c:pt>
                <c:pt idx="17">
                  <c:v>4.1345008334189934</c:v>
                </c:pt>
                <c:pt idx="18">
                  <c:v>4.12819904668138</c:v>
                </c:pt>
                <c:pt idx="19">
                  <c:v>4.1506849442880096</c:v>
                </c:pt>
                <c:pt idx="20">
                  <c:v>4.1407334527456667</c:v>
                </c:pt>
                <c:pt idx="21">
                  <c:v>4.1655135483416137</c:v>
                </c:pt>
                <c:pt idx="22">
                  <c:v>4.1489757396338804</c:v>
                </c:pt>
                <c:pt idx="23">
                  <c:v>4.1506369253896533</c:v>
                </c:pt>
                <c:pt idx="24">
                  <c:v>4.1525809486334566</c:v>
                </c:pt>
                <c:pt idx="25">
                  <c:v>4.1511031116241668</c:v>
                </c:pt>
                <c:pt idx="26">
                  <c:v>4.1603168958008565</c:v>
                </c:pt>
                <c:pt idx="27">
                  <c:v>4.1610494472334834</c:v>
                </c:pt>
                <c:pt idx="28">
                  <c:v>4.160881376471476</c:v>
                </c:pt>
                <c:pt idx="29">
                  <c:v>4.1719695642526302</c:v>
                </c:pt>
                <c:pt idx="30">
                  <c:v>4.1743751973154728</c:v>
                </c:pt>
                <c:pt idx="31">
                  <c:v>4.1805390726602836</c:v>
                </c:pt>
                <c:pt idx="32">
                  <c:v>4.1734301158528533</c:v>
                </c:pt>
                <c:pt idx="33">
                  <c:v>4.1656325911483565</c:v>
                </c:pt>
                <c:pt idx="34">
                  <c:v>4.1741085744950608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FD-4134-B763-AC33690B3803}"/>
            </c:ext>
          </c:extLst>
        </c:ser>
        <c:ser>
          <c:idx val="7"/>
          <c:order val="1"/>
          <c:tx>
            <c:strRef>
              <c:f>'dcgan v100'!$AN$2</c:f>
              <c:strCache>
                <c:ptCount val="1"/>
                <c:pt idx="0">
                  <c:v>hfta:amp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'dcgan v100'!$AO$3:$AO$55</c:f>
                <c:numCache>
                  <c:formatCode>General</c:formatCode>
                  <c:ptCount val="53"/>
                  <c:pt idx="0">
                    <c:v>0</c:v>
                  </c:pt>
                  <c:pt idx="1">
                    <c:v>1.8799888299726897E-2</c:v>
                  </c:pt>
                  <c:pt idx="2">
                    <c:v>3.0009247736443978E-2</c:v>
                  </c:pt>
                  <c:pt idx="3">
                    <c:v>2.7508638357456316E-2</c:v>
                  </c:pt>
                  <c:pt idx="4">
                    <c:v>6.1748121914666498E-2</c:v>
                  </c:pt>
                  <c:pt idx="5">
                    <c:v>6.2520151422400083E-2</c:v>
                  </c:pt>
                  <c:pt idx="6">
                    <c:v>6.3933782247817206E-2</c:v>
                  </c:pt>
                  <c:pt idx="7">
                    <c:v>6.2252089897739893E-2</c:v>
                  </c:pt>
                  <c:pt idx="8">
                    <c:v>6.3697087809813091E-2</c:v>
                  </c:pt>
                  <c:pt idx="9">
                    <c:v>6.3309774461309587E-2</c:v>
                  </c:pt>
                  <c:pt idx="10">
                    <c:v>6.0022963805219653E-2</c:v>
                  </c:pt>
                  <c:pt idx="11">
                    <c:v>6.5348557912856542E-2</c:v>
                  </c:pt>
                  <c:pt idx="12">
                    <c:v>6.6185473500133263E-2</c:v>
                  </c:pt>
                  <c:pt idx="13">
                    <c:v>7.0592484101773323E-2</c:v>
                  </c:pt>
                  <c:pt idx="14">
                    <c:v>7.1375672060573159E-2</c:v>
                  </c:pt>
                  <c:pt idx="15">
                    <c:v>7.7631126037760012E-2</c:v>
                  </c:pt>
                  <c:pt idx="16">
                    <c:v>7.2655707083209897E-2</c:v>
                  </c:pt>
                  <c:pt idx="17">
                    <c:v>6.9674138421296661E-2</c:v>
                  </c:pt>
                  <c:pt idx="18">
                    <c:v>8.1481260465265493E-2</c:v>
                  </c:pt>
                  <c:pt idx="19">
                    <c:v>6.3057467242039422E-2</c:v>
                  </c:pt>
                  <c:pt idx="20">
                    <c:v>7.576979705651965E-2</c:v>
                  </c:pt>
                  <c:pt idx="21">
                    <c:v>8.0386615149650176E-2</c:v>
                  </c:pt>
                  <c:pt idx="22">
                    <c:v>7.9539966579280197E-2</c:v>
                  </c:pt>
                  <c:pt idx="23">
                    <c:v>8.0736373418339724E-2</c:v>
                  </c:pt>
                  <c:pt idx="24">
                    <c:v>7.3622955862576944E-2</c:v>
                  </c:pt>
                  <c:pt idx="25">
                    <c:v>6.2527362854943647E-2</c:v>
                  </c:pt>
                  <c:pt idx="26">
                    <c:v>2.8177525558936267E-2</c:v>
                  </c:pt>
                  <c:pt idx="27">
                    <c:v>4.8586591165157067E-2</c:v>
                  </c:pt>
                  <c:pt idx="28">
                    <c:v>5.8567706144693865E-2</c:v>
                  </c:pt>
                  <c:pt idx="29">
                    <c:v>6.9885581087313575E-2</c:v>
                  </c:pt>
                  <c:pt idx="30">
                    <c:v>6.6970361318699823E-2</c:v>
                  </c:pt>
                  <c:pt idx="31">
                    <c:v>6.8248685317117364E-2</c:v>
                  </c:pt>
                  <c:pt idx="32">
                    <c:v>7.0604592285800294E-2</c:v>
                  </c:pt>
                  <c:pt idx="33">
                    <c:v>7.4346175084879285E-2</c:v>
                  </c:pt>
                  <c:pt idx="34">
                    <c:v>6.9252541858593197E-2</c:v>
                  </c:pt>
                  <c:pt idx="35">
                    <c:v>6.9054061688106572E-2</c:v>
                  </c:pt>
                  <c:pt idx="36">
                    <c:v>6.9961023096966279E-2</c:v>
                  </c:pt>
                  <c:pt idx="37">
                    <c:v>6.3861284234226545E-2</c:v>
                  </c:pt>
                  <c:pt idx="38">
                    <c:v>6.6237709965422553E-2</c:v>
                  </c:pt>
                  <c:pt idx="39">
                    <c:v>7.5344124323859951E-2</c:v>
                  </c:pt>
                  <c:pt idx="40">
                    <c:v>6.4923169967987526E-2</c:v>
                  </c:pt>
                  <c:pt idx="41">
                    <c:v>7.1484362602130425E-2</c:v>
                  </c:pt>
                  <c:pt idx="42">
                    <c:v>6.7679446735776416E-2</c:v>
                  </c:pt>
                  <c:pt idx="43">
                    <c:v>7.6801457181823629E-2</c:v>
                  </c:pt>
                  <c:pt idx="44">
                    <c:v>7.0316937944100211E-2</c:v>
                  </c:pt>
                  <c:pt idx="45">
                    <c:v>6.1418555904653616E-2</c:v>
                  </c:pt>
                  <c:pt idx="46">
                    <c:v>6.4956983245640032E-2</c:v>
                  </c:pt>
                  <c:pt idx="47">
                    <c:v>8.4809253668966633E-2</c:v>
                  </c:pt>
                  <c:pt idx="48">
                    <c:v>9.5710082433952515E-2</c:v>
                  </c:pt>
                  <c:pt idx="49">
                    <c:v>9.398789682498343E-2</c:v>
                  </c:pt>
                  <c:pt idx="50">
                    <c:v>9.1521404845246401E-2</c:v>
                  </c:pt>
                  <c:pt idx="51">
                    <c:v>8.9310061120912998E-2</c:v>
                  </c:pt>
                  <c:pt idx="52">
                    <c:v>8.7817905328400059E-2</c:v>
                  </c:pt>
                </c:numCache>
              </c:numRef>
            </c:plus>
            <c:minus>
              <c:numRef>
                <c:f>'dcgan v100'!$AP$3:$AP$55</c:f>
                <c:numCache>
                  <c:formatCode>General</c:formatCode>
                  <c:ptCount val="53"/>
                  <c:pt idx="0">
                    <c:v>0</c:v>
                  </c:pt>
                  <c:pt idx="1">
                    <c:v>2.7723234677863084E-2</c:v>
                  </c:pt>
                  <c:pt idx="2">
                    <c:v>4.5822724512696311E-2</c:v>
                  </c:pt>
                  <c:pt idx="3">
                    <c:v>4.6783199726023739E-2</c:v>
                  </c:pt>
                  <c:pt idx="4">
                    <c:v>0.118890382453543</c:v>
                  </c:pt>
                  <c:pt idx="5">
                    <c:v>0.11568969014899988</c:v>
                  </c:pt>
                  <c:pt idx="6">
                    <c:v>0.11931207143913269</c:v>
                  </c:pt>
                  <c:pt idx="7">
                    <c:v>0.11863432083907988</c:v>
                  </c:pt>
                  <c:pt idx="8">
                    <c:v>0.12168200697026688</c:v>
                  </c:pt>
                  <c:pt idx="9">
                    <c:v>0.12050712520619999</c:v>
                  </c:pt>
                  <c:pt idx="10">
                    <c:v>0.10543356565252004</c:v>
                  </c:pt>
                  <c:pt idx="11">
                    <c:v>0.12016969132575372</c:v>
                  </c:pt>
                  <c:pt idx="12">
                    <c:v>0.11366802312962676</c:v>
                  </c:pt>
                  <c:pt idx="13">
                    <c:v>0.11213222594876626</c:v>
                  </c:pt>
                  <c:pt idx="14">
                    <c:v>0.12329853314231709</c:v>
                  </c:pt>
                  <c:pt idx="15">
                    <c:v>0.12731276708320927</c:v>
                  </c:pt>
                  <c:pt idx="16">
                    <c:v>0.12119675860019985</c:v>
                  </c:pt>
                  <c:pt idx="17">
                    <c:v>0.11757635566931324</c:v>
                  </c:pt>
                  <c:pt idx="18">
                    <c:v>0.11409228965223406</c:v>
                  </c:pt>
                  <c:pt idx="19">
                    <c:v>0.11505544021052039</c:v>
                  </c:pt>
                  <c:pt idx="20">
                    <c:v>0.11570621399066017</c:v>
                  </c:pt>
                  <c:pt idx="21">
                    <c:v>0.12793500392279</c:v>
                  </c:pt>
                  <c:pt idx="22">
                    <c:v>0.13038970744219025</c:v>
                  </c:pt>
                  <c:pt idx="23">
                    <c:v>0.12276928764788053</c:v>
                  </c:pt>
                  <c:pt idx="24">
                    <c:v>0.12446516038063304</c:v>
                  </c:pt>
                  <c:pt idx="25">
                    <c:v>0.11896301173374635</c:v>
                  </c:pt>
                  <c:pt idx="26">
                    <c:v>3.7539452971163456E-2</c:v>
                  </c:pt>
                  <c:pt idx="27">
                    <c:v>4.8636414156342234E-2</c:v>
                  </c:pt>
                  <c:pt idx="28">
                    <c:v>0.10321964292225605</c:v>
                  </c:pt>
                  <c:pt idx="29">
                    <c:v>0.12142481778260628</c:v>
                  </c:pt>
                  <c:pt idx="30">
                    <c:v>0.11668360041374015</c:v>
                  </c:pt>
                  <c:pt idx="31">
                    <c:v>0.11592817002415323</c:v>
                  </c:pt>
                  <c:pt idx="32">
                    <c:v>0.12200842801470024</c:v>
                  </c:pt>
                  <c:pt idx="33">
                    <c:v>0.12410289212942072</c:v>
                  </c:pt>
                  <c:pt idx="34">
                    <c:v>0.12364571353673615</c:v>
                  </c:pt>
                  <c:pt idx="35">
                    <c:v>0.11834391974732306</c:v>
                  </c:pt>
                  <c:pt idx="36">
                    <c:v>0.12380764032179314</c:v>
                  </c:pt>
                  <c:pt idx="37">
                    <c:v>0.11685929636969306</c:v>
                  </c:pt>
                  <c:pt idx="38">
                    <c:v>0.11868394021766715</c:v>
                  </c:pt>
                  <c:pt idx="39">
                    <c:v>0.12394720899608025</c:v>
                  </c:pt>
                  <c:pt idx="40">
                    <c:v>0.11673102445175232</c:v>
                  </c:pt>
                  <c:pt idx="41">
                    <c:v>0.12267537939306994</c:v>
                  </c:pt>
                  <c:pt idx="42">
                    <c:v>0.11921082848274356</c:v>
                  </c:pt>
                  <c:pt idx="43">
                    <c:v>0.12632526480008632</c:v>
                  </c:pt>
                  <c:pt idx="44">
                    <c:v>0.11952800362375982</c:v>
                  </c:pt>
                  <c:pt idx="45">
                    <c:v>0.11788640658692628</c:v>
                  </c:pt>
                  <c:pt idx="46">
                    <c:v>0.1204124511843494</c:v>
                  </c:pt>
                  <c:pt idx="47">
                    <c:v>0.12647645164002341</c:v>
                  </c:pt>
                  <c:pt idx="48">
                    <c:v>0.13459521343736736</c:v>
                  </c:pt>
                  <c:pt idx="49">
                    <c:v>0.13405003673464666</c:v>
                  </c:pt>
                  <c:pt idx="50">
                    <c:v>0.13298932682585374</c:v>
                  </c:pt>
                  <c:pt idx="51">
                    <c:v>0.1263353136448071</c:v>
                  </c:pt>
                  <c:pt idx="52">
                    <c:v>0.13163880118546967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'dcgan v100'!$AN$3:$AN$55</c:f>
              <c:numCache>
                <c:formatCode>General</c:formatCode>
                <c:ptCount val="53"/>
                <c:pt idx="0">
                  <c:v>1</c:v>
                </c:pt>
                <c:pt idx="1">
                  <c:v>1.994908923827263</c:v>
                </c:pt>
                <c:pt idx="2">
                  <c:v>2.9684921461531162</c:v>
                </c:pt>
                <c:pt idx="3">
                  <c:v>3.9110787285824635</c:v>
                </c:pt>
                <c:pt idx="4">
                  <c:v>4.3288013859378234</c:v>
                </c:pt>
                <c:pt idx="5">
                  <c:v>4.3126400615824698</c:v>
                </c:pt>
                <c:pt idx="6">
                  <c:v>4.3768136318427731</c:v>
                </c:pt>
                <c:pt idx="7">
                  <c:v>4.3841969906579799</c:v>
                </c:pt>
                <c:pt idx="8">
                  <c:v>4.3896285838943667</c:v>
                </c:pt>
                <c:pt idx="9">
                  <c:v>4.4630650550076902</c:v>
                </c:pt>
                <c:pt idx="10">
                  <c:v>4.45661996437022</c:v>
                </c:pt>
                <c:pt idx="11">
                  <c:v>4.4669607739972337</c:v>
                </c:pt>
                <c:pt idx="12">
                  <c:v>4.4712213640930765</c:v>
                </c:pt>
                <c:pt idx="13">
                  <c:v>4.4959802471662567</c:v>
                </c:pt>
                <c:pt idx="14">
                  <c:v>4.5263513309065573</c:v>
                </c:pt>
                <c:pt idx="15">
                  <c:v>4.5115846413639096</c:v>
                </c:pt>
                <c:pt idx="16">
                  <c:v>4.4958403651097703</c:v>
                </c:pt>
                <c:pt idx="17">
                  <c:v>4.5080687917524029</c:v>
                </c:pt>
                <c:pt idx="18">
                  <c:v>4.5170953436860541</c:v>
                </c:pt>
                <c:pt idx="19">
                  <c:v>4.5371201215627606</c:v>
                </c:pt>
                <c:pt idx="20">
                  <c:v>4.5395504003787606</c:v>
                </c:pt>
                <c:pt idx="21">
                  <c:v>4.5419928605942301</c:v>
                </c:pt>
                <c:pt idx="22">
                  <c:v>4.5435833327135002</c:v>
                </c:pt>
                <c:pt idx="23">
                  <c:v>4.5487643352776104</c:v>
                </c:pt>
                <c:pt idx="24">
                  <c:v>4.5494853238007726</c:v>
                </c:pt>
                <c:pt idx="25">
                  <c:v>4.5416488603264265</c:v>
                </c:pt>
                <c:pt idx="26">
                  <c:v>4.5870057789166436</c:v>
                </c:pt>
                <c:pt idx="27">
                  <c:v>4.6015247225955926</c:v>
                </c:pt>
                <c:pt idx="28">
                  <c:v>4.5646414238459458</c:v>
                </c:pt>
                <c:pt idx="29">
                  <c:v>4.5695118781544162</c:v>
                </c:pt>
                <c:pt idx="30">
                  <c:v>4.5642132635954304</c:v>
                </c:pt>
                <c:pt idx="31">
                  <c:v>4.5724968610425529</c:v>
                </c:pt>
                <c:pt idx="32">
                  <c:v>4.5620239183945301</c:v>
                </c:pt>
                <c:pt idx="33">
                  <c:v>4.5667290547805903</c:v>
                </c:pt>
                <c:pt idx="34">
                  <c:v>4.5739386820943464</c:v>
                </c:pt>
                <c:pt idx="35">
                  <c:v>4.5701727135352934</c:v>
                </c:pt>
                <c:pt idx="36">
                  <c:v>4.5728294455253433</c:v>
                </c:pt>
                <c:pt idx="37">
                  <c:v>4.5745105458022932</c:v>
                </c:pt>
                <c:pt idx="38">
                  <c:v>4.5822023114035675</c:v>
                </c:pt>
                <c:pt idx="39">
                  <c:v>4.59221478024413</c:v>
                </c:pt>
                <c:pt idx="40">
                  <c:v>4.5736665155897827</c:v>
                </c:pt>
                <c:pt idx="41">
                  <c:v>4.58031522188982</c:v>
                </c:pt>
                <c:pt idx="42">
                  <c:v>4.5803383760634837</c:v>
                </c:pt>
                <c:pt idx="43">
                  <c:v>4.5879426247676065</c:v>
                </c:pt>
                <c:pt idx="44">
                  <c:v>4.5942081540072497</c:v>
                </c:pt>
                <c:pt idx="45">
                  <c:v>4.5854719055749165</c:v>
                </c:pt>
                <c:pt idx="46">
                  <c:v>4.5915899009637497</c:v>
                </c:pt>
                <c:pt idx="47">
                  <c:v>4.6025688482425435</c:v>
                </c:pt>
                <c:pt idx="48">
                  <c:v>4.6026882645557672</c:v>
                </c:pt>
                <c:pt idx="49">
                  <c:v>4.6040101225558763</c:v>
                </c:pt>
                <c:pt idx="50">
                  <c:v>4.6042226084321136</c:v>
                </c:pt>
                <c:pt idx="51">
                  <c:v>4.6072497550220168</c:v>
                </c:pt>
                <c:pt idx="52">
                  <c:v>4.6066561387439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FD-4134-B763-AC33690B3803}"/>
            </c:ext>
          </c:extLst>
        </c:ser>
        <c:ser>
          <c:idx val="1"/>
          <c:order val="2"/>
          <c:tx>
            <c:strRef>
              <c:f>'dcgan v100'!$C$2</c:f>
              <c:strCache>
                <c:ptCount val="1"/>
                <c:pt idx="0">
                  <c:v>serial:fp32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'dcgan v100'!$C$3:$C$55</c:f>
              <c:numCache>
                <c:formatCode>General</c:formatCode>
                <c:ptCount val="5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FD-4134-B763-AC33690B3803}"/>
            </c:ext>
          </c:extLst>
        </c:ser>
        <c:ser>
          <c:idx val="2"/>
          <c:order val="3"/>
          <c:tx>
            <c:strRef>
              <c:f>'dcgan v100'!$D$2</c:f>
              <c:strCache>
                <c:ptCount val="1"/>
                <c:pt idx="0">
                  <c:v>serial:amp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'dcgan v100'!$E$3:$E$55</c:f>
                <c:numCache>
                  <c:formatCode>General</c:formatCode>
                  <c:ptCount val="53"/>
                  <c:pt idx="0">
                    <c:v>0</c:v>
                  </c:pt>
                  <c:pt idx="1">
                    <c:v>1.6302341846249346E-2</c:v>
                  </c:pt>
                  <c:pt idx="2">
                    <c:v>1.6302341846249346E-2</c:v>
                  </c:pt>
                  <c:pt idx="3">
                    <c:v>1.6302341846249346E-2</c:v>
                  </c:pt>
                  <c:pt idx="4">
                    <c:v>1.6302341846249346E-2</c:v>
                  </c:pt>
                  <c:pt idx="5">
                    <c:v>1.6302341846249346E-2</c:v>
                  </c:pt>
                  <c:pt idx="6">
                    <c:v>1.6302341846249346E-2</c:v>
                  </c:pt>
                  <c:pt idx="7">
                    <c:v>1.6302341846249346E-2</c:v>
                  </c:pt>
                  <c:pt idx="8">
                    <c:v>1.6302341846249346E-2</c:v>
                  </c:pt>
                  <c:pt idx="9">
                    <c:v>1.6302341846249346E-2</c:v>
                  </c:pt>
                  <c:pt idx="10">
                    <c:v>1.6302341846249346E-2</c:v>
                  </c:pt>
                  <c:pt idx="11">
                    <c:v>1.6302341846249346E-2</c:v>
                  </c:pt>
                  <c:pt idx="12">
                    <c:v>1.6302341846249346E-2</c:v>
                  </c:pt>
                  <c:pt idx="13">
                    <c:v>1.6302341846249346E-2</c:v>
                  </c:pt>
                  <c:pt idx="14">
                    <c:v>1.6302341846249346E-2</c:v>
                  </c:pt>
                  <c:pt idx="15">
                    <c:v>1.6302341846249346E-2</c:v>
                  </c:pt>
                  <c:pt idx="16">
                    <c:v>1.6302341846249346E-2</c:v>
                  </c:pt>
                  <c:pt idx="17">
                    <c:v>1.6302341846249346E-2</c:v>
                  </c:pt>
                  <c:pt idx="18">
                    <c:v>1.6302341846249346E-2</c:v>
                  </c:pt>
                  <c:pt idx="19">
                    <c:v>1.6302341846249346E-2</c:v>
                  </c:pt>
                  <c:pt idx="20">
                    <c:v>1.6302341846249346E-2</c:v>
                  </c:pt>
                  <c:pt idx="21">
                    <c:v>1.6302341846249346E-2</c:v>
                  </c:pt>
                  <c:pt idx="22">
                    <c:v>1.6302341846249346E-2</c:v>
                  </c:pt>
                  <c:pt idx="23">
                    <c:v>1.6302341846249346E-2</c:v>
                  </c:pt>
                  <c:pt idx="24">
                    <c:v>1.6302341846249346E-2</c:v>
                  </c:pt>
                  <c:pt idx="25">
                    <c:v>1.6302341846249346E-2</c:v>
                  </c:pt>
                  <c:pt idx="26">
                    <c:v>1.6302341846249346E-2</c:v>
                  </c:pt>
                  <c:pt idx="27">
                    <c:v>1.6302341846249346E-2</c:v>
                  </c:pt>
                  <c:pt idx="28">
                    <c:v>1.6302341846249346E-2</c:v>
                  </c:pt>
                  <c:pt idx="29">
                    <c:v>1.6302341846249346E-2</c:v>
                  </c:pt>
                  <c:pt idx="30">
                    <c:v>1.6302341846249346E-2</c:v>
                  </c:pt>
                  <c:pt idx="31">
                    <c:v>1.6302341846249346E-2</c:v>
                  </c:pt>
                  <c:pt idx="32">
                    <c:v>1.6302341846249346E-2</c:v>
                  </c:pt>
                  <c:pt idx="33">
                    <c:v>1.6302341846249346E-2</c:v>
                  </c:pt>
                  <c:pt idx="34">
                    <c:v>1.6302341846249346E-2</c:v>
                  </c:pt>
                  <c:pt idx="35">
                    <c:v>1.6302341846249346E-2</c:v>
                  </c:pt>
                  <c:pt idx="36">
                    <c:v>1.6302341846249346E-2</c:v>
                  </c:pt>
                  <c:pt idx="37">
                    <c:v>1.6302341846249346E-2</c:v>
                  </c:pt>
                  <c:pt idx="38">
                    <c:v>1.6302341846249346E-2</c:v>
                  </c:pt>
                  <c:pt idx="39">
                    <c:v>1.6302341846249346E-2</c:v>
                  </c:pt>
                  <c:pt idx="40">
                    <c:v>1.6302341846249346E-2</c:v>
                  </c:pt>
                  <c:pt idx="41">
                    <c:v>1.6302341846249346E-2</c:v>
                  </c:pt>
                  <c:pt idx="42">
                    <c:v>1.6302341846249346E-2</c:v>
                  </c:pt>
                  <c:pt idx="43">
                    <c:v>1.6302341846249346E-2</c:v>
                  </c:pt>
                  <c:pt idx="44">
                    <c:v>1.6302341846249346E-2</c:v>
                  </c:pt>
                  <c:pt idx="45">
                    <c:v>1.6302341846249346E-2</c:v>
                  </c:pt>
                  <c:pt idx="46">
                    <c:v>1.6302341846249346E-2</c:v>
                  </c:pt>
                  <c:pt idx="47">
                    <c:v>1.6302341846249346E-2</c:v>
                  </c:pt>
                  <c:pt idx="48">
                    <c:v>1.6302341846249346E-2</c:v>
                  </c:pt>
                  <c:pt idx="49">
                    <c:v>1.6302341846249346E-2</c:v>
                  </c:pt>
                  <c:pt idx="50">
                    <c:v>1.6302341846249346E-2</c:v>
                  </c:pt>
                  <c:pt idx="51">
                    <c:v>1.6302341846249346E-2</c:v>
                  </c:pt>
                  <c:pt idx="52">
                    <c:v>1.6302341846249346E-2</c:v>
                  </c:pt>
                </c:numCache>
              </c:numRef>
            </c:plus>
            <c:minus>
              <c:numRef>
                <c:f>'dcgan v100'!$F$3:$F$55</c:f>
                <c:numCache>
                  <c:formatCode>General</c:formatCode>
                  <c:ptCount val="53"/>
                  <c:pt idx="0">
                    <c:v>0</c:v>
                  </c:pt>
                  <c:pt idx="1">
                    <c:v>1.2472452638248588E-2</c:v>
                  </c:pt>
                  <c:pt idx="2">
                    <c:v>1.2472452638248588E-2</c:v>
                  </c:pt>
                  <c:pt idx="3">
                    <c:v>1.2472452638248588E-2</c:v>
                  </c:pt>
                  <c:pt idx="4">
                    <c:v>1.2472452638248588E-2</c:v>
                  </c:pt>
                  <c:pt idx="5">
                    <c:v>1.2472452638248588E-2</c:v>
                  </c:pt>
                  <c:pt idx="6">
                    <c:v>1.2472452638248588E-2</c:v>
                  </c:pt>
                  <c:pt idx="7">
                    <c:v>1.2472452638248588E-2</c:v>
                  </c:pt>
                  <c:pt idx="8">
                    <c:v>1.2472452638248588E-2</c:v>
                  </c:pt>
                  <c:pt idx="9">
                    <c:v>1.2472452638248588E-2</c:v>
                  </c:pt>
                  <c:pt idx="10">
                    <c:v>1.2472452638248588E-2</c:v>
                  </c:pt>
                  <c:pt idx="11">
                    <c:v>1.2472452638248588E-2</c:v>
                  </c:pt>
                  <c:pt idx="12">
                    <c:v>1.2472452638248588E-2</c:v>
                  </c:pt>
                  <c:pt idx="13">
                    <c:v>1.2472452638248588E-2</c:v>
                  </c:pt>
                  <c:pt idx="14">
                    <c:v>1.2472452638248588E-2</c:v>
                  </c:pt>
                  <c:pt idx="15">
                    <c:v>1.2472452638248588E-2</c:v>
                  </c:pt>
                  <c:pt idx="16">
                    <c:v>1.2472452638248588E-2</c:v>
                  </c:pt>
                  <c:pt idx="17">
                    <c:v>1.2472452638248588E-2</c:v>
                  </c:pt>
                  <c:pt idx="18">
                    <c:v>1.2472452638248588E-2</c:v>
                  </c:pt>
                  <c:pt idx="19">
                    <c:v>1.2472452638248588E-2</c:v>
                  </c:pt>
                  <c:pt idx="20">
                    <c:v>1.2472452638248588E-2</c:v>
                  </c:pt>
                  <c:pt idx="21">
                    <c:v>1.2472452638248588E-2</c:v>
                  </c:pt>
                  <c:pt idx="22">
                    <c:v>1.2472452638248588E-2</c:v>
                  </c:pt>
                  <c:pt idx="23">
                    <c:v>1.2472452638248588E-2</c:v>
                  </c:pt>
                  <c:pt idx="24">
                    <c:v>1.2472452638248588E-2</c:v>
                  </c:pt>
                  <c:pt idx="25">
                    <c:v>1.2472452638248588E-2</c:v>
                  </c:pt>
                  <c:pt idx="26">
                    <c:v>1.2472452638248588E-2</c:v>
                  </c:pt>
                  <c:pt idx="27">
                    <c:v>1.2472452638248588E-2</c:v>
                  </c:pt>
                  <c:pt idx="28">
                    <c:v>1.2472452638248588E-2</c:v>
                  </c:pt>
                  <c:pt idx="29">
                    <c:v>1.2472452638248588E-2</c:v>
                  </c:pt>
                  <c:pt idx="30">
                    <c:v>1.2472452638248588E-2</c:v>
                  </c:pt>
                  <c:pt idx="31">
                    <c:v>1.2472452638248588E-2</c:v>
                  </c:pt>
                  <c:pt idx="32">
                    <c:v>1.2472452638248588E-2</c:v>
                  </c:pt>
                  <c:pt idx="33">
                    <c:v>1.2472452638248588E-2</c:v>
                  </c:pt>
                  <c:pt idx="34">
                    <c:v>1.2472452638248588E-2</c:v>
                  </c:pt>
                  <c:pt idx="35">
                    <c:v>1.2472452638248588E-2</c:v>
                  </c:pt>
                  <c:pt idx="36">
                    <c:v>1.2472452638248588E-2</c:v>
                  </c:pt>
                  <c:pt idx="37">
                    <c:v>1.2472452638248588E-2</c:v>
                  </c:pt>
                  <c:pt idx="38">
                    <c:v>1.2472452638248588E-2</c:v>
                  </c:pt>
                  <c:pt idx="39">
                    <c:v>1.2472452638248588E-2</c:v>
                  </c:pt>
                  <c:pt idx="40">
                    <c:v>1.2472452638248588E-2</c:v>
                  </c:pt>
                  <c:pt idx="41">
                    <c:v>1.2472452638248588E-2</c:v>
                  </c:pt>
                  <c:pt idx="42">
                    <c:v>1.2472452638248588E-2</c:v>
                  </c:pt>
                  <c:pt idx="43">
                    <c:v>1.2472452638248588E-2</c:v>
                  </c:pt>
                  <c:pt idx="44">
                    <c:v>1.2472452638248588E-2</c:v>
                  </c:pt>
                  <c:pt idx="45">
                    <c:v>1.2472452638248588E-2</c:v>
                  </c:pt>
                  <c:pt idx="46">
                    <c:v>1.2472452638248588E-2</c:v>
                  </c:pt>
                  <c:pt idx="47">
                    <c:v>1.2472452638248588E-2</c:v>
                  </c:pt>
                  <c:pt idx="48">
                    <c:v>1.2472452638248588E-2</c:v>
                  </c:pt>
                  <c:pt idx="49">
                    <c:v>1.2472452638248588E-2</c:v>
                  </c:pt>
                  <c:pt idx="50">
                    <c:v>1.2472452638248588E-2</c:v>
                  </c:pt>
                  <c:pt idx="51">
                    <c:v>1.2472452638248588E-2</c:v>
                  </c:pt>
                  <c:pt idx="52">
                    <c:v>1.2472452638248588E-2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'dcgan v100'!$D$3:$D$55</c:f>
              <c:numCache>
                <c:formatCode>General</c:formatCode>
                <c:ptCount val="53"/>
                <c:pt idx="0">
                  <c:v>1</c:v>
                </c:pt>
                <c:pt idx="1">
                  <c:v>1.0047605740007006</c:v>
                </c:pt>
                <c:pt idx="2">
                  <c:v>1.0047605740007006</c:v>
                </c:pt>
                <c:pt idx="3">
                  <c:v>1.0047605740007006</c:v>
                </c:pt>
                <c:pt idx="4">
                  <c:v>1.0047605740007006</c:v>
                </c:pt>
                <c:pt idx="5">
                  <c:v>1.0047605740007006</c:v>
                </c:pt>
                <c:pt idx="6">
                  <c:v>1.0047605740007006</c:v>
                </c:pt>
                <c:pt idx="7">
                  <c:v>1.0047605740007006</c:v>
                </c:pt>
                <c:pt idx="8">
                  <c:v>1.0047605740007006</c:v>
                </c:pt>
                <c:pt idx="9">
                  <c:v>1.0047605740007006</c:v>
                </c:pt>
                <c:pt idx="10">
                  <c:v>1.0047605740007006</c:v>
                </c:pt>
                <c:pt idx="11">
                  <c:v>1.0047605740007006</c:v>
                </c:pt>
                <c:pt idx="12">
                  <c:v>1.0047605740007006</c:v>
                </c:pt>
                <c:pt idx="13">
                  <c:v>1.0047605740007006</c:v>
                </c:pt>
                <c:pt idx="14">
                  <c:v>1.0047605740007006</c:v>
                </c:pt>
                <c:pt idx="15">
                  <c:v>1.0047605740007006</c:v>
                </c:pt>
                <c:pt idx="16">
                  <c:v>1.0047605740007006</c:v>
                </c:pt>
                <c:pt idx="17">
                  <c:v>1.0047605740007006</c:v>
                </c:pt>
                <c:pt idx="18">
                  <c:v>1.0047605740007006</c:v>
                </c:pt>
                <c:pt idx="19">
                  <c:v>1.0047605740007006</c:v>
                </c:pt>
                <c:pt idx="20">
                  <c:v>1.0047605740007006</c:v>
                </c:pt>
                <c:pt idx="21">
                  <c:v>1.0047605740007006</c:v>
                </c:pt>
                <c:pt idx="22">
                  <c:v>1.0047605740007006</c:v>
                </c:pt>
                <c:pt idx="23">
                  <c:v>1.0047605740007006</c:v>
                </c:pt>
                <c:pt idx="24">
                  <c:v>1.0047605740007006</c:v>
                </c:pt>
                <c:pt idx="25">
                  <c:v>1.0047605740007006</c:v>
                </c:pt>
                <c:pt idx="26">
                  <c:v>1.0047605740007006</c:v>
                </c:pt>
                <c:pt idx="27">
                  <c:v>1.0047605740007006</c:v>
                </c:pt>
                <c:pt idx="28">
                  <c:v>1.0047605740007006</c:v>
                </c:pt>
                <c:pt idx="29">
                  <c:v>1.0047605740007006</c:v>
                </c:pt>
                <c:pt idx="30">
                  <c:v>1.0047605740007006</c:v>
                </c:pt>
                <c:pt idx="31">
                  <c:v>1.0047605740007006</c:v>
                </c:pt>
                <c:pt idx="32">
                  <c:v>1.0047605740007006</c:v>
                </c:pt>
                <c:pt idx="33">
                  <c:v>1.0047605740007006</c:v>
                </c:pt>
                <c:pt idx="34">
                  <c:v>1.0047605740007006</c:v>
                </c:pt>
                <c:pt idx="35">
                  <c:v>1.0047605740007006</c:v>
                </c:pt>
                <c:pt idx="36">
                  <c:v>1.0047605740007006</c:v>
                </c:pt>
                <c:pt idx="37">
                  <c:v>1.0047605740007006</c:v>
                </c:pt>
                <c:pt idx="38">
                  <c:v>1.0047605740007006</c:v>
                </c:pt>
                <c:pt idx="39">
                  <c:v>1.0047605740007006</c:v>
                </c:pt>
                <c:pt idx="40">
                  <c:v>1.0047605740007006</c:v>
                </c:pt>
                <c:pt idx="41">
                  <c:v>1.0047605740007006</c:v>
                </c:pt>
                <c:pt idx="42">
                  <c:v>1.0047605740007006</c:v>
                </c:pt>
                <c:pt idx="43">
                  <c:v>1.0047605740007006</c:v>
                </c:pt>
                <c:pt idx="44">
                  <c:v>1.0047605740007006</c:v>
                </c:pt>
                <c:pt idx="45">
                  <c:v>1.0047605740007006</c:v>
                </c:pt>
                <c:pt idx="46">
                  <c:v>1.0047605740007006</c:v>
                </c:pt>
                <c:pt idx="47">
                  <c:v>1.0047605740007006</c:v>
                </c:pt>
                <c:pt idx="48">
                  <c:v>1.0047605740007006</c:v>
                </c:pt>
                <c:pt idx="49">
                  <c:v>1.0047605740007006</c:v>
                </c:pt>
                <c:pt idx="50">
                  <c:v>1.0047605740007006</c:v>
                </c:pt>
                <c:pt idx="51">
                  <c:v>1.0047605740007006</c:v>
                </c:pt>
                <c:pt idx="52">
                  <c:v>1.0047605740007006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FD-4134-B763-AC33690B3803}"/>
            </c:ext>
          </c:extLst>
        </c:ser>
        <c:ser>
          <c:idx val="4"/>
          <c:order val="4"/>
          <c:tx>
            <c:strRef>
              <c:f>'dcgan v100'!$V$2</c:f>
              <c:strCache>
                <c:ptCount val="1"/>
                <c:pt idx="0">
                  <c:v>mps:fp32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'dcgan v100'!$W$3:$W$11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0.10506242370151986</c:v>
                  </c:pt>
                  <c:pt idx="2">
                    <c:v>9.336499343656679E-2</c:v>
                  </c:pt>
                  <c:pt idx="3">
                    <c:v>8.6757725417693443E-2</c:v>
                  </c:pt>
                  <c:pt idx="4">
                    <c:v>8.4219137363313212E-2</c:v>
                  </c:pt>
                  <c:pt idx="5">
                    <c:v>8.0759166990723497E-2</c:v>
                  </c:pt>
                  <c:pt idx="6">
                    <c:v>8.3987348685153229E-2</c:v>
                  </c:pt>
                </c:numCache>
              </c:numRef>
            </c:plus>
            <c:minus>
              <c:numRef>
                <c:f>'dcgan v100'!$X$3:$X$11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8.2768362864480194E-2</c:v>
                  </c:pt>
                  <c:pt idx="2">
                    <c:v>7.6271951497093093E-2</c:v>
                  </c:pt>
                  <c:pt idx="3">
                    <c:v>7.7288715458936785E-2</c:v>
                  </c:pt>
                  <c:pt idx="4">
                    <c:v>7.1571118125386635E-2</c:v>
                  </c:pt>
                  <c:pt idx="5">
                    <c:v>6.9064448385376398E-2</c:v>
                  </c:pt>
                  <c:pt idx="6">
                    <c:v>7.7593991250586525E-2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'dcgan v100'!$V$3:$V$15</c:f>
              <c:numCache>
                <c:formatCode>General</c:formatCode>
                <c:ptCount val="13"/>
                <c:pt idx="0">
                  <c:v>1</c:v>
                </c:pt>
                <c:pt idx="1">
                  <c:v>1.6214151408499402</c:v>
                </c:pt>
                <c:pt idx="2">
                  <c:v>1.9616762253333431</c:v>
                </c:pt>
                <c:pt idx="3">
                  <c:v>2.1439002378774767</c:v>
                </c:pt>
                <c:pt idx="4">
                  <c:v>2.0622786668282767</c:v>
                </c:pt>
                <c:pt idx="5">
                  <c:v>2.0931978111266965</c:v>
                </c:pt>
                <c:pt idx="6">
                  <c:v>2.0724686824434366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1FD-4134-B763-AC33690B3803}"/>
            </c:ext>
          </c:extLst>
        </c:ser>
        <c:ser>
          <c:idx val="5"/>
          <c:order val="5"/>
          <c:tx>
            <c:strRef>
              <c:f>'dcgan v100'!$AB$2</c:f>
              <c:strCache>
                <c:ptCount val="1"/>
                <c:pt idx="0">
                  <c:v>mps:amp</c:v>
                </c:pt>
              </c:strCache>
            </c:strRef>
          </c:tx>
          <c:spPr>
            <a:ln w="28575" cap="rnd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'dcgan v100'!$AC$3:$AC$11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8.4240090241699983E-2</c:v>
                  </c:pt>
                  <c:pt idx="2">
                    <c:v>8.2136046473256563E-2</c:v>
                  </c:pt>
                  <c:pt idx="3">
                    <c:v>9.694892313985326E-2</c:v>
                  </c:pt>
                  <c:pt idx="4">
                    <c:v>8.4023449677416817E-2</c:v>
                  </c:pt>
                  <c:pt idx="5">
                    <c:v>9.3754031844550223E-2</c:v>
                  </c:pt>
                  <c:pt idx="6">
                    <c:v>0.29164091331509345</c:v>
                  </c:pt>
                </c:numCache>
              </c:numRef>
            </c:plus>
            <c:minus>
              <c:numRef>
                <c:f>'dcgan v100'!$AD$3:$AD$11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5.0652304117069891E-2</c:v>
                  </c:pt>
                  <c:pt idx="2">
                    <c:v>4.2167745081073349E-2</c:v>
                  </c:pt>
                  <c:pt idx="3">
                    <c:v>5.7621709409076516E-2</c:v>
                  </c:pt>
                  <c:pt idx="4">
                    <c:v>6.4415155487733244E-2</c:v>
                  </c:pt>
                  <c:pt idx="5">
                    <c:v>5.7706477847109916E-2</c:v>
                  </c:pt>
                  <c:pt idx="6">
                    <c:v>0.42375745603470638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'dcgan v100'!$AB$3:$AB$24</c:f>
              <c:numCache>
                <c:formatCode>General</c:formatCode>
                <c:ptCount val="22"/>
                <c:pt idx="0">
                  <c:v>1</c:v>
                </c:pt>
                <c:pt idx="1">
                  <c:v>1.68586540292222</c:v>
                </c:pt>
                <c:pt idx="2">
                  <c:v>2.0258361256319533</c:v>
                </c:pt>
                <c:pt idx="3">
                  <c:v>2.2654487016962666</c:v>
                </c:pt>
                <c:pt idx="4">
                  <c:v>2.1955798992919631</c:v>
                </c:pt>
                <c:pt idx="5">
                  <c:v>2.1921744346309198</c:v>
                </c:pt>
                <c:pt idx="6">
                  <c:v>1.9655849767577465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1FD-4134-B763-AC33690B3803}"/>
            </c:ext>
          </c:extLst>
        </c:ser>
        <c:ser>
          <c:idx val="0"/>
          <c:order val="6"/>
          <c:tx>
            <c:strRef>
              <c:f>'dcgan v100'!$J$2</c:f>
              <c:strCache>
                <c:ptCount val="1"/>
                <c:pt idx="0">
                  <c:v>concurrent:fp32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'dcgan v100'!$K$3:$K$11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0.35396536343586349</c:v>
                  </c:pt>
                  <c:pt idx="2">
                    <c:v>0.19480049079286665</c:v>
                  </c:pt>
                  <c:pt idx="3">
                    <c:v>9.7834847378320156E-2</c:v>
                  </c:pt>
                  <c:pt idx="4">
                    <c:v>8.3193153896036875E-2</c:v>
                  </c:pt>
                  <c:pt idx="5">
                    <c:v>7.1309542664113046E-2</c:v>
                  </c:pt>
                  <c:pt idx="6">
                    <c:v>9.5011149498603231E-2</c:v>
                  </c:pt>
                </c:numCache>
              </c:numRef>
            </c:plus>
            <c:minus>
              <c:numRef>
                <c:f>'dcgan v100'!$L$3:$L$11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0.21821532431343638</c:v>
                  </c:pt>
                  <c:pt idx="2">
                    <c:v>0.14146207968888325</c:v>
                  </c:pt>
                  <c:pt idx="3">
                    <c:v>8.5062404543869707E-2</c:v>
                  </c:pt>
                  <c:pt idx="4">
                    <c:v>7.5893608774603383E-2</c:v>
                  </c:pt>
                  <c:pt idx="5">
                    <c:v>6.4036272960207086E-2</c:v>
                  </c:pt>
                  <c:pt idx="6">
                    <c:v>7.1697003653346858E-2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'dcgan v100'!$J$3:$J$23</c:f>
              <c:numCache>
                <c:formatCode>General</c:formatCode>
                <c:ptCount val="21"/>
                <c:pt idx="0">
                  <c:v>1</c:v>
                </c:pt>
                <c:pt idx="1">
                  <c:v>1.5283536013757264</c:v>
                </c:pt>
                <c:pt idx="2">
                  <c:v>1.9120803674756033</c:v>
                </c:pt>
                <c:pt idx="3">
                  <c:v>2.1425236621384998</c:v>
                </c:pt>
                <c:pt idx="4">
                  <c:v>2.1327044482723232</c:v>
                </c:pt>
                <c:pt idx="5">
                  <c:v>2.1200176534571571</c:v>
                </c:pt>
                <c:pt idx="6">
                  <c:v>2.1154470120660869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1FD-4134-B763-AC33690B3803}"/>
            </c:ext>
          </c:extLst>
        </c:ser>
        <c:ser>
          <c:idx val="3"/>
          <c:order val="7"/>
          <c:tx>
            <c:strRef>
              <c:f>'dcgan v100'!$P$2</c:f>
              <c:strCache>
                <c:ptCount val="1"/>
                <c:pt idx="0">
                  <c:v>concurrent:amp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'dcgan v100'!$Q$3:$Q$11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6.7637337892980209E-2</c:v>
                  </c:pt>
                  <c:pt idx="2">
                    <c:v>9.198893904739025E-2</c:v>
                  </c:pt>
                  <c:pt idx="3">
                    <c:v>9.739673579456376E-2</c:v>
                  </c:pt>
                  <c:pt idx="4">
                    <c:v>0.10154164961346313</c:v>
                  </c:pt>
                  <c:pt idx="5">
                    <c:v>0.10148161513842346</c:v>
                  </c:pt>
                  <c:pt idx="6">
                    <c:v>0.27046256960111337</c:v>
                  </c:pt>
                </c:numCache>
              </c:numRef>
            </c:plus>
            <c:minus>
              <c:numRef>
                <c:f>'dcgan v100'!$R$3:$R$11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5.6233727185049709E-2</c:v>
                  </c:pt>
                  <c:pt idx="2">
                    <c:v>6.7144916309819891E-2</c:v>
                  </c:pt>
                  <c:pt idx="3">
                    <c:v>7.2206277654386586E-2</c:v>
                  </c:pt>
                  <c:pt idx="4">
                    <c:v>7.7607317073556725E-2</c:v>
                  </c:pt>
                  <c:pt idx="5">
                    <c:v>9.5969259058746648E-2</c:v>
                  </c:pt>
                  <c:pt idx="6">
                    <c:v>0.52356630319092656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'dcgan v100'!$P$3:$P$20</c:f>
              <c:numCache>
                <c:formatCode>General</c:formatCode>
                <c:ptCount val="18"/>
                <c:pt idx="0">
                  <c:v>1</c:v>
                </c:pt>
                <c:pt idx="1">
                  <c:v>1.7154249914193598</c:v>
                </c:pt>
                <c:pt idx="2">
                  <c:v>2.0540024103082599</c:v>
                </c:pt>
                <c:pt idx="3">
                  <c:v>2.2899777492245064</c:v>
                </c:pt>
                <c:pt idx="4">
                  <c:v>2.1951157530675567</c:v>
                </c:pt>
                <c:pt idx="5">
                  <c:v>2.2046788100333465</c:v>
                </c:pt>
                <c:pt idx="6">
                  <c:v>1.9250217351972665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1FD-4134-B763-AC33690B3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1800" b="1" i="0" u="none" strike="noStrike" baseline="0">
                    <a:effectLst/>
                  </a:rPr>
                  <a:t>Models</a:t>
                </a:r>
                <a:endPara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20161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Normalized Throughput</a:t>
                </a:r>
              </a:p>
            </c:rich>
          </c:tx>
          <c:layout>
            <c:manualLayout>
              <c:xMode val="edge"/>
              <c:yMode val="edge"/>
              <c:x val="1.992861609292082E-2"/>
              <c:y val="0.188322226898858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RTX6000</a:t>
            </a:r>
          </a:p>
        </c:rich>
      </c:tx>
      <c:layout>
        <c:manualLayout>
          <c:xMode val="edge"/>
          <c:yMode val="edge"/>
          <c:x val="0.47264384219591438"/>
          <c:y val="0.247121602631853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63242927901749"/>
          <c:y val="0.32860873254187117"/>
          <c:w val="0.52436547436314862"/>
          <c:h val="0.43292152179282323"/>
        </c:manualLayout>
      </c:layout>
      <c:lineChart>
        <c:grouping val="standard"/>
        <c:varyColors val="0"/>
        <c:ser>
          <c:idx val="6"/>
          <c:order val="0"/>
          <c:tx>
            <c:strRef>
              <c:f>'dcgan rtx6000'!$AC$2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'dcgan rtx6000'!$AD$3:$AD$51</c:f>
                <c:numCache>
                  <c:formatCode>General</c:formatCode>
                  <c:ptCount val="49"/>
                  <c:pt idx="0">
                    <c:v>0</c:v>
                  </c:pt>
                  <c:pt idx="1">
                    <c:v>3.7710841331410005E-2</c:v>
                  </c:pt>
                  <c:pt idx="2">
                    <c:v>0.20200061997666996</c:v>
                  </c:pt>
                  <c:pt idx="3">
                    <c:v>0.12840013167835496</c:v>
                  </c:pt>
                  <c:pt idx="4">
                    <c:v>7.3040563182779294E-2</c:v>
                  </c:pt>
                  <c:pt idx="5">
                    <c:v>0.10228810996821558</c:v>
                  </c:pt>
                  <c:pt idx="6">
                    <c:v>4.6846985202639857E-2</c:v>
                  </c:pt>
                  <c:pt idx="7">
                    <c:v>9.8508081712624929E-2</c:v>
                  </c:pt>
                  <c:pt idx="8">
                    <c:v>2.6976294984654814E-2</c:v>
                  </c:pt>
                  <c:pt idx="9">
                    <c:v>4.9367814954406342E-3</c:v>
                  </c:pt>
                  <c:pt idx="10">
                    <c:v>8.191830267196476E-2</c:v>
                  </c:pt>
                  <c:pt idx="11">
                    <c:v>0.17503150279375035</c:v>
                  </c:pt>
                  <c:pt idx="12">
                    <c:v>2.2574919378304692E-2</c:v>
                  </c:pt>
                  <c:pt idx="13">
                    <c:v>1.5610733830754953E-2</c:v>
                  </c:pt>
                  <c:pt idx="14">
                    <c:v>8.6465482831998841E-3</c:v>
                  </c:pt>
                  <c:pt idx="15">
                    <c:v>1.6823627356448156E-3</c:v>
                  </c:pt>
                  <c:pt idx="16">
                    <c:v>5.2818228119093646E-3</c:v>
                  </c:pt>
                  <c:pt idx="17">
                    <c:v>1.2246008359455551E-2</c:v>
                  </c:pt>
                  <c:pt idx="18">
                    <c:v>1.9210193907009732E-2</c:v>
                  </c:pt>
                  <c:pt idx="19">
                    <c:v>2.61743794545648E-2</c:v>
                  </c:pt>
                  <c:pt idx="20">
                    <c:v>3.3138565002120757E-2</c:v>
                  </c:pt>
                  <c:pt idx="21">
                    <c:v>4.0102750549665167E-2</c:v>
                  </c:pt>
                  <c:pt idx="22">
                    <c:v>4.7066936097220236E-2</c:v>
                  </c:pt>
                  <c:pt idx="23">
                    <c:v>5.4031121644775304E-2</c:v>
                  </c:pt>
                  <c:pt idx="24">
                    <c:v>6.0995307192325043E-2</c:v>
                  </c:pt>
                  <c:pt idx="25">
                    <c:v>5.8285714496140173E-2</c:v>
                  </c:pt>
                  <c:pt idx="26">
                    <c:v>5.5576121799949973E-2</c:v>
                  </c:pt>
                  <c:pt idx="27">
                    <c:v>5.2866529103759774E-2</c:v>
                  </c:pt>
                  <c:pt idx="28">
                    <c:v>5.0156936407564245E-2</c:v>
                  </c:pt>
                  <c:pt idx="29">
                    <c:v>4.7447343711374934E-2</c:v>
                  </c:pt>
                  <c:pt idx="30">
                    <c:v>4.4737751015189176E-2</c:v>
                  </c:pt>
                  <c:pt idx="31">
                    <c:v>4.2028158319000752E-2</c:v>
                  </c:pt>
                  <c:pt idx="32">
                    <c:v>3.9318565622809665E-2</c:v>
                  </c:pt>
                  <c:pt idx="33">
                    <c:v>3.6608972926620353E-2</c:v>
                  </c:pt>
                  <c:pt idx="34">
                    <c:v>3.3899380230430154E-2</c:v>
                  </c:pt>
                  <c:pt idx="35">
                    <c:v>3.1189787534239954E-2</c:v>
                  </c:pt>
                  <c:pt idx="36">
                    <c:v>2.8480194838050643E-2</c:v>
                  </c:pt>
                  <c:pt idx="37">
                    <c:v>2.7610375991850233E-2</c:v>
                  </c:pt>
                  <c:pt idx="38">
                    <c:v>2.6740557145644495E-2</c:v>
                  </c:pt>
                  <c:pt idx="39">
                    <c:v>2.5870738299439644E-2</c:v>
                  </c:pt>
                  <c:pt idx="40">
                    <c:v>2.5000919453239234E-2</c:v>
                  </c:pt>
                  <c:pt idx="41">
                    <c:v>2.4131100607034384E-2</c:v>
                  </c:pt>
                  <c:pt idx="42">
                    <c:v>2.3261281760829533E-2</c:v>
                  </c:pt>
                  <c:pt idx="43">
                    <c:v>2.2391462914630011E-2</c:v>
                  </c:pt>
                  <c:pt idx="44">
                    <c:v>2.1521644068425161E-2</c:v>
                  </c:pt>
                  <c:pt idx="45">
                    <c:v>2.065182522222031E-2</c:v>
                  </c:pt>
                  <c:pt idx="46">
                    <c:v>1.9782006376020789E-2</c:v>
                  </c:pt>
                  <c:pt idx="47">
                    <c:v>1.891218752981505E-2</c:v>
                  </c:pt>
                  <c:pt idx="48">
                    <c:v>1.8042368683610199E-2</c:v>
                  </c:pt>
                </c:numCache>
              </c:numRef>
            </c:plus>
            <c:minus>
              <c:numRef>
                <c:f>'dcgan rtx6000'!$AE$3:$AE$51</c:f>
                <c:numCache>
                  <c:formatCode>General</c:formatCode>
                  <c:ptCount val="49"/>
                  <c:pt idx="0">
                    <c:v>0</c:v>
                  </c:pt>
                  <c:pt idx="1">
                    <c:v>3.7710841331410005E-2</c:v>
                  </c:pt>
                  <c:pt idx="2">
                    <c:v>0.20200061997666996</c:v>
                  </c:pt>
                  <c:pt idx="3">
                    <c:v>0.12840013167835496</c:v>
                  </c:pt>
                  <c:pt idx="4">
                    <c:v>7.3040563182780183E-2</c:v>
                  </c:pt>
                  <c:pt idx="5">
                    <c:v>0.10228810996821469</c:v>
                  </c:pt>
                  <c:pt idx="6">
                    <c:v>4.6846985202639857E-2</c:v>
                  </c:pt>
                  <c:pt idx="7">
                    <c:v>9.8508081712624929E-2</c:v>
                  </c:pt>
                  <c:pt idx="8">
                    <c:v>2.6976294984654814E-2</c:v>
                  </c:pt>
                  <c:pt idx="9">
                    <c:v>4.936781495439746E-3</c:v>
                  </c:pt>
                  <c:pt idx="10">
                    <c:v>8.191830267196476E-2</c:v>
                  </c:pt>
                  <c:pt idx="11">
                    <c:v>0.17503150279374946</c:v>
                  </c:pt>
                  <c:pt idx="12">
                    <c:v>2.2574919378304692E-2</c:v>
                  </c:pt>
                  <c:pt idx="13">
                    <c:v>1.5610733830754953E-2</c:v>
                  </c:pt>
                  <c:pt idx="14">
                    <c:v>8.6465482831998841E-3</c:v>
                  </c:pt>
                  <c:pt idx="15">
                    <c:v>1.6823627356448156E-3</c:v>
                  </c:pt>
                  <c:pt idx="16">
                    <c:v>5.2818228119102528E-3</c:v>
                  </c:pt>
                  <c:pt idx="17">
                    <c:v>1.2246008359454663E-2</c:v>
                  </c:pt>
                  <c:pt idx="18">
                    <c:v>1.9210193907009732E-2</c:v>
                  </c:pt>
                  <c:pt idx="19">
                    <c:v>2.61743794545648E-2</c:v>
                  </c:pt>
                  <c:pt idx="20">
                    <c:v>3.3138565002119869E-2</c:v>
                  </c:pt>
                  <c:pt idx="21">
                    <c:v>4.0102750549665167E-2</c:v>
                  </c:pt>
                  <c:pt idx="22">
                    <c:v>4.7066936097220236E-2</c:v>
                  </c:pt>
                  <c:pt idx="23">
                    <c:v>5.4031121644774416E-2</c:v>
                  </c:pt>
                  <c:pt idx="24">
                    <c:v>6.0995307192325043E-2</c:v>
                  </c:pt>
                  <c:pt idx="25">
                    <c:v>5.8285714496139285E-2</c:v>
                  </c:pt>
                  <c:pt idx="26">
                    <c:v>5.5576121799949973E-2</c:v>
                  </c:pt>
                  <c:pt idx="27">
                    <c:v>5.2866529103759774E-2</c:v>
                  </c:pt>
                  <c:pt idx="28">
                    <c:v>5.0156936407565134E-2</c:v>
                  </c:pt>
                  <c:pt idx="29">
                    <c:v>4.7447343711374934E-2</c:v>
                  </c:pt>
                  <c:pt idx="30">
                    <c:v>4.4737751015190064E-2</c:v>
                  </c:pt>
                  <c:pt idx="31">
                    <c:v>4.2028158318999864E-2</c:v>
                  </c:pt>
                  <c:pt idx="32">
                    <c:v>3.9318565622810553E-2</c:v>
                  </c:pt>
                  <c:pt idx="33">
                    <c:v>3.6608972926619465E-2</c:v>
                  </c:pt>
                  <c:pt idx="34">
                    <c:v>3.3899380230430154E-2</c:v>
                  </c:pt>
                  <c:pt idx="35">
                    <c:v>3.1189787534239954E-2</c:v>
                  </c:pt>
                  <c:pt idx="36">
                    <c:v>2.8480194838049755E-2</c:v>
                  </c:pt>
                  <c:pt idx="37">
                    <c:v>2.7610375991850233E-2</c:v>
                  </c:pt>
                  <c:pt idx="38">
                    <c:v>2.6740557145645383E-2</c:v>
                  </c:pt>
                  <c:pt idx="39">
                    <c:v>2.5870738299440532E-2</c:v>
                  </c:pt>
                  <c:pt idx="40">
                    <c:v>2.5000919453240122E-2</c:v>
                  </c:pt>
                  <c:pt idx="41">
                    <c:v>2.4131100607035272E-2</c:v>
                  </c:pt>
                  <c:pt idx="42">
                    <c:v>2.3261281760830421E-2</c:v>
                  </c:pt>
                  <c:pt idx="43">
                    <c:v>2.2391462914630011E-2</c:v>
                  </c:pt>
                  <c:pt idx="44">
                    <c:v>2.1521644068425161E-2</c:v>
                  </c:pt>
                  <c:pt idx="45">
                    <c:v>2.0651825222219422E-2</c:v>
                  </c:pt>
                  <c:pt idx="46">
                    <c:v>1.9782006376019901E-2</c:v>
                  </c:pt>
                  <c:pt idx="47">
                    <c:v>1.891218752981505E-2</c:v>
                  </c:pt>
                  <c:pt idx="48">
                    <c:v>1.8042368683609311E-2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'dcgan rtx6000'!$AC$3:$AC$51</c:f>
              <c:numCache>
                <c:formatCode>General</c:formatCode>
                <c:ptCount val="49"/>
                <c:pt idx="0">
                  <c:v>1</c:v>
                </c:pt>
                <c:pt idx="1">
                  <c:v>1.80288167462583</c:v>
                </c:pt>
                <c:pt idx="2">
                  <c:v>2.6389331760086101</c:v>
                </c:pt>
                <c:pt idx="3">
                  <c:v>3.9682031693048549</c:v>
                </c:pt>
                <c:pt idx="4">
                  <c:v>5.4475758801152505</c:v>
                </c:pt>
                <c:pt idx="5">
                  <c:v>6.3830117742668548</c:v>
                </c:pt>
                <c:pt idx="6">
                  <c:v>6.3409627801703703</c:v>
                </c:pt>
                <c:pt idx="7">
                  <c:v>6.4354146307865552</c:v>
                </c:pt>
                <c:pt idx="8">
                  <c:v>6.509139481855045</c:v>
                </c:pt>
                <c:pt idx="9">
                  <c:v>6.6254998641428795</c:v>
                </c:pt>
                <c:pt idx="10">
                  <c:v>6.4454771652283549</c:v>
                </c:pt>
                <c:pt idx="11">
                  <c:v>6.3704950033196699</c:v>
                </c:pt>
                <c:pt idx="12">
                  <c:v>6.6093500056572649</c:v>
                </c:pt>
                <c:pt idx="13">
                  <c:v>6.6144669741850146</c:v>
                </c:pt>
                <c:pt idx="14">
                  <c:v>6.6195839427127598</c:v>
                </c:pt>
                <c:pt idx="15">
                  <c:v>6.6247009112405051</c:v>
                </c:pt>
                <c:pt idx="16">
                  <c:v>6.6298178797682503</c:v>
                </c:pt>
                <c:pt idx="17">
                  <c:v>6.6349348482959947</c:v>
                </c:pt>
                <c:pt idx="18">
                  <c:v>6.6400518168237399</c:v>
                </c:pt>
                <c:pt idx="19">
                  <c:v>6.6451687853514851</c:v>
                </c:pt>
                <c:pt idx="20">
                  <c:v>6.6502857538792295</c:v>
                </c:pt>
                <c:pt idx="21">
                  <c:v>6.6554027224069747</c:v>
                </c:pt>
                <c:pt idx="22">
                  <c:v>6.66051969093472</c:v>
                </c:pt>
                <c:pt idx="23">
                  <c:v>6.6656366594624643</c:v>
                </c:pt>
                <c:pt idx="24">
                  <c:v>6.6707536279902149</c:v>
                </c:pt>
                <c:pt idx="25">
                  <c:v>6.6695427501101197</c:v>
                </c:pt>
                <c:pt idx="26">
                  <c:v>6.6683318722300298</c:v>
                </c:pt>
                <c:pt idx="27">
                  <c:v>6.6671209943499399</c:v>
                </c:pt>
                <c:pt idx="28">
                  <c:v>6.6659101164698455</c:v>
                </c:pt>
                <c:pt idx="29">
                  <c:v>6.6646992385897548</c:v>
                </c:pt>
                <c:pt idx="30">
                  <c:v>6.6634883607096604</c:v>
                </c:pt>
                <c:pt idx="31">
                  <c:v>6.6622774828295697</c:v>
                </c:pt>
                <c:pt idx="32">
                  <c:v>6.6610666049494807</c:v>
                </c:pt>
                <c:pt idx="33">
                  <c:v>6.6598557270693899</c:v>
                </c:pt>
                <c:pt idx="34">
                  <c:v>6.6586448491893</c:v>
                </c:pt>
                <c:pt idx="35">
                  <c:v>6.6574339713092101</c:v>
                </c:pt>
                <c:pt idx="36">
                  <c:v>6.6562230934291193</c:v>
                </c:pt>
                <c:pt idx="37">
                  <c:v>6.6586337851303599</c:v>
                </c:pt>
                <c:pt idx="38">
                  <c:v>6.6610444768316057</c:v>
                </c:pt>
                <c:pt idx="39">
                  <c:v>6.6634551685328507</c:v>
                </c:pt>
                <c:pt idx="40">
                  <c:v>6.6658658602340903</c:v>
                </c:pt>
                <c:pt idx="41">
                  <c:v>6.6682765519353353</c:v>
                </c:pt>
                <c:pt idx="42">
                  <c:v>6.6706872436365803</c:v>
                </c:pt>
                <c:pt idx="43">
                  <c:v>6.6730979353378199</c:v>
                </c:pt>
                <c:pt idx="44">
                  <c:v>6.6755086270390649</c:v>
                </c:pt>
                <c:pt idx="45">
                  <c:v>6.6779193187403099</c:v>
                </c:pt>
                <c:pt idx="46">
                  <c:v>6.6803300104415495</c:v>
                </c:pt>
                <c:pt idx="47">
                  <c:v>6.6827407021427954</c:v>
                </c:pt>
                <c:pt idx="48">
                  <c:v>6.6851513938440394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DB-42A9-9F24-CFDA15DB3015}"/>
            </c:ext>
          </c:extLst>
        </c:ser>
        <c:ser>
          <c:idx val="7"/>
          <c:order val="1"/>
          <c:tx>
            <c:strRef>
              <c:f>'dcgan rtx6000'!$AH$2</c:f>
              <c:strCache>
                <c:ptCount val="1"/>
                <c:pt idx="0">
                  <c:v>hfta:amp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'dcgan rtx6000'!$AI$3:$AI$87</c:f>
                <c:numCache>
                  <c:formatCode>General</c:formatCode>
                  <c:ptCount val="85"/>
                  <c:pt idx="0">
                    <c:v>0</c:v>
                  </c:pt>
                  <c:pt idx="1">
                    <c:v>8.2198191835765044E-2</c:v>
                  </c:pt>
                  <c:pt idx="2">
                    <c:v>1.3602338196809782E-2</c:v>
                  </c:pt>
                  <c:pt idx="3">
                    <c:v>7.8422516719598434E-3</c:v>
                  </c:pt>
                  <c:pt idx="4">
                    <c:v>4.0084405583451499E-3</c:v>
                  </c:pt>
                  <c:pt idx="5">
                    <c:v>2.8714686260184585E-2</c:v>
                  </c:pt>
                  <c:pt idx="6">
                    <c:v>1.6530319399929994E-2</c:v>
                  </c:pt>
                  <c:pt idx="7">
                    <c:v>7.3814279953805517E-2</c:v>
                  </c:pt>
                  <c:pt idx="8">
                    <c:v>0.15581311242107532</c:v>
                  </c:pt>
                  <c:pt idx="9">
                    <c:v>2.2529308000515336E-2</c:v>
                  </c:pt>
                  <c:pt idx="10">
                    <c:v>6.6154878311075471E-2</c:v>
                  </c:pt>
                  <c:pt idx="11">
                    <c:v>4.5223880362684987E-2</c:v>
                  </c:pt>
                  <c:pt idx="12">
                    <c:v>1.8208009637700862E-2</c:v>
                  </c:pt>
                  <c:pt idx="13">
                    <c:v>1.4396383763775056E-2</c:v>
                  </c:pt>
                  <c:pt idx="14">
                    <c:v>1.0584757889845697E-2</c:v>
                  </c:pt>
                  <c:pt idx="15">
                    <c:v>6.7731320159198916E-3</c:v>
                  </c:pt>
                  <c:pt idx="16">
                    <c:v>2.9615061419905331E-3</c:v>
                  </c:pt>
                  <c:pt idx="17">
                    <c:v>8.5011973193527268E-4</c:v>
                  </c:pt>
                  <c:pt idx="18">
                    <c:v>4.6617456058646312E-3</c:v>
                  </c:pt>
                  <c:pt idx="19">
                    <c:v>8.473371479795766E-3</c:v>
                  </c:pt>
                  <c:pt idx="20">
                    <c:v>1.2284997353719795E-2</c:v>
                  </c:pt>
                  <c:pt idx="21">
                    <c:v>1.6096623227644713E-2</c:v>
                  </c:pt>
                  <c:pt idx="22">
                    <c:v>1.990824910157496E-2</c:v>
                  </c:pt>
                  <c:pt idx="23">
                    <c:v>2.3719874975504318E-2</c:v>
                  </c:pt>
                  <c:pt idx="24">
                    <c:v>2.7531500849435453E-2</c:v>
                  </c:pt>
                  <c:pt idx="25">
                    <c:v>2.7633324353605104E-2</c:v>
                  </c:pt>
                  <c:pt idx="26">
                    <c:v>2.7735147857785414E-2</c:v>
                  </c:pt>
                  <c:pt idx="27">
                    <c:v>2.7836971361955065E-2</c:v>
                  </c:pt>
                  <c:pt idx="28">
                    <c:v>2.7938794866134486E-2</c:v>
                  </c:pt>
                  <c:pt idx="29">
                    <c:v>2.8040618370310355E-2</c:v>
                  </c:pt>
                  <c:pt idx="30">
                    <c:v>2.8142441874485336E-2</c:v>
                  </c:pt>
                  <c:pt idx="31">
                    <c:v>2.8244265378665645E-2</c:v>
                  </c:pt>
                  <c:pt idx="32">
                    <c:v>2.8346088882839737E-2</c:v>
                  </c:pt>
                  <c:pt idx="33">
                    <c:v>2.8447912387014718E-2</c:v>
                  </c:pt>
                  <c:pt idx="34">
                    <c:v>2.8549735891189698E-2</c:v>
                  </c:pt>
                  <c:pt idx="35">
                    <c:v>2.8651559395364679E-2</c:v>
                  </c:pt>
                  <c:pt idx="36">
                    <c:v>2.8753382899544988E-2</c:v>
                  </c:pt>
                  <c:pt idx="37">
                    <c:v>2.3605006039540299E-2</c:v>
                  </c:pt>
                  <c:pt idx="38">
                    <c:v>1.8456629179534723E-2</c:v>
                  </c:pt>
                  <c:pt idx="39">
                    <c:v>1.3308252319530034E-2</c:v>
                  </c:pt>
                  <c:pt idx="40">
                    <c:v>8.1598754595244571E-3</c:v>
                  </c:pt>
                  <c:pt idx="41">
                    <c:v>3.0114985995206567E-3</c:v>
                  </c:pt>
                  <c:pt idx="42">
                    <c:v>2.1368782604795911E-3</c:v>
                  </c:pt>
                  <c:pt idx="43">
                    <c:v>7.2852551204904969E-3</c:v>
                  </c:pt>
                  <c:pt idx="44">
                    <c:v>1.2433631980489857E-2</c:v>
                  </c:pt>
                  <c:pt idx="45">
                    <c:v>1.7582008840499874E-2</c:v>
                  </c:pt>
                  <c:pt idx="46">
                    <c:v>2.2730385700500122E-2</c:v>
                  </c:pt>
                  <c:pt idx="47">
                    <c:v>2.7878762560504811E-2</c:v>
                  </c:pt>
                  <c:pt idx="48">
                    <c:v>3.3027139420510387E-2</c:v>
                  </c:pt>
                  <c:pt idx="49">
                    <c:v>3.1611546664764845E-2</c:v>
                  </c:pt>
                  <c:pt idx="50">
                    <c:v>3.019595390902019E-2</c:v>
                  </c:pt>
                  <c:pt idx="51">
                    <c:v>2.8780361153275535E-2</c:v>
                  </c:pt>
                  <c:pt idx="52">
                    <c:v>2.7364768397535322E-2</c:v>
                  </c:pt>
                  <c:pt idx="53">
                    <c:v>2.5949175641795108E-2</c:v>
                  </c:pt>
                  <c:pt idx="54">
                    <c:v>2.4533582886045124E-2</c:v>
                  </c:pt>
                  <c:pt idx="55">
                    <c:v>2.3117990130304911E-2</c:v>
                  </c:pt>
                  <c:pt idx="56">
                    <c:v>2.1702397374559368E-2</c:v>
                  </c:pt>
                  <c:pt idx="57">
                    <c:v>2.0286804618820042E-2</c:v>
                  </c:pt>
                  <c:pt idx="58">
                    <c:v>1.8871211863070059E-2</c:v>
                  </c:pt>
                  <c:pt idx="59">
                    <c:v>1.7455619107329845E-2</c:v>
                  </c:pt>
                  <c:pt idx="60">
                    <c:v>1.604002635158519E-2</c:v>
                  </c:pt>
                  <c:pt idx="61">
                    <c:v>1.4439346885385618E-2</c:v>
                  </c:pt>
                  <c:pt idx="62">
                    <c:v>1.2838667419194927E-2</c:v>
                  </c:pt>
                  <c:pt idx="63">
                    <c:v>1.1237987952999795E-2</c:v>
                  </c:pt>
                  <c:pt idx="64">
                    <c:v>9.6373084867993342E-3</c:v>
                  </c:pt>
                  <c:pt idx="65">
                    <c:v>8.0366290206050905E-3</c:v>
                  </c:pt>
                  <c:pt idx="66">
                    <c:v>6.4359495544055179E-3</c:v>
                  </c:pt>
                  <c:pt idx="67">
                    <c:v>4.8352700882157151E-3</c:v>
                  </c:pt>
                  <c:pt idx="68">
                    <c:v>3.2345906220205833E-3</c:v>
                  </c:pt>
                  <c:pt idx="69">
                    <c:v>1.6339111558201225E-3</c:v>
                  </c:pt>
                  <c:pt idx="70">
                    <c:v>3.3231689624990679E-5</c:v>
                  </c:pt>
                  <c:pt idx="71">
                    <c:v>1.567447776574582E-3</c:v>
                  </c:pt>
                  <c:pt idx="72">
                    <c:v>3.1681272427697138E-3</c:v>
                  </c:pt>
                  <c:pt idx="73">
                    <c:v>2.7623790187005781E-3</c:v>
                  </c:pt>
                  <c:pt idx="74">
                    <c:v>2.3566307946349951E-3</c:v>
                  </c:pt>
                  <c:pt idx="75">
                    <c:v>1.9508825705649713E-3</c:v>
                  </c:pt>
                  <c:pt idx="76">
                    <c:v>1.5451343464993883E-3</c:v>
                  </c:pt>
                  <c:pt idx="77">
                    <c:v>1.1393861224249235E-3</c:v>
                  </c:pt>
                  <c:pt idx="78">
                    <c:v>7.3363789836022875E-4</c:v>
                  </c:pt>
                  <c:pt idx="79">
                    <c:v>3.2788967429464577E-4</c:v>
                  </c:pt>
                  <c:pt idx="80">
                    <c:v>7.7858549775378094E-5</c:v>
                  </c:pt>
                  <c:pt idx="81">
                    <c:v>4.8360677384007289E-4</c:v>
                  </c:pt>
                  <c:pt idx="82">
                    <c:v>8.8935499791009676E-4</c:v>
                  </c:pt>
                  <c:pt idx="83">
                    <c:v>1.2951032219747916E-3</c:v>
                  </c:pt>
                  <c:pt idx="84">
                    <c:v>1.7008514460394863E-3</c:v>
                  </c:pt>
                </c:numCache>
              </c:numRef>
            </c:plus>
            <c:minus>
              <c:numRef>
                <c:f>'dcgan rtx6000'!$AJ$3:$AJ$87</c:f>
                <c:numCache>
                  <c:formatCode>General</c:formatCode>
                  <c:ptCount val="85"/>
                  <c:pt idx="0">
                    <c:v>0</c:v>
                  </c:pt>
                  <c:pt idx="1">
                    <c:v>8.2198191835765044E-2</c:v>
                  </c:pt>
                  <c:pt idx="2">
                    <c:v>1.3602338196810226E-2</c:v>
                  </c:pt>
                  <c:pt idx="3">
                    <c:v>7.8422516719598434E-3</c:v>
                  </c:pt>
                  <c:pt idx="4">
                    <c:v>4.0084405583451499E-3</c:v>
                  </c:pt>
                  <c:pt idx="5">
                    <c:v>2.8714686260185474E-2</c:v>
                  </c:pt>
                  <c:pt idx="6">
                    <c:v>1.6530319399929994E-2</c:v>
                  </c:pt>
                  <c:pt idx="7">
                    <c:v>7.3814279953804629E-2</c:v>
                  </c:pt>
                  <c:pt idx="8">
                    <c:v>0.15581311242107443</c:v>
                  </c:pt>
                  <c:pt idx="9">
                    <c:v>2.2529308000514447E-2</c:v>
                  </c:pt>
                  <c:pt idx="10">
                    <c:v>6.6154878311074583E-2</c:v>
                  </c:pt>
                  <c:pt idx="11">
                    <c:v>4.5223880362684987E-2</c:v>
                  </c:pt>
                  <c:pt idx="12">
                    <c:v>1.8208009637699973E-2</c:v>
                  </c:pt>
                  <c:pt idx="13">
                    <c:v>1.4396383763775056E-2</c:v>
                  </c:pt>
                  <c:pt idx="14">
                    <c:v>1.0584757889844809E-2</c:v>
                  </c:pt>
                  <c:pt idx="15">
                    <c:v>6.7731320159198916E-3</c:v>
                  </c:pt>
                  <c:pt idx="16">
                    <c:v>2.9615061419896449E-3</c:v>
                  </c:pt>
                  <c:pt idx="17">
                    <c:v>8.5011973193527268E-4</c:v>
                  </c:pt>
                  <c:pt idx="18">
                    <c:v>4.6617456058655193E-3</c:v>
                  </c:pt>
                  <c:pt idx="19">
                    <c:v>8.4733714797948778E-3</c:v>
                  </c:pt>
                  <c:pt idx="20">
                    <c:v>1.2284997353720684E-2</c:v>
                  </c:pt>
                  <c:pt idx="21">
                    <c:v>1.6096623227644713E-2</c:v>
                  </c:pt>
                  <c:pt idx="22">
                    <c:v>1.990824910157496E-2</c:v>
                  </c:pt>
                  <c:pt idx="23">
                    <c:v>2.3719874975505206E-2</c:v>
                  </c:pt>
                  <c:pt idx="24">
                    <c:v>2.7531500849434565E-2</c:v>
                  </c:pt>
                  <c:pt idx="25">
                    <c:v>2.7633324353604216E-2</c:v>
                  </c:pt>
                  <c:pt idx="26">
                    <c:v>2.7735147857784526E-2</c:v>
                  </c:pt>
                  <c:pt idx="27">
                    <c:v>2.7836971361955065E-2</c:v>
                  </c:pt>
                  <c:pt idx="28">
                    <c:v>2.7938794866135375E-2</c:v>
                  </c:pt>
                  <c:pt idx="29">
                    <c:v>2.8040618370310355E-2</c:v>
                  </c:pt>
                  <c:pt idx="30">
                    <c:v>2.8142441874485336E-2</c:v>
                  </c:pt>
                  <c:pt idx="31">
                    <c:v>2.8244265378664757E-2</c:v>
                  </c:pt>
                  <c:pt idx="32">
                    <c:v>2.8346088882839737E-2</c:v>
                  </c:pt>
                  <c:pt idx="33">
                    <c:v>2.8447912387014718E-2</c:v>
                  </c:pt>
                  <c:pt idx="34">
                    <c:v>2.8549735891190586E-2</c:v>
                  </c:pt>
                  <c:pt idx="35">
                    <c:v>2.8651559395365567E-2</c:v>
                  </c:pt>
                  <c:pt idx="36">
                    <c:v>2.8753382899544988E-2</c:v>
                  </c:pt>
                  <c:pt idx="37">
                    <c:v>2.3605006039540299E-2</c:v>
                  </c:pt>
                  <c:pt idx="38">
                    <c:v>1.8456629179535611E-2</c:v>
                  </c:pt>
                  <c:pt idx="39">
                    <c:v>1.3308252319530034E-2</c:v>
                  </c:pt>
                  <c:pt idx="40">
                    <c:v>8.1598754595253453E-3</c:v>
                  </c:pt>
                  <c:pt idx="41">
                    <c:v>3.0114985995197685E-3</c:v>
                  </c:pt>
                  <c:pt idx="42">
                    <c:v>2.1368782604804792E-3</c:v>
                  </c:pt>
                  <c:pt idx="43">
                    <c:v>7.2852551204896088E-3</c:v>
                  </c:pt>
                  <c:pt idx="44">
                    <c:v>1.2433631980489857E-2</c:v>
                  </c:pt>
                  <c:pt idx="45">
                    <c:v>1.7582008840499874E-2</c:v>
                  </c:pt>
                  <c:pt idx="46">
                    <c:v>2.2730385700500122E-2</c:v>
                  </c:pt>
                  <c:pt idx="47">
                    <c:v>2.7878762560504811E-2</c:v>
                  </c:pt>
                  <c:pt idx="48">
                    <c:v>3.3027139420509499E-2</c:v>
                  </c:pt>
                  <c:pt idx="49">
                    <c:v>3.1611546664764845E-2</c:v>
                  </c:pt>
                  <c:pt idx="50">
                    <c:v>3.019595390902019E-2</c:v>
                  </c:pt>
                  <c:pt idx="51">
                    <c:v>2.8780361153274647E-2</c:v>
                  </c:pt>
                  <c:pt idx="52">
                    <c:v>2.7364768397535322E-2</c:v>
                  </c:pt>
                  <c:pt idx="53">
                    <c:v>2.5949175641795108E-2</c:v>
                  </c:pt>
                  <c:pt idx="54">
                    <c:v>2.4533582886044236E-2</c:v>
                  </c:pt>
                  <c:pt idx="55">
                    <c:v>2.3117990130304911E-2</c:v>
                  </c:pt>
                  <c:pt idx="56">
                    <c:v>2.1702397374560256E-2</c:v>
                  </c:pt>
                  <c:pt idx="57">
                    <c:v>2.0286804618820042E-2</c:v>
                  </c:pt>
                  <c:pt idx="58">
                    <c:v>1.8871211863070059E-2</c:v>
                  </c:pt>
                  <c:pt idx="59">
                    <c:v>1.7455619107329845E-2</c:v>
                  </c:pt>
                  <c:pt idx="60">
                    <c:v>1.604002635158519E-2</c:v>
                  </c:pt>
                  <c:pt idx="61">
                    <c:v>1.443934688538473E-2</c:v>
                  </c:pt>
                  <c:pt idx="62">
                    <c:v>1.2838667419194927E-2</c:v>
                  </c:pt>
                  <c:pt idx="63">
                    <c:v>1.1237987952999795E-2</c:v>
                  </c:pt>
                  <c:pt idx="64">
                    <c:v>9.6373084868002223E-3</c:v>
                  </c:pt>
                  <c:pt idx="65">
                    <c:v>8.0366290206050905E-3</c:v>
                  </c:pt>
                  <c:pt idx="66">
                    <c:v>6.4359495544046297E-3</c:v>
                  </c:pt>
                  <c:pt idx="67">
                    <c:v>4.835270088214827E-3</c:v>
                  </c:pt>
                  <c:pt idx="68">
                    <c:v>3.2345906220196952E-3</c:v>
                  </c:pt>
                  <c:pt idx="69">
                    <c:v>1.6339111558201225E-3</c:v>
                  </c:pt>
                  <c:pt idx="70">
                    <c:v>3.3231689624990679E-5</c:v>
                  </c:pt>
                  <c:pt idx="71">
                    <c:v>1.5674477765754702E-3</c:v>
                  </c:pt>
                  <c:pt idx="72">
                    <c:v>3.168127242770602E-3</c:v>
                  </c:pt>
                  <c:pt idx="73">
                    <c:v>2.7623790186996899E-3</c:v>
                  </c:pt>
                  <c:pt idx="74">
                    <c:v>2.3566307946349951E-3</c:v>
                  </c:pt>
                  <c:pt idx="75">
                    <c:v>1.9508825705649713E-3</c:v>
                  </c:pt>
                  <c:pt idx="76">
                    <c:v>1.5451343465002765E-3</c:v>
                  </c:pt>
                  <c:pt idx="77">
                    <c:v>1.1393861224249235E-3</c:v>
                  </c:pt>
                  <c:pt idx="78">
                    <c:v>7.3363789835934057E-4</c:v>
                  </c:pt>
                  <c:pt idx="79">
                    <c:v>3.2788967429553395E-4</c:v>
                  </c:pt>
                  <c:pt idx="80">
                    <c:v>7.7858549774489916E-5</c:v>
                  </c:pt>
                  <c:pt idx="81">
                    <c:v>4.8360677384007289E-4</c:v>
                  </c:pt>
                  <c:pt idx="82">
                    <c:v>8.8935499791009676E-4</c:v>
                  </c:pt>
                  <c:pt idx="83">
                    <c:v>1.2951032219747916E-3</c:v>
                  </c:pt>
                  <c:pt idx="84">
                    <c:v>1.7008514460403745E-3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'dcgan rtx6000'!$AH$3:$AH$87</c:f>
              <c:numCache>
                <c:formatCode>General</c:formatCode>
                <c:ptCount val="85"/>
                <c:pt idx="0">
                  <c:v>1.1634573654193401</c:v>
                </c:pt>
                <c:pt idx="1">
                  <c:v>2.382163929024085</c:v>
                </c:pt>
                <c:pt idx="2">
                  <c:v>3.6863113450143903</c:v>
                </c:pt>
                <c:pt idx="3">
                  <c:v>4.91952045499312</c:v>
                </c:pt>
                <c:pt idx="4">
                  <c:v>6.3875122217202449</c:v>
                </c:pt>
                <c:pt idx="5">
                  <c:v>6.7310149111052553</c:v>
                </c:pt>
                <c:pt idx="6">
                  <c:v>6.9101084130872197</c:v>
                </c:pt>
                <c:pt idx="7">
                  <c:v>6.9161193896078643</c:v>
                </c:pt>
                <c:pt idx="8">
                  <c:v>6.8964139874572847</c:v>
                </c:pt>
                <c:pt idx="9">
                  <c:v>7.0409759199412747</c:v>
                </c:pt>
                <c:pt idx="10">
                  <c:v>7.0412149044558543</c:v>
                </c:pt>
                <c:pt idx="11">
                  <c:v>7.0927728422701746</c:v>
                </c:pt>
                <c:pt idx="12">
                  <c:v>7.0962453502808795</c:v>
                </c:pt>
                <c:pt idx="13">
                  <c:v>7.1046891540683648</c:v>
                </c:pt>
                <c:pt idx="14">
                  <c:v>7.1131329578558447</c:v>
                </c:pt>
                <c:pt idx="15">
                  <c:v>7.1215767616433299</c:v>
                </c:pt>
                <c:pt idx="16">
                  <c:v>7.1300205654308098</c:v>
                </c:pt>
                <c:pt idx="17">
                  <c:v>7.138464369218295</c:v>
                </c:pt>
                <c:pt idx="18">
                  <c:v>7.1469081730057855</c:v>
                </c:pt>
                <c:pt idx="19">
                  <c:v>7.1553519767932645</c:v>
                </c:pt>
                <c:pt idx="20">
                  <c:v>7.1637957805807506</c:v>
                </c:pt>
                <c:pt idx="21">
                  <c:v>7.1722395843682349</c:v>
                </c:pt>
                <c:pt idx="22">
                  <c:v>7.1806833881557148</c:v>
                </c:pt>
                <c:pt idx="23">
                  <c:v>7.1891271919432054</c:v>
                </c:pt>
                <c:pt idx="24">
                  <c:v>7.1975709957306844</c:v>
                </c:pt>
                <c:pt idx="25">
                  <c:v>7.2019898426602946</c:v>
                </c:pt>
                <c:pt idx="26">
                  <c:v>7.2064086895899049</c:v>
                </c:pt>
                <c:pt idx="27">
                  <c:v>7.2108275365195151</c:v>
                </c:pt>
                <c:pt idx="28">
                  <c:v>7.2152463834491254</c:v>
                </c:pt>
                <c:pt idx="29">
                  <c:v>7.2196652303787401</c:v>
                </c:pt>
                <c:pt idx="30">
                  <c:v>7.224084077308345</c:v>
                </c:pt>
                <c:pt idx="31">
                  <c:v>7.2285029242379544</c:v>
                </c:pt>
                <c:pt idx="32">
                  <c:v>7.23292177116757</c:v>
                </c:pt>
                <c:pt idx="33">
                  <c:v>7.2373406180971749</c:v>
                </c:pt>
                <c:pt idx="34">
                  <c:v>7.2417594650267905</c:v>
                </c:pt>
                <c:pt idx="35">
                  <c:v>7.2461783119563954</c:v>
                </c:pt>
                <c:pt idx="36">
                  <c:v>7.2505971588860048</c:v>
                </c:pt>
                <c:pt idx="37">
                  <c:v>7.25023561711307</c:v>
                </c:pt>
                <c:pt idx="38">
                  <c:v>7.2498740753401254</c:v>
                </c:pt>
                <c:pt idx="39">
                  <c:v>7.2495125335671897</c:v>
                </c:pt>
                <c:pt idx="40">
                  <c:v>7.2491509917942452</c:v>
                </c:pt>
                <c:pt idx="41">
                  <c:v>7.2487894500213095</c:v>
                </c:pt>
                <c:pt idx="42">
                  <c:v>7.2484279082483702</c:v>
                </c:pt>
                <c:pt idx="43">
                  <c:v>7.2480663664754292</c:v>
                </c:pt>
                <c:pt idx="44">
                  <c:v>7.24770482470249</c:v>
                </c:pt>
                <c:pt idx="45">
                  <c:v>7.2473432829295499</c:v>
                </c:pt>
                <c:pt idx="46">
                  <c:v>7.2469817411566098</c:v>
                </c:pt>
                <c:pt idx="47">
                  <c:v>7.2466201993836652</c:v>
                </c:pt>
                <c:pt idx="48">
                  <c:v>7.2462586576107295</c:v>
                </c:pt>
                <c:pt idx="49">
                  <c:v>7.2521398651477851</c:v>
                </c:pt>
                <c:pt idx="50">
                  <c:v>7.25802107268483</c:v>
                </c:pt>
                <c:pt idx="51">
                  <c:v>7.2639022802218847</c:v>
                </c:pt>
                <c:pt idx="52">
                  <c:v>7.2697834877589349</c:v>
                </c:pt>
                <c:pt idx="53">
                  <c:v>7.2756646952959851</c:v>
                </c:pt>
                <c:pt idx="54">
                  <c:v>7.2815459028330345</c:v>
                </c:pt>
                <c:pt idx="55">
                  <c:v>7.2874271103700847</c:v>
                </c:pt>
                <c:pt idx="56">
                  <c:v>7.2933083179071403</c:v>
                </c:pt>
                <c:pt idx="57">
                  <c:v>7.2991895254441896</c:v>
                </c:pt>
                <c:pt idx="58">
                  <c:v>7.3050707329812399</c:v>
                </c:pt>
                <c:pt idx="59">
                  <c:v>7.3109519405182901</c:v>
                </c:pt>
                <c:pt idx="60">
                  <c:v>7.3168331480553448</c:v>
                </c:pt>
                <c:pt idx="61">
                  <c:v>7.3167955845774344</c:v>
                </c:pt>
                <c:pt idx="62">
                  <c:v>7.3167580210995249</c:v>
                </c:pt>
                <c:pt idx="63">
                  <c:v>7.3167204576216198</c:v>
                </c:pt>
                <c:pt idx="64">
                  <c:v>7.3166828941437103</c:v>
                </c:pt>
                <c:pt idx="65">
                  <c:v>7.3166453306658052</c:v>
                </c:pt>
                <c:pt idx="66">
                  <c:v>7.3166077671878949</c:v>
                </c:pt>
                <c:pt idx="67">
                  <c:v>7.3165702037099845</c:v>
                </c:pt>
                <c:pt idx="68">
                  <c:v>7.3165326402320794</c:v>
                </c:pt>
                <c:pt idx="69">
                  <c:v>7.3164950767541699</c:v>
                </c:pt>
                <c:pt idx="70">
                  <c:v>7.3164575132762648</c:v>
                </c:pt>
                <c:pt idx="71">
                  <c:v>7.3164199497983553</c:v>
                </c:pt>
                <c:pt idx="72">
                  <c:v>7.3163823863204502</c:v>
                </c:pt>
                <c:pt idx="73">
                  <c:v>7.3157744054609193</c:v>
                </c:pt>
                <c:pt idx="74">
                  <c:v>7.3151664246013954</c:v>
                </c:pt>
                <c:pt idx="75">
                  <c:v>7.3145584437418654</c:v>
                </c:pt>
                <c:pt idx="76">
                  <c:v>7.3139504628823406</c:v>
                </c:pt>
                <c:pt idx="77">
                  <c:v>7.313342482022815</c:v>
                </c:pt>
                <c:pt idx="78">
                  <c:v>7.3127345011632894</c:v>
                </c:pt>
                <c:pt idx="79">
                  <c:v>7.3121265203037655</c:v>
                </c:pt>
                <c:pt idx="80">
                  <c:v>7.3115185394442346</c:v>
                </c:pt>
                <c:pt idx="81">
                  <c:v>7.3109105585847098</c:v>
                </c:pt>
                <c:pt idx="82">
                  <c:v>7.3103025777251798</c:v>
                </c:pt>
                <c:pt idx="83">
                  <c:v>7.309694596865655</c:v>
                </c:pt>
                <c:pt idx="84">
                  <c:v>7.3090866160061303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DB-42A9-9F24-CFDA15DB3015}"/>
            </c:ext>
          </c:extLst>
        </c:ser>
        <c:ser>
          <c:idx val="1"/>
          <c:order val="2"/>
          <c:tx>
            <c:strRef>
              <c:f>'dcgan rtx6000'!$C$2</c:f>
              <c:strCache>
                <c:ptCount val="1"/>
                <c:pt idx="0">
                  <c:v>serial:fp32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'dcgan rtx6000'!$C$3:$C$87</c:f>
              <c:numCache>
                <c:formatCode>General</c:formatCode>
                <c:ptCount val="8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DB-42A9-9F24-CFDA15DB3015}"/>
            </c:ext>
          </c:extLst>
        </c:ser>
        <c:ser>
          <c:idx val="2"/>
          <c:order val="3"/>
          <c:tx>
            <c:strRef>
              <c:f>'dcgan rtx6000'!$D$2</c:f>
              <c:strCache>
                <c:ptCount val="1"/>
                <c:pt idx="0">
                  <c:v>serial:amp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'dcgan rtx6000'!$E$3:$E$55</c:f>
                <c:numCache>
                  <c:formatCode>General</c:formatCode>
                  <c:ptCount val="53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  <c:pt idx="40">
                    <c:v>0</c:v>
                  </c:pt>
                  <c:pt idx="41">
                    <c:v>0</c:v>
                  </c:pt>
                  <c:pt idx="42">
                    <c:v>0</c:v>
                  </c:pt>
                  <c:pt idx="43">
                    <c:v>0</c:v>
                  </c:pt>
                  <c:pt idx="44">
                    <c:v>0</c:v>
                  </c:pt>
                  <c:pt idx="45">
                    <c:v>0</c:v>
                  </c:pt>
                  <c:pt idx="46">
                    <c:v>0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  <c:pt idx="51">
                    <c:v>0</c:v>
                  </c:pt>
                  <c:pt idx="52">
                    <c:v>0</c:v>
                  </c:pt>
                </c:numCache>
              </c:numRef>
            </c:plus>
            <c:minus>
              <c:numRef>
                <c:f>'dcgan rtx6000'!$F$3:$F$55</c:f>
                <c:numCache>
                  <c:formatCode>General</c:formatCode>
                  <c:ptCount val="53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  <c:pt idx="40">
                    <c:v>0</c:v>
                  </c:pt>
                  <c:pt idx="41">
                    <c:v>0</c:v>
                  </c:pt>
                  <c:pt idx="42">
                    <c:v>0</c:v>
                  </c:pt>
                  <c:pt idx="43">
                    <c:v>0</c:v>
                  </c:pt>
                  <c:pt idx="44">
                    <c:v>0</c:v>
                  </c:pt>
                  <c:pt idx="45">
                    <c:v>0</c:v>
                  </c:pt>
                  <c:pt idx="46">
                    <c:v>0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  <c:pt idx="51">
                    <c:v>0</c:v>
                  </c:pt>
                  <c:pt idx="52">
                    <c:v>0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'dcgan rtx6000'!$D$3:$D$87</c:f>
              <c:numCache>
                <c:formatCode>General</c:formatCode>
                <c:ptCount val="85"/>
                <c:pt idx="0">
                  <c:v>1.1634573654193401</c:v>
                </c:pt>
                <c:pt idx="1">
                  <c:v>1.1634573654193401</c:v>
                </c:pt>
                <c:pt idx="2">
                  <c:v>1.1634573654193401</c:v>
                </c:pt>
                <c:pt idx="3">
                  <c:v>1.1634573654193401</c:v>
                </c:pt>
                <c:pt idx="4">
                  <c:v>1.1634573654193401</c:v>
                </c:pt>
                <c:pt idx="5">
                  <c:v>1.1634573654193401</c:v>
                </c:pt>
                <c:pt idx="6">
                  <c:v>1.1634573654193401</c:v>
                </c:pt>
                <c:pt idx="7">
                  <c:v>1.1634573654193401</c:v>
                </c:pt>
                <c:pt idx="8">
                  <c:v>1.1634573654193401</c:v>
                </c:pt>
                <c:pt idx="9">
                  <c:v>1.1634573654193401</c:v>
                </c:pt>
                <c:pt idx="10">
                  <c:v>1.1634573654193401</c:v>
                </c:pt>
                <c:pt idx="11">
                  <c:v>1.1634573654193401</c:v>
                </c:pt>
                <c:pt idx="12">
                  <c:v>1.1634573654193401</c:v>
                </c:pt>
                <c:pt idx="13">
                  <c:v>1.1634573654193401</c:v>
                </c:pt>
                <c:pt idx="14">
                  <c:v>1.1634573654193401</c:v>
                </c:pt>
                <c:pt idx="15">
                  <c:v>1.1634573654193401</c:v>
                </c:pt>
                <c:pt idx="16">
                  <c:v>1.1634573654193401</c:v>
                </c:pt>
                <c:pt idx="17">
                  <c:v>1.1634573654193401</c:v>
                </c:pt>
                <c:pt idx="18">
                  <c:v>1.1634573654193401</c:v>
                </c:pt>
                <c:pt idx="19">
                  <c:v>1.1634573654193401</c:v>
                </c:pt>
                <c:pt idx="20">
                  <c:v>1.1634573654193401</c:v>
                </c:pt>
                <c:pt idx="21">
                  <c:v>1.1634573654193401</c:v>
                </c:pt>
                <c:pt idx="22">
                  <c:v>1.1634573654193401</c:v>
                </c:pt>
                <c:pt idx="23">
                  <c:v>1.1634573654193401</c:v>
                </c:pt>
                <c:pt idx="24">
                  <c:v>1.1634573654193401</c:v>
                </c:pt>
                <c:pt idx="25">
                  <c:v>1.1634573654193401</c:v>
                </c:pt>
                <c:pt idx="26">
                  <c:v>1.1634573654193401</c:v>
                </c:pt>
                <c:pt idx="27">
                  <c:v>1.1634573654193401</c:v>
                </c:pt>
                <c:pt idx="28">
                  <c:v>1.1634573654193401</c:v>
                </c:pt>
                <c:pt idx="29">
                  <c:v>1.1634573654193401</c:v>
                </c:pt>
                <c:pt idx="30">
                  <c:v>1.1634573654193401</c:v>
                </c:pt>
                <c:pt idx="31">
                  <c:v>1.1634573654193401</c:v>
                </c:pt>
                <c:pt idx="32">
                  <c:v>1.1634573654193401</c:v>
                </c:pt>
                <c:pt idx="33">
                  <c:v>1.1634573654193401</c:v>
                </c:pt>
                <c:pt idx="34">
                  <c:v>1.1634573654193401</c:v>
                </c:pt>
                <c:pt idx="35">
                  <c:v>1.1634573654193401</c:v>
                </c:pt>
                <c:pt idx="36">
                  <c:v>1.1634573654193401</c:v>
                </c:pt>
                <c:pt idx="37">
                  <c:v>1.1634573654193401</c:v>
                </c:pt>
                <c:pt idx="38">
                  <c:v>1.1634573654193401</c:v>
                </c:pt>
                <c:pt idx="39">
                  <c:v>1.1634573654193401</c:v>
                </c:pt>
                <c:pt idx="40">
                  <c:v>1.1634573654193401</c:v>
                </c:pt>
                <c:pt idx="41">
                  <c:v>1.1634573654193401</c:v>
                </c:pt>
                <c:pt idx="42">
                  <c:v>1.1634573654193401</c:v>
                </c:pt>
                <c:pt idx="43">
                  <c:v>1.1634573654193401</c:v>
                </c:pt>
                <c:pt idx="44">
                  <c:v>1.1634573654193401</c:v>
                </c:pt>
                <c:pt idx="45">
                  <c:v>1.1634573654193401</c:v>
                </c:pt>
                <c:pt idx="46">
                  <c:v>1.1634573654193401</c:v>
                </c:pt>
                <c:pt idx="47">
                  <c:v>1.1634573654193401</c:v>
                </c:pt>
                <c:pt idx="48">
                  <c:v>1.1634573654193401</c:v>
                </c:pt>
                <c:pt idx="49">
                  <c:v>1.1634573654193401</c:v>
                </c:pt>
                <c:pt idx="50">
                  <c:v>1.1634573654193401</c:v>
                </c:pt>
                <c:pt idx="51">
                  <c:v>1.1634573654193401</c:v>
                </c:pt>
                <c:pt idx="52">
                  <c:v>1.1634573654193401</c:v>
                </c:pt>
                <c:pt idx="53">
                  <c:v>1.1634573654193401</c:v>
                </c:pt>
                <c:pt idx="54">
                  <c:v>1.1634573654193401</c:v>
                </c:pt>
                <c:pt idx="55">
                  <c:v>1.1634573654193401</c:v>
                </c:pt>
                <c:pt idx="56">
                  <c:v>1.1634573654193401</c:v>
                </c:pt>
                <c:pt idx="57">
                  <c:v>1.1634573654193401</c:v>
                </c:pt>
                <c:pt idx="58">
                  <c:v>1.1634573654193401</c:v>
                </c:pt>
                <c:pt idx="59">
                  <c:v>1.1634573654193401</c:v>
                </c:pt>
                <c:pt idx="60">
                  <c:v>1.1634573654193401</c:v>
                </c:pt>
                <c:pt idx="61">
                  <c:v>1.1634573654193401</c:v>
                </c:pt>
                <c:pt idx="62">
                  <c:v>1.1634573654193401</c:v>
                </c:pt>
                <c:pt idx="63">
                  <c:v>1.1634573654193401</c:v>
                </c:pt>
                <c:pt idx="64">
                  <c:v>1.1634573654193401</c:v>
                </c:pt>
                <c:pt idx="65">
                  <c:v>1.1634573654193401</c:v>
                </c:pt>
                <c:pt idx="66">
                  <c:v>1.1634573654193401</c:v>
                </c:pt>
                <c:pt idx="67">
                  <c:v>1.1634573654193401</c:v>
                </c:pt>
                <c:pt idx="68">
                  <c:v>1.1634573654193401</c:v>
                </c:pt>
                <c:pt idx="69">
                  <c:v>1.1634573654193401</c:v>
                </c:pt>
                <c:pt idx="70">
                  <c:v>1.1634573654193401</c:v>
                </c:pt>
                <c:pt idx="71">
                  <c:v>1.1634573654193401</c:v>
                </c:pt>
                <c:pt idx="72">
                  <c:v>1.1634573654193401</c:v>
                </c:pt>
                <c:pt idx="73">
                  <c:v>1.1634573654193401</c:v>
                </c:pt>
                <c:pt idx="74">
                  <c:v>1.1634573654193401</c:v>
                </c:pt>
                <c:pt idx="75">
                  <c:v>1.1634573654193401</c:v>
                </c:pt>
                <c:pt idx="76">
                  <c:v>1.1634573654193401</c:v>
                </c:pt>
                <c:pt idx="77">
                  <c:v>1.1634573654193401</c:v>
                </c:pt>
                <c:pt idx="78">
                  <c:v>1.1634573654193401</c:v>
                </c:pt>
                <c:pt idx="79">
                  <c:v>1.1634573654193401</c:v>
                </c:pt>
                <c:pt idx="80">
                  <c:v>1.1634573654193401</c:v>
                </c:pt>
                <c:pt idx="81">
                  <c:v>1.1634573654193401</c:v>
                </c:pt>
                <c:pt idx="82">
                  <c:v>1.1634573654193401</c:v>
                </c:pt>
                <c:pt idx="83">
                  <c:v>1.1634573654193401</c:v>
                </c:pt>
                <c:pt idx="84">
                  <c:v>1.1634573654193401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8DB-42A9-9F24-CFDA15DB3015}"/>
            </c:ext>
          </c:extLst>
        </c:ser>
        <c:ser>
          <c:idx val="4"/>
          <c:order val="4"/>
          <c:tx>
            <c:strRef>
              <c:f>'dcgan rtx6000'!$S$2</c:f>
              <c:strCache>
                <c:ptCount val="1"/>
                <c:pt idx="0">
                  <c:v>mps:fp32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'dcgan rtx6000'!$T$3:$T$15</c:f>
                <c:numCache>
                  <c:formatCode>General</c:formatCode>
                  <c:ptCount val="13"/>
                  <c:pt idx="0">
                    <c:v>0</c:v>
                  </c:pt>
                  <c:pt idx="1">
                    <c:v>0.26327835453453496</c:v>
                  </c:pt>
                  <c:pt idx="2">
                    <c:v>0.13193723082522002</c:v>
                  </c:pt>
                  <c:pt idx="3">
                    <c:v>2.095019218487959E-2</c:v>
                  </c:pt>
                  <c:pt idx="4">
                    <c:v>4.5543627532675046E-2</c:v>
                  </c:pt>
                  <c:pt idx="5">
                    <c:v>2.3969990287735055E-2</c:v>
                  </c:pt>
                  <c:pt idx="6">
                    <c:v>0.14175618600495987</c:v>
                  </c:pt>
                  <c:pt idx="7">
                    <c:v>4.99271328665154E-2</c:v>
                  </c:pt>
                  <c:pt idx="8">
                    <c:v>6.7229972321070086E-2</c:v>
                  </c:pt>
                  <c:pt idx="9">
                    <c:v>8.4532811775634986E-2</c:v>
                  </c:pt>
                  <c:pt idx="10">
                    <c:v>2.6611551243305165E-2</c:v>
                  </c:pt>
                  <c:pt idx="11">
                    <c:v>3.1309709289029986E-2</c:v>
                  </c:pt>
                  <c:pt idx="12">
                    <c:v>0.23525209364005484</c:v>
                  </c:pt>
                </c:numCache>
              </c:numRef>
            </c:plus>
            <c:minus>
              <c:numRef>
                <c:f>'dcgan rtx6000'!$U$3:$U$15</c:f>
                <c:numCache>
                  <c:formatCode>General</c:formatCode>
                  <c:ptCount val="13"/>
                  <c:pt idx="0">
                    <c:v>0</c:v>
                  </c:pt>
                  <c:pt idx="1">
                    <c:v>0.26327835453453496</c:v>
                  </c:pt>
                  <c:pt idx="2">
                    <c:v>0.13193723082522002</c:v>
                  </c:pt>
                  <c:pt idx="3">
                    <c:v>2.0950192184880034E-2</c:v>
                  </c:pt>
                  <c:pt idx="4">
                    <c:v>4.5543627532674602E-2</c:v>
                  </c:pt>
                  <c:pt idx="5">
                    <c:v>2.3969990287735055E-2</c:v>
                  </c:pt>
                  <c:pt idx="6">
                    <c:v>0.14175618600495987</c:v>
                  </c:pt>
                  <c:pt idx="7">
                    <c:v>4.9927132866514956E-2</c:v>
                  </c:pt>
                  <c:pt idx="8">
                    <c:v>6.7229972321070086E-2</c:v>
                  </c:pt>
                  <c:pt idx="9">
                    <c:v>8.4532811775634986E-2</c:v>
                  </c:pt>
                  <c:pt idx="10">
                    <c:v>2.6611551243304721E-2</c:v>
                  </c:pt>
                  <c:pt idx="11">
                    <c:v>3.1309709289029986E-2</c:v>
                  </c:pt>
                  <c:pt idx="12">
                    <c:v>0.23525209364005528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'dcgan rtx6000'!$S$3:$S$15</c:f>
              <c:numCache>
                <c:formatCode>General</c:formatCode>
                <c:ptCount val="13"/>
                <c:pt idx="0">
                  <c:v>1</c:v>
                </c:pt>
                <c:pt idx="1">
                  <c:v>1.965458471093535</c:v>
                </c:pt>
                <c:pt idx="2">
                  <c:v>2.72055519468406</c:v>
                </c:pt>
                <c:pt idx="3">
                  <c:v>3.6388620216412102</c:v>
                </c:pt>
                <c:pt idx="4">
                  <c:v>3.5771840599551048</c:v>
                </c:pt>
                <c:pt idx="5">
                  <c:v>3.5866892747595451</c:v>
                </c:pt>
                <c:pt idx="6">
                  <c:v>3.6863602397595301</c:v>
                </c:pt>
                <c:pt idx="7">
                  <c:v>3.9534011623405849</c:v>
                </c:pt>
                <c:pt idx="8">
                  <c:v>3.90131540262094</c:v>
                </c:pt>
                <c:pt idx="9">
                  <c:v>3.8492296429012951</c:v>
                </c:pt>
                <c:pt idx="10">
                  <c:v>3.9062001458765447</c:v>
                </c:pt>
                <c:pt idx="11">
                  <c:v>3.9631706488518001</c:v>
                </c:pt>
                <c:pt idx="12">
                  <c:v>3.7453606148970051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8DB-42A9-9F24-CFDA15DB3015}"/>
            </c:ext>
          </c:extLst>
        </c:ser>
        <c:ser>
          <c:idx val="5"/>
          <c:order val="5"/>
          <c:tx>
            <c:strRef>
              <c:f>'dcgan rtx6000'!$X$2</c:f>
              <c:strCache>
                <c:ptCount val="1"/>
                <c:pt idx="0">
                  <c:v>mps:amp</c:v>
                </c:pt>
              </c:strCache>
            </c:strRef>
          </c:tx>
          <c:spPr>
            <a:ln w="28575" cap="rnd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'dcgan rtx6000'!$Y$3:$Y$15</c:f>
                <c:numCache>
                  <c:formatCode>General</c:formatCode>
                  <c:ptCount val="13"/>
                  <c:pt idx="0">
                    <c:v>0</c:v>
                  </c:pt>
                  <c:pt idx="1">
                    <c:v>8.0508291192580295E-2</c:v>
                  </c:pt>
                  <c:pt idx="2">
                    <c:v>0.16112387014474017</c:v>
                  </c:pt>
                  <c:pt idx="3">
                    <c:v>5.0148970409349403E-3</c:v>
                  </c:pt>
                  <c:pt idx="4">
                    <c:v>6.7835091932455072E-2</c:v>
                  </c:pt>
                  <c:pt idx="5">
                    <c:v>0.26097760549163507</c:v>
                  </c:pt>
                  <c:pt idx="6">
                    <c:v>1.8878915025289711E-2</c:v>
                  </c:pt>
                  <c:pt idx="7">
                    <c:v>0.16180883494072473</c:v>
                  </c:pt>
                  <c:pt idx="8">
                    <c:v>9.0559481155230159E-2</c:v>
                  </c:pt>
                  <c:pt idx="9">
                    <c:v>1.9310127369729813E-2</c:v>
                  </c:pt>
                  <c:pt idx="10">
                    <c:v>8.9417175717680042E-2</c:v>
                  </c:pt>
                  <c:pt idx="11">
                    <c:v>0.1981444788050899</c:v>
                  </c:pt>
                  <c:pt idx="12">
                    <c:v>0.20805853747178471</c:v>
                  </c:pt>
                </c:numCache>
              </c:numRef>
            </c:plus>
            <c:minus>
              <c:numRef>
                <c:f>'dcgan rtx6000'!$Z$3:$Z$15</c:f>
                <c:numCache>
                  <c:formatCode>General</c:formatCode>
                  <c:ptCount val="13"/>
                  <c:pt idx="0">
                    <c:v>0</c:v>
                  </c:pt>
                  <c:pt idx="1">
                    <c:v>8.0508291192579851E-2</c:v>
                  </c:pt>
                  <c:pt idx="2">
                    <c:v>0.16112387014474017</c:v>
                  </c:pt>
                  <c:pt idx="3">
                    <c:v>5.0148970409353844E-3</c:v>
                  </c:pt>
                  <c:pt idx="4">
                    <c:v>6.7835091932455072E-2</c:v>
                  </c:pt>
                  <c:pt idx="5">
                    <c:v>0.26097760549163507</c:v>
                  </c:pt>
                  <c:pt idx="6">
                    <c:v>1.8878915025290155E-2</c:v>
                  </c:pt>
                  <c:pt idx="7">
                    <c:v>0.16180883494072518</c:v>
                  </c:pt>
                  <c:pt idx="8">
                    <c:v>9.0559481155229715E-2</c:v>
                  </c:pt>
                  <c:pt idx="9">
                    <c:v>1.9310127369729813E-2</c:v>
                  </c:pt>
                  <c:pt idx="10">
                    <c:v>8.9417175717680042E-2</c:v>
                  </c:pt>
                  <c:pt idx="11">
                    <c:v>0.1981444788050899</c:v>
                  </c:pt>
                  <c:pt idx="12">
                    <c:v>0.20805853747178515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'dcgan rtx6000'!$X$3:$X$24</c:f>
              <c:numCache>
                <c:formatCode>General</c:formatCode>
                <c:ptCount val="22"/>
                <c:pt idx="0">
                  <c:v>1.1634573654193401</c:v>
                </c:pt>
                <c:pt idx="1">
                  <c:v>2.0460861276229299</c:v>
                </c:pt>
                <c:pt idx="2">
                  <c:v>2.87839372526365</c:v>
                </c:pt>
                <c:pt idx="3">
                  <c:v>3.5486582845155752</c:v>
                </c:pt>
                <c:pt idx="4">
                  <c:v>3.8664953020412849</c:v>
                </c:pt>
                <c:pt idx="5">
                  <c:v>3.542746031865875</c:v>
                </c:pt>
                <c:pt idx="6">
                  <c:v>3.8444224346296503</c:v>
                </c:pt>
                <c:pt idx="7">
                  <c:v>3.7610702270116452</c:v>
                </c:pt>
                <c:pt idx="8">
                  <c:v>3.8918972930945799</c:v>
                </c:pt>
                <c:pt idx="9">
                  <c:v>4.0227243591775101</c:v>
                </c:pt>
                <c:pt idx="10">
                  <c:v>3.87403600255813</c:v>
                </c:pt>
                <c:pt idx="11">
                  <c:v>3.72534764593876</c:v>
                </c:pt>
                <c:pt idx="12">
                  <c:v>3.9563683146983353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8DB-42A9-9F24-CFDA15DB3015}"/>
            </c:ext>
          </c:extLst>
        </c:ser>
        <c:ser>
          <c:idx val="0"/>
          <c:order val="6"/>
          <c:tx>
            <c:strRef>
              <c:f>'dcgan rtx6000'!$I$2</c:f>
              <c:strCache>
                <c:ptCount val="1"/>
                <c:pt idx="0">
                  <c:v>concurrent:fp32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'dcgan rtx6000'!$J$3:$J$15</c:f>
                <c:numCache>
                  <c:formatCode>General</c:formatCode>
                  <c:ptCount val="13"/>
                  <c:pt idx="0">
                    <c:v>0</c:v>
                  </c:pt>
                  <c:pt idx="1">
                    <c:v>9.2119250422529664E-2</c:v>
                  </c:pt>
                  <c:pt idx="2">
                    <c:v>3.1226879273274832E-2</c:v>
                  </c:pt>
                  <c:pt idx="3">
                    <c:v>4.5252887396780128E-2</c:v>
                  </c:pt>
                  <c:pt idx="4">
                    <c:v>0.3045144575551153</c:v>
                  </c:pt>
                  <c:pt idx="5">
                    <c:v>0.57089361403080474</c:v>
                  </c:pt>
                  <c:pt idx="6">
                    <c:v>0.5919899054482749</c:v>
                  </c:pt>
                  <c:pt idx="7">
                    <c:v>0.22267354988469013</c:v>
                  </c:pt>
                  <c:pt idx="8">
                    <c:v>0.20381636749066034</c:v>
                  </c:pt>
                  <c:pt idx="9">
                    <c:v>0.18495918509662523</c:v>
                  </c:pt>
                  <c:pt idx="10">
                    <c:v>0.16552876422755514</c:v>
                  </c:pt>
                  <c:pt idx="11">
                    <c:v>0.14609834335848948</c:v>
                  </c:pt>
                  <c:pt idx="12">
                    <c:v>0.26629028274453503</c:v>
                  </c:pt>
                </c:numCache>
              </c:numRef>
            </c:plus>
            <c:minus>
              <c:numRef>
                <c:f>'dcgan rtx6000'!$K$3:$K$15</c:f>
                <c:numCache>
                  <c:formatCode>General</c:formatCode>
                  <c:ptCount val="13"/>
                  <c:pt idx="0">
                    <c:v>0</c:v>
                  </c:pt>
                  <c:pt idx="1">
                    <c:v>9.2119250422530108E-2</c:v>
                  </c:pt>
                  <c:pt idx="2">
                    <c:v>3.1226879273275276E-2</c:v>
                  </c:pt>
                  <c:pt idx="3">
                    <c:v>4.5252887396780128E-2</c:v>
                  </c:pt>
                  <c:pt idx="4">
                    <c:v>0.30451445755511486</c:v>
                  </c:pt>
                  <c:pt idx="5">
                    <c:v>0.57089361403080519</c:v>
                  </c:pt>
                  <c:pt idx="6">
                    <c:v>0.59198990544827534</c:v>
                  </c:pt>
                  <c:pt idx="7">
                    <c:v>0.22267354988468968</c:v>
                  </c:pt>
                  <c:pt idx="8">
                    <c:v>0.2038163674906599</c:v>
                  </c:pt>
                  <c:pt idx="9">
                    <c:v>0.18495918509662479</c:v>
                  </c:pt>
                  <c:pt idx="10">
                    <c:v>0.16552876422755514</c:v>
                  </c:pt>
                  <c:pt idx="11">
                    <c:v>0.14609834335849037</c:v>
                  </c:pt>
                  <c:pt idx="12">
                    <c:v>0.26629028274453459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'dcgan rtx6000'!$I$3:$I$23</c:f>
              <c:numCache>
                <c:formatCode>General</c:formatCode>
                <c:ptCount val="21"/>
                <c:pt idx="0">
                  <c:v>1</c:v>
                </c:pt>
                <c:pt idx="1">
                  <c:v>2.2561552897173502</c:v>
                </c:pt>
                <c:pt idx="2">
                  <c:v>3.1358976582444154</c:v>
                </c:pt>
                <c:pt idx="3">
                  <c:v>3.274867370205</c:v>
                </c:pt>
                <c:pt idx="4">
                  <c:v>3.5280328297651247</c:v>
                </c:pt>
                <c:pt idx="5">
                  <c:v>3.2585165267911753</c:v>
                </c:pt>
                <c:pt idx="6">
                  <c:v>3.3319324104040353</c:v>
                </c:pt>
                <c:pt idx="7">
                  <c:v>3.3456714558146299</c:v>
                </c:pt>
                <c:pt idx="8">
                  <c:v>3.7061277207248198</c:v>
                </c:pt>
                <c:pt idx="9">
                  <c:v>4.066583985635015</c:v>
                </c:pt>
                <c:pt idx="10">
                  <c:v>4.0418911301859151</c:v>
                </c:pt>
                <c:pt idx="11">
                  <c:v>4.0171982747368205</c:v>
                </c:pt>
                <c:pt idx="12">
                  <c:v>3.9788433017125246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8DB-42A9-9F24-CFDA15DB3015}"/>
            </c:ext>
          </c:extLst>
        </c:ser>
        <c:ser>
          <c:idx val="3"/>
          <c:order val="7"/>
          <c:tx>
            <c:strRef>
              <c:f>'dcgan rtx6000'!$N$2</c:f>
              <c:strCache>
                <c:ptCount val="1"/>
                <c:pt idx="0">
                  <c:v>concurrent:amp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'dcgan rtx6000'!$O$3:$O$15</c:f>
                <c:numCache>
                  <c:formatCode>General</c:formatCode>
                  <c:ptCount val="13"/>
                  <c:pt idx="0">
                    <c:v>0</c:v>
                  </c:pt>
                  <c:pt idx="1">
                    <c:v>0.16254742356029017</c:v>
                  </c:pt>
                  <c:pt idx="2">
                    <c:v>0.16437858170667496</c:v>
                  </c:pt>
                  <c:pt idx="3">
                    <c:v>0.15695242046888991</c:v>
                  </c:pt>
                  <c:pt idx="4">
                    <c:v>9.1122205600990824E-4</c:v>
                  </c:pt>
                  <c:pt idx="5">
                    <c:v>2.7754252043594718E-2</c:v>
                  </c:pt>
                  <c:pt idx="6">
                    <c:v>1.9225105482099991E-2</c:v>
                  </c:pt>
                  <c:pt idx="7">
                    <c:v>5.618062731180995E-2</c:v>
                  </c:pt>
                  <c:pt idx="8">
                    <c:v>3.1494631403785611E-2</c:v>
                  </c:pt>
                  <c:pt idx="9">
                    <c:v>6.8086354957657136E-3</c:v>
                  </c:pt>
                  <c:pt idx="10">
                    <c:v>3.9355145878049669E-2</c:v>
                  </c:pt>
                  <c:pt idx="11">
                    <c:v>7.1901656260339841E-2</c:v>
                  </c:pt>
                  <c:pt idx="12">
                    <c:v>0.16644228372327952</c:v>
                  </c:pt>
                </c:numCache>
              </c:numRef>
            </c:plus>
            <c:minus>
              <c:numRef>
                <c:f>'dcgan rtx6000'!$P$3:$P$15</c:f>
                <c:numCache>
                  <c:formatCode>General</c:formatCode>
                  <c:ptCount val="13"/>
                  <c:pt idx="0">
                    <c:v>0</c:v>
                  </c:pt>
                  <c:pt idx="1">
                    <c:v>0.16254742356028995</c:v>
                  </c:pt>
                  <c:pt idx="2">
                    <c:v>0.16437858170667496</c:v>
                  </c:pt>
                  <c:pt idx="3">
                    <c:v>0.15695242046889035</c:v>
                  </c:pt>
                  <c:pt idx="4">
                    <c:v>9.1122205600990824E-4</c:v>
                  </c:pt>
                  <c:pt idx="5">
                    <c:v>2.7754252043595162E-2</c:v>
                  </c:pt>
                  <c:pt idx="6">
                    <c:v>1.9225105482099991E-2</c:v>
                  </c:pt>
                  <c:pt idx="7">
                    <c:v>5.618062731180995E-2</c:v>
                  </c:pt>
                  <c:pt idx="8">
                    <c:v>3.1494631403784723E-2</c:v>
                  </c:pt>
                  <c:pt idx="9">
                    <c:v>6.8086354957648254E-3</c:v>
                  </c:pt>
                  <c:pt idx="10">
                    <c:v>3.9355145878050557E-2</c:v>
                  </c:pt>
                  <c:pt idx="11">
                    <c:v>7.1901656260339841E-2</c:v>
                  </c:pt>
                  <c:pt idx="12">
                    <c:v>0.1664422837232804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'dcgan rtx6000'!$N$3:$N$20</c:f>
              <c:numCache>
                <c:formatCode>General</c:formatCode>
                <c:ptCount val="18"/>
                <c:pt idx="0">
                  <c:v>1.1634573654193401</c:v>
                </c:pt>
                <c:pt idx="1">
                  <c:v>1.7401034021888799</c:v>
                </c:pt>
                <c:pt idx="2">
                  <c:v>2.6345572304564651</c:v>
                </c:pt>
                <c:pt idx="3">
                  <c:v>3.3473864292422801</c:v>
                </c:pt>
                <c:pt idx="4">
                  <c:v>3.8533786165227299</c:v>
                </c:pt>
                <c:pt idx="5">
                  <c:v>3.9864788597431353</c:v>
                </c:pt>
                <c:pt idx="6">
                  <c:v>4.0991326144396698</c:v>
                </c:pt>
                <c:pt idx="7">
                  <c:v>4.0629458679417398</c:v>
                </c:pt>
                <c:pt idx="8">
                  <c:v>4.1580985078266544</c:v>
                </c:pt>
                <c:pt idx="9">
                  <c:v>4.2532511477115644</c:v>
                </c:pt>
                <c:pt idx="10">
                  <c:v>4.1786355592704005</c:v>
                </c:pt>
                <c:pt idx="11">
                  <c:v>4.1040199708292402</c:v>
                </c:pt>
                <c:pt idx="12">
                  <c:v>4.1885454439301402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8DB-42A9-9F24-CFDA15DB3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1800" b="1" i="0" u="none" strike="noStrike" baseline="0">
                    <a:effectLst/>
                  </a:rPr>
                  <a:t>Models</a:t>
                </a:r>
                <a:endPara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tickLblSkip val="10"/>
        <c:tickMarkSkip val="1"/>
        <c:noMultiLvlLbl val="0"/>
      </c:catAx>
      <c:valAx>
        <c:axId val="20161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Normalized Throughput</a:t>
                </a:r>
              </a:p>
            </c:rich>
          </c:tx>
          <c:layout>
            <c:manualLayout>
              <c:xMode val="edge"/>
              <c:yMode val="edge"/>
              <c:x val="0.16122480865027031"/>
              <c:y val="0.302767600117289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TPUv3</a:t>
            </a:r>
          </a:p>
        </c:rich>
      </c:tx>
      <c:layout>
        <c:manualLayout>
          <c:xMode val="edge"/>
          <c:yMode val="edge"/>
          <c:x val="0.1036982542601476"/>
          <c:y val="0.388067932482838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8579466523362438"/>
          <c:y val="0.12633183660888736"/>
          <c:w val="0.57475487652617374"/>
          <c:h val="0.64410968404225299"/>
        </c:manualLayout>
      </c:layout>
      <c:lineChart>
        <c:grouping val="standard"/>
        <c:varyColors val="0"/>
        <c:ser>
          <c:idx val="7"/>
          <c:order val="0"/>
          <c:tx>
            <c:strRef>
              <c:f>'dcgan tpu'!$D$2</c:f>
              <c:strCache>
                <c:ptCount val="1"/>
                <c:pt idx="0">
                  <c:v>hfta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'dcgan tpu'!$E$3:$E$17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0.13226443111101016</c:v>
                  </c:pt>
                  <c:pt idx="2">
                    <c:v>0.22961501589523658</c:v>
                  </c:pt>
                  <c:pt idx="3">
                    <c:v>0.28400764606874596</c:v>
                  </c:pt>
                  <c:pt idx="4">
                    <c:v>0.5625675188375503</c:v>
                  </c:pt>
                  <c:pt idx="5">
                    <c:v>0.45285310113674981</c:v>
                  </c:pt>
                  <c:pt idx="6">
                    <c:v>0.72351901084770098</c:v>
                  </c:pt>
                  <c:pt idx="7">
                    <c:v>0.47824134037356814</c:v>
                  </c:pt>
                  <c:pt idx="8">
                    <c:v>0.57637482172530063</c:v>
                  </c:pt>
                  <c:pt idx="9">
                    <c:v>0.58978237922159948</c:v>
                  </c:pt>
                  <c:pt idx="10">
                    <c:v>0.53807123398840062</c:v>
                  </c:pt>
                  <c:pt idx="11">
                    <c:v>0.62131204664983386</c:v>
                  </c:pt>
                  <c:pt idx="12">
                    <c:v>0.5879471770122997</c:v>
                  </c:pt>
                  <c:pt idx="13">
                    <c:v>0.65132750827723207</c:v>
                  </c:pt>
                  <c:pt idx="14">
                    <c:v>0.64617203903470077</c:v>
                  </c:pt>
                </c:numCache>
              </c:numRef>
            </c:plus>
            <c:minus>
              <c:numRef>
                <c:f>'dcgan tpu'!$F$3:$F$17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0.11022766094630976</c:v>
                  </c:pt>
                  <c:pt idx="2">
                    <c:v>0.13119475121184321</c:v>
                  </c:pt>
                  <c:pt idx="3">
                    <c:v>0.2083912611354739</c:v>
                  </c:pt>
                  <c:pt idx="4">
                    <c:v>0.61995988995868956</c:v>
                  </c:pt>
                  <c:pt idx="5">
                    <c:v>0.71223418369666014</c:v>
                  </c:pt>
                  <c:pt idx="6">
                    <c:v>1.2642220613883985</c:v>
                  </c:pt>
                  <c:pt idx="7">
                    <c:v>0.51601382002753304</c:v>
                  </c:pt>
                  <c:pt idx="8">
                    <c:v>0.61824838954570005</c:v>
                  </c:pt>
                  <c:pt idx="9">
                    <c:v>0.65104552778450042</c:v>
                  </c:pt>
                  <c:pt idx="10">
                    <c:v>0.55592368964769889</c:v>
                  </c:pt>
                  <c:pt idx="11">
                    <c:v>0.62702134125576769</c:v>
                  </c:pt>
                  <c:pt idx="12">
                    <c:v>0.66537413949550128</c:v>
                  </c:pt>
                  <c:pt idx="13">
                    <c:v>0.69225683846026698</c:v>
                  </c:pt>
                  <c:pt idx="14">
                    <c:v>0.66641991505199982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'dcgan tpu'!$D$3:$D$17</c:f>
              <c:numCache>
                <c:formatCode>General</c:formatCode>
                <c:ptCount val="15"/>
                <c:pt idx="0">
                  <c:v>1</c:v>
                </c:pt>
                <c:pt idx="1">
                  <c:v>2.3626473465639499</c:v>
                </c:pt>
                <c:pt idx="2">
                  <c:v>3.8776137342253434</c:v>
                </c:pt>
                <c:pt idx="3">
                  <c:v>5.5811179490108342</c:v>
                </c:pt>
                <c:pt idx="4">
                  <c:v>7.33586824980289</c:v>
                </c:pt>
                <c:pt idx="5">
                  <c:v>9.5315908792954094</c:v>
                </c:pt>
                <c:pt idx="6">
                  <c:v>11.591606614041099</c:v>
                </c:pt>
                <c:pt idx="7">
                  <c:v>12.290261671638833</c:v>
                </c:pt>
                <c:pt idx="8">
                  <c:v>13.7765903088131</c:v>
                </c:pt>
                <c:pt idx="9">
                  <c:v>14.092507030657901</c:v>
                </c:pt>
                <c:pt idx="10">
                  <c:v>14.303966915996099</c:v>
                </c:pt>
                <c:pt idx="11">
                  <c:v>14.632369962630767</c:v>
                </c:pt>
                <c:pt idx="12">
                  <c:v>14.658011205470501</c:v>
                </c:pt>
                <c:pt idx="13">
                  <c:v>14.896603354047768</c:v>
                </c:pt>
                <c:pt idx="14">
                  <c:v>15.128377656909199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EE-4D4C-A6F2-711944659A47}"/>
            </c:ext>
          </c:extLst>
        </c:ser>
        <c:ser>
          <c:idx val="1"/>
          <c:order val="1"/>
          <c:tx>
            <c:strRef>
              <c:f>'dcgan tpu'!$C$2</c:f>
              <c:strCache>
                <c:ptCount val="1"/>
                <c:pt idx="0">
                  <c:v>serial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'dcgan tpu'!$C$3:$C$17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EE-4D4C-A6F2-711944659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</a:t>
                </a:r>
                <a:r>
                  <a:rPr lang="en-US" sz="1800" b="1" i="0" u="none" strike="noStrike" baseline="0">
                    <a:effectLst/>
                  </a:rPr>
                  <a:t>Training </a:t>
                </a: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Models</a:t>
                </a:r>
              </a:p>
            </c:rich>
          </c:tx>
          <c:layout>
            <c:manualLayout>
              <c:xMode val="edge"/>
              <c:yMode val="edge"/>
              <c:x val="0.4442733568198125"/>
              <c:y val="0.879849661473842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noMultiLvlLbl val="0"/>
      </c:catAx>
      <c:valAx>
        <c:axId val="20161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Normalized Throughput</a:t>
                </a:r>
              </a:p>
            </c:rich>
          </c:tx>
          <c:layout>
            <c:manualLayout>
              <c:xMode val="edge"/>
              <c:yMode val="edge"/>
              <c:x val="0.25582635122583608"/>
              <c:y val="9.794794637912840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334691761830704"/>
          <c:y val="0.16285269671608732"/>
          <c:w val="0.33616722821410083"/>
          <c:h val="7.39272688381392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TPUv3</a:t>
            </a:r>
          </a:p>
        </c:rich>
      </c:tx>
      <c:layout>
        <c:manualLayout>
          <c:xMode val="edge"/>
          <c:yMode val="edge"/>
          <c:x val="0.492422650783089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345817832757372"/>
          <c:y val="0.11755858453795606"/>
          <c:w val="0.75997581644979117"/>
          <c:h val="0.72102585988142753"/>
        </c:manualLayout>
      </c:layout>
      <c:lineChart>
        <c:grouping val="standard"/>
        <c:varyColors val="0"/>
        <c:ser>
          <c:idx val="7"/>
          <c:order val="0"/>
          <c:tx>
            <c:strRef>
              <c:f>'bert tpu'!$D$2</c:f>
              <c:strCache>
                <c:ptCount val="1"/>
                <c:pt idx="0">
                  <c:v>hfta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'bert tpu'!$E$3:$E$11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4.3219116612199571E-2</c:v>
                  </c:pt>
                  <c:pt idx="2">
                    <c:v>6.3849843613545287E-2</c:v>
                  </c:pt>
                  <c:pt idx="3">
                    <c:v>7.1295580852360985E-2</c:v>
                  </c:pt>
                  <c:pt idx="4">
                    <c:v>6.2830537452800428E-2</c:v>
                  </c:pt>
                  <c:pt idx="5">
                    <c:v>5.9450455781338452E-2</c:v>
                  </c:pt>
                  <c:pt idx="6">
                    <c:v>5.2084871799607413E-2</c:v>
                  </c:pt>
                  <c:pt idx="7">
                    <c:v>6.0883328857520347E-2</c:v>
                  </c:pt>
                  <c:pt idx="8">
                    <c:v>9.0399094708315975E-2</c:v>
                  </c:pt>
                </c:numCache>
              </c:numRef>
            </c:plus>
            <c:minus>
              <c:numRef>
                <c:f>'bert tpu'!$F$3:$F$11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7.9339002491527477E-2</c:v>
                  </c:pt>
                  <c:pt idx="2">
                    <c:v>0.10103185671533721</c:v>
                  </c:pt>
                  <c:pt idx="3">
                    <c:v>0.13695276843781423</c:v>
                  </c:pt>
                  <c:pt idx="4">
                    <c:v>0.11650223673401872</c:v>
                  </c:pt>
                  <c:pt idx="5">
                    <c:v>0.11276523167472874</c:v>
                  </c:pt>
                  <c:pt idx="6">
                    <c:v>0.10324956052962131</c:v>
                  </c:pt>
                  <c:pt idx="7">
                    <c:v>0.10795542794255164</c:v>
                  </c:pt>
                  <c:pt idx="8">
                    <c:v>4.5199547354159542E-2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'bert tpu'!$D$3:$D$11</c:f>
              <c:numCache>
                <c:formatCode>General</c:formatCode>
                <c:ptCount val="9"/>
                <c:pt idx="0">
                  <c:v>1</c:v>
                </c:pt>
                <c:pt idx="1">
                  <c:v>1.4302641549064621</c:v>
                </c:pt>
                <c:pt idx="2">
                  <c:v>1.8383949412857723</c:v>
                </c:pt>
                <c:pt idx="3">
                  <c:v>2.1577738188815965</c:v>
                </c:pt>
                <c:pt idx="4">
                  <c:v>2.4095348193531891</c:v>
                </c:pt>
                <c:pt idx="5">
                  <c:v>2.6123860567724386</c:v>
                </c:pt>
                <c:pt idx="6">
                  <c:v>2.7768829369580668</c:v>
                </c:pt>
                <c:pt idx="7">
                  <c:v>2.9009679408116931</c:v>
                </c:pt>
                <c:pt idx="8">
                  <c:v>2.9776333593970548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A7-40A9-93E5-CC8521081901}"/>
            </c:ext>
          </c:extLst>
        </c:ser>
        <c:ser>
          <c:idx val="1"/>
          <c:order val="1"/>
          <c:tx>
            <c:strRef>
              <c:f>'bert tpu'!$C$2</c:f>
              <c:strCache>
                <c:ptCount val="1"/>
                <c:pt idx="0">
                  <c:v>serial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'bert tpu'!$C$3:$C$11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A7-40A9-93E5-CC8521081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</a:t>
                </a:r>
                <a:r>
                  <a:rPr lang="en-US" sz="1800" b="1" i="0" u="none" strike="noStrike" baseline="0">
                    <a:effectLst/>
                  </a:rPr>
                  <a:t>Training </a:t>
                </a: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Models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noMultiLvlLbl val="0"/>
      </c:catAx>
      <c:valAx>
        <c:axId val="20161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Normalized Throughput</a:t>
                </a:r>
              </a:p>
            </c:rich>
          </c:tx>
          <c:layout>
            <c:manualLayout>
              <c:xMode val="edge"/>
              <c:yMode val="edge"/>
              <c:x val="4.6054405644786557E-2"/>
              <c:y val="0.211389210121691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0795058690392221"/>
          <c:y val="0.1244384555282856"/>
          <c:w val="0.34389085908308931"/>
          <c:h val="0.115168897131170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V100</a:t>
            </a:r>
          </a:p>
        </c:rich>
      </c:tx>
      <c:layout>
        <c:manualLayout>
          <c:xMode val="edge"/>
          <c:yMode val="edge"/>
          <c:x val="0.2877790760461784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519313488210624"/>
          <c:y val="7.9743094970534875E-2"/>
          <c:w val="0.3930104279027094"/>
          <c:h val="0.6023047633973333"/>
        </c:manualLayout>
      </c:layout>
      <c:lineChart>
        <c:grouping val="standard"/>
        <c:varyColors val="0"/>
        <c:ser>
          <c:idx val="6"/>
          <c:order val="0"/>
          <c:tx>
            <c:strRef>
              <c:f>'bert v100'!$AH$2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'bert v100'!$AI$3:$AI$12</c:f>
                <c:numCache>
                  <c:formatCode>General</c:formatCode>
                  <c:ptCount val="10"/>
                  <c:pt idx="0">
                    <c:v>7.5226952283433679E-3</c:v>
                  </c:pt>
                  <c:pt idx="1">
                    <c:v>4.537164797431692E-2</c:v>
                  </c:pt>
                  <c:pt idx="2">
                    <c:v>6.1671212628866545E-3</c:v>
                  </c:pt>
                  <c:pt idx="3">
                    <c:v>1.0462537328951971E-2</c:v>
                  </c:pt>
                  <c:pt idx="4">
                    <c:v>3.4961369155621647E-3</c:v>
                  </c:pt>
                  <c:pt idx="5">
                    <c:v>7.6058719938487673E-3</c:v>
                  </c:pt>
                  <c:pt idx="6">
                    <c:v>5.5233378517214327E-3</c:v>
                  </c:pt>
                  <c:pt idx="7">
                    <c:v>3.6792728129422247E-3</c:v>
                  </c:pt>
                </c:numCache>
              </c:numRef>
            </c:plus>
            <c:minus>
              <c:numRef>
                <c:f>'bert v100'!$AJ$3:$AJ$12</c:f>
                <c:numCache>
                  <c:formatCode>General</c:formatCode>
                  <c:ptCount val="10"/>
                  <c:pt idx="0">
                    <c:v>1.044181454643589E-2</c:v>
                  </c:pt>
                  <c:pt idx="1">
                    <c:v>3.5310601622410287E-2</c:v>
                  </c:pt>
                  <c:pt idx="2">
                    <c:v>7.802118525774393E-3</c:v>
                  </c:pt>
                  <c:pt idx="3">
                    <c:v>1.3963810442818136E-2</c:v>
                  </c:pt>
                  <c:pt idx="4">
                    <c:v>2.4726065628635219E-3</c:v>
                  </c:pt>
                  <c:pt idx="5">
                    <c:v>7.1698884440600796E-3</c:v>
                  </c:pt>
                  <c:pt idx="6">
                    <c:v>9.2988768429351776E-3</c:v>
                  </c:pt>
                  <c:pt idx="7">
                    <c:v>5.0079855655882355E-3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'bert v100'!$AH$3:$AH$12</c:f>
              <c:numCache>
                <c:formatCode>General</c:formatCode>
                <c:ptCount val="10"/>
                <c:pt idx="0">
                  <c:v>1</c:v>
                </c:pt>
                <c:pt idx="1">
                  <c:v>1.4309311342580417</c:v>
                </c:pt>
                <c:pt idx="2">
                  <c:v>1.6498162641089653</c:v>
                </c:pt>
                <c:pt idx="3">
                  <c:v>1.8322939277272554</c:v>
                </c:pt>
                <c:pt idx="4">
                  <c:v>2.0042079076939037</c:v>
                </c:pt>
                <c:pt idx="5">
                  <c:v>1.8764511521972194</c:v>
                </c:pt>
                <c:pt idx="6">
                  <c:v>1.9631677110717998</c:v>
                </c:pt>
                <c:pt idx="7">
                  <c:v>1.992182953297263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09-4239-A0E3-315BFC6C04CA}"/>
            </c:ext>
          </c:extLst>
        </c:ser>
        <c:ser>
          <c:idx val="7"/>
          <c:order val="1"/>
          <c:tx>
            <c:strRef>
              <c:f>'bert v100'!$AN$2</c:f>
              <c:strCache>
                <c:ptCount val="1"/>
                <c:pt idx="0">
                  <c:v>hfta:amp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'bert v100'!$AO$3:$AO$12</c:f>
                <c:numCache>
                  <c:formatCode>General</c:formatCode>
                  <c:ptCount val="10"/>
                  <c:pt idx="0">
                    <c:v>4.2383360210453302E-2</c:v>
                  </c:pt>
                  <c:pt idx="1">
                    <c:v>0.23640531474063242</c:v>
                  </c:pt>
                  <c:pt idx="2">
                    <c:v>6.4101637453168436E-2</c:v>
                  </c:pt>
                  <c:pt idx="3">
                    <c:v>1.7486761706293485E-2</c:v>
                  </c:pt>
                  <c:pt idx="4">
                    <c:v>6.2081976562085917E-2</c:v>
                  </c:pt>
                  <c:pt idx="5">
                    <c:v>3.7858222117362672E-2</c:v>
                  </c:pt>
                  <c:pt idx="6">
                    <c:v>0.24838217647006822</c:v>
                  </c:pt>
                  <c:pt idx="7">
                    <c:v>2.492598955877634E-2</c:v>
                  </c:pt>
                  <c:pt idx="8">
                    <c:v>1.2015073576530089E-2</c:v>
                  </c:pt>
                  <c:pt idx="9">
                    <c:v>1.0652031937354423E-2</c:v>
                  </c:pt>
                </c:numCache>
              </c:numRef>
            </c:plus>
            <c:minus>
              <c:numRef>
                <c:f>'bert v100'!$AP$3:$AP$12</c:f>
                <c:numCache>
                  <c:formatCode>General</c:formatCode>
                  <c:ptCount val="10"/>
                  <c:pt idx="0">
                    <c:v>2.4267713839033256E-2</c:v>
                  </c:pt>
                  <c:pt idx="1">
                    <c:v>0.39361698456842453</c:v>
                  </c:pt>
                  <c:pt idx="2">
                    <c:v>3.3057004081025632E-2</c:v>
                  </c:pt>
                  <c:pt idx="3">
                    <c:v>3.4662732468957014E-2</c:v>
                  </c:pt>
                  <c:pt idx="4">
                    <c:v>8.699943940597743E-2</c:v>
                  </c:pt>
                  <c:pt idx="5">
                    <c:v>2.2780182737279997E-2</c:v>
                  </c:pt>
                  <c:pt idx="6">
                    <c:v>0.25594637380055429</c:v>
                  </c:pt>
                  <c:pt idx="7">
                    <c:v>1.6105018981612318E-2</c:v>
                  </c:pt>
                  <c:pt idx="8">
                    <c:v>1.8167141216236526E-2</c:v>
                  </c:pt>
                  <c:pt idx="9">
                    <c:v>2.0857945712277726E-2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'bert v100'!$AN$3:$AN$12</c:f>
              <c:numCache>
                <c:formatCode>General</c:formatCode>
                <c:ptCount val="10"/>
                <c:pt idx="0">
                  <c:v>1.3026886597324308</c:v>
                </c:pt>
                <c:pt idx="1">
                  <c:v>1.9530276760326946</c:v>
                </c:pt>
                <c:pt idx="2">
                  <c:v>2.5733071444684374</c:v>
                </c:pt>
                <c:pt idx="3">
                  <c:v>3.0071632282134524</c:v>
                </c:pt>
                <c:pt idx="4">
                  <c:v>3.3173642580575189</c:v>
                </c:pt>
                <c:pt idx="5">
                  <c:v>3.4286679799468622</c:v>
                </c:pt>
                <c:pt idx="6">
                  <c:v>3.3609433154006561</c:v>
                </c:pt>
                <c:pt idx="7">
                  <c:v>3.6280124667492535</c:v>
                </c:pt>
                <c:pt idx="8">
                  <c:v>3.758997307872181</c:v>
                </c:pt>
                <c:pt idx="9">
                  <c:v>3.9067429606303432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09-4239-A0E3-315BFC6C04CA}"/>
            </c:ext>
          </c:extLst>
        </c:ser>
        <c:ser>
          <c:idx val="1"/>
          <c:order val="2"/>
          <c:tx>
            <c:strRef>
              <c:f>'bert v100'!$C$2</c:f>
              <c:strCache>
                <c:ptCount val="1"/>
                <c:pt idx="0">
                  <c:v>serial:fp32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'bert v100'!$C$3:$C$12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09-4239-A0E3-315BFC6C04CA}"/>
            </c:ext>
          </c:extLst>
        </c:ser>
        <c:ser>
          <c:idx val="2"/>
          <c:order val="3"/>
          <c:tx>
            <c:strRef>
              <c:f>'bert v100'!$D$2</c:f>
              <c:strCache>
                <c:ptCount val="1"/>
                <c:pt idx="0">
                  <c:v>serial:amp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'bert v100'!$E$3:$E$12</c:f>
                <c:numCache>
                  <c:formatCode>General</c:formatCode>
                  <c:ptCount val="10"/>
                  <c:pt idx="0">
                    <c:v>1.405982392691385E-2</c:v>
                  </c:pt>
                  <c:pt idx="1">
                    <c:v>1.405982392691385E-2</c:v>
                  </c:pt>
                  <c:pt idx="2">
                    <c:v>1.405982392691385E-2</c:v>
                  </c:pt>
                  <c:pt idx="3">
                    <c:v>1.405982392691385E-2</c:v>
                  </c:pt>
                  <c:pt idx="4">
                    <c:v>1.405982392691385E-2</c:v>
                  </c:pt>
                  <c:pt idx="5">
                    <c:v>1.405982392691385E-2</c:v>
                  </c:pt>
                  <c:pt idx="6">
                    <c:v>1.405982392691385E-2</c:v>
                  </c:pt>
                  <c:pt idx="7">
                    <c:v>1.405982392691385E-2</c:v>
                  </c:pt>
                  <c:pt idx="8">
                    <c:v>1.405982392691385E-2</c:v>
                  </c:pt>
                  <c:pt idx="9">
                    <c:v>1.405982392691385E-2</c:v>
                  </c:pt>
                </c:numCache>
              </c:numRef>
            </c:plus>
            <c:minus>
              <c:numRef>
                <c:f>'bert v100'!$F$3:$F$12</c:f>
                <c:numCache>
                  <c:formatCode>General</c:formatCode>
                  <c:ptCount val="10"/>
                  <c:pt idx="0">
                    <c:v>1.4926185439415374E-2</c:v>
                  </c:pt>
                  <c:pt idx="1">
                    <c:v>1.4926185439415374E-2</c:v>
                  </c:pt>
                  <c:pt idx="2">
                    <c:v>1.4926185439415374E-2</c:v>
                  </c:pt>
                  <c:pt idx="3">
                    <c:v>1.4926185439415374E-2</c:v>
                  </c:pt>
                  <c:pt idx="4">
                    <c:v>1.4926185439415374E-2</c:v>
                  </c:pt>
                  <c:pt idx="5">
                    <c:v>1.4926185439415374E-2</c:v>
                  </c:pt>
                  <c:pt idx="6">
                    <c:v>1.4926185439415374E-2</c:v>
                  </c:pt>
                  <c:pt idx="7">
                    <c:v>1.4926185439415374E-2</c:v>
                  </c:pt>
                  <c:pt idx="8">
                    <c:v>1.4926185439415374E-2</c:v>
                  </c:pt>
                  <c:pt idx="9">
                    <c:v>1.4926185439415374E-2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'bert v100'!$D$3:$D$12</c:f>
              <c:numCache>
                <c:formatCode>General</c:formatCode>
                <c:ptCount val="10"/>
                <c:pt idx="0">
                  <c:v>1.3026886597324308</c:v>
                </c:pt>
                <c:pt idx="1">
                  <c:v>1.3026886597324308</c:v>
                </c:pt>
                <c:pt idx="2">
                  <c:v>1.3026886597324308</c:v>
                </c:pt>
                <c:pt idx="3">
                  <c:v>1.3026886597324308</c:v>
                </c:pt>
                <c:pt idx="4">
                  <c:v>1.3026886597324308</c:v>
                </c:pt>
                <c:pt idx="5">
                  <c:v>1.3026886597324308</c:v>
                </c:pt>
                <c:pt idx="6">
                  <c:v>1.3026886597324308</c:v>
                </c:pt>
                <c:pt idx="7">
                  <c:v>1.3026886597324308</c:v>
                </c:pt>
                <c:pt idx="8">
                  <c:v>1.3026886597324308</c:v>
                </c:pt>
                <c:pt idx="9">
                  <c:v>1.3026886597324308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409-4239-A0E3-315BFC6C04CA}"/>
            </c:ext>
          </c:extLst>
        </c:ser>
        <c:ser>
          <c:idx val="4"/>
          <c:order val="4"/>
          <c:tx>
            <c:strRef>
              <c:f>'bert v100'!$V$2</c:f>
              <c:strCache>
                <c:ptCount val="1"/>
                <c:pt idx="0">
                  <c:v>mps:fp32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'bert v100'!$W$3:$W$11</c:f>
                <c:numCache>
                  <c:formatCode>General</c:formatCode>
                  <c:ptCount val="9"/>
                  <c:pt idx="0">
                    <c:v>2.0791134318804527E-2</c:v>
                  </c:pt>
                  <c:pt idx="1">
                    <c:v>7.2513068974355832E-3</c:v>
                  </c:pt>
                  <c:pt idx="2">
                    <c:v>2.6593331152584554E-3</c:v>
                  </c:pt>
                  <c:pt idx="3">
                    <c:v>2.0777973032071184E-2</c:v>
                  </c:pt>
                  <c:pt idx="4">
                    <c:v>1.9483915899199955E-2</c:v>
                  </c:pt>
                </c:numCache>
              </c:numRef>
            </c:plus>
            <c:minus>
              <c:numRef>
                <c:f>'bert v100'!$X$3:$X$11</c:f>
                <c:numCache>
                  <c:formatCode>General</c:formatCode>
                  <c:ptCount val="9"/>
                  <c:pt idx="0">
                    <c:v>2.2301827250011286E-2</c:v>
                  </c:pt>
                  <c:pt idx="1">
                    <c:v>4.0483440993464015E-3</c:v>
                  </c:pt>
                  <c:pt idx="2">
                    <c:v>4.178971233983475E-3</c:v>
                  </c:pt>
                  <c:pt idx="3">
                    <c:v>1.4908721256783775E-2</c:v>
                  </c:pt>
                  <c:pt idx="4">
                    <c:v>1.5656445587248768E-2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'bert v100'!$V$3:$V$11</c:f>
              <c:numCache>
                <c:formatCode>General</c:formatCode>
                <c:ptCount val="9"/>
                <c:pt idx="0">
                  <c:v>0.98216094907657703</c:v>
                </c:pt>
                <c:pt idx="1">
                  <c:v>1.6540890040360501</c:v>
                </c:pt>
                <c:pt idx="2">
                  <c:v>1.7780732124565057</c:v>
                </c:pt>
                <c:pt idx="3">
                  <c:v>1.9026821456384628</c:v>
                </c:pt>
                <c:pt idx="4">
                  <c:v>1.953803078119031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409-4239-A0E3-315BFC6C04CA}"/>
            </c:ext>
          </c:extLst>
        </c:ser>
        <c:ser>
          <c:idx val="5"/>
          <c:order val="5"/>
          <c:tx>
            <c:strRef>
              <c:f>'bert v100'!$AB$2</c:f>
              <c:strCache>
                <c:ptCount val="1"/>
                <c:pt idx="0">
                  <c:v>mps:amp</c:v>
                </c:pt>
              </c:strCache>
            </c:strRef>
          </c:tx>
          <c:spPr>
            <a:ln w="28575" cap="rnd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'bert v100'!$AC$3:$AC$12</c:f>
                <c:numCache>
                  <c:formatCode>General</c:formatCode>
                  <c:ptCount val="10"/>
                  <c:pt idx="0">
                    <c:v>2.5027717214901379E-2</c:v>
                  </c:pt>
                  <c:pt idx="1">
                    <c:v>0.17775757642266754</c:v>
                  </c:pt>
                  <c:pt idx="2">
                    <c:v>0.31267383425791451</c:v>
                  </c:pt>
                  <c:pt idx="3">
                    <c:v>0.27702589812403922</c:v>
                  </c:pt>
                  <c:pt idx="4">
                    <c:v>0.34333607439123259</c:v>
                  </c:pt>
                </c:numCache>
              </c:numRef>
            </c:plus>
            <c:minus>
              <c:numRef>
                <c:f>'bert v100'!$AD$3:$AD$12</c:f>
                <c:numCache>
                  <c:formatCode>General</c:formatCode>
                  <c:ptCount val="10"/>
                  <c:pt idx="0">
                    <c:v>1.8831088174926736E-2</c:v>
                  </c:pt>
                  <c:pt idx="1">
                    <c:v>0.28624794406377085</c:v>
                  </c:pt>
                  <c:pt idx="2">
                    <c:v>0.19025299387040961</c:v>
                  </c:pt>
                  <c:pt idx="3">
                    <c:v>0.20969494795801102</c:v>
                  </c:pt>
                  <c:pt idx="4">
                    <c:v>0.18938562770593226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'bert v100'!$AB$3:$AB$12</c:f>
              <c:numCache>
                <c:formatCode>General</c:formatCode>
                <c:ptCount val="10"/>
                <c:pt idx="0">
                  <c:v>1.330752939457486</c:v>
                </c:pt>
                <c:pt idx="1">
                  <c:v>2.0101567799700741</c:v>
                </c:pt>
                <c:pt idx="2">
                  <c:v>2.3161767932842627</c:v>
                </c:pt>
                <c:pt idx="3">
                  <c:v>2.6396963584243132</c:v>
                </c:pt>
                <c:pt idx="4">
                  <c:v>2.7090266496120665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409-4239-A0E3-315BFC6C04CA}"/>
            </c:ext>
          </c:extLst>
        </c:ser>
        <c:ser>
          <c:idx val="0"/>
          <c:order val="6"/>
          <c:tx>
            <c:strRef>
              <c:f>'bert v100'!$J$2</c:f>
              <c:strCache>
                <c:ptCount val="1"/>
                <c:pt idx="0">
                  <c:v>concurrent:fp32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'bert v100'!$K$3:$K$10</c:f>
                <c:numCache>
                  <c:formatCode>General</c:formatCode>
                  <c:ptCount val="8"/>
                  <c:pt idx="0">
                    <c:v>5.4187722325962362E-3</c:v>
                  </c:pt>
                  <c:pt idx="1">
                    <c:v>4.9166939813052313E-3</c:v>
                  </c:pt>
                  <c:pt idx="2">
                    <c:v>1.6984590785483311E-2</c:v>
                  </c:pt>
                  <c:pt idx="3">
                    <c:v>2.0834944062787519E-3</c:v>
                  </c:pt>
                  <c:pt idx="4">
                    <c:v>7.1935679695800392E-4</c:v>
                  </c:pt>
                </c:numCache>
              </c:numRef>
            </c:plus>
            <c:minus>
              <c:numRef>
                <c:f>'bert v100'!$L$3:$L$10</c:f>
                <c:numCache>
                  <c:formatCode>General</c:formatCode>
                  <c:ptCount val="8"/>
                  <c:pt idx="0">
                    <c:v>5.0954034451083929E-3</c:v>
                  </c:pt>
                  <c:pt idx="1">
                    <c:v>9.1656780273062788E-3</c:v>
                  </c:pt>
                  <c:pt idx="2">
                    <c:v>1.2189816927650976E-2</c:v>
                  </c:pt>
                  <c:pt idx="3">
                    <c:v>2.4689150666371562E-3</c:v>
                  </c:pt>
                  <c:pt idx="4">
                    <c:v>1.2869855961435972E-3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'bert v100'!$J$3:$J$11</c:f>
              <c:numCache>
                <c:formatCode>General</c:formatCode>
                <c:ptCount val="9"/>
                <c:pt idx="0">
                  <c:v>0.98440858378995544</c:v>
                </c:pt>
                <c:pt idx="1">
                  <c:v>0.91799478245203769</c:v>
                </c:pt>
                <c:pt idx="2">
                  <c:v>0.95520101578144423</c:v>
                </c:pt>
                <c:pt idx="3">
                  <c:v>0.94648916692631935</c:v>
                </c:pt>
                <c:pt idx="4">
                  <c:v>0.93533596083445658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409-4239-A0E3-315BFC6C04CA}"/>
            </c:ext>
          </c:extLst>
        </c:ser>
        <c:ser>
          <c:idx val="3"/>
          <c:order val="7"/>
          <c:tx>
            <c:strRef>
              <c:f>'bert v100'!$P$2</c:f>
              <c:strCache>
                <c:ptCount val="1"/>
                <c:pt idx="0">
                  <c:v>concurrent:amp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'bert v100'!$Q$3:$Q$12</c:f>
                <c:numCache>
                  <c:formatCode>General</c:formatCode>
                  <c:ptCount val="10"/>
                  <c:pt idx="0">
                    <c:v>2.9095326945211442E-2</c:v>
                  </c:pt>
                  <c:pt idx="1">
                    <c:v>1.8477304541503425E-2</c:v>
                  </c:pt>
                  <c:pt idx="2">
                    <c:v>2.2159194389348436E-3</c:v>
                  </c:pt>
                  <c:pt idx="3">
                    <c:v>2.3300242221595102E-2</c:v>
                  </c:pt>
                  <c:pt idx="4">
                    <c:v>2.8686552824411127E-2</c:v>
                  </c:pt>
                </c:numCache>
              </c:numRef>
            </c:plus>
            <c:minus>
              <c:numRef>
                <c:f>'bert v100'!$R$3:$R$12</c:f>
                <c:numCache>
                  <c:formatCode>General</c:formatCode>
                  <c:ptCount val="10"/>
                  <c:pt idx="0">
                    <c:v>1.6539734894801539E-2</c:v>
                  </c:pt>
                  <c:pt idx="1">
                    <c:v>1.529927442628165E-2</c:v>
                  </c:pt>
                  <c:pt idx="2">
                    <c:v>3.6146467172024632E-3</c:v>
                  </c:pt>
                  <c:pt idx="3">
                    <c:v>2.9591971542338058E-2</c:v>
                  </c:pt>
                  <c:pt idx="4">
                    <c:v>4.6342129620089434E-2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'bert v100'!$P$3:$P$12</c:f>
              <c:numCache>
                <c:formatCode>General</c:formatCode>
                <c:ptCount val="10"/>
                <c:pt idx="0">
                  <c:v>1.2954599130499651</c:v>
                </c:pt>
                <c:pt idx="1">
                  <c:v>1.1779457392106596</c:v>
                </c:pt>
                <c:pt idx="2">
                  <c:v>1.1223503158596129</c:v>
                </c:pt>
                <c:pt idx="3">
                  <c:v>1.147938369614506</c:v>
                </c:pt>
                <c:pt idx="4">
                  <c:v>1.122096990608171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409-4239-A0E3-315BFC6C0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1800" b="1" i="0" u="none" strike="noStrike" baseline="0">
                    <a:effectLst/>
                  </a:rPr>
                  <a:t>Models</a:t>
                </a:r>
                <a:endPara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noMultiLvlLbl val="0"/>
      </c:catAx>
      <c:valAx>
        <c:axId val="2016153696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Normalized Throughput</a:t>
                </a:r>
              </a:p>
            </c:rich>
          </c:tx>
          <c:layout>
            <c:manualLayout>
              <c:xMode val="edge"/>
              <c:yMode val="edge"/>
              <c:x val="3.372341239659634E-2"/>
              <c:y val="9.112510707715432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5629122198123738E-3"/>
          <c:y val="0.85349107141267033"/>
          <c:w val="0.83633491989997488"/>
          <c:h val="0.127899319870848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TPUv3</a:t>
            </a:r>
          </a:p>
        </c:rich>
      </c:tx>
      <c:layout>
        <c:manualLayout>
          <c:xMode val="edge"/>
          <c:yMode val="edge"/>
          <c:x val="0.4763222591757708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329045551881091"/>
          <c:y val="0.11755858453795606"/>
          <c:w val="0.76927616374955055"/>
          <c:h val="0.72485232742643035"/>
        </c:manualLayout>
      </c:layout>
      <c:lineChart>
        <c:grouping val="standard"/>
        <c:varyColors val="0"/>
        <c:ser>
          <c:idx val="7"/>
          <c:order val="0"/>
          <c:tx>
            <c:strRef>
              <c:f>'transformer tpu'!$D$2</c:f>
              <c:strCache>
                <c:ptCount val="1"/>
                <c:pt idx="0">
                  <c:v>hfta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'transformer tpu'!$E$3:$E$23</c:f>
                <c:numCache>
                  <c:formatCode>General</c:formatCode>
                  <c:ptCount val="21"/>
                  <c:pt idx="0">
                    <c:v>0</c:v>
                  </c:pt>
                  <c:pt idx="1">
                    <c:v>2.8682409082463334E-3</c:v>
                  </c:pt>
                  <c:pt idx="2">
                    <c:v>4.8363125668915874E-2</c:v>
                  </c:pt>
                  <c:pt idx="3">
                    <c:v>3.6199527148858213E-2</c:v>
                  </c:pt>
                  <c:pt idx="4">
                    <c:v>3.1022750263560273E-2</c:v>
                  </c:pt>
                  <c:pt idx="5">
                    <c:v>1.4505837295309743E-2</c:v>
                  </c:pt>
                  <c:pt idx="6">
                    <c:v>2.4456510481058569E-2</c:v>
                  </c:pt>
                  <c:pt idx="7">
                    <c:v>9.9204670883383805E-3</c:v>
                  </c:pt>
                  <c:pt idx="8">
                    <c:v>1.1316983072260367E-2</c:v>
                  </c:pt>
                  <c:pt idx="9">
                    <c:v>5.4650718404923193E-2</c:v>
                  </c:pt>
                  <c:pt idx="10">
                    <c:v>4.8462502926333695E-2</c:v>
                  </c:pt>
                  <c:pt idx="11">
                    <c:v>7.6649186528463531E-2</c:v>
                  </c:pt>
                  <c:pt idx="12">
                    <c:v>7.7343554139423176E-2</c:v>
                  </c:pt>
                  <c:pt idx="13">
                    <c:v>5.1884918071215314E-2</c:v>
                  </c:pt>
                  <c:pt idx="14">
                    <c:v>4.3960046794553342E-2</c:v>
                  </c:pt>
                  <c:pt idx="15">
                    <c:v>3.6035175517900697E-2</c:v>
                  </c:pt>
                  <c:pt idx="16">
                    <c:v>2.8110304241248052E-2</c:v>
                  </c:pt>
                  <c:pt idx="17">
                    <c:v>2.0185432964577643E-2</c:v>
                  </c:pt>
                  <c:pt idx="18">
                    <c:v>1.2260561687924998E-2</c:v>
                  </c:pt>
                  <c:pt idx="19">
                    <c:v>4.3356904112723527E-3</c:v>
                  </c:pt>
                  <c:pt idx="20">
                    <c:v>8.195998338249133E-3</c:v>
                  </c:pt>
                </c:numCache>
              </c:numRef>
            </c:plus>
            <c:minus>
              <c:numRef>
                <c:f>'transformer tpu'!$F$3:$F$23</c:f>
                <c:numCache>
                  <c:formatCode>General</c:formatCode>
                  <c:ptCount val="21"/>
                  <c:pt idx="0">
                    <c:v>0</c:v>
                  </c:pt>
                  <c:pt idx="1">
                    <c:v>4.7214862433768712E-3</c:v>
                  </c:pt>
                  <c:pt idx="2">
                    <c:v>4.9024440894064547E-2</c:v>
                  </c:pt>
                  <c:pt idx="3">
                    <c:v>7.0798638816698123E-2</c:v>
                  </c:pt>
                  <c:pt idx="4">
                    <c:v>6.160893647005361E-2</c:v>
                  </c:pt>
                  <c:pt idx="5">
                    <c:v>1.8576212994492636E-2</c:v>
                  </c:pt>
                  <c:pt idx="6">
                    <c:v>2.2881998865213138E-2</c:v>
                  </c:pt>
                  <c:pt idx="7">
                    <c:v>7.2726682061530212E-3</c:v>
                  </c:pt>
                  <c:pt idx="8">
                    <c:v>1.4975677053333136E-2</c:v>
                  </c:pt>
                  <c:pt idx="9">
                    <c:v>0.10914709919202892</c:v>
                  </c:pt>
                  <c:pt idx="10">
                    <c:v>7.1848233772498382E-2</c:v>
                  </c:pt>
                  <c:pt idx="11">
                    <c:v>6.3324196535486266E-2</c:v>
                  </c:pt>
                  <c:pt idx="12">
                    <c:v>7.613259757214097E-2</c:v>
                  </c:pt>
                  <c:pt idx="13">
                    <c:v>5.9509881481600857E-2</c:v>
                  </c:pt>
                  <c:pt idx="14">
                    <c:v>4.9837612935907494E-2</c:v>
                  </c:pt>
                  <c:pt idx="15">
                    <c:v>4.0165344390212798E-2</c:v>
                  </c:pt>
                  <c:pt idx="16">
                    <c:v>3.0493075844518547E-2</c:v>
                  </c:pt>
                  <c:pt idx="17">
                    <c:v>2.0820807298823407E-2</c:v>
                  </c:pt>
                  <c:pt idx="18">
                    <c:v>1.1148538753130488E-2</c:v>
                  </c:pt>
                  <c:pt idx="19">
                    <c:v>2.8594202038281225E-3</c:v>
                  </c:pt>
                  <c:pt idx="20">
                    <c:v>4.6068174728706168E-3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'transformer tpu'!$D$3:$D$23</c:f>
              <c:numCache>
                <c:formatCode>General</c:formatCode>
                <c:ptCount val="21"/>
                <c:pt idx="0">
                  <c:v>1</c:v>
                </c:pt>
                <c:pt idx="1">
                  <c:v>1.5502702287122185</c:v>
                </c:pt>
                <c:pt idx="2">
                  <c:v>2.0186022442964915</c:v>
                </c:pt>
                <c:pt idx="3">
                  <c:v>2.3574073371871536</c:v>
                </c:pt>
                <c:pt idx="4">
                  <c:v>2.6268360790934313</c:v>
                </c:pt>
                <c:pt idx="5">
                  <c:v>2.8624217998707926</c:v>
                </c:pt>
                <c:pt idx="6">
                  <c:v>3.0980075206481539</c:v>
                </c:pt>
                <c:pt idx="7">
                  <c:v>3.2525456056243178</c:v>
                </c:pt>
                <c:pt idx="8">
                  <c:v>3.3911511312238392</c:v>
                </c:pt>
                <c:pt idx="9">
                  <c:v>3.447956720811765</c:v>
                </c:pt>
                <c:pt idx="10">
                  <c:v>3.514952143163375</c:v>
                </c:pt>
                <c:pt idx="11">
                  <c:v>3.6375468429557065</c:v>
                </c:pt>
                <c:pt idx="12">
                  <c:v>3.6862400164030409</c:v>
                </c:pt>
                <c:pt idx="13">
                  <c:v>3.8053461481903805</c:v>
                </c:pt>
                <c:pt idx="14">
                  <c:v>3.8564810865177073</c:v>
                </c:pt>
                <c:pt idx="15">
                  <c:v>3.9076160248450336</c:v>
                </c:pt>
                <c:pt idx="16">
                  <c:v>3.9587509631723599</c:v>
                </c:pt>
                <c:pt idx="17">
                  <c:v>4.009885901499695</c:v>
                </c:pt>
                <c:pt idx="18">
                  <c:v>4.0610208398270213</c:v>
                </c:pt>
                <c:pt idx="19">
                  <c:v>4.1121557781543476</c:v>
                </c:pt>
                <c:pt idx="20">
                  <c:v>4.1632907164816837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81-4EC7-A281-88F55B58BFC4}"/>
            </c:ext>
          </c:extLst>
        </c:ser>
        <c:ser>
          <c:idx val="1"/>
          <c:order val="1"/>
          <c:tx>
            <c:strRef>
              <c:f>'transformer tpu'!$C$2</c:f>
              <c:strCache>
                <c:ptCount val="1"/>
                <c:pt idx="0">
                  <c:v>serial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val>
            <c:numRef>
              <c:f>'transformer tpu'!$C$3:$C$23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81-4EC7-A281-88F55B58B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</a:t>
                </a:r>
                <a:r>
                  <a:rPr lang="en-US" sz="1800" b="1" i="0" u="none" strike="noStrike" baseline="0">
                    <a:effectLst/>
                  </a:rPr>
                  <a:t>Training </a:t>
                </a: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Models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tickLblSkip val="2"/>
        <c:noMultiLvlLbl val="0"/>
      </c:catAx>
      <c:valAx>
        <c:axId val="20161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Normalized Throughput</a:t>
                </a:r>
              </a:p>
            </c:rich>
          </c:tx>
          <c:layout>
            <c:manualLayout>
              <c:xMode val="edge"/>
              <c:yMode val="edge"/>
              <c:x val="2.2739697239931311E-2"/>
              <c:y val="0.228461757517919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0742534453596137"/>
          <c:y val="0.11615607481442115"/>
          <c:w val="0.38136459072952655"/>
          <c:h val="0.109362945946409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V100</a:t>
            </a:r>
          </a:p>
        </c:rich>
      </c:tx>
      <c:layout>
        <c:manualLayout>
          <c:xMode val="edge"/>
          <c:yMode val="edge"/>
          <c:x val="0.29866875292774897"/>
          <c:y val="8.31894503909210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56820110206947"/>
          <c:y val="0.1769103230054857"/>
          <c:w val="0.4189283702307971"/>
          <c:h val="0.53079146342920092"/>
        </c:manualLayout>
      </c:layout>
      <c:lineChart>
        <c:grouping val="standard"/>
        <c:varyColors val="0"/>
        <c:ser>
          <c:idx val="6"/>
          <c:order val="0"/>
          <c:tx>
            <c:strRef>
              <c:f>'transformer v100'!$AC$2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'transformer v100'!$AD$3:$AD$28</c:f>
                <c:numCache>
                  <c:formatCode>General</c:formatCode>
                  <c:ptCount val="26"/>
                  <c:pt idx="0">
                    <c:v>0</c:v>
                  </c:pt>
                  <c:pt idx="1">
                    <c:v>7.4711916978535964E-3</c:v>
                  </c:pt>
                  <c:pt idx="2">
                    <c:v>5.4656818262226459E-3</c:v>
                  </c:pt>
                  <c:pt idx="3">
                    <c:v>7.4651590769811982E-3</c:v>
                  </c:pt>
                  <c:pt idx="4">
                    <c:v>7.6977239476010428E-3</c:v>
                  </c:pt>
                  <c:pt idx="5">
                    <c:v>8.9775116287804657E-4</c:v>
                  </c:pt>
                  <c:pt idx="6">
                    <c:v>1.5681182340201216E-2</c:v>
                  </c:pt>
                  <c:pt idx="7">
                    <c:v>9.6192174513078932E-3</c:v>
                  </c:pt>
                  <c:pt idx="8">
                    <c:v>2.3943506649767965E-2</c:v>
                  </c:pt>
                  <c:pt idx="9">
                    <c:v>2.2512833404440435E-2</c:v>
                  </c:pt>
                  <c:pt idx="10">
                    <c:v>3.1969145915654362E-2</c:v>
                  </c:pt>
                  <c:pt idx="11">
                    <c:v>4.3714721293755865E-2</c:v>
                  </c:pt>
                  <c:pt idx="12">
                    <c:v>3.4485537262205934E-2</c:v>
                  </c:pt>
                  <c:pt idx="13">
                    <c:v>2.5256353230655559E-2</c:v>
                  </c:pt>
                  <c:pt idx="14">
                    <c:v>1.6452432924780602E-2</c:v>
                  </c:pt>
                  <c:pt idx="15">
                    <c:v>7.6485126188972075E-3</c:v>
                  </c:pt>
                  <c:pt idx="16">
                    <c:v>8.1049956712382354E-3</c:v>
                  </c:pt>
                  <c:pt idx="17">
                    <c:v>3.6944494301272002E-3</c:v>
                  </c:pt>
                </c:numCache>
              </c:numRef>
            </c:plus>
            <c:minus>
              <c:numRef>
                <c:f>'transformer v100'!$AE$3:$AE$28</c:f>
                <c:numCache>
                  <c:formatCode>General</c:formatCode>
                  <c:ptCount val="26"/>
                  <c:pt idx="0">
                    <c:v>0</c:v>
                  </c:pt>
                  <c:pt idx="1">
                    <c:v>9.2264832435280386E-3</c:v>
                  </c:pt>
                  <c:pt idx="2">
                    <c:v>5.99446890685984E-3</c:v>
                  </c:pt>
                  <c:pt idx="3">
                    <c:v>5.9097840475395014E-3</c:v>
                  </c:pt>
                  <c:pt idx="4">
                    <c:v>1.1013172008995431E-2</c:v>
                  </c:pt>
                  <c:pt idx="5">
                    <c:v>1.1729296975744319E-3</c:v>
                  </c:pt>
                  <c:pt idx="6">
                    <c:v>1.1406323467437751E-2</c:v>
                  </c:pt>
                  <c:pt idx="7">
                    <c:v>5.5067980749794465E-3</c:v>
                  </c:pt>
                  <c:pt idx="8">
                    <c:v>3.759102345992682E-2</c:v>
                  </c:pt>
                  <c:pt idx="9">
                    <c:v>4.2736403941983969E-2</c:v>
                  </c:pt>
                  <c:pt idx="10">
                    <c:v>2.3605949120964365E-2</c:v>
                  </c:pt>
                  <c:pt idx="11">
                    <c:v>3.9239226993807552E-2</c:v>
                  </c:pt>
                  <c:pt idx="12">
                    <c:v>2.8165738373630234E-2</c:v>
                  </c:pt>
                  <c:pt idx="13">
                    <c:v>1.7092249753452915E-2</c:v>
                  </c:pt>
                  <c:pt idx="14">
                    <c:v>1.0858935517167989E-2</c:v>
                  </c:pt>
                  <c:pt idx="15">
                    <c:v>1.3553767557137331E-2</c:v>
                  </c:pt>
                  <c:pt idx="16">
                    <c:v>6.9881962388773644E-3</c:v>
                  </c:pt>
                  <c:pt idx="17">
                    <c:v>5.7053391562384981E-3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'transformer v100'!$AC$3:$AC$28</c:f>
              <c:numCache>
                <c:formatCode>General</c:formatCode>
                <c:ptCount val="26"/>
                <c:pt idx="0">
                  <c:v>1</c:v>
                </c:pt>
                <c:pt idx="1">
                  <c:v>1.0905089944744506</c:v>
                </c:pt>
                <c:pt idx="2">
                  <c:v>1.4072083928937342</c:v>
                </c:pt>
                <c:pt idx="3">
                  <c:v>1.5944608782394767</c:v>
                </c:pt>
                <c:pt idx="4">
                  <c:v>1.7306903364767947</c:v>
                </c:pt>
                <c:pt idx="5">
                  <c:v>1.8365305404562664</c:v>
                </c:pt>
                <c:pt idx="6">
                  <c:v>1.9394982364302886</c:v>
                </c:pt>
                <c:pt idx="7">
                  <c:v>2.0130346158395875</c:v>
                </c:pt>
                <c:pt idx="8">
                  <c:v>2.0661847411615328</c:v>
                </c:pt>
                <c:pt idx="9">
                  <c:v>2.0910016428819298</c:v>
                </c:pt>
                <c:pt idx="10">
                  <c:v>2.0915427092992491</c:v>
                </c:pt>
                <c:pt idx="11">
                  <c:v>2.0920837757165685</c:v>
                </c:pt>
                <c:pt idx="12">
                  <c:v>2.1135996015435392</c:v>
                </c:pt>
                <c:pt idx="13">
                  <c:v>2.1351154273705104</c:v>
                </c:pt>
                <c:pt idx="14">
                  <c:v>2.1562059894718102</c:v>
                </c:pt>
                <c:pt idx="15">
                  <c:v>2.1772965515731144</c:v>
                </c:pt>
                <c:pt idx="16">
                  <c:v>2.1891267103161938</c:v>
                </c:pt>
                <c:pt idx="17">
                  <c:v>2.1985233544125484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E0-4171-B647-A814F351022C}"/>
            </c:ext>
          </c:extLst>
        </c:ser>
        <c:ser>
          <c:idx val="7"/>
          <c:order val="1"/>
          <c:tx>
            <c:strRef>
              <c:f>'transformer v100'!$AH$2</c:f>
              <c:strCache>
                <c:ptCount val="1"/>
                <c:pt idx="0">
                  <c:v>hfta:amp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'transformer v100'!$AI$3:$AI$28</c:f>
                <c:numCache>
                  <c:formatCode>General</c:formatCode>
                  <c:ptCount val="26"/>
                  <c:pt idx="0">
                    <c:v>3.1204159411255428E-2</c:v>
                  </c:pt>
                  <c:pt idx="1">
                    <c:v>1.4424285956441185E-2</c:v>
                  </c:pt>
                  <c:pt idx="2">
                    <c:v>3.450227455850019E-2</c:v>
                  </c:pt>
                  <c:pt idx="3">
                    <c:v>1.3264048744949575E-2</c:v>
                  </c:pt>
                  <c:pt idx="4">
                    <c:v>8.4051346478395406E-3</c:v>
                  </c:pt>
                  <c:pt idx="5">
                    <c:v>1.96945392000345E-2</c:v>
                  </c:pt>
                  <c:pt idx="6">
                    <c:v>1.4382278597798059E-2</c:v>
                  </c:pt>
                  <c:pt idx="7">
                    <c:v>2.8468637292670795E-2</c:v>
                  </c:pt>
                  <c:pt idx="8">
                    <c:v>1.2785764919042819E-2</c:v>
                  </c:pt>
                  <c:pt idx="9">
                    <c:v>3.0318218771572258E-2</c:v>
                  </c:pt>
                  <c:pt idx="10">
                    <c:v>3.9311085149511538E-2</c:v>
                  </c:pt>
                  <c:pt idx="11">
                    <c:v>6.0949445883976328E-2</c:v>
                  </c:pt>
                  <c:pt idx="12">
                    <c:v>5.1817091642754942E-2</c:v>
                  </c:pt>
                  <c:pt idx="13">
                    <c:v>4.1185595466225244E-2</c:v>
                  </c:pt>
                  <c:pt idx="14">
                    <c:v>3.055409928969155E-2</c:v>
                  </c:pt>
                  <c:pt idx="15">
                    <c:v>1.9922603113157855E-2</c:v>
                  </c:pt>
                  <c:pt idx="16">
                    <c:v>2.9076109535214556E-2</c:v>
                  </c:pt>
                  <c:pt idx="17">
                    <c:v>3.4177044976207327E-2</c:v>
                  </c:pt>
                  <c:pt idx="18">
                    <c:v>2.9894094581027097E-2</c:v>
                  </c:pt>
                  <c:pt idx="19">
                    <c:v>2.5611144185842871E-2</c:v>
                  </c:pt>
                  <c:pt idx="20">
                    <c:v>2.1328193790658201E-2</c:v>
                  </c:pt>
                  <c:pt idx="21">
                    <c:v>1.7045243395473975E-2</c:v>
                  </c:pt>
                  <c:pt idx="22">
                    <c:v>1.2762293000289748E-2</c:v>
                  </c:pt>
                  <c:pt idx="23">
                    <c:v>8.4793426051095189E-3</c:v>
                  </c:pt>
                  <c:pt idx="24">
                    <c:v>4.1963922099261808E-3</c:v>
                  </c:pt>
                  <c:pt idx="25">
                    <c:v>1.1283537892508022E-3</c:v>
                  </c:pt>
                </c:numCache>
              </c:numRef>
            </c:plus>
            <c:minus>
              <c:numRef>
                <c:f>'transformer v100'!$AJ$3:$AJ$28</c:f>
                <c:numCache>
                  <c:formatCode>General</c:formatCode>
                  <c:ptCount val="26"/>
                  <c:pt idx="0">
                    <c:v>-3.1204159411255428E-2</c:v>
                  </c:pt>
                  <c:pt idx="1">
                    <c:v>1.418019979448859E-2</c:v>
                  </c:pt>
                  <c:pt idx="2">
                    <c:v>2.5272861951560532E-2</c:v>
                  </c:pt>
                  <c:pt idx="3">
                    <c:v>2.0009471740614293E-2</c:v>
                  </c:pt>
                  <c:pt idx="4">
                    <c:v>1.003836483461229E-2</c:v>
                  </c:pt>
                  <c:pt idx="5">
                    <c:v>1.5639200378084528E-2</c:v>
                  </c:pt>
                  <c:pt idx="6">
                    <c:v>1.2368738544406455E-2</c:v>
                  </c:pt>
                  <c:pt idx="7">
                    <c:v>1.457293045342789E-2</c:v>
                  </c:pt>
                  <c:pt idx="8">
                    <c:v>1.0893258090842295E-2</c:v>
                  </c:pt>
                  <c:pt idx="9">
                    <c:v>4.799094318661945E-2</c:v>
                  </c:pt>
                  <c:pt idx="10">
                    <c:v>3.3656688348533859E-2</c:v>
                  </c:pt>
                  <c:pt idx="11">
                    <c:v>4.1627012373524508E-2</c:v>
                  </c:pt>
                  <c:pt idx="12">
                    <c:v>3.5758893648060841E-2</c:v>
                  </c:pt>
                  <c:pt idx="13">
                    <c:v>2.1635452613983919E-2</c:v>
                  </c:pt>
                  <c:pt idx="14">
                    <c:v>2.7212707233268851E-2</c:v>
                  </c:pt>
                  <c:pt idx="15">
                    <c:v>3.278996185255334E-2</c:v>
                  </c:pt>
                  <c:pt idx="16">
                    <c:v>3.8367216471839161E-2</c:v>
                  </c:pt>
                  <c:pt idx="17">
                    <c:v>3.8390563413716272E-2</c:v>
                  </c:pt>
                  <c:pt idx="18">
                    <c:v>3.3721967437499778E-2</c:v>
                  </c:pt>
                  <c:pt idx="19">
                    <c:v>2.9053371461283284E-2</c:v>
                  </c:pt>
                  <c:pt idx="20">
                    <c:v>2.4384775485067234E-2</c:v>
                  </c:pt>
                  <c:pt idx="21">
                    <c:v>1.9716179508854292E-2</c:v>
                  </c:pt>
                  <c:pt idx="22">
                    <c:v>1.5047583532637798E-2</c:v>
                  </c:pt>
                  <c:pt idx="23">
                    <c:v>1.0378987556421304E-2</c:v>
                  </c:pt>
                  <c:pt idx="24">
                    <c:v>5.7103915802083627E-3</c:v>
                  </c:pt>
                  <c:pt idx="25">
                    <c:v>1.0417956039914245E-3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'transformer v100'!$AH$3:$AH$28</c:f>
              <c:numCache>
                <c:formatCode>General</c:formatCode>
                <c:ptCount val="26"/>
                <c:pt idx="0">
                  <c:v>0.91520632490467624</c:v>
                </c:pt>
                <c:pt idx="1">
                  <c:v>1.0792930774369307</c:v>
                </c:pt>
                <c:pt idx="2">
                  <c:v>1.4378624484952351</c:v>
                </c:pt>
                <c:pt idx="3">
                  <c:v>1.628576939213922</c:v>
                </c:pt>
                <c:pt idx="4">
                  <c:v>1.8029121182161723</c:v>
                </c:pt>
                <c:pt idx="5">
                  <c:v>1.9363297387363818</c:v>
                </c:pt>
                <c:pt idx="6">
                  <c:v>2.0388492683670489</c:v>
                </c:pt>
                <c:pt idx="7">
                  <c:v>2.1268540500814743</c:v>
                </c:pt>
                <c:pt idx="8">
                  <c:v>2.1999742162616513</c:v>
                </c:pt>
                <c:pt idx="9">
                  <c:v>2.2398790562156665</c:v>
                </c:pt>
                <c:pt idx="10">
                  <c:v>2.2283519562358194</c:v>
                </c:pt>
                <c:pt idx="11">
                  <c:v>2.2168248562559758</c:v>
                </c:pt>
                <c:pt idx="12">
                  <c:v>2.2360684712518224</c:v>
                </c:pt>
                <c:pt idx="13">
                  <c:v>2.2568112281829733</c:v>
                </c:pt>
                <c:pt idx="14">
                  <c:v>2.2775539851141282</c:v>
                </c:pt>
                <c:pt idx="15">
                  <c:v>2.2982967420452831</c:v>
                </c:pt>
                <c:pt idx="16">
                  <c:v>2.3190394989764385</c:v>
                </c:pt>
                <c:pt idx="17">
                  <c:v>2.334228348230182</c:v>
                </c:pt>
                <c:pt idx="18">
                  <c:v>2.3447252545658355</c:v>
                </c:pt>
                <c:pt idx="19">
                  <c:v>2.3552221609014889</c:v>
                </c:pt>
                <c:pt idx="20">
                  <c:v>2.3657190672371429</c:v>
                </c:pt>
                <c:pt idx="21">
                  <c:v>2.3762159735727963</c:v>
                </c:pt>
                <c:pt idx="22">
                  <c:v>2.3867128799084498</c:v>
                </c:pt>
                <c:pt idx="23">
                  <c:v>2.3972097862441033</c:v>
                </c:pt>
                <c:pt idx="24">
                  <c:v>2.4077066925797563</c:v>
                </c:pt>
                <c:pt idx="25">
                  <c:v>2.4182035989154098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E0-4171-B647-A814F351022C}"/>
            </c:ext>
          </c:extLst>
        </c:ser>
        <c:ser>
          <c:idx val="1"/>
          <c:order val="2"/>
          <c:tx>
            <c:strRef>
              <c:f>'transformer v100'!$C$2</c:f>
              <c:strCache>
                <c:ptCount val="1"/>
                <c:pt idx="0">
                  <c:v>serial:fp32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'transformer v100'!$C$3:$C$28</c:f>
              <c:numCache>
                <c:formatCode>General</c:formatCode>
                <c:ptCount val="2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E0-4171-B647-A814F351022C}"/>
            </c:ext>
          </c:extLst>
        </c:ser>
        <c:ser>
          <c:idx val="2"/>
          <c:order val="3"/>
          <c:tx>
            <c:strRef>
              <c:f>'transformer v100'!$D$2</c:f>
              <c:strCache>
                <c:ptCount val="1"/>
                <c:pt idx="0">
                  <c:v>serial:amp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'transformer v100'!$E$3:$E$28</c:f>
                <c:numCache>
                  <c:formatCode>General</c:formatCode>
                  <c:ptCount val="26"/>
                  <c:pt idx="0">
                    <c:v>1.4613175298737624E-2</c:v>
                  </c:pt>
                  <c:pt idx="1">
                    <c:v>1.4613175298737624E-2</c:v>
                  </c:pt>
                  <c:pt idx="2">
                    <c:v>1.4613175298737624E-2</c:v>
                  </c:pt>
                  <c:pt idx="3">
                    <c:v>1.4613175298737624E-2</c:v>
                  </c:pt>
                  <c:pt idx="4">
                    <c:v>1.4613175298737624E-2</c:v>
                  </c:pt>
                  <c:pt idx="5">
                    <c:v>1.4613175298737624E-2</c:v>
                  </c:pt>
                  <c:pt idx="6">
                    <c:v>1.4613175298737624E-2</c:v>
                  </c:pt>
                  <c:pt idx="7">
                    <c:v>1.4613175298737624E-2</c:v>
                  </c:pt>
                  <c:pt idx="8">
                    <c:v>1.4613175298737624E-2</c:v>
                  </c:pt>
                  <c:pt idx="9">
                    <c:v>1.4613175298737624E-2</c:v>
                  </c:pt>
                  <c:pt idx="10">
                    <c:v>1.4613175298737624E-2</c:v>
                  </c:pt>
                  <c:pt idx="11">
                    <c:v>1.4613175298737624E-2</c:v>
                  </c:pt>
                  <c:pt idx="12">
                    <c:v>1.4613175298737624E-2</c:v>
                  </c:pt>
                  <c:pt idx="13">
                    <c:v>1.4613175298737624E-2</c:v>
                  </c:pt>
                  <c:pt idx="14">
                    <c:v>1.4613175298737624E-2</c:v>
                  </c:pt>
                  <c:pt idx="15">
                    <c:v>1.4613175298737624E-2</c:v>
                  </c:pt>
                  <c:pt idx="16">
                    <c:v>1.4613175298737624E-2</c:v>
                  </c:pt>
                  <c:pt idx="17">
                    <c:v>1.4613175298737624E-2</c:v>
                  </c:pt>
                  <c:pt idx="18">
                    <c:v>1.4613175298737624E-2</c:v>
                  </c:pt>
                  <c:pt idx="19">
                    <c:v>1.4613175298737624E-2</c:v>
                  </c:pt>
                  <c:pt idx="20">
                    <c:v>1.4613175298737624E-2</c:v>
                  </c:pt>
                  <c:pt idx="21">
                    <c:v>1.4613175298737624E-2</c:v>
                  </c:pt>
                  <c:pt idx="22">
                    <c:v>1.4613175298737624E-2</c:v>
                  </c:pt>
                  <c:pt idx="23">
                    <c:v>1.4613175298737624E-2</c:v>
                  </c:pt>
                  <c:pt idx="24">
                    <c:v>1.4613175298737624E-2</c:v>
                  </c:pt>
                  <c:pt idx="25">
                    <c:v>1.4613175298737624E-2</c:v>
                  </c:pt>
                </c:numCache>
              </c:numRef>
            </c:plus>
            <c:minus>
              <c:numRef>
                <c:f>'transformer v100'!$F$3:$F$28</c:f>
                <c:numCache>
                  <c:formatCode>General</c:formatCode>
                  <c:ptCount val="26"/>
                  <c:pt idx="0">
                    <c:v>1.8683310435568479E-2</c:v>
                  </c:pt>
                  <c:pt idx="1">
                    <c:v>1.8683310435568479E-2</c:v>
                  </c:pt>
                  <c:pt idx="2">
                    <c:v>1.8683310435568479E-2</c:v>
                  </c:pt>
                  <c:pt idx="3">
                    <c:v>1.8683310435568479E-2</c:v>
                  </c:pt>
                  <c:pt idx="4">
                    <c:v>1.8683310435568479E-2</c:v>
                  </c:pt>
                  <c:pt idx="5">
                    <c:v>1.8683310435568479E-2</c:v>
                  </c:pt>
                  <c:pt idx="6">
                    <c:v>1.8683310435568479E-2</c:v>
                  </c:pt>
                  <c:pt idx="7">
                    <c:v>1.8683310435568479E-2</c:v>
                  </c:pt>
                  <c:pt idx="8">
                    <c:v>1.8683310435568479E-2</c:v>
                  </c:pt>
                  <c:pt idx="9">
                    <c:v>1.8683310435568479E-2</c:v>
                  </c:pt>
                  <c:pt idx="10">
                    <c:v>1.8683310435568479E-2</c:v>
                  </c:pt>
                  <c:pt idx="11">
                    <c:v>1.8683310435568479E-2</c:v>
                  </c:pt>
                  <c:pt idx="12">
                    <c:v>1.8683310435568479E-2</c:v>
                  </c:pt>
                  <c:pt idx="13">
                    <c:v>1.8683310435568479E-2</c:v>
                  </c:pt>
                  <c:pt idx="14">
                    <c:v>1.8683310435568479E-2</c:v>
                  </c:pt>
                  <c:pt idx="15">
                    <c:v>1.8683310435568479E-2</c:v>
                  </c:pt>
                  <c:pt idx="16">
                    <c:v>1.8683310435568479E-2</c:v>
                  </c:pt>
                  <c:pt idx="17">
                    <c:v>1.8683310435568479E-2</c:v>
                  </c:pt>
                  <c:pt idx="18">
                    <c:v>1.8683310435568479E-2</c:v>
                  </c:pt>
                  <c:pt idx="19">
                    <c:v>1.8683310435568479E-2</c:v>
                  </c:pt>
                  <c:pt idx="20">
                    <c:v>1.8683310435568479E-2</c:v>
                  </c:pt>
                  <c:pt idx="21">
                    <c:v>1.8683310435568479E-2</c:v>
                  </c:pt>
                  <c:pt idx="22">
                    <c:v>1.8683310435568479E-2</c:v>
                  </c:pt>
                  <c:pt idx="23">
                    <c:v>1.8683310435568479E-2</c:v>
                  </c:pt>
                  <c:pt idx="24">
                    <c:v>1.8683310435568479E-2</c:v>
                  </c:pt>
                  <c:pt idx="25">
                    <c:v>1.8683310435568479E-2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'transformer v100'!$D$3:$D$28</c:f>
              <c:numCache>
                <c:formatCode>General</c:formatCode>
                <c:ptCount val="26"/>
                <c:pt idx="0">
                  <c:v>0.91520632490467624</c:v>
                </c:pt>
                <c:pt idx="1">
                  <c:v>0.91520632490467624</c:v>
                </c:pt>
                <c:pt idx="2">
                  <c:v>0.91520632490467624</c:v>
                </c:pt>
                <c:pt idx="3">
                  <c:v>0.91520632490467624</c:v>
                </c:pt>
                <c:pt idx="4">
                  <c:v>0.91520632490467624</c:v>
                </c:pt>
                <c:pt idx="5">
                  <c:v>0.91520632490467624</c:v>
                </c:pt>
                <c:pt idx="6">
                  <c:v>0.91520632490467624</c:v>
                </c:pt>
                <c:pt idx="7">
                  <c:v>0.91520632490467624</c:v>
                </c:pt>
                <c:pt idx="8">
                  <c:v>0.91520632490467624</c:v>
                </c:pt>
                <c:pt idx="9">
                  <c:v>0.91520632490467624</c:v>
                </c:pt>
                <c:pt idx="10">
                  <c:v>0.91520632490467624</c:v>
                </c:pt>
                <c:pt idx="11">
                  <c:v>0.91520632490467624</c:v>
                </c:pt>
                <c:pt idx="12">
                  <c:v>0.91520632490467624</c:v>
                </c:pt>
                <c:pt idx="13">
                  <c:v>0.91520632490467624</c:v>
                </c:pt>
                <c:pt idx="14">
                  <c:v>0.91520632490467624</c:v>
                </c:pt>
                <c:pt idx="15">
                  <c:v>0.91520632490467624</c:v>
                </c:pt>
                <c:pt idx="16">
                  <c:v>0.91520632490467624</c:v>
                </c:pt>
                <c:pt idx="17">
                  <c:v>0.91520632490467624</c:v>
                </c:pt>
                <c:pt idx="18">
                  <c:v>0.91520632490467624</c:v>
                </c:pt>
                <c:pt idx="19">
                  <c:v>0.91520632490467624</c:v>
                </c:pt>
                <c:pt idx="20">
                  <c:v>0.91520632490467624</c:v>
                </c:pt>
                <c:pt idx="21">
                  <c:v>0.91520632490467624</c:v>
                </c:pt>
                <c:pt idx="22">
                  <c:v>0.91520632490467624</c:v>
                </c:pt>
                <c:pt idx="23">
                  <c:v>0.91520632490467624</c:v>
                </c:pt>
                <c:pt idx="24">
                  <c:v>0.91520632490467624</c:v>
                </c:pt>
                <c:pt idx="25">
                  <c:v>0.91520632490467624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E0-4171-B647-A814F351022C}"/>
            </c:ext>
          </c:extLst>
        </c:ser>
        <c:ser>
          <c:idx val="4"/>
          <c:order val="4"/>
          <c:tx>
            <c:strRef>
              <c:f>'transformer v100'!$S$2</c:f>
              <c:strCache>
                <c:ptCount val="1"/>
                <c:pt idx="0">
                  <c:v>mps:fp32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'transformer v100'!$T$3:$T$15</c:f>
                <c:numCache>
                  <c:formatCode>General</c:formatCode>
                  <c:ptCount val="13"/>
                  <c:pt idx="0">
                    <c:v>1.0168209136124817E-2</c:v>
                  </c:pt>
                  <c:pt idx="1">
                    <c:v>2.3283297933056613E-3</c:v>
                  </c:pt>
                  <c:pt idx="2">
                    <c:v>8.3392687163363899E-3</c:v>
                  </c:pt>
                  <c:pt idx="3">
                    <c:v>9.3711141329289038E-3</c:v>
                  </c:pt>
                  <c:pt idx="4">
                    <c:v>6.8124554635793366E-3</c:v>
                  </c:pt>
                  <c:pt idx="5">
                    <c:v>5.8983243503596405E-3</c:v>
                  </c:pt>
                  <c:pt idx="6">
                    <c:v>8.2628712204755317E-3</c:v>
                  </c:pt>
                  <c:pt idx="7">
                    <c:v>5.2832693701612143E-3</c:v>
                  </c:pt>
                </c:numCache>
              </c:numRef>
            </c:plus>
            <c:minus>
              <c:numRef>
                <c:f>'transformer v100'!$U$3:$U$15</c:f>
                <c:numCache>
                  <c:formatCode>General</c:formatCode>
                  <c:ptCount val="13"/>
                  <c:pt idx="0">
                    <c:v>1.5896965757439707E-2</c:v>
                  </c:pt>
                  <c:pt idx="1">
                    <c:v>4.3483916548481272E-3</c:v>
                  </c:pt>
                  <c:pt idx="2">
                    <c:v>5.3353067225665463E-3</c:v>
                  </c:pt>
                  <c:pt idx="3">
                    <c:v>7.3992563904565767E-3</c:v>
                  </c:pt>
                  <c:pt idx="4">
                    <c:v>4.3191402220765784E-3</c:v>
                  </c:pt>
                  <c:pt idx="5">
                    <c:v>4.7412185774422522E-3</c:v>
                  </c:pt>
                  <c:pt idx="6">
                    <c:v>4.525405749111977E-3</c:v>
                  </c:pt>
                  <c:pt idx="7">
                    <c:v>9.116675410500763E-3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'transformer v100'!$S$3:$S$15</c:f>
              <c:numCache>
                <c:formatCode>General</c:formatCode>
                <c:ptCount val="13"/>
                <c:pt idx="0">
                  <c:v>0.97917378466297389</c:v>
                </c:pt>
                <c:pt idx="1">
                  <c:v>1.5163540936053619</c:v>
                </c:pt>
                <c:pt idx="2">
                  <c:v>1.7095525176365007</c:v>
                </c:pt>
                <c:pt idx="3">
                  <c:v>1.8494727376577704</c:v>
                </c:pt>
                <c:pt idx="4">
                  <c:v>1.7606080173558074</c:v>
                </c:pt>
                <c:pt idx="5">
                  <c:v>1.8959022635560179</c:v>
                </c:pt>
                <c:pt idx="6">
                  <c:v>1.845782552529744</c:v>
                </c:pt>
                <c:pt idx="7">
                  <c:v>1.9331357339043318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4E0-4171-B647-A814F351022C}"/>
            </c:ext>
          </c:extLst>
        </c:ser>
        <c:ser>
          <c:idx val="5"/>
          <c:order val="5"/>
          <c:tx>
            <c:strRef>
              <c:f>'transformer v100'!$X$2</c:f>
              <c:strCache>
                <c:ptCount val="1"/>
                <c:pt idx="0">
                  <c:v>mps:amp</c:v>
                </c:pt>
              </c:strCache>
            </c:strRef>
          </c:tx>
          <c:spPr>
            <a:ln w="28575" cap="rnd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'transformer v100'!$Y$3:$Y$15</c:f>
                <c:numCache>
                  <c:formatCode>General</c:formatCode>
                  <c:ptCount val="13"/>
                  <c:pt idx="0">
                    <c:v>2.5821406867181596E-2</c:v>
                  </c:pt>
                  <c:pt idx="1">
                    <c:v>1.3979402351791403E-2</c:v>
                  </c:pt>
                  <c:pt idx="2">
                    <c:v>3.6601989289564152E-3</c:v>
                  </c:pt>
                  <c:pt idx="3">
                    <c:v>1.4270742803529801E-2</c:v>
                  </c:pt>
                  <c:pt idx="4">
                    <c:v>1.6594423569751493E-2</c:v>
                  </c:pt>
                  <c:pt idx="5">
                    <c:v>2.4016866874321252E-3</c:v>
                  </c:pt>
                  <c:pt idx="6">
                    <c:v>4.9530918302240767E-3</c:v>
                  </c:pt>
                  <c:pt idx="7">
                    <c:v>2.1338441772982275E-3</c:v>
                  </c:pt>
                  <c:pt idx="8">
                    <c:v>1.7332600347870208E-3</c:v>
                  </c:pt>
                </c:numCache>
              </c:numRef>
            </c:plus>
            <c:minus>
              <c:numRef>
                <c:f>'transformer v100'!$Z$3:$Z$15</c:f>
                <c:numCache>
                  <c:formatCode>General</c:formatCode>
                  <c:ptCount val="13"/>
                  <c:pt idx="0">
                    <c:v>2.0812581412559372E-2</c:v>
                  </c:pt>
                  <c:pt idx="1">
                    <c:v>2.0074352492527758E-2</c:v>
                  </c:pt>
                  <c:pt idx="2">
                    <c:v>4.2414400991401813E-3</c:v>
                  </c:pt>
                  <c:pt idx="3">
                    <c:v>1.1249036019195247E-2</c:v>
                  </c:pt>
                  <c:pt idx="4">
                    <c:v>9.7777693150906675E-3</c:v>
                  </c:pt>
                  <c:pt idx="5">
                    <c:v>4.6108615413991139E-3</c:v>
                  </c:pt>
                  <c:pt idx="6">
                    <c:v>2.5628838843365642E-3</c:v>
                  </c:pt>
                  <c:pt idx="7">
                    <c:v>3.9963093563637475E-3</c:v>
                  </c:pt>
                  <c:pt idx="8">
                    <c:v>1.8407461090617083E-3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'transformer v100'!$X$3:$X$24</c:f>
              <c:numCache>
                <c:formatCode>General</c:formatCode>
                <c:ptCount val="22"/>
                <c:pt idx="0">
                  <c:v>0.89293985915830276</c:v>
                </c:pt>
                <c:pt idx="1">
                  <c:v>1.4401599391247544</c:v>
                </c:pt>
                <c:pt idx="2">
                  <c:v>1.6681994072319484</c:v>
                </c:pt>
                <c:pt idx="3">
                  <c:v>1.7852517915703041</c:v>
                </c:pt>
                <c:pt idx="4">
                  <c:v>1.7342886271312317</c:v>
                </c:pt>
                <c:pt idx="5">
                  <c:v>1.85251761919152</c:v>
                </c:pt>
                <c:pt idx="6">
                  <c:v>1.8054747932299013</c:v>
                </c:pt>
                <c:pt idx="7">
                  <c:v>1.8977546366642408</c:v>
                </c:pt>
                <c:pt idx="8">
                  <c:v>1.801932254376243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4E0-4171-B647-A814F351022C}"/>
            </c:ext>
          </c:extLst>
        </c:ser>
        <c:ser>
          <c:idx val="0"/>
          <c:order val="6"/>
          <c:tx>
            <c:strRef>
              <c:f>'transformer v100'!$I$2</c:f>
              <c:strCache>
                <c:ptCount val="1"/>
                <c:pt idx="0">
                  <c:v>concurrent:fp32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'transformer v100'!$J$3:$J$15</c:f>
                <c:numCache>
                  <c:formatCode>General</c:formatCode>
                  <c:ptCount val="13"/>
                  <c:pt idx="0">
                    <c:v>2.5285510356766405E-2</c:v>
                  </c:pt>
                  <c:pt idx="1">
                    <c:v>2.9761446819428494E-2</c:v>
                  </c:pt>
                  <c:pt idx="2">
                    <c:v>4.3799783293620997E-3</c:v>
                  </c:pt>
                  <c:pt idx="3">
                    <c:v>5.286273637235217E-3</c:v>
                  </c:pt>
                  <c:pt idx="4">
                    <c:v>2.4877796832747379E-3</c:v>
                  </c:pt>
                  <c:pt idx="5">
                    <c:v>5.1015384577697276E-3</c:v>
                  </c:pt>
                  <c:pt idx="6">
                    <c:v>1.8545382971623336E-2</c:v>
                  </c:pt>
                  <c:pt idx="7">
                    <c:v>4.4960841983114896E-3</c:v>
                  </c:pt>
                </c:numCache>
              </c:numRef>
            </c:plus>
            <c:minus>
              <c:numRef>
                <c:f>'transformer v100'!$K$3:$K$15</c:f>
                <c:numCache>
                  <c:formatCode>General</c:formatCode>
                  <c:ptCount val="13"/>
                  <c:pt idx="0">
                    <c:v>3.0478117625616474E-2</c:v>
                  </c:pt>
                  <c:pt idx="1">
                    <c:v>3.4976075801080198E-2</c:v>
                  </c:pt>
                  <c:pt idx="2">
                    <c:v>3.4363944412749703E-3</c:v>
                  </c:pt>
                  <c:pt idx="3">
                    <c:v>3.5159375500588563E-3</c:v>
                  </c:pt>
                  <c:pt idx="4">
                    <c:v>3.4384206184936428E-3</c:v>
                  </c:pt>
                  <c:pt idx="5">
                    <c:v>3.6219637241767799E-3</c:v>
                  </c:pt>
                  <c:pt idx="6">
                    <c:v>1.9211558807907592E-2</c:v>
                  </c:pt>
                  <c:pt idx="7">
                    <c:v>2.5086081844567509E-3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'transformer v100'!$I$3:$I$23</c:f>
              <c:numCache>
                <c:formatCode>General</c:formatCode>
                <c:ptCount val="21"/>
                <c:pt idx="0">
                  <c:v>0.97603522504603002</c:v>
                </c:pt>
                <c:pt idx="1">
                  <c:v>1.2676109770863142</c:v>
                </c:pt>
                <c:pt idx="2">
                  <c:v>1.3949637595759004</c:v>
                </c:pt>
                <c:pt idx="3">
                  <c:v>1.4430087329152561</c:v>
                </c:pt>
                <c:pt idx="4">
                  <c:v>1.4142994805442097</c:v>
                </c:pt>
                <c:pt idx="5">
                  <c:v>1.4358332350929914</c:v>
                </c:pt>
                <c:pt idx="6">
                  <c:v>1.4166929345209254</c:v>
                </c:pt>
                <c:pt idx="7">
                  <c:v>1.4517394093431619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4E0-4171-B647-A814F351022C}"/>
            </c:ext>
          </c:extLst>
        </c:ser>
        <c:ser>
          <c:idx val="3"/>
          <c:order val="7"/>
          <c:tx>
            <c:strRef>
              <c:f>'transformer v100'!$N$2</c:f>
              <c:strCache>
                <c:ptCount val="1"/>
                <c:pt idx="0">
                  <c:v>concurrent:amp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'transformer v100'!$O$3:$O$15</c:f>
                <c:numCache>
                  <c:formatCode>General</c:formatCode>
                  <c:ptCount val="13"/>
                  <c:pt idx="0">
                    <c:v>2.9545164133143009E-2</c:v>
                  </c:pt>
                  <c:pt idx="1">
                    <c:v>2.715315654746453E-2</c:v>
                  </c:pt>
                  <c:pt idx="2">
                    <c:v>3.9364578241547488E-3</c:v>
                  </c:pt>
                  <c:pt idx="3">
                    <c:v>3.1598688145557663E-3</c:v>
                  </c:pt>
                  <c:pt idx="4">
                    <c:v>4.705014041763933E-3</c:v>
                  </c:pt>
                  <c:pt idx="5">
                    <c:v>6.3297124707495378E-3</c:v>
                  </c:pt>
                  <c:pt idx="6">
                    <c:v>4.2871383163267662E-3</c:v>
                  </c:pt>
                  <c:pt idx="7">
                    <c:v>2.3397679052221676E-3</c:v>
                  </c:pt>
                  <c:pt idx="8">
                    <c:v>3.4096487870400871E-3</c:v>
                  </c:pt>
                </c:numCache>
              </c:numRef>
            </c:plus>
            <c:minus>
              <c:numRef>
                <c:f>'transformer v100'!$P$3:$P$15</c:f>
                <c:numCache>
                  <c:formatCode>General</c:formatCode>
                  <c:ptCount val="13"/>
                  <c:pt idx="0">
                    <c:v>2.1664395274358039E-2</c:v>
                  </c:pt>
                  <c:pt idx="1">
                    <c:v>1.8026334331127769E-2</c:v>
                  </c:pt>
                  <c:pt idx="2">
                    <c:v>3.4014831148869717E-3</c:v>
                  </c:pt>
                  <c:pt idx="3">
                    <c:v>3.4587961687868596E-3</c:v>
                  </c:pt>
                  <c:pt idx="4">
                    <c:v>7.2252084768702485E-3</c:v>
                  </c:pt>
                  <c:pt idx="5">
                    <c:v>3.3486188475477796E-3</c:v>
                  </c:pt>
                  <c:pt idx="6">
                    <c:v>3.6156934950088981E-3</c:v>
                  </c:pt>
                  <c:pt idx="7">
                    <c:v>4.1954454355115356E-3</c:v>
                  </c:pt>
                  <c:pt idx="8">
                    <c:v>3.880652536589313E-3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'transformer v100'!$N$3:$N$20</c:f>
              <c:numCache>
                <c:formatCode>General</c:formatCode>
                <c:ptCount val="18"/>
                <c:pt idx="0">
                  <c:v>0.9169816718480287</c:v>
                </c:pt>
                <c:pt idx="1">
                  <c:v>1.234600824822867</c:v>
                </c:pt>
                <c:pt idx="2">
                  <c:v>1.3567118851479141</c:v>
                </c:pt>
                <c:pt idx="3">
                  <c:v>1.4094898628623544</c:v>
                </c:pt>
                <c:pt idx="4">
                  <c:v>1.3907317623217172</c:v>
                </c:pt>
                <c:pt idx="5">
                  <c:v>1.3982604041849638</c:v>
                </c:pt>
                <c:pt idx="6">
                  <c:v>1.37981845363949</c:v>
                </c:pt>
                <c:pt idx="7">
                  <c:v>1.4122125969933763</c:v>
                </c:pt>
                <c:pt idx="8">
                  <c:v>1.4182572815890715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4E0-4171-B647-A814F3510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1800" b="1" i="0" u="none" strike="noStrike" baseline="0">
                    <a:effectLst/>
                  </a:rPr>
                  <a:t>Models</a:t>
                </a:r>
                <a:endPara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tickMarkSkip val="1"/>
        <c:noMultiLvlLbl val="0"/>
      </c:catAx>
      <c:valAx>
        <c:axId val="2016153696"/>
        <c:scaling>
          <c:orientation val="minMax"/>
          <c:max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Normalized Throughput</a:t>
                </a:r>
              </a:p>
            </c:rich>
          </c:tx>
          <c:layout>
            <c:manualLayout>
              <c:xMode val="edge"/>
              <c:yMode val="edge"/>
              <c:x val="3.9063017515774005E-2"/>
              <c:y val="0.280746863249104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87634864972232296"/>
          <c:w val="0.78529172095381394"/>
          <c:h val="0.113864356114039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Training ResNet-18</a:t>
            </a:r>
            <a:r>
              <a:rPr lang="en-US" sz="2000" baseline="0"/>
              <a:t> on CIFAR-10 with </a:t>
            </a:r>
          </a:p>
          <a:p>
            <a:pPr>
              <a:defRPr/>
            </a:pPr>
            <a:r>
              <a:rPr lang="en-US" sz="2000" baseline="0"/>
              <a:t>Three Different Learning Rates</a:t>
            </a:r>
            <a:endParaRPr lang="en-US" sz="2000"/>
          </a:p>
        </c:rich>
      </c:tx>
      <c:layout>
        <c:manualLayout>
          <c:xMode val="edge"/>
          <c:yMode val="edge"/>
          <c:x val="0.17383015839032825"/>
          <c:y val="0.131182483401679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147861116113489"/>
          <c:y val="0.27305258216019496"/>
          <c:w val="0.7690566141275238"/>
          <c:h val="0.57327919954583362"/>
        </c:manualLayout>
      </c:layout>
      <c:lineChart>
        <c:grouping val="standard"/>
        <c:varyColors val="0"/>
        <c:ser>
          <c:idx val="0"/>
          <c:order val="0"/>
          <c:tx>
            <c:strRef>
              <c:f>'training loss'!$C$3</c:f>
              <c:strCache>
                <c:ptCount val="1"/>
                <c:pt idx="0">
                  <c:v>Serial:LR=0.002</c:v>
                </c:pt>
              </c:strCache>
            </c:strRef>
          </c:tx>
          <c:spPr>
            <a:ln w="3810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'training loss'!$B$4:$B$104</c:f>
              <c:numCache>
                <c:formatCode>General</c:formatCode>
                <c:ptCount val="10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  <c:pt idx="21">
                  <c:v>2100</c:v>
                </c:pt>
                <c:pt idx="22">
                  <c:v>2200</c:v>
                </c:pt>
                <c:pt idx="23">
                  <c:v>2300</c:v>
                </c:pt>
                <c:pt idx="24">
                  <c:v>2400</c:v>
                </c:pt>
                <c:pt idx="25">
                  <c:v>2500</c:v>
                </c:pt>
                <c:pt idx="26">
                  <c:v>2600</c:v>
                </c:pt>
                <c:pt idx="27">
                  <c:v>2700</c:v>
                </c:pt>
                <c:pt idx="28">
                  <c:v>2800</c:v>
                </c:pt>
                <c:pt idx="29">
                  <c:v>2900</c:v>
                </c:pt>
                <c:pt idx="30">
                  <c:v>3000</c:v>
                </c:pt>
                <c:pt idx="31">
                  <c:v>3100</c:v>
                </c:pt>
                <c:pt idx="32">
                  <c:v>3200</c:v>
                </c:pt>
                <c:pt idx="33">
                  <c:v>3300</c:v>
                </c:pt>
                <c:pt idx="34">
                  <c:v>3400</c:v>
                </c:pt>
                <c:pt idx="35">
                  <c:v>3500</c:v>
                </c:pt>
                <c:pt idx="36">
                  <c:v>3600</c:v>
                </c:pt>
                <c:pt idx="37">
                  <c:v>3700</c:v>
                </c:pt>
                <c:pt idx="38">
                  <c:v>3800</c:v>
                </c:pt>
                <c:pt idx="39">
                  <c:v>3900</c:v>
                </c:pt>
                <c:pt idx="40">
                  <c:v>4000</c:v>
                </c:pt>
                <c:pt idx="41">
                  <c:v>4100</c:v>
                </c:pt>
                <c:pt idx="42">
                  <c:v>4200</c:v>
                </c:pt>
                <c:pt idx="43">
                  <c:v>4300</c:v>
                </c:pt>
                <c:pt idx="44">
                  <c:v>4400</c:v>
                </c:pt>
                <c:pt idx="45">
                  <c:v>4500</c:v>
                </c:pt>
                <c:pt idx="46">
                  <c:v>4600</c:v>
                </c:pt>
                <c:pt idx="47">
                  <c:v>4700</c:v>
                </c:pt>
                <c:pt idx="48">
                  <c:v>4800</c:v>
                </c:pt>
                <c:pt idx="49">
                  <c:v>4900</c:v>
                </c:pt>
                <c:pt idx="50">
                  <c:v>5000</c:v>
                </c:pt>
                <c:pt idx="51">
                  <c:v>5100</c:v>
                </c:pt>
                <c:pt idx="52">
                  <c:v>5200</c:v>
                </c:pt>
                <c:pt idx="53">
                  <c:v>5300</c:v>
                </c:pt>
                <c:pt idx="54">
                  <c:v>5400</c:v>
                </c:pt>
                <c:pt idx="55">
                  <c:v>5500</c:v>
                </c:pt>
                <c:pt idx="56">
                  <c:v>5600</c:v>
                </c:pt>
                <c:pt idx="57">
                  <c:v>5700</c:v>
                </c:pt>
                <c:pt idx="58">
                  <c:v>5800</c:v>
                </c:pt>
                <c:pt idx="59">
                  <c:v>5900</c:v>
                </c:pt>
                <c:pt idx="60">
                  <c:v>6000</c:v>
                </c:pt>
                <c:pt idx="61">
                  <c:v>6100</c:v>
                </c:pt>
                <c:pt idx="62">
                  <c:v>6200</c:v>
                </c:pt>
                <c:pt idx="63">
                  <c:v>6300</c:v>
                </c:pt>
                <c:pt idx="64">
                  <c:v>6400</c:v>
                </c:pt>
                <c:pt idx="65">
                  <c:v>6500</c:v>
                </c:pt>
                <c:pt idx="66">
                  <c:v>6600</c:v>
                </c:pt>
                <c:pt idx="67">
                  <c:v>6700</c:v>
                </c:pt>
                <c:pt idx="68">
                  <c:v>6800</c:v>
                </c:pt>
                <c:pt idx="69">
                  <c:v>6900</c:v>
                </c:pt>
                <c:pt idx="70">
                  <c:v>7000</c:v>
                </c:pt>
                <c:pt idx="71">
                  <c:v>7100</c:v>
                </c:pt>
                <c:pt idx="72">
                  <c:v>7200</c:v>
                </c:pt>
                <c:pt idx="73">
                  <c:v>7300</c:v>
                </c:pt>
                <c:pt idx="74">
                  <c:v>7400</c:v>
                </c:pt>
                <c:pt idx="75">
                  <c:v>7500</c:v>
                </c:pt>
                <c:pt idx="76">
                  <c:v>7600</c:v>
                </c:pt>
                <c:pt idx="77">
                  <c:v>7700</c:v>
                </c:pt>
                <c:pt idx="78">
                  <c:v>7800</c:v>
                </c:pt>
                <c:pt idx="79">
                  <c:v>7900</c:v>
                </c:pt>
                <c:pt idx="80">
                  <c:v>8000</c:v>
                </c:pt>
                <c:pt idx="81">
                  <c:v>8100</c:v>
                </c:pt>
                <c:pt idx="82">
                  <c:v>8200</c:v>
                </c:pt>
                <c:pt idx="83">
                  <c:v>8300</c:v>
                </c:pt>
                <c:pt idx="84">
                  <c:v>8400</c:v>
                </c:pt>
                <c:pt idx="85">
                  <c:v>8500</c:v>
                </c:pt>
                <c:pt idx="86">
                  <c:v>8600</c:v>
                </c:pt>
                <c:pt idx="87">
                  <c:v>8700</c:v>
                </c:pt>
                <c:pt idx="88">
                  <c:v>8800</c:v>
                </c:pt>
                <c:pt idx="89">
                  <c:v>8900</c:v>
                </c:pt>
                <c:pt idx="90">
                  <c:v>9000</c:v>
                </c:pt>
                <c:pt idx="91">
                  <c:v>9100</c:v>
                </c:pt>
                <c:pt idx="92">
                  <c:v>9200</c:v>
                </c:pt>
                <c:pt idx="93">
                  <c:v>9300</c:v>
                </c:pt>
                <c:pt idx="94">
                  <c:v>9400</c:v>
                </c:pt>
                <c:pt idx="95">
                  <c:v>9500</c:v>
                </c:pt>
                <c:pt idx="96">
                  <c:v>9600</c:v>
                </c:pt>
                <c:pt idx="97">
                  <c:v>9700</c:v>
                </c:pt>
                <c:pt idx="98">
                  <c:v>9800</c:v>
                </c:pt>
                <c:pt idx="99">
                  <c:v>9900</c:v>
                </c:pt>
                <c:pt idx="100">
                  <c:v>10000</c:v>
                </c:pt>
              </c:numCache>
            </c:numRef>
          </c:cat>
          <c:val>
            <c:numRef>
              <c:f>'training loss'!$C$4:$C$104</c:f>
              <c:numCache>
                <c:formatCode>0.00E+00</c:formatCode>
                <c:ptCount val="101"/>
                <c:pt idx="0">
                  <c:v>2.4366763591766301</c:v>
                </c:pt>
                <c:pt idx="1">
                  <c:v>2.2628680372238099</c:v>
                </c:pt>
                <c:pt idx="2">
                  <c:v>2.14239061951637</c:v>
                </c:pt>
                <c:pt idx="3">
                  <c:v>2.08118639111518</c:v>
                </c:pt>
                <c:pt idx="4">
                  <c:v>2.0043339884281099</c:v>
                </c:pt>
                <c:pt idx="5">
                  <c:v>1.8990915191173501</c:v>
                </c:pt>
                <c:pt idx="6">
                  <c:v>1.8678026330471</c:v>
                </c:pt>
                <c:pt idx="7">
                  <c:v>1.8127184474468201</c:v>
                </c:pt>
                <c:pt idx="8">
                  <c:v>1.80750006198883</c:v>
                </c:pt>
                <c:pt idx="9">
                  <c:v>1.7644692766666401</c:v>
                </c:pt>
                <c:pt idx="10">
                  <c:v>1.69826634168624</c:v>
                </c:pt>
                <c:pt idx="11">
                  <c:v>1.68422959089279</c:v>
                </c:pt>
                <c:pt idx="12">
                  <c:v>1.6406482911109901</c:v>
                </c:pt>
                <c:pt idx="13">
                  <c:v>1.6501717162132199</c:v>
                </c:pt>
                <c:pt idx="14">
                  <c:v>1.61817147493362</c:v>
                </c:pt>
                <c:pt idx="15">
                  <c:v>1.5666213631629899</c:v>
                </c:pt>
                <c:pt idx="16">
                  <c:v>1.5589896059036199</c:v>
                </c:pt>
                <c:pt idx="17">
                  <c:v>1.51927829623222</c:v>
                </c:pt>
                <c:pt idx="18">
                  <c:v>1.53598644375801</c:v>
                </c:pt>
                <c:pt idx="19">
                  <c:v>1.5079958200454699</c:v>
                </c:pt>
                <c:pt idx="20">
                  <c:v>1.4641198599338501</c:v>
                </c:pt>
                <c:pt idx="21">
                  <c:v>1.46036208391189</c:v>
                </c:pt>
                <c:pt idx="22">
                  <c:v>1.4226589775085401</c:v>
                </c:pt>
                <c:pt idx="23">
                  <c:v>1.4428476965427299</c:v>
                </c:pt>
                <c:pt idx="24">
                  <c:v>1.41682850956916</c:v>
                </c:pt>
                <c:pt idx="25">
                  <c:v>1.3772666442394199</c:v>
                </c:pt>
                <c:pt idx="26">
                  <c:v>1.3758283829689</c:v>
                </c:pt>
                <c:pt idx="27">
                  <c:v>1.3397315430641099</c:v>
                </c:pt>
                <c:pt idx="28">
                  <c:v>1.3611883854866</c:v>
                </c:pt>
                <c:pt idx="29">
                  <c:v>1.33646536827087</c:v>
                </c:pt>
                <c:pt idx="30">
                  <c:v>1.2993354332447</c:v>
                </c:pt>
                <c:pt idx="31">
                  <c:v>1.2999342739582</c:v>
                </c:pt>
                <c:pt idx="32">
                  <c:v>1.26519254922866</c:v>
                </c:pt>
                <c:pt idx="33">
                  <c:v>1.2872150516509999</c:v>
                </c:pt>
                <c:pt idx="34">
                  <c:v>1.2633958840370101</c:v>
                </c:pt>
                <c:pt idx="35">
                  <c:v>1.22766778111457</c:v>
                </c:pt>
                <c:pt idx="36">
                  <c:v>1.22946500539779</c:v>
                </c:pt>
                <c:pt idx="37">
                  <c:v>1.1959974849224</c:v>
                </c:pt>
                <c:pt idx="38">
                  <c:v>1.21788857221603</c:v>
                </c:pt>
                <c:pt idx="39">
                  <c:v>1.1946905386447899</c:v>
                </c:pt>
                <c:pt idx="40">
                  <c:v>1.1600680899619999</c:v>
                </c:pt>
                <c:pt idx="41">
                  <c:v>1.16258923113346</c:v>
                </c:pt>
                <c:pt idx="42">
                  <c:v>1.13016005158424</c:v>
                </c:pt>
                <c:pt idx="43">
                  <c:v>1.15137886226177</c:v>
                </c:pt>
                <c:pt idx="44">
                  <c:v>1.1289720058441099</c:v>
                </c:pt>
                <c:pt idx="45">
                  <c:v>1.0948565149307199</c:v>
                </c:pt>
                <c:pt idx="46">
                  <c:v>1.0980483227968201</c:v>
                </c:pt>
                <c:pt idx="47">
                  <c:v>1.0666721308231299</c:v>
                </c:pt>
                <c:pt idx="48">
                  <c:v>1.0872294986247999</c:v>
                </c:pt>
                <c:pt idx="49">
                  <c:v>1.0652107501029899</c:v>
                </c:pt>
                <c:pt idx="50">
                  <c:v>1.03154202580451</c:v>
                </c:pt>
                <c:pt idx="51">
                  <c:v>1.0351131522655399</c:v>
                </c:pt>
                <c:pt idx="52">
                  <c:v>1.0048906618356701</c:v>
                </c:pt>
                <c:pt idx="53">
                  <c:v>1.0246388548612499</c:v>
                </c:pt>
                <c:pt idx="54">
                  <c:v>1.00292937159538</c:v>
                </c:pt>
                <c:pt idx="55">
                  <c:v>0.96959783077239903</c:v>
                </c:pt>
                <c:pt idx="56">
                  <c:v>0.97340917944908101</c:v>
                </c:pt>
                <c:pt idx="57">
                  <c:v>0.94426982462406095</c:v>
                </c:pt>
                <c:pt idx="58">
                  <c:v>0.96320194065570797</c:v>
                </c:pt>
                <c:pt idx="59">
                  <c:v>0.94171041786670595</c:v>
                </c:pt>
                <c:pt idx="60">
                  <c:v>0.90863976120948697</c:v>
                </c:pt>
                <c:pt idx="61">
                  <c:v>0.91269327640533404</c:v>
                </c:pt>
                <c:pt idx="62">
                  <c:v>0.88447537124156905</c:v>
                </c:pt>
                <c:pt idx="63">
                  <c:v>0.90258951365947704</c:v>
                </c:pt>
                <c:pt idx="64">
                  <c:v>0.88135133683681399</c:v>
                </c:pt>
                <c:pt idx="65">
                  <c:v>0.84838961601257301</c:v>
                </c:pt>
                <c:pt idx="66">
                  <c:v>0.852514365911483</c:v>
                </c:pt>
                <c:pt idx="67">
                  <c:v>0.825379309654235</c:v>
                </c:pt>
                <c:pt idx="68">
                  <c:v>0.84240286290645505</c:v>
                </c:pt>
                <c:pt idx="69">
                  <c:v>0.82153524279594403</c:v>
                </c:pt>
                <c:pt idx="70">
                  <c:v>0.78878169119357999</c:v>
                </c:pt>
                <c:pt idx="71">
                  <c:v>0.79277519524097395</c:v>
                </c:pt>
                <c:pt idx="72">
                  <c:v>0.76677472829818705</c:v>
                </c:pt>
                <c:pt idx="73">
                  <c:v>0.78278877019882098</c:v>
                </c:pt>
                <c:pt idx="74">
                  <c:v>0.76239892005920396</c:v>
                </c:pt>
                <c:pt idx="75">
                  <c:v>0.73001674592494903</c:v>
                </c:pt>
                <c:pt idx="76">
                  <c:v>0.73360280334949401</c:v>
                </c:pt>
                <c:pt idx="77">
                  <c:v>0.70859909176826397</c:v>
                </c:pt>
                <c:pt idx="78">
                  <c:v>0.72382559478282904</c:v>
                </c:pt>
                <c:pt idx="79">
                  <c:v>0.70386885464191395</c:v>
                </c:pt>
                <c:pt idx="80">
                  <c:v>0.67197545409202497</c:v>
                </c:pt>
                <c:pt idx="81">
                  <c:v>0.67506194353103599</c:v>
                </c:pt>
                <c:pt idx="82">
                  <c:v>0.65114093363284997</c:v>
                </c:pt>
                <c:pt idx="83">
                  <c:v>0.66531356692314103</c:v>
                </c:pt>
                <c:pt idx="84">
                  <c:v>0.64588493853807405</c:v>
                </c:pt>
                <c:pt idx="85">
                  <c:v>0.614864681959152</c:v>
                </c:pt>
                <c:pt idx="86">
                  <c:v>0.61738961964845596</c:v>
                </c:pt>
                <c:pt idx="87">
                  <c:v>0.59429663151502599</c:v>
                </c:pt>
                <c:pt idx="88">
                  <c:v>0.60753633826970999</c:v>
                </c:pt>
                <c:pt idx="89">
                  <c:v>0.588870391845703</c:v>
                </c:pt>
                <c:pt idx="90">
                  <c:v>0.55878143221139898</c:v>
                </c:pt>
                <c:pt idx="91">
                  <c:v>0.56083772957324896</c:v>
                </c:pt>
                <c:pt idx="92">
                  <c:v>0.53853088527917803</c:v>
                </c:pt>
                <c:pt idx="93">
                  <c:v>0.55074952185153903</c:v>
                </c:pt>
                <c:pt idx="94">
                  <c:v>0.53311421364545797</c:v>
                </c:pt>
                <c:pt idx="95">
                  <c:v>0.50406611829996095</c:v>
                </c:pt>
                <c:pt idx="96">
                  <c:v>0.50558546513319003</c:v>
                </c:pt>
                <c:pt idx="97">
                  <c:v>0.484228302240371</c:v>
                </c:pt>
                <c:pt idx="98">
                  <c:v>0.49527619361877401</c:v>
                </c:pt>
                <c:pt idx="99">
                  <c:v>0.47875557899475002</c:v>
                </c:pt>
                <c:pt idx="100">
                  <c:v>0.47875557899475002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82-4EB8-AC6F-EDC9E9C255BB}"/>
            </c:ext>
          </c:extLst>
        </c:ser>
        <c:ser>
          <c:idx val="1"/>
          <c:order val="1"/>
          <c:tx>
            <c:strRef>
              <c:f>'training loss'!$D$3</c:f>
              <c:strCache>
                <c:ptCount val="1"/>
                <c:pt idx="0">
                  <c:v>HFTA:LR=0.002</c:v>
                </c:pt>
              </c:strCache>
            </c:strRef>
          </c:tx>
          <c:spPr>
            <a:ln w="3810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'training loss'!$B$4:$B$104</c:f>
              <c:numCache>
                <c:formatCode>General</c:formatCode>
                <c:ptCount val="10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  <c:pt idx="21">
                  <c:v>2100</c:v>
                </c:pt>
                <c:pt idx="22">
                  <c:v>2200</c:v>
                </c:pt>
                <c:pt idx="23">
                  <c:v>2300</c:v>
                </c:pt>
                <c:pt idx="24">
                  <c:v>2400</c:v>
                </c:pt>
                <c:pt idx="25">
                  <c:v>2500</c:v>
                </c:pt>
                <c:pt idx="26">
                  <c:v>2600</c:v>
                </c:pt>
                <c:pt idx="27">
                  <c:v>2700</c:v>
                </c:pt>
                <c:pt idx="28">
                  <c:v>2800</c:v>
                </c:pt>
                <c:pt idx="29">
                  <c:v>2900</c:v>
                </c:pt>
                <c:pt idx="30">
                  <c:v>3000</c:v>
                </c:pt>
                <c:pt idx="31">
                  <c:v>3100</c:v>
                </c:pt>
                <c:pt idx="32">
                  <c:v>3200</c:v>
                </c:pt>
                <c:pt idx="33">
                  <c:v>3300</c:v>
                </c:pt>
                <c:pt idx="34">
                  <c:v>3400</c:v>
                </c:pt>
                <c:pt idx="35">
                  <c:v>3500</c:v>
                </c:pt>
                <c:pt idx="36">
                  <c:v>3600</c:v>
                </c:pt>
                <c:pt idx="37">
                  <c:v>3700</c:v>
                </c:pt>
                <c:pt idx="38">
                  <c:v>3800</c:v>
                </c:pt>
                <c:pt idx="39">
                  <c:v>3900</c:v>
                </c:pt>
                <c:pt idx="40">
                  <c:v>4000</c:v>
                </c:pt>
                <c:pt idx="41">
                  <c:v>4100</c:v>
                </c:pt>
                <c:pt idx="42">
                  <c:v>4200</c:v>
                </c:pt>
                <c:pt idx="43">
                  <c:v>4300</c:v>
                </c:pt>
                <c:pt idx="44">
                  <c:v>4400</c:v>
                </c:pt>
                <c:pt idx="45">
                  <c:v>4500</c:v>
                </c:pt>
                <c:pt idx="46">
                  <c:v>4600</c:v>
                </c:pt>
                <c:pt idx="47">
                  <c:v>4700</c:v>
                </c:pt>
                <c:pt idx="48">
                  <c:v>4800</c:v>
                </c:pt>
                <c:pt idx="49">
                  <c:v>4900</c:v>
                </c:pt>
                <c:pt idx="50">
                  <c:v>5000</c:v>
                </c:pt>
                <c:pt idx="51">
                  <c:v>5100</c:v>
                </c:pt>
                <c:pt idx="52">
                  <c:v>5200</c:v>
                </c:pt>
                <c:pt idx="53">
                  <c:v>5300</c:v>
                </c:pt>
                <c:pt idx="54">
                  <c:v>5400</c:v>
                </c:pt>
                <c:pt idx="55">
                  <c:v>5500</c:v>
                </c:pt>
                <c:pt idx="56">
                  <c:v>5600</c:v>
                </c:pt>
                <c:pt idx="57">
                  <c:v>5700</c:v>
                </c:pt>
                <c:pt idx="58">
                  <c:v>5800</c:v>
                </c:pt>
                <c:pt idx="59">
                  <c:v>5900</c:v>
                </c:pt>
                <c:pt idx="60">
                  <c:v>6000</c:v>
                </c:pt>
                <c:pt idx="61">
                  <c:v>6100</c:v>
                </c:pt>
                <c:pt idx="62">
                  <c:v>6200</c:v>
                </c:pt>
                <c:pt idx="63">
                  <c:v>6300</c:v>
                </c:pt>
                <c:pt idx="64">
                  <c:v>6400</c:v>
                </c:pt>
                <c:pt idx="65">
                  <c:v>6500</c:v>
                </c:pt>
                <c:pt idx="66">
                  <c:v>6600</c:v>
                </c:pt>
                <c:pt idx="67">
                  <c:v>6700</c:v>
                </c:pt>
                <c:pt idx="68">
                  <c:v>6800</c:v>
                </c:pt>
                <c:pt idx="69">
                  <c:v>6900</c:v>
                </c:pt>
                <c:pt idx="70">
                  <c:v>7000</c:v>
                </c:pt>
                <c:pt idx="71">
                  <c:v>7100</c:v>
                </c:pt>
                <c:pt idx="72">
                  <c:v>7200</c:v>
                </c:pt>
                <c:pt idx="73">
                  <c:v>7300</c:v>
                </c:pt>
                <c:pt idx="74">
                  <c:v>7400</c:v>
                </c:pt>
                <c:pt idx="75">
                  <c:v>7500</c:v>
                </c:pt>
                <c:pt idx="76">
                  <c:v>7600</c:v>
                </c:pt>
                <c:pt idx="77">
                  <c:v>7700</c:v>
                </c:pt>
                <c:pt idx="78">
                  <c:v>7800</c:v>
                </c:pt>
                <c:pt idx="79">
                  <c:v>7900</c:v>
                </c:pt>
                <c:pt idx="80">
                  <c:v>8000</c:v>
                </c:pt>
                <c:pt idx="81">
                  <c:v>8100</c:v>
                </c:pt>
                <c:pt idx="82">
                  <c:v>8200</c:v>
                </c:pt>
                <c:pt idx="83">
                  <c:v>8300</c:v>
                </c:pt>
                <c:pt idx="84">
                  <c:v>8400</c:v>
                </c:pt>
                <c:pt idx="85">
                  <c:v>8500</c:v>
                </c:pt>
                <c:pt idx="86">
                  <c:v>8600</c:v>
                </c:pt>
                <c:pt idx="87">
                  <c:v>8700</c:v>
                </c:pt>
                <c:pt idx="88">
                  <c:v>8800</c:v>
                </c:pt>
                <c:pt idx="89">
                  <c:v>8900</c:v>
                </c:pt>
                <c:pt idx="90">
                  <c:v>9000</c:v>
                </c:pt>
                <c:pt idx="91">
                  <c:v>9100</c:v>
                </c:pt>
                <c:pt idx="92">
                  <c:v>9200</c:v>
                </c:pt>
                <c:pt idx="93">
                  <c:v>9300</c:v>
                </c:pt>
                <c:pt idx="94">
                  <c:v>9400</c:v>
                </c:pt>
                <c:pt idx="95">
                  <c:v>9500</c:v>
                </c:pt>
                <c:pt idx="96">
                  <c:v>9600</c:v>
                </c:pt>
                <c:pt idx="97">
                  <c:v>9700</c:v>
                </c:pt>
                <c:pt idx="98">
                  <c:v>9800</c:v>
                </c:pt>
                <c:pt idx="99">
                  <c:v>9900</c:v>
                </c:pt>
                <c:pt idx="100">
                  <c:v>10000</c:v>
                </c:pt>
              </c:numCache>
            </c:numRef>
          </c:cat>
          <c:val>
            <c:numRef>
              <c:f>'training loss'!$D$4:$D$104</c:f>
              <c:numCache>
                <c:formatCode>0.00E+00</c:formatCode>
                <c:ptCount val="101"/>
                <c:pt idx="0">
                  <c:v>2.4366305065154998</c:v>
                </c:pt>
                <c:pt idx="1">
                  <c:v>2.2634359240531898</c:v>
                </c:pt>
                <c:pt idx="2">
                  <c:v>2.14200951695442</c:v>
                </c:pt>
                <c:pt idx="3">
                  <c:v>2.0821823942661202</c:v>
                </c:pt>
                <c:pt idx="4">
                  <c:v>2.0040961587428998</c:v>
                </c:pt>
                <c:pt idx="5">
                  <c:v>1.89908926606178</c:v>
                </c:pt>
                <c:pt idx="6">
                  <c:v>1.86818491220474</c:v>
                </c:pt>
                <c:pt idx="7">
                  <c:v>1.8124541819095601</c:v>
                </c:pt>
                <c:pt idx="8">
                  <c:v>1.8078285360336299</c:v>
                </c:pt>
                <c:pt idx="9">
                  <c:v>1.7644348907470699</c:v>
                </c:pt>
                <c:pt idx="10">
                  <c:v>1.6980994415283199</c:v>
                </c:pt>
                <c:pt idx="11">
                  <c:v>1.6846563684940301</c:v>
                </c:pt>
                <c:pt idx="12">
                  <c:v>1.64018855929374</c:v>
                </c:pt>
                <c:pt idx="13">
                  <c:v>1.65113964319229</c:v>
                </c:pt>
                <c:pt idx="14">
                  <c:v>1.61824079513549</c:v>
                </c:pt>
                <c:pt idx="15">
                  <c:v>1.56685720324516</c:v>
                </c:pt>
                <c:pt idx="16">
                  <c:v>1.55960897684097</c:v>
                </c:pt>
                <c:pt idx="17">
                  <c:v>1.51920064926147</c:v>
                </c:pt>
                <c:pt idx="18">
                  <c:v>1.53709739208221</c:v>
                </c:pt>
                <c:pt idx="19">
                  <c:v>1.5084068977832701</c:v>
                </c:pt>
                <c:pt idx="20">
                  <c:v>1.46425367951393</c:v>
                </c:pt>
                <c:pt idx="21">
                  <c:v>1.46137871503829</c:v>
                </c:pt>
                <c:pt idx="22">
                  <c:v>1.4228399038314801</c:v>
                </c:pt>
                <c:pt idx="23">
                  <c:v>1.44453637719154</c:v>
                </c:pt>
                <c:pt idx="24">
                  <c:v>1.41685953497886</c:v>
                </c:pt>
                <c:pt idx="25">
                  <c:v>1.37749459505081</c:v>
                </c:pt>
                <c:pt idx="26">
                  <c:v>1.3768741595745</c:v>
                </c:pt>
                <c:pt idx="27">
                  <c:v>1.3402671170234599</c:v>
                </c:pt>
                <c:pt idx="28">
                  <c:v>1.3633591246604899</c:v>
                </c:pt>
                <c:pt idx="29">
                  <c:v>1.3367190432548499</c:v>
                </c:pt>
                <c:pt idx="30">
                  <c:v>1.30021238803863</c:v>
                </c:pt>
                <c:pt idx="31">
                  <c:v>1.3011840736865901</c:v>
                </c:pt>
                <c:pt idx="32">
                  <c:v>1.26610301256179</c:v>
                </c:pt>
                <c:pt idx="33">
                  <c:v>1.2892980730533601</c:v>
                </c:pt>
                <c:pt idx="34">
                  <c:v>1.26361872911453</c:v>
                </c:pt>
                <c:pt idx="35">
                  <c:v>1.22874960303306</c:v>
                </c:pt>
                <c:pt idx="36">
                  <c:v>1.23085347175598</c:v>
                </c:pt>
                <c:pt idx="37">
                  <c:v>1.1971713835000899</c:v>
                </c:pt>
                <c:pt idx="38">
                  <c:v>1.22010772526264</c:v>
                </c:pt>
                <c:pt idx="39">
                  <c:v>1.19509030818939</c:v>
                </c:pt>
                <c:pt idx="40">
                  <c:v>1.1612205940485001</c:v>
                </c:pt>
                <c:pt idx="41">
                  <c:v>1.1640424901247</c:v>
                </c:pt>
                <c:pt idx="42">
                  <c:v>1.1317049169540401</c:v>
                </c:pt>
                <c:pt idx="43">
                  <c:v>1.15397720694541</c:v>
                </c:pt>
                <c:pt idx="44">
                  <c:v>1.12953339457511</c:v>
                </c:pt>
                <c:pt idx="45">
                  <c:v>1.0964173972606599</c:v>
                </c:pt>
                <c:pt idx="46">
                  <c:v>1.09971854031085</c:v>
                </c:pt>
                <c:pt idx="47">
                  <c:v>1.06834152460098</c:v>
                </c:pt>
                <c:pt idx="48">
                  <c:v>1.09004464685916</c:v>
                </c:pt>
                <c:pt idx="49">
                  <c:v>1.0661197102069799</c:v>
                </c:pt>
                <c:pt idx="50">
                  <c:v>1.0333353811502399</c:v>
                </c:pt>
                <c:pt idx="51">
                  <c:v>1.0370948696136399</c:v>
                </c:pt>
                <c:pt idx="52">
                  <c:v>1.00661857008934</c:v>
                </c:pt>
                <c:pt idx="53">
                  <c:v>1.02751007199287</c:v>
                </c:pt>
                <c:pt idx="54">
                  <c:v>1.0041096264123901</c:v>
                </c:pt>
                <c:pt idx="55">
                  <c:v>0.97172999680042205</c:v>
                </c:pt>
                <c:pt idx="56">
                  <c:v>0.97563577890396103</c:v>
                </c:pt>
                <c:pt idx="57">
                  <c:v>0.94588572561740802</c:v>
                </c:pt>
                <c:pt idx="58">
                  <c:v>0.96587792396545402</c:v>
                </c:pt>
                <c:pt idx="59">
                  <c:v>0.94322742760181399</c:v>
                </c:pt>
                <c:pt idx="60">
                  <c:v>0.91096710383891999</c:v>
                </c:pt>
                <c:pt idx="61">
                  <c:v>0.91495098352432203</c:v>
                </c:pt>
                <c:pt idx="62">
                  <c:v>0.88614256739616304</c:v>
                </c:pt>
                <c:pt idx="63">
                  <c:v>0.90499049067497195</c:v>
                </c:pt>
                <c:pt idx="64">
                  <c:v>0.88305954873561798</c:v>
                </c:pt>
                <c:pt idx="65">
                  <c:v>0.85102167785167604</c:v>
                </c:pt>
                <c:pt idx="66">
                  <c:v>0.85471675336360897</c:v>
                </c:pt>
                <c:pt idx="67">
                  <c:v>0.82702934920787796</c:v>
                </c:pt>
                <c:pt idx="68">
                  <c:v>0.84476328194141304</c:v>
                </c:pt>
                <c:pt idx="69">
                  <c:v>0.82345109879970502</c:v>
                </c:pt>
                <c:pt idx="70">
                  <c:v>0.791835146546363</c:v>
                </c:pt>
                <c:pt idx="71">
                  <c:v>0.79527621269226001</c:v>
                </c:pt>
                <c:pt idx="72">
                  <c:v>0.76853391587734199</c:v>
                </c:pt>
                <c:pt idx="73">
                  <c:v>0.78522477567195803</c:v>
                </c:pt>
                <c:pt idx="74">
                  <c:v>0.76476084470748895</c:v>
                </c:pt>
                <c:pt idx="75">
                  <c:v>0.73325664758682196</c:v>
                </c:pt>
                <c:pt idx="76">
                  <c:v>0.73607491195201802</c:v>
                </c:pt>
                <c:pt idx="77">
                  <c:v>0.71071290433406797</c:v>
                </c:pt>
                <c:pt idx="78">
                  <c:v>0.72620387196540803</c:v>
                </c:pt>
                <c:pt idx="79">
                  <c:v>0.70649193823337497</c:v>
                </c:pt>
                <c:pt idx="80">
                  <c:v>0.67540703058242801</c:v>
                </c:pt>
                <c:pt idx="81">
                  <c:v>0.677736667394638</c:v>
                </c:pt>
                <c:pt idx="82">
                  <c:v>0.65347689151763899</c:v>
                </c:pt>
                <c:pt idx="83">
                  <c:v>0.66777004927396699</c:v>
                </c:pt>
                <c:pt idx="84">
                  <c:v>0.64862141668796502</c:v>
                </c:pt>
                <c:pt idx="85">
                  <c:v>0.61835152447223596</c:v>
                </c:pt>
                <c:pt idx="86">
                  <c:v>0.62015661209821704</c:v>
                </c:pt>
                <c:pt idx="87">
                  <c:v>0.59695461660623494</c:v>
                </c:pt>
                <c:pt idx="88">
                  <c:v>0.61014953702688202</c:v>
                </c:pt>
                <c:pt idx="89">
                  <c:v>0.59178912878036405</c:v>
                </c:pt>
                <c:pt idx="90">
                  <c:v>0.56232622414827305</c:v>
                </c:pt>
                <c:pt idx="91">
                  <c:v>0.56353895962238298</c:v>
                </c:pt>
                <c:pt idx="92">
                  <c:v>0.54157237648963896</c:v>
                </c:pt>
                <c:pt idx="93">
                  <c:v>0.55346499443054098</c:v>
                </c:pt>
                <c:pt idx="94">
                  <c:v>0.53602744758129095</c:v>
                </c:pt>
                <c:pt idx="95">
                  <c:v>0.507565611004829</c:v>
                </c:pt>
                <c:pt idx="96">
                  <c:v>0.50817696928977896</c:v>
                </c:pt>
                <c:pt idx="97">
                  <c:v>0.487515314519405</c:v>
                </c:pt>
                <c:pt idx="98">
                  <c:v>0.49811264514922998</c:v>
                </c:pt>
                <c:pt idx="99">
                  <c:v>0.48179928302764802</c:v>
                </c:pt>
                <c:pt idx="100">
                  <c:v>0.48179928302764802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82-4EB8-AC6F-EDC9E9C255BB}"/>
            </c:ext>
          </c:extLst>
        </c:ser>
        <c:ser>
          <c:idx val="2"/>
          <c:order val="2"/>
          <c:tx>
            <c:strRef>
              <c:f>'training loss'!$E$3</c:f>
              <c:strCache>
                <c:ptCount val="1"/>
                <c:pt idx="0">
                  <c:v>Serial:LR=0.001</c:v>
                </c:pt>
              </c:strCache>
            </c:strRef>
          </c:tx>
          <c:spPr>
            <a:ln w="38100" cap="rnd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'training loss'!$B$4:$B$104</c:f>
              <c:numCache>
                <c:formatCode>General</c:formatCode>
                <c:ptCount val="10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  <c:pt idx="21">
                  <c:v>2100</c:v>
                </c:pt>
                <c:pt idx="22">
                  <c:v>2200</c:v>
                </c:pt>
                <c:pt idx="23">
                  <c:v>2300</c:v>
                </c:pt>
                <c:pt idx="24">
                  <c:v>2400</c:v>
                </c:pt>
                <c:pt idx="25">
                  <c:v>2500</c:v>
                </c:pt>
                <c:pt idx="26">
                  <c:v>2600</c:v>
                </c:pt>
                <c:pt idx="27">
                  <c:v>2700</c:v>
                </c:pt>
                <c:pt idx="28">
                  <c:v>2800</c:v>
                </c:pt>
                <c:pt idx="29">
                  <c:v>2900</c:v>
                </c:pt>
                <c:pt idx="30">
                  <c:v>3000</c:v>
                </c:pt>
                <c:pt idx="31">
                  <c:v>3100</c:v>
                </c:pt>
                <c:pt idx="32">
                  <c:v>3200</c:v>
                </c:pt>
                <c:pt idx="33">
                  <c:v>3300</c:v>
                </c:pt>
                <c:pt idx="34">
                  <c:v>3400</c:v>
                </c:pt>
                <c:pt idx="35">
                  <c:v>3500</c:v>
                </c:pt>
                <c:pt idx="36">
                  <c:v>3600</c:v>
                </c:pt>
                <c:pt idx="37">
                  <c:v>3700</c:v>
                </c:pt>
                <c:pt idx="38">
                  <c:v>3800</c:v>
                </c:pt>
                <c:pt idx="39">
                  <c:v>3900</c:v>
                </c:pt>
                <c:pt idx="40">
                  <c:v>4000</c:v>
                </c:pt>
                <c:pt idx="41">
                  <c:v>4100</c:v>
                </c:pt>
                <c:pt idx="42">
                  <c:v>4200</c:v>
                </c:pt>
                <c:pt idx="43">
                  <c:v>4300</c:v>
                </c:pt>
                <c:pt idx="44">
                  <c:v>4400</c:v>
                </c:pt>
                <c:pt idx="45">
                  <c:v>4500</c:v>
                </c:pt>
                <c:pt idx="46">
                  <c:v>4600</c:v>
                </c:pt>
                <c:pt idx="47">
                  <c:v>4700</c:v>
                </c:pt>
                <c:pt idx="48">
                  <c:v>4800</c:v>
                </c:pt>
                <c:pt idx="49">
                  <c:v>4900</c:v>
                </c:pt>
                <c:pt idx="50">
                  <c:v>5000</c:v>
                </c:pt>
                <c:pt idx="51">
                  <c:v>5100</c:v>
                </c:pt>
                <c:pt idx="52">
                  <c:v>5200</c:v>
                </c:pt>
                <c:pt idx="53">
                  <c:v>5300</c:v>
                </c:pt>
                <c:pt idx="54">
                  <c:v>5400</c:v>
                </c:pt>
                <c:pt idx="55">
                  <c:v>5500</c:v>
                </c:pt>
                <c:pt idx="56">
                  <c:v>5600</c:v>
                </c:pt>
                <c:pt idx="57">
                  <c:v>5700</c:v>
                </c:pt>
                <c:pt idx="58">
                  <c:v>5800</c:v>
                </c:pt>
                <c:pt idx="59">
                  <c:v>5900</c:v>
                </c:pt>
                <c:pt idx="60">
                  <c:v>6000</c:v>
                </c:pt>
                <c:pt idx="61">
                  <c:v>6100</c:v>
                </c:pt>
                <c:pt idx="62">
                  <c:v>6200</c:v>
                </c:pt>
                <c:pt idx="63">
                  <c:v>6300</c:v>
                </c:pt>
                <c:pt idx="64">
                  <c:v>6400</c:v>
                </c:pt>
                <c:pt idx="65">
                  <c:v>6500</c:v>
                </c:pt>
                <c:pt idx="66">
                  <c:v>6600</c:v>
                </c:pt>
                <c:pt idx="67">
                  <c:v>6700</c:v>
                </c:pt>
                <c:pt idx="68">
                  <c:v>6800</c:v>
                </c:pt>
                <c:pt idx="69">
                  <c:v>6900</c:v>
                </c:pt>
                <c:pt idx="70">
                  <c:v>7000</c:v>
                </c:pt>
                <c:pt idx="71">
                  <c:v>7100</c:v>
                </c:pt>
                <c:pt idx="72">
                  <c:v>7200</c:v>
                </c:pt>
                <c:pt idx="73">
                  <c:v>7300</c:v>
                </c:pt>
                <c:pt idx="74">
                  <c:v>7400</c:v>
                </c:pt>
                <c:pt idx="75">
                  <c:v>7500</c:v>
                </c:pt>
                <c:pt idx="76">
                  <c:v>7600</c:v>
                </c:pt>
                <c:pt idx="77">
                  <c:v>7700</c:v>
                </c:pt>
                <c:pt idx="78">
                  <c:v>7800</c:v>
                </c:pt>
                <c:pt idx="79">
                  <c:v>7900</c:v>
                </c:pt>
                <c:pt idx="80">
                  <c:v>8000</c:v>
                </c:pt>
                <c:pt idx="81">
                  <c:v>8100</c:v>
                </c:pt>
                <c:pt idx="82">
                  <c:v>8200</c:v>
                </c:pt>
                <c:pt idx="83">
                  <c:v>8300</c:v>
                </c:pt>
                <c:pt idx="84">
                  <c:v>8400</c:v>
                </c:pt>
                <c:pt idx="85">
                  <c:v>8500</c:v>
                </c:pt>
                <c:pt idx="86">
                  <c:v>8600</c:v>
                </c:pt>
                <c:pt idx="87">
                  <c:v>8700</c:v>
                </c:pt>
                <c:pt idx="88">
                  <c:v>8800</c:v>
                </c:pt>
                <c:pt idx="89">
                  <c:v>8900</c:v>
                </c:pt>
                <c:pt idx="90">
                  <c:v>9000</c:v>
                </c:pt>
                <c:pt idx="91">
                  <c:v>9100</c:v>
                </c:pt>
                <c:pt idx="92">
                  <c:v>9200</c:v>
                </c:pt>
                <c:pt idx="93">
                  <c:v>9300</c:v>
                </c:pt>
                <c:pt idx="94">
                  <c:v>9400</c:v>
                </c:pt>
                <c:pt idx="95">
                  <c:v>9500</c:v>
                </c:pt>
                <c:pt idx="96">
                  <c:v>9600</c:v>
                </c:pt>
                <c:pt idx="97">
                  <c:v>9700</c:v>
                </c:pt>
                <c:pt idx="98">
                  <c:v>9800</c:v>
                </c:pt>
                <c:pt idx="99">
                  <c:v>9900</c:v>
                </c:pt>
                <c:pt idx="100">
                  <c:v>10000</c:v>
                </c:pt>
              </c:numCache>
            </c:numRef>
          </c:cat>
          <c:val>
            <c:numRef>
              <c:f>'training loss'!$E$4:$E$104</c:f>
              <c:numCache>
                <c:formatCode>0.00E+00</c:formatCode>
                <c:ptCount val="101"/>
                <c:pt idx="0">
                  <c:v>2.4958444118499701</c:v>
                </c:pt>
                <c:pt idx="1">
                  <c:v>2.3818555855750998</c:v>
                </c:pt>
                <c:pt idx="2">
                  <c:v>2.2901756215095501</c:v>
                </c:pt>
                <c:pt idx="3">
                  <c:v>2.2336663699149999</c:v>
                </c:pt>
                <c:pt idx="4">
                  <c:v>2.1657516741752598</c:v>
                </c:pt>
                <c:pt idx="5">
                  <c:v>2.0831585669517501</c:v>
                </c:pt>
                <c:pt idx="6">
                  <c:v>2.05471099495887</c:v>
                </c:pt>
                <c:pt idx="7">
                  <c:v>2.00894657492637</c:v>
                </c:pt>
                <c:pt idx="8">
                  <c:v>1.9983991515636399</c:v>
                </c:pt>
                <c:pt idx="9">
                  <c:v>1.95579119086265</c:v>
                </c:pt>
                <c:pt idx="10">
                  <c:v>1.9021848964691099</c:v>
                </c:pt>
                <c:pt idx="11">
                  <c:v>1.89144440889358</c:v>
                </c:pt>
                <c:pt idx="12">
                  <c:v>1.8541146850585899</c:v>
                </c:pt>
                <c:pt idx="13">
                  <c:v>1.85830153942108</c:v>
                </c:pt>
                <c:pt idx="14">
                  <c:v>1.82462551355361</c:v>
                </c:pt>
                <c:pt idx="15">
                  <c:v>1.78366628885269</c:v>
                </c:pt>
                <c:pt idx="16">
                  <c:v>1.7794721281528401</c:v>
                </c:pt>
                <c:pt idx="17">
                  <c:v>1.74530264735221</c:v>
                </c:pt>
                <c:pt idx="18">
                  <c:v>1.7570713245868601</c:v>
                </c:pt>
                <c:pt idx="19">
                  <c:v>1.72863064050674</c:v>
                </c:pt>
                <c:pt idx="20">
                  <c:v>1.69521335840225</c:v>
                </c:pt>
                <c:pt idx="21">
                  <c:v>1.69365729928016</c:v>
                </c:pt>
                <c:pt idx="22">
                  <c:v>1.6609058868885</c:v>
                </c:pt>
                <c:pt idx="23">
                  <c:v>1.6774062812328301</c:v>
                </c:pt>
                <c:pt idx="24">
                  <c:v>1.6524592232704101</c:v>
                </c:pt>
                <c:pt idx="25">
                  <c:v>1.6234557461738499</c:v>
                </c:pt>
                <c:pt idx="26">
                  <c:v>1.62320395112037</c:v>
                </c:pt>
                <c:pt idx="27">
                  <c:v>1.59116703510284</c:v>
                </c:pt>
                <c:pt idx="28">
                  <c:v>1.61105577468872</c:v>
                </c:pt>
                <c:pt idx="29">
                  <c:v>1.58781734108924</c:v>
                </c:pt>
                <c:pt idx="30">
                  <c:v>1.56186762213706</c:v>
                </c:pt>
                <c:pt idx="31">
                  <c:v>1.5629202234745001</c:v>
                </c:pt>
                <c:pt idx="32">
                  <c:v>1.5308925199508601</c:v>
                </c:pt>
                <c:pt idx="33">
                  <c:v>1.55316845178604</c:v>
                </c:pt>
                <c:pt idx="34">
                  <c:v>1.5309706926345801</c:v>
                </c:pt>
                <c:pt idx="35">
                  <c:v>1.5071496105194</c:v>
                </c:pt>
                <c:pt idx="36">
                  <c:v>1.50948883295059</c:v>
                </c:pt>
                <c:pt idx="37">
                  <c:v>1.4775243091583199</c:v>
                </c:pt>
                <c:pt idx="38">
                  <c:v>1.5013139879703501</c:v>
                </c:pt>
                <c:pt idx="39">
                  <c:v>1.4799750316143001</c:v>
                </c:pt>
                <c:pt idx="40">
                  <c:v>1.4576466345787</c:v>
                </c:pt>
                <c:pt idx="41">
                  <c:v>1.4609359633922501</c:v>
                </c:pt>
                <c:pt idx="42">
                  <c:v>1.4292182159423801</c:v>
                </c:pt>
                <c:pt idx="43">
                  <c:v>1.45398164868354</c:v>
                </c:pt>
                <c:pt idx="44">
                  <c:v>1.4331055355072</c:v>
                </c:pt>
                <c:pt idx="45">
                  <c:v>1.4120260560512501</c:v>
                </c:pt>
                <c:pt idx="46">
                  <c:v>1.4160444366931899</c:v>
                </c:pt>
                <c:pt idx="47">
                  <c:v>1.3846651029586701</c:v>
                </c:pt>
                <c:pt idx="48">
                  <c:v>1.41000959157943</c:v>
                </c:pt>
                <c:pt idx="49">
                  <c:v>1.38935212969779</c:v>
                </c:pt>
                <c:pt idx="50">
                  <c:v>1.36919583439826</c:v>
                </c:pt>
                <c:pt idx="51">
                  <c:v>1.3739230716228401</c:v>
                </c:pt>
                <c:pt idx="52">
                  <c:v>1.3427802133560101</c:v>
                </c:pt>
                <c:pt idx="53">
                  <c:v>1.3686183500289899</c:v>
                </c:pt>
                <c:pt idx="54">
                  <c:v>1.3480969536304399</c:v>
                </c:pt>
                <c:pt idx="55">
                  <c:v>1.3286232638358999</c:v>
                </c:pt>
                <c:pt idx="56">
                  <c:v>1.3339865195751099</c:v>
                </c:pt>
                <c:pt idx="57">
                  <c:v>1.30299017071723</c:v>
                </c:pt>
                <c:pt idx="58">
                  <c:v>1.3292698597907999</c:v>
                </c:pt>
                <c:pt idx="59">
                  <c:v>1.30885875701904</c:v>
                </c:pt>
                <c:pt idx="60">
                  <c:v>1.28976989507675</c:v>
                </c:pt>
                <c:pt idx="61">
                  <c:v>1.29578273415565</c:v>
                </c:pt>
                <c:pt idx="62">
                  <c:v>1.26488571882247</c:v>
                </c:pt>
                <c:pt idx="63">
                  <c:v>1.29142763733863</c:v>
                </c:pt>
                <c:pt idx="64">
                  <c:v>1.2712581586837699</c:v>
                </c:pt>
                <c:pt idx="65">
                  <c:v>1.25232783079147</c:v>
                </c:pt>
                <c:pt idx="66">
                  <c:v>1.25888680577278</c:v>
                </c:pt>
                <c:pt idx="67">
                  <c:v>1.2281886279582901</c:v>
                </c:pt>
                <c:pt idx="68">
                  <c:v>1.254847818017</c:v>
                </c:pt>
                <c:pt idx="69">
                  <c:v>1.2348341500759099</c:v>
                </c:pt>
                <c:pt idx="70">
                  <c:v>1.2162261438369699</c:v>
                </c:pt>
                <c:pt idx="71">
                  <c:v>1.22313619494438</c:v>
                </c:pt>
                <c:pt idx="72">
                  <c:v>1.1925476372241901</c:v>
                </c:pt>
                <c:pt idx="73">
                  <c:v>1.2192838501930201</c:v>
                </c:pt>
                <c:pt idx="74">
                  <c:v>1.1995219230651799</c:v>
                </c:pt>
                <c:pt idx="75">
                  <c:v>1.18097691535949</c:v>
                </c:pt>
                <c:pt idx="76">
                  <c:v>1.1882535642385399</c:v>
                </c:pt>
                <c:pt idx="77">
                  <c:v>1.1579185897111799</c:v>
                </c:pt>
                <c:pt idx="78">
                  <c:v>1.18453115940094</c:v>
                </c:pt>
                <c:pt idx="79">
                  <c:v>1.1650107604265201</c:v>
                </c:pt>
                <c:pt idx="80">
                  <c:v>1.1466604292392699</c:v>
                </c:pt>
                <c:pt idx="81">
                  <c:v>1.1540746641159001</c:v>
                </c:pt>
                <c:pt idx="82">
                  <c:v>1.1239788341522201</c:v>
                </c:pt>
                <c:pt idx="83">
                  <c:v>1.1504778379201801</c:v>
                </c:pt>
                <c:pt idx="84">
                  <c:v>1.1312526524066899</c:v>
                </c:pt>
                <c:pt idx="85">
                  <c:v>1.11284719407558</c:v>
                </c:pt>
                <c:pt idx="86">
                  <c:v>1.1206678146123801</c:v>
                </c:pt>
                <c:pt idx="87">
                  <c:v>1.09068316221237</c:v>
                </c:pt>
                <c:pt idx="88">
                  <c:v>1.11692803144454</c:v>
                </c:pt>
                <c:pt idx="89">
                  <c:v>1.0981224465370101</c:v>
                </c:pt>
                <c:pt idx="90">
                  <c:v>1.0795369791984499</c:v>
                </c:pt>
                <c:pt idx="91">
                  <c:v>1.0877670800685799</c:v>
                </c:pt>
                <c:pt idx="92">
                  <c:v>1.05789759993553</c:v>
                </c:pt>
                <c:pt idx="93">
                  <c:v>1.0839082336425701</c:v>
                </c:pt>
                <c:pt idx="94">
                  <c:v>1.0654505532979901</c:v>
                </c:pt>
                <c:pt idx="95">
                  <c:v>1.0466995489597299</c:v>
                </c:pt>
                <c:pt idx="96">
                  <c:v>1.0552866911888099</c:v>
                </c:pt>
                <c:pt idx="97">
                  <c:v>1.0256116658449099</c:v>
                </c:pt>
                <c:pt idx="98">
                  <c:v>1.0512674564123099</c:v>
                </c:pt>
                <c:pt idx="99">
                  <c:v>1.0332046282291401</c:v>
                </c:pt>
                <c:pt idx="100">
                  <c:v>1.0332046282291401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82-4EB8-AC6F-EDC9E9C255BB}"/>
            </c:ext>
          </c:extLst>
        </c:ser>
        <c:ser>
          <c:idx val="3"/>
          <c:order val="3"/>
          <c:tx>
            <c:strRef>
              <c:f>'training loss'!$F$3</c:f>
              <c:strCache>
                <c:ptCount val="1"/>
                <c:pt idx="0">
                  <c:v>HFTA:LR=0.001</c:v>
                </c:pt>
              </c:strCache>
            </c:strRef>
          </c:tx>
          <c:spPr>
            <a:ln w="3810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'training loss'!$B$4:$B$104</c:f>
              <c:numCache>
                <c:formatCode>General</c:formatCode>
                <c:ptCount val="10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  <c:pt idx="21">
                  <c:v>2100</c:v>
                </c:pt>
                <c:pt idx="22">
                  <c:v>2200</c:v>
                </c:pt>
                <c:pt idx="23">
                  <c:v>2300</c:v>
                </c:pt>
                <c:pt idx="24">
                  <c:v>2400</c:v>
                </c:pt>
                <c:pt idx="25">
                  <c:v>2500</c:v>
                </c:pt>
                <c:pt idx="26">
                  <c:v>2600</c:v>
                </c:pt>
                <c:pt idx="27">
                  <c:v>2700</c:v>
                </c:pt>
                <c:pt idx="28">
                  <c:v>2800</c:v>
                </c:pt>
                <c:pt idx="29">
                  <c:v>2900</c:v>
                </c:pt>
                <c:pt idx="30">
                  <c:v>3000</c:v>
                </c:pt>
                <c:pt idx="31">
                  <c:v>3100</c:v>
                </c:pt>
                <c:pt idx="32">
                  <c:v>3200</c:v>
                </c:pt>
                <c:pt idx="33">
                  <c:v>3300</c:v>
                </c:pt>
                <c:pt idx="34">
                  <c:v>3400</c:v>
                </c:pt>
                <c:pt idx="35">
                  <c:v>3500</c:v>
                </c:pt>
                <c:pt idx="36">
                  <c:v>3600</c:v>
                </c:pt>
                <c:pt idx="37">
                  <c:v>3700</c:v>
                </c:pt>
                <c:pt idx="38">
                  <c:v>3800</c:v>
                </c:pt>
                <c:pt idx="39">
                  <c:v>3900</c:v>
                </c:pt>
                <c:pt idx="40">
                  <c:v>4000</c:v>
                </c:pt>
                <c:pt idx="41">
                  <c:v>4100</c:v>
                </c:pt>
                <c:pt idx="42">
                  <c:v>4200</c:v>
                </c:pt>
                <c:pt idx="43">
                  <c:v>4300</c:v>
                </c:pt>
                <c:pt idx="44">
                  <c:v>4400</c:v>
                </c:pt>
                <c:pt idx="45">
                  <c:v>4500</c:v>
                </c:pt>
                <c:pt idx="46">
                  <c:v>4600</c:v>
                </c:pt>
                <c:pt idx="47">
                  <c:v>4700</c:v>
                </c:pt>
                <c:pt idx="48">
                  <c:v>4800</c:v>
                </c:pt>
                <c:pt idx="49">
                  <c:v>4900</c:v>
                </c:pt>
                <c:pt idx="50">
                  <c:v>5000</c:v>
                </c:pt>
                <c:pt idx="51">
                  <c:v>5100</c:v>
                </c:pt>
                <c:pt idx="52">
                  <c:v>5200</c:v>
                </c:pt>
                <c:pt idx="53">
                  <c:v>5300</c:v>
                </c:pt>
                <c:pt idx="54">
                  <c:v>5400</c:v>
                </c:pt>
                <c:pt idx="55">
                  <c:v>5500</c:v>
                </c:pt>
                <c:pt idx="56">
                  <c:v>5600</c:v>
                </c:pt>
                <c:pt idx="57">
                  <c:v>5700</c:v>
                </c:pt>
                <c:pt idx="58">
                  <c:v>5800</c:v>
                </c:pt>
                <c:pt idx="59">
                  <c:v>5900</c:v>
                </c:pt>
                <c:pt idx="60">
                  <c:v>6000</c:v>
                </c:pt>
                <c:pt idx="61">
                  <c:v>6100</c:v>
                </c:pt>
                <c:pt idx="62">
                  <c:v>6200</c:v>
                </c:pt>
                <c:pt idx="63">
                  <c:v>6300</c:v>
                </c:pt>
                <c:pt idx="64">
                  <c:v>6400</c:v>
                </c:pt>
                <c:pt idx="65">
                  <c:v>6500</c:v>
                </c:pt>
                <c:pt idx="66">
                  <c:v>6600</c:v>
                </c:pt>
                <c:pt idx="67">
                  <c:v>6700</c:v>
                </c:pt>
                <c:pt idx="68">
                  <c:v>6800</c:v>
                </c:pt>
                <c:pt idx="69">
                  <c:v>6900</c:v>
                </c:pt>
                <c:pt idx="70">
                  <c:v>7000</c:v>
                </c:pt>
                <c:pt idx="71">
                  <c:v>7100</c:v>
                </c:pt>
                <c:pt idx="72">
                  <c:v>7200</c:v>
                </c:pt>
                <c:pt idx="73">
                  <c:v>7300</c:v>
                </c:pt>
                <c:pt idx="74">
                  <c:v>7400</c:v>
                </c:pt>
                <c:pt idx="75">
                  <c:v>7500</c:v>
                </c:pt>
                <c:pt idx="76">
                  <c:v>7600</c:v>
                </c:pt>
                <c:pt idx="77">
                  <c:v>7700</c:v>
                </c:pt>
                <c:pt idx="78">
                  <c:v>7800</c:v>
                </c:pt>
                <c:pt idx="79">
                  <c:v>7900</c:v>
                </c:pt>
                <c:pt idx="80">
                  <c:v>8000</c:v>
                </c:pt>
                <c:pt idx="81">
                  <c:v>8100</c:v>
                </c:pt>
                <c:pt idx="82">
                  <c:v>8200</c:v>
                </c:pt>
                <c:pt idx="83">
                  <c:v>8300</c:v>
                </c:pt>
                <c:pt idx="84">
                  <c:v>8400</c:v>
                </c:pt>
                <c:pt idx="85">
                  <c:v>8500</c:v>
                </c:pt>
                <c:pt idx="86">
                  <c:v>8600</c:v>
                </c:pt>
                <c:pt idx="87">
                  <c:v>8700</c:v>
                </c:pt>
                <c:pt idx="88">
                  <c:v>8800</c:v>
                </c:pt>
                <c:pt idx="89">
                  <c:v>8900</c:v>
                </c:pt>
                <c:pt idx="90">
                  <c:v>9000</c:v>
                </c:pt>
                <c:pt idx="91">
                  <c:v>9100</c:v>
                </c:pt>
                <c:pt idx="92">
                  <c:v>9200</c:v>
                </c:pt>
                <c:pt idx="93">
                  <c:v>9300</c:v>
                </c:pt>
                <c:pt idx="94">
                  <c:v>9400</c:v>
                </c:pt>
                <c:pt idx="95">
                  <c:v>9500</c:v>
                </c:pt>
                <c:pt idx="96">
                  <c:v>9600</c:v>
                </c:pt>
                <c:pt idx="97">
                  <c:v>9700</c:v>
                </c:pt>
                <c:pt idx="98">
                  <c:v>9800</c:v>
                </c:pt>
                <c:pt idx="99">
                  <c:v>9900</c:v>
                </c:pt>
                <c:pt idx="100">
                  <c:v>10000</c:v>
                </c:pt>
              </c:numCache>
            </c:numRef>
          </c:cat>
          <c:val>
            <c:numRef>
              <c:f>'training loss'!$F$4:$F$104</c:f>
              <c:numCache>
                <c:formatCode>0.00E+00</c:formatCode>
                <c:ptCount val="101"/>
                <c:pt idx="0">
                  <c:v>2.4958561992645198</c:v>
                </c:pt>
                <c:pt idx="1">
                  <c:v>2.3818489718437101</c:v>
                </c:pt>
                <c:pt idx="2">
                  <c:v>2.2903057026862998</c:v>
                </c:pt>
                <c:pt idx="3">
                  <c:v>2.2337665033340399</c:v>
                </c:pt>
                <c:pt idx="4">
                  <c:v>2.1657215166091901</c:v>
                </c:pt>
                <c:pt idx="5">
                  <c:v>2.08309939622879</c:v>
                </c:pt>
                <c:pt idx="6">
                  <c:v>2.05421343922615</c:v>
                </c:pt>
                <c:pt idx="7">
                  <c:v>2.0091973972320498</c:v>
                </c:pt>
                <c:pt idx="8">
                  <c:v>1.9984244012832599</c:v>
                </c:pt>
                <c:pt idx="9">
                  <c:v>1.9558056652545901</c:v>
                </c:pt>
                <c:pt idx="10">
                  <c:v>1.9021577703952699</c:v>
                </c:pt>
                <c:pt idx="11">
                  <c:v>1.89129407405853</c:v>
                </c:pt>
                <c:pt idx="12">
                  <c:v>1.85448407649993</c:v>
                </c:pt>
                <c:pt idx="13">
                  <c:v>1.8583938097953701</c:v>
                </c:pt>
                <c:pt idx="14">
                  <c:v>1.8243694889545401</c:v>
                </c:pt>
                <c:pt idx="15">
                  <c:v>1.78393606424331</c:v>
                </c:pt>
                <c:pt idx="16">
                  <c:v>1.7790948557853601</c:v>
                </c:pt>
                <c:pt idx="17">
                  <c:v>1.7453849089145601</c:v>
                </c:pt>
                <c:pt idx="18">
                  <c:v>1.7570459544658601</c:v>
                </c:pt>
                <c:pt idx="19">
                  <c:v>1.72811262845993</c:v>
                </c:pt>
                <c:pt idx="20">
                  <c:v>1.69562576174736</c:v>
                </c:pt>
                <c:pt idx="21">
                  <c:v>1.6933582067489601</c:v>
                </c:pt>
                <c:pt idx="22">
                  <c:v>1.6610909438133199</c:v>
                </c:pt>
                <c:pt idx="23">
                  <c:v>1.67763543009757</c:v>
                </c:pt>
                <c:pt idx="24">
                  <c:v>1.6518938219547199</c:v>
                </c:pt>
                <c:pt idx="25">
                  <c:v>1.6239030015468501</c:v>
                </c:pt>
                <c:pt idx="26">
                  <c:v>1.6232211899757301</c:v>
                </c:pt>
                <c:pt idx="27">
                  <c:v>1.59128599643707</c:v>
                </c:pt>
                <c:pt idx="28">
                  <c:v>1.6112653768062499</c:v>
                </c:pt>
                <c:pt idx="29">
                  <c:v>1.58742997527122</c:v>
                </c:pt>
                <c:pt idx="30">
                  <c:v>1.56225218534469</c:v>
                </c:pt>
                <c:pt idx="31">
                  <c:v>1.56301404714584</c:v>
                </c:pt>
                <c:pt idx="32">
                  <c:v>1.5310744869709001</c:v>
                </c:pt>
                <c:pt idx="33">
                  <c:v>1.5535460340976699</c:v>
                </c:pt>
                <c:pt idx="34">
                  <c:v>1.5306441473960799</c:v>
                </c:pt>
                <c:pt idx="35">
                  <c:v>1.5076115906238501</c:v>
                </c:pt>
                <c:pt idx="36">
                  <c:v>1.5094681215286201</c:v>
                </c:pt>
                <c:pt idx="37">
                  <c:v>1.47761455535888</c:v>
                </c:pt>
                <c:pt idx="38">
                  <c:v>1.5014940941333701</c:v>
                </c:pt>
                <c:pt idx="39">
                  <c:v>1.47968029856681</c:v>
                </c:pt>
                <c:pt idx="40">
                  <c:v>1.4580592572689</c:v>
                </c:pt>
                <c:pt idx="41">
                  <c:v>1.4609484076499899</c:v>
                </c:pt>
                <c:pt idx="42">
                  <c:v>1.4291999506950299</c:v>
                </c:pt>
                <c:pt idx="43">
                  <c:v>1.4539877820014899</c:v>
                </c:pt>
                <c:pt idx="44">
                  <c:v>1.4326799702644299</c:v>
                </c:pt>
                <c:pt idx="45">
                  <c:v>1.4123519921302701</c:v>
                </c:pt>
                <c:pt idx="46">
                  <c:v>1.4160773777961699</c:v>
                </c:pt>
                <c:pt idx="47">
                  <c:v>1.3845718491077399</c:v>
                </c:pt>
                <c:pt idx="48">
                  <c:v>1.4099335253238601</c:v>
                </c:pt>
                <c:pt idx="49">
                  <c:v>1.3890473139285999</c:v>
                </c:pt>
                <c:pt idx="50">
                  <c:v>1.36943905115127</c:v>
                </c:pt>
                <c:pt idx="51">
                  <c:v>1.37389318585395</c:v>
                </c:pt>
                <c:pt idx="52">
                  <c:v>1.34257583737373</c:v>
                </c:pt>
                <c:pt idx="53">
                  <c:v>1.3683881652355101</c:v>
                </c:pt>
                <c:pt idx="54">
                  <c:v>1.34789859175682</c:v>
                </c:pt>
                <c:pt idx="55">
                  <c:v>1.32874825119972</c:v>
                </c:pt>
                <c:pt idx="56">
                  <c:v>1.33387919068336</c:v>
                </c:pt>
                <c:pt idx="57">
                  <c:v>1.3029001545906</c:v>
                </c:pt>
                <c:pt idx="58">
                  <c:v>1.3289536952972401</c:v>
                </c:pt>
                <c:pt idx="59">
                  <c:v>1.30862314105033</c:v>
                </c:pt>
                <c:pt idx="60">
                  <c:v>1.2898929202556599</c:v>
                </c:pt>
                <c:pt idx="61">
                  <c:v>1.2956322479247999</c:v>
                </c:pt>
                <c:pt idx="62">
                  <c:v>1.2648292803764301</c:v>
                </c:pt>
                <c:pt idx="63">
                  <c:v>1.29110502839088</c:v>
                </c:pt>
                <c:pt idx="64">
                  <c:v>1.27095206737518</c:v>
                </c:pt>
                <c:pt idx="65">
                  <c:v>1.2525685679912499</c:v>
                </c:pt>
                <c:pt idx="66">
                  <c:v>1.25866312026977</c:v>
                </c:pt>
                <c:pt idx="67">
                  <c:v>1.2281489980220699</c:v>
                </c:pt>
                <c:pt idx="68">
                  <c:v>1.25443957149982</c:v>
                </c:pt>
                <c:pt idx="69">
                  <c:v>1.23457102894783</c:v>
                </c:pt>
                <c:pt idx="70">
                  <c:v>1.2164142954349499</c:v>
                </c:pt>
                <c:pt idx="71">
                  <c:v>1.22285800099372</c:v>
                </c:pt>
                <c:pt idx="72">
                  <c:v>1.1925397658348</c:v>
                </c:pt>
                <c:pt idx="73">
                  <c:v>1.2189319634437501</c:v>
                </c:pt>
                <c:pt idx="74">
                  <c:v>1.19919318199157</c:v>
                </c:pt>
                <c:pt idx="75">
                  <c:v>1.18114101767539</c:v>
                </c:pt>
                <c:pt idx="76">
                  <c:v>1.1879397654533299</c:v>
                </c:pt>
                <c:pt idx="77">
                  <c:v>1.15793204426765</c:v>
                </c:pt>
                <c:pt idx="78">
                  <c:v>1.18423269867897</c:v>
                </c:pt>
                <c:pt idx="79">
                  <c:v>1.1646983534097599</c:v>
                </c:pt>
                <c:pt idx="80">
                  <c:v>1.1466596364974899</c:v>
                </c:pt>
                <c:pt idx="81">
                  <c:v>1.15380091905593</c:v>
                </c:pt>
                <c:pt idx="82">
                  <c:v>1.12413024544715</c:v>
                </c:pt>
                <c:pt idx="83">
                  <c:v>1.1502468186616801</c:v>
                </c:pt>
                <c:pt idx="84">
                  <c:v>1.1308433687686901</c:v>
                </c:pt>
                <c:pt idx="85">
                  <c:v>1.1127939558029101</c:v>
                </c:pt>
                <c:pt idx="86">
                  <c:v>1.1203227287530799</c:v>
                </c:pt>
                <c:pt idx="87">
                  <c:v>1.0908914911746901</c:v>
                </c:pt>
                <c:pt idx="88">
                  <c:v>1.11678710222244</c:v>
                </c:pt>
                <c:pt idx="89">
                  <c:v>1.09759640336036</c:v>
                </c:pt>
                <c:pt idx="90">
                  <c:v>1.07944267749786</c:v>
                </c:pt>
                <c:pt idx="91">
                  <c:v>1.08735653936862</c:v>
                </c:pt>
                <c:pt idx="92">
                  <c:v>1.0581956022977801</c:v>
                </c:pt>
                <c:pt idx="93">
                  <c:v>1.0838063985109301</c:v>
                </c:pt>
                <c:pt idx="94">
                  <c:v>1.06488227069377</c:v>
                </c:pt>
                <c:pt idx="95">
                  <c:v>1.0465235447883601</c:v>
                </c:pt>
                <c:pt idx="96">
                  <c:v>1.05477370977401</c:v>
                </c:pt>
                <c:pt idx="97">
                  <c:v>1.0259583520889199</c:v>
                </c:pt>
                <c:pt idx="98">
                  <c:v>1.05115718722343</c:v>
                </c:pt>
                <c:pt idx="99">
                  <c:v>1.03261159300804</c:v>
                </c:pt>
                <c:pt idx="100">
                  <c:v>1.03261159300804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B82-4EB8-AC6F-EDC9E9C255BB}"/>
            </c:ext>
          </c:extLst>
        </c:ser>
        <c:ser>
          <c:idx val="4"/>
          <c:order val="4"/>
          <c:tx>
            <c:strRef>
              <c:f>'training loss'!$G$3</c:f>
              <c:strCache>
                <c:ptCount val="1"/>
                <c:pt idx="0">
                  <c:v>Serial:LR=0.0005</c:v>
                </c:pt>
              </c:strCache>
            </c:strRef>
          </c:tx>
          <c:spPr>
            <a:ln w="38100" cap="rnd">
              <a:solidFill>
                <a:srgbClr val="7030A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'training loss'!$B$4:$B$104</c:f>
              <c:numCache>
                <c:formatCode>General</c:formatCode>
                <c:ptCount val="10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  <c:pt idx="21">
                  <c:v>2100</c:v>
                </c:pt>
                <c:pt idx="22">
                  <c:v>2200</c:v>
                </c:pt>
                <c:pt idx="23">
                  <c:v>2300</c:v>
                </c:pt>
                <c:pt idx="24">
                  <c:v>2400</c:v>
                </c:pt>
                <c:pt idx="25">
                  <c:v>2500</c:v>
                </c:pt>
                <c:pt idx="26">
                  <c:v>2600</c:v>
                </c:pt>
                <c:pt idx="27">
                  <c:v>2700</c:v>
                </c:pt>
                <c:pt idx="28">
                  <c:v>2800</c:v>
                </c:pt>
                <c:pt idx="29">
                  <c:v>2900</c:v>
                </c:pt>
                <c:pt idx="30">
                  <c:v>3000</c:v>
                </c:pt>
                <c:pt idx="31">
                  <c:v>3100</c:v>
                </c:pt>
                <c:pt idx="32">
                  <c:v>3200</c:v>
                </c:pt>
                <c:pt idx="33">
                  <c:v>3300</c:v>
                </c:pt>
                <c:pt idx="34">
                  <c:v>3400</c:v>
                </c:pt>
                <c:pt idx="35">
                  <c:v>3500</c:v>
                </c:pt>
                <c:pt idx="36">
                  <c:v>3600</c:v>
                </c:pt>
                <c:pt idx="37">
                  <c:v>3700</c:v>
                </c:pt>
                <c:pt idx="38">
                  <c:v>3800</c:v>
                </c:pt>
                <c:pt idx="39">
                  <c:v>3900</c:v>
                </c:pt>
                <c:pt idx="40">
                  <c:v>4000</c:v>
                </c:pt>
                <c:pt idx="41">
                  <c:v>4100</c:v>
                </c:pt>
                <c:pt idx="42">
                  <c:v>4200</c:v>
                </c:pt>
                <c:pt idx="43">
                  <c:v>4300</c:v>
                </c:pt>
                <c:pt idx="44">
                  <c:v>4400</c:v>
                </c:pt>
                <c:pt idx="45">
                  <c:v>4500</c:v>
                </c:pt>
                <c:pt idx="46">
                  <c:v>4600</c:v>
                </c:pt>
                <c:pt idx="47">
                  <c:v>4700</c:v>
                </c:pt>
                <c:pt idx="48">
                  <c:v>4800</c:v>
                </c:pt>
                <c:pt idx="49">
                  <c:v>4900</c:v>
                </c:pt>
                <c:pt idx="50">
                  <c:v>5000</c:v>
                </c:pt>
                <c:pt idx="51">
                  <c:v>5100</c:v>
                </c:pt>
                <c:pt idx="52">
                  <c:v>5200</c:v>
                </c:pt>
                <c:pt idx="53">
                  <c:v>5300</c:v>
                </c:pt>
                <c:pt idx="54">
                  <c:v>5400</c:v>
                </c:pt>
                <c:pt idx="55">
                  <c:v>5500</c:v>
                </c:pt>
                <c:pt idx="56">
                  <c:v>5600</c:v>
                </c:pt>
                <c:pt idx="57">
                  <c:v>5700</c:v>
                </c:pt>
                <c:pt idx="58">
                  <c:v>5800</c:v>
                </c:pt>
                <c:pt idx="59">
                  <c:v>5900</c:v>
                </c:pt>
                <c:pt idx="60">
                  <c:v>6000</c:v>
                </c:pt>
                <c:pt idx="61">
                  <c:v>6100</c:v>
                </c:pt>
                <c:pt idx="62">
                  <c:v>6200</c:v>
                </c:pt>
                <c:pt idx="63">
                  <c:v>6300</c:v>
                </c:pt>
                <c:pt idx="64">
                  <c:v>6400</c:v>
                </c:pt>
                <c:pt idx="65">
                  <c:v>6500</c:v>
                </c:pt>
                <c:pt idx="66">
                  <c:v>6600</c:v>
                </c:pt>
                <c:pt idx="67">
                  <c:v>6700</c:v>
                </c:pt>
                <c:pt idx="68">
                  <c:v>6800</c:v>
                </c:pt>
                <c:pt idx="69">
                  <c:v>6900</c:v>
                </c:pt>
                <c:pt idx="70">
                  <c:v>7000</c:v>
                </c:pt>
                <c:pt idx="71">
                  <c:v>7100</c:v>
                </c:pt>
                <c:pt idx="72">
                  <c:v>7200</c:v>
                </c:pt>
                <c:pt idx="73">
                  <c:v>7300</c:v>
                </c:pt>
                <c:pt idx="74">
                  <c:v>7400</c:v>
                </c:pt>
                <c:pt idx="75">
                  <c:v>7500</c:v>
                </c:pt>
                <c:pt idx="76">
                  <c:v>7600</c:v>
                </c:pt>
                <c:pt idx="77">
                  <c:v>7700</c:v>
                </c:pt>
                <c:pt idx="78">
                  <c:v>7800</c:v>
                </c:pt>
                <c:pt idx="79">
                  <c:v>7900</c:v>
                </c:pt>
                <c:pt idx="80">
                  <c:v>8000</c:v>
                </c:pt>
                <c:pt idx="81">
                  <c:v>8100</c:v>
                </c:pt>
                <c:pt idx="82">
                  <c:v>8200</c:v>
                </c:pt>
                <c:pt idx="83">
                  <c:v>8300</c:v>
                </c:pt>
                <c:pt idx="84">
                  <c:v>8400</c:v>
                </c:pt>
                <c:pt idx="85">
                  <c:v>8500</c:v>
                </c:pt>
                <c:pt idx="86">
                  <c:v>8600</c:v>
                </c:pt>
                <c:pt idx="87">
                  <c:v>8700</c:v>
                </c:pt>
                <c:pt idx="88">
                  <c:v>8800</c:v>
                </c:pt>
                <c:pt idx="89">
                  <c:v>8900</c:v>
                </c:pt>
                <c:pt idx="90">
                  <c:v>9000</c:v>
                </c:pt>
                <c:pt idx="91">
                  <c:v>9100</c:v>
                </c:pt>
                <c:pt idx="92">
                  <c:v>9200</c:v>
                </c:pt>
                <c:pt idx="93">
                  <c:v>9300</c:v>
                </c:pt>
                <c:pt idx="94">
                  <c:v>9400</c:v>
                </c:pt>
                <c:pt idx="95">
                  <c:v>9500</c:v>
                </c:pt>
                <c:pt idx="96">
                  <c:v>9600</c:v>
                </c:pt>
                <c:pt idx="97">
                  <c:v>9700</c:v>
                </c:pt>
                <c:pt idx="98">
                  <c:v>9800</c:v>
                </c:pt>
                <c:pt idx="99">
                  <c:v>9900</c:v>
                </c:pt>
                <c:pt idx="100">
                  <c:v>10000</c:v>
                </c:pt>
              </c:numCache>
            </c:numRef>
          </c:cat>
          <c:val>
            <c:numRef>
              <c:f>'training loss'!$G$4:$G$104</c:f>
              <c:numCache>
                <c:formatCode>0.00E+00</c:formatCode>
                <c:ptCount val="101"/>
                <c:pt idx="0">
                  <c:v>2.53094104528427</c:v>
                </c:pt>
                <c:pt idx="1">
                  <c:v>2.46400515556335</c:v>
                </c:pt>
                <c:pt idx="2">
                  <c:v>2.4020896363258299</c:v>
                </c:pt>
                <c:pt idx="3">
                  <c:v>2.359894490242</c:v>
                </c:pt>
                <c:pt idx="4">
                  <c:v>2.3067865443229598</c:v>
                </c:pt>
                <c:pt idx="5">
                  <c:v>2.2469320297241202</c:v>
                </c:pt>
                <c:pt idx="6">
                  <c:v>2.2215531778335502</c:v>
                </c:pt>
                <c:pt idx="7">
                  <c:v>2.1836370849609299</c:v>
                </c:pt>
                <c:pt idx="8">
                  <c:v>2.1699040925502699</c:v>
                </c:pt>
                <c:pt idx="9">
                  <c:v>2.13180582404136</c:v>
                </c:pt>
                <c:pt idx="10">
                  <c:v>2.09001614212989</c:v>
                </c:pt>
                <c:pt idx="11">
                  <c:v>2.07953728079795</c:v>
                </c:pt>
                <c:pt idx="12">
                  <c:v>2.0496874439716302</c:v>
                </c:pt>
                <c:pt idx="13">
                  <c:v>2.0494274938106498</c:v>
                </c:pt>
                <c:pt idx="14">
                  <c:v>2.0175295269489202</c:v>
                </c:pt>
                <c:pt idx="15">
                  <c:v>1.98441281676292</c:v>
                </c:pt>
                <c:pt idx="16">
                  <c:v>1.9806594240665401</c:v>
                </c:pt>
                <c:pt idx="17">
                  <c:v>1.95372311711311</c:v>
                </c:pt>
                <c:pt idx="18">
                  <c:v>1.96076949834823</c:v>
                </c:pt>
                <c:pt idx="19">
                  <c:v>1.9323009288310999</c:v>
                </c:pt>
                <c:pt idx="20">
                  <c:v>1.90434458971023</c:v>
                </c:pt>
                <c:pt idx="21">
                  <c:v>1.9040220868587401</c:v>
                </c:pt>
                <c:pt idx="22">
                  <c:v>1.8780131411552401</c:v>
                </c:pt>
                <c:pt idx="23">
                  <c:v>1.8897059249877901</c:v>
                </c:pt>
                <c:pt idx="24">
                  <c:v>1.8630574107170099</c:v>
                </c:pt>
                <c:pt idx="25">
                  <c:v>1.8390915644168799</c:v>
                </c:pt>
                <c:pt idx="26">
                  <c:v>1.84080808758735</c:v>
                </c:pt>
                <c:pt idx="27">
                  <c:v>1.8149319815635601</c:v>
                </c:pt>
                <c:pt idx="28">
                  <c:v>1.8300096428394299</c:v>
                </c:pt>
                <c:pt idx="29">
                  <c:v>1.8048554718494401</c:v>
                </c:pt>
                <c:pt idx="30">
                  <c:v>1.78390985846519</c:v>
                </c:pt>
                <c:pt idx="31">
                  <c:v>1.78703281402587</c:v>
                </c:pt>
                <c:pt idx="32">
                  <c:v>1.7609654796123499</c:v>
                </c:pt>
                <c:pt idx="33">
                  <c:v>1.77868564009666</c:v>
                </c:pt>
                <c:pt idx="34">
                  <c:v>1.7548510396480499</c:v>
                </c:pt>
                <c:pt idx="35">
                  <c:v>1.7361028623580901</c:v>
                </c:pt>
                <c:pt idx="36">
                  <c:v>1.7400748634338301</c:v>
                </c:pt>
                <c:pt idx="37">
                  <c:v>1.7139162445068299</c:v>
                </c:pt>
                <c:pt idx="38">
                  <c:v>1.73344867706298</c:v>
                </c:pt>
                <c:pt idx="39">
                  <c:v>1.7107226753234801</c:v>
                </c:pt>
                <c:pt idx="40">
                  <c:v>1.6939545571804</c:v>
                </c:pt>
                <c:pt idx="41">
                  <c:v>1.6983434128761199</c:v>
                </c:pt>
                <c:pt idx="42">
                  <c:v>1.6720557808876</c:v>
                </c:pt>
                <c:pt idx="43">
                  <c:v>1.69322247862815</c:v>
                </c:pt>
                <c:pt idx="44">
                  <c:v>1.6712439918518001</c:v>
                </c:pt>
                <c:pt idx="45">
                  <c:v>1.6559671199321699</c:v>
                </c:pt>
                <c:pt idx="46">
                  <c:v>1.6606298732757501</c:v>
                </c:pt>
                <c:pt idx="47">
                  <c:v>1.63418435811996</c:v>
                </c:pt>
                <c:pt idx="48">
                  <c:v>1.65660067081451</c:v>
                </c:pt>
                <c:pt idx="49">
                  <c:v>1.6352446508407501</c:v>
                </c:pt>
                <c:pt idx="50">
                  <c:v>1.6212316143512699</c:v>
                </c:pt>
                <c:pt idx="51">
                  <c:v>1.6261728370189601</c:v>
                </c:pt>
                <c:pt idx="52">
                  <c:v>1.59934338927268</c:v>
                </c:pt>
                <c:pt idx="53">
                  <c:v>1.62299504995346</c:v>
                </c:pt>
                <c:pt idx="54">
                  <c:v>1.60220465898513</c:v>
                </c:pt>
                <c:pt idx="55">
                  <c:v>1.58902023077011</c:v>
                </c:pt>
                <c:pt idx="56">
                  <c:v>1.5942921113967801</c:v>
                </c:pt>
                <c:pt idx="57">
                  <c:v>1.5672275006770999</c:v>
                </c:pt>
                <c:pt idx="58">
                  <c:v>1.5917655920982301</c:v>
                </c:pt>
                <c:pt idx="59">
                  <c:v>1.5714609146118099</c:v>
                </c:pt>
                <c:pt idx="60">
                  <c:v>1.55896279096603</c:v>
                </c:pt>
                <c:pt idx="61">
                  <c:v>1.56453358411788</c:v>
                </c:pt>
                <c:pt idx="62">
                  <c:v>1.5371949923038399</c:v>
                </c:pt>
                <c:pt idx="63">
                  <c:v>1.56259416103363</c:v>
                </c:pt>
                <c:pt idx="64">
                  <c:v>1.5425844287872299</c:v>
                </c:pt>
                <c:pt idx="65">
                  <c:v>1.5305699789524001</c:v>
                </c:pt>
                <c:pt idx="66">
                  <c:v>1.53657000899314</c:v>
                </c:pt>
                <c:pt idx="67">
                  <c:v>1.50900525450706</c:v>
                </c:pt>
                <c:pt idx="68">
                  <c:v>1.53501880049705</c:v>
                </c:pt>
                <c:pt idx="69">
                  <c:v>1.5152557027339899</c:v>
                </c:pt>
                <c:pt idx="70">
                  <c:v>1.5037015092372801</c:v>
                </c:pt>
                <c:pt idx="71">
                  <c:v>1.5101111876964499</c:v>
                </c:pt>
                <c:pt idx="72">
                  <c:v>1.4823447263240801</c:v>
                </c:pt>
                <c:pt idx="73">
                  <c:v>1.50885947704315</c:v>
                </c:pt>
                <c:pt idx="74">
                  <c:v>1.48929079294204</c:v>
                </c:pt>
                <c:pt idx="75">
                  <c:v>1.4780764126777599</c:v>
                </c:pt>
                <c:pt idx="76">
                  <c:v>1.48492156624794</c:v>
                </c:pt>
                <c:pt idx="77">
                  <c:v>1.4569852840900399</c:v>
                </c:pt>
                <c:pt idx="78">
                  <c:v>1.4839132058620399</c:v>
                </c:pt>
                <c:pt idx="79">
                  <c:v>1.46456011295318</c:v>
                </c:pt>
                <c:pt idx="80">
                  <c:v>1.45359134674072</c:v>
                </c:pt>
                <c:pt idx="81">
                  <c:v>1.4608406209945599</c:v>
                </c:pt>
                <c:pt idx="82">
                  <c:v>1.4327309811115201</c:v>
                </c:pt>
                <c:pt idx="83">
                  <c:v>1.46002740621566</c:v>
                </c:pt>
                <c:pt idx="84">
                  <c:v>1.44077638149261</c:v>
                </c:pt>
                <c:pt idx="85">
                  <c:v>1.4300439953804001</c:v>
                </c:pt>
                <c:pt idx="86">
                  <c:v>1.4376925480365701</c:v>
                </c:pt>
                <c:pt idx="87">
                  <c:v>1.4094677591323801</c:v>
                </c:pt>
                <c:pt idx="88">
                  <c:v>1.43704281449317</c:v>
                </c:pt>
                <c:pt idx="89">
                  <c:v>1.41788893580436</c:v>
                </c:pt>
                <c:pt idx="90">
                  <c:v>1.4073298871517099</c:v>
                </c:pt>
                <c:pt idx="91">
                  <c:v>1.41535456895828</c:v>
                </c:pt>
                <c:pt idx="92">
                  <c:v>1.3870356655120799</c:v>
                </c:pt>
                <c:pt idx="93">
                  <c:v>1.41486364722251</c:v>
                </c:pt>
                <c:pt idx="94">
                  <c:v>1.3957041025161701</c:v>
                </c:pt>
                <c:pt idx="95">
                  <c:v>1.3853927159309301</c:v>
                </c:pt>
                <c:pt idx="96">
                  <c:v>1.39368376374244</c:v>
                </c:pt>
                <c:pt idx="97">
                  <c:v>1.3653413903713201</c:v>
                </c:pt>
                <c:pt idx="98">
                  <c:v>1.39337782144546</c:v>
                </c:pt>
                <c:pt idx="99">
                  <c:v>1.3741207504272399</c:v>
                </c:pt>
                <c:pt idx="100">
                  <c:v>1.3741207504272399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B82-4EB8-AC6F-EDC9E9C255BB}"/>
            </c:ext>
          </c:extLst>
        </c:ser>
        <c:ser>
          <c:idx val="5"/>
          <c:order val="5"/>
          <c:tx>
            <c:strRef>
              <c:f>'training loss'!$H$3</c:f>
              <c:strCache>
                <c:ptCount val="1"/>
                <c:pt idx="0">
                  <c:v>HFTA:LR=0.0005</c:v>
                </c:pt>
              </c:strCache>
            </c:strRef>
          </c:tx>
          <c:spPr>
            <a:ln w="38100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'training loss'!$B$4:$B$104</c:f>
              <c:numCache>
                <c:formatCode>General</c:formatCode>
                <c:ptCount val="10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  <c:pt idx="21">
                  <c:v>2100</c:v>
                </c:pt>
                <c:pt idx="22">
                  <c:v>2200</c:v>
                </c:pt>
                <c:pt idx="23">
                  <c:v>2300</c:v>
                </c:pt>
                <c:pt idx="24">
                  <c:v>2400</c:v>
                </c:pt>
                <c:pt idx="25">
                  <c:v>2500</c:v>
                </c:pt>
                <c:pt idx="26">
                  <c:v>2600</c:v>
                </c:pt>
                <c:pt idx="27">
                  <c:v>2700</c:v>
                </c:pt>
                <c:pt idx="28">
                  <c:v>2800</c:v>
                </c:pt>
                <c:pt idx="29">
                  <c:v>2900</c:v>
                </c:pt>
                <c:pt idx="30">
                  <c:v>3000</c:v>
                </c:pt>
                <c:pt idx="31">
                  <c:v>3100</c:v>
                </c:pt>
                <c:pt idx="32">
                  <c:v>3200</c:v>
                </c:pt>
                <c:pt idx="33">
                  <c:v>3300</c:v>
                </c:pt>
                <c:pt idx="34">
                  <c:v>3400</c:v>
                </c:pt>
                <c:pt idx="35">
                  <c:v>3500</c:v>
                </c:pt>
                <c:pt idx="36">
                  <c:v>3600</c:v>
                </c:pt>
                <c:pt idx="37">
                  <c:v>3700</c:v>
                </c:pt>
                <c:pt idx="38">
                  <c:v>3800</c:v>
                </c:pt>
                <c:pt idx="39">
                  <c:v>3900</c:v>
                </c:pt>
                <c:pt idx="40">
                  <c:v>4000</c:v>
                </c:pt>
                <c:pt idx="41">
                  <c:v>4100</c:v>
                </c:pt>
                <c:pt idx="42">
                  <c:v>4200</c:v>
                </c:pt>
                <c:pt idx="43">
                  <c:v>4300</c:v>
                </c:pt>
                <c:pt idx="44">
                  <c:v>4400</c:v>
                </c:pt>
                <c:pt idx="45">
                  <c:v>4500</c:v>
                </c:pt>
                <c:pt idx="46">
                  <c:v>4600</c:v>
                </c:pt>
                <c:pt idx="47">
                  <c:v>4700</c:v>
                </c:pt>
                <c:pt idx="48">
                  <c:v>4800</c:v>
                </c:pt>
                <c:pt idx="49">
                  <c:v>4900</c:v>
                </c:pt>
                <c:pt idx="50">
                  <c:v>5000</c:v>
                </c:pt>
                <c:pt idx="51">
                  <c:v>5100</c:v>
                </c:pt>
                <c:pt idx="52">
                  <c:v>5200</c:v>
                </c:pt>
                <c:pt idx="53">
                  <c:v>5300</c:v>
                </c:pt>
                <c:pt idx="54">
                  <c:v>5400</c:v>
                </c:pt>
                <c:pt idx="55">
                  <c:v>5500</c:v>
                </c:pt>
                <c:pt idx="56">
                  <c:v>5600</c:v>
                </c:pt>
                <c:pt idx="57">
                  <c:v>5700</c:v>
                </c:pt>
                <c:pt idx="58">
                  <c:v>5800</c:v>
                </c:pt>
                <c:pt idx="59">
                  <c:v>5900</c:v>
                </c:pt>
                <c:pt idx="60">
                  <c:v>6000</c:v>
                </c:pt>
                <c:pt idx="61">
                  <c:v>6100</c:v>
                </c:pt>
                <c:pt idx="62">
                  <c:v>6200</c:v>
                </c:pt>
                <c:pt idx="63">
                  <c:v>6300</c:v>
                </c:pt>
                <c:pt idx="64">
                  <c:v>6400</c:v>
                </c:pt>
                <c:pt idx="65">
                  <c:v>6500</c:v>
                </c:pt>
                <c:pt idx="66">
                  <c:v>6600</c:v>
                </c:pt>
                <c:pt idx="67">
                  <c:v>6700</c:v>
                </c:pt>
                <c:pt idx="68">
                  <c:v>6800</c:v>
                </c:pt>
                <c:pt idx="69">
                  <c:v>6900</c:v>
                </c:pt>
                <c:pt idx="70">
                  <c:v>7000</c:v>
                </c:pt>
                <c:pt idx="71">
                  <c:v>7100</c:v>
                </c:pt>
                <c:pt idx="72">
                  <c:v>7200</c:v>
                </c:pt>
                <c:pt idx="73">
                  <c:v>7300</c:v>
                </c:pt>
                <c:pt idx="74">
                  <c:v>7400</c:v>
                </c:pt>
                <c:pt idx="75">
                  <c:v>7500</c:v>
                </c:pt>
                <c:pt idx="76">
                  <c:v>7600</c:v>
                </c:pt>
                <c:pt idx="77">
                  <c:v>7700</c:v>
                </c:pt>
                <c:pt idx="78">
                  <c:v>7800</c:v>
                </c:pt>
                <c:pt idx="79">
                  <c:v>7900</c:v>
                </c:pt>
                <c:pt idx="80">
                  <c:v>8000</c:v>
                </c:pt>
                <c:pt idx="81">
                  <c:v>8100</c:v>
                </c:pt>
                <c:pt idx="82">
                  <c:v>8200</c:v>
                </c:pt>
                <c:pt idx="83">
                  <c:v>8300</c:v>
                </c:pt>
                <c:pt idx="84">
                  <c:v>8400</c:v>
                </c:pt>
                <c:pt idx="85">
                  <c:v>8500</c:v>
                </c:pt>
                <c:pt idx="86">
                  <c:v>8600</c:v>
                </c:pt>
                <c:pt idx="87">
                  <c:v>8700</c:v>
                </c:pt>
                <c:pt idx="88">
                  <c:v>8800</c:v>
                </c:pt>
                <c:pt idx="89">
                  <c:v>8900</c:v>
                </c:pt>
                <c:pt idx="90">
                  <c:v>9000</c:v>
                </c:pt>
                <c:pt idx="91">
                  <c:v>9100</c:v>
                </c:pt>
                <c:pt idx="92">
                  <c:v>9200</c:v>
                </c:pt>
                <c:pt idx="93">
                  <c:v>9300</c:v>
                </c:pt>
                <c:pt idx="94">
                  <c:v>9400</c:v>
                </c:pt>
                <c:pt idx="95">
                  <c:v>9500</c:v>
                </c:pt>
                <c:pt idx="96">
                  <c:v>9600</c:v>
                </c:pt>
                <c:pt idx="97">
                  <c:v>9700</c:v>
                </c:pt>
                <c:pt idx="98">
                  <c:v>9800</c:v>
                </c:pt>
                <c:pt idx="99">
                  <c:v>9900</c:v>
                </c:pt>
                <c:pt idx="100">
                  <c:v>10000</c:v>
                </c:pt>
              </c:numCache>
            </c:numRef>
          </c:cat>
          <c:val>
            <c:numRef>
              <c:f>'training loss'!$H$4:$H$104</c:f>
              <c:numCache>
                <c:formatCode>0.00E+00</c:formatCode>
                <c:ptCount val="101"/>
                <c:pt idx="0">
                  <c:v>2.5309374475479101</c:v>
                </c:pt>
                <c:pt idx="1">
                  <c:v>2.4640069746971101</c:v>
                </c:pt>
                <c:pt idx="2">
                  <c:v>2.40207375049591</c:v>
                </c:pt>
                <c:pt idx="3">
                  <c:v>2.3599079275131198</c:v>
                </c:pt>
                <c:pt idx="4">
                  <c:v>2.3067457723617499</c:v>
                </c:pt>
                <c:pt idx="5">
                  <c:v>2.2469366502761798</c:v>
                </c:pt>
                <c:pt idx="6">
                  <c:v>2.2214162349700901</c:v>
                </c:pt>
                <c:pt idx="7">
                  <c:v>2.1836487627029402</c:v>
                </c:pt>
                <c:pt idx="8">
                  <c:v>2.1699683666229199</c:v>
                </c:pt>
                <c:pt idx="9">
                  <c:v>2.1317245483398399</c:v>
                </c:pt>
                <c:pt idx="10">
                  <c:v>2.08997671961784</c:v>
                </c:pt>
                <c:pt idx="11">
                  <c:v>2.0794336712360302</c:v>
                </c:pt>
                <c:pt idx="12">
                  <c:v>2.04968247413635</c:v>
                </c:pt>
                <c:pt idx="13">
                  <c:v>2.0493329858779901</c:v>
                </c:pt>
                <c:pt idx="14">
                  <c:v>2.01749679327011</c:v>
                </c:pt>
                <c:pt idx="15">
                  <c:v>1.9843869519233699</c:v>
                </c:pt>
                <c:pt idx="16">
                  <c:v>1.98062771201133</c:v>
                </c:pt>
                <c:pt idx="17">
                  <c:v>1.9537021911144199</c:v>
                </c:pt>
                <c:pt idx="18">
                  <c:v>1.96071579694747</c:v>
                </c:pt>
                <c:pt idx="19">
                  <c:v>1.93227674484252</c:v>
                </c:pt>
                <c:pt idx="20">
                  <c:v>1.9043084430694499</c:v>
                </c:pt>
                <c:pt idx="21">
                  <c:v>1.9039916539192101</c:v>
                </c:pt>
                <c:pt idx="22">
                  <c:v>1.87794334888458</c:v>
                </c:pt>
                <c:pt idx="23">
                  <c:v>1.88959998130798</c:v>
                </c:pt>
                <c:pt idx="24">
                  <c:v>1.8630991446971801</c:v>
                </c:pt>
                <c:pt idx="25">
                  <c:v>1.8391091942787099</c:v>
                </c:pt>
                <c:pt idx="26">
                  <c:v>1.8408118712902</c:v>
                </c:pt>
                <c:pt idx="27">
                  <c:v>1.81493811845779</c:v>
                </c:pt>
                <c:pt idx="28">
                  <c:v>1.82998484969139</c:v>
                </c:pt>
                <c:pt idx="29">
                  <c:v>1.8049358785152401</c:v>
                </c:pt>
                <c:pt idx="30">
                  <c:v>1.78398426413536</c:v>
                </c:pt>
                <c:pt idx="31">
                  <c:v>1.78697113156318</c:v>
                </c:pt>
                <c:pt idx="32">
                  <c:v>1.76083714008331</c:v>
                </c:pt>
                <c:pt idx="33">
                  <c:v>1.7786861693859</c:v>
                </c:pt>
                <c:pt idx="34">
                  <c:v>1.7549239397048899</c:v>
                </c:pt>
                <c:pt idx="35">
                  <c:v>1.73634881734848</c:v>
                </c:pt>
                <c:pt idx="36">
                  <c:v>1.7400027978420201</c:v>
                </c:pt>
                <c:pt idx="37">
                  <c:v>1.7138615155220001</c:v>
                </c:pt>
                <c:pt idx="38">
                  <c:v>1.7335594034194901</c:v>
                </c:pt>
                <c:pt idx="39">
                  <c:v>1.7108391439914701</c:v>
                </c:pt>
                <c:pt idx="40">
                  <c:v>1.69422035336494</c:v>
                </c:pt>
                <c:pt idx="41">
                  <c:v>1.6983602130413</c:v>
                </c:pt>
                <c:pt idx="42">
                  <c:v>1.6720095133781401</c:v>
                </c:pt>
                <c:pt idx="43">
                  <c:v>1.69329554080963</c:v>
                </c:pt>
                <c:pt idx="44">
                  <c:v>1.6713712155818901</c:v>
                </c:pt>
                <c:pt idx="45">
                  <c:v>1.6562502074241601</c:v>
                </c:pt>
                <c:pt idx="46">
                  <c:v>1.6607219314575099</c:v>
                </c:pt>
                <c:pt idx="47">
                  <c:v>1.6340450382232601</c:v>
                </c:pt>
                <c:pt idx="48">
                  <c:v>1.6567978310585001</c:v>
                </c:pt>
                <c:pt idx="49">
                  <c:v>1.63533439040184</c:v>
                </c:pt>
                <c:pt idx="50">
                  <c:v>1.6214690291881499</c:v>
                </c:pt>
                <c:pt idx="51">
                  <c:v>1.6262860536575301</c:v>
                </c:pt>
                <c:pt idx="52">
                  <c:v>1.59926810979843</c:v>
                </c:pt>
                <c:pt idx="53">
                  <c:v>1.6231393814086901</c:v>
                </c:pt>
                <c:pt idx="54">
                  <c:v>1.6023387658596</c:v>
                </c:pt>
                <c:pt idx="55">
                  <c:v>1.5892562913894599</c:v>
                </c:pt>
                <c:pt idx="56">
                  <c:v>1.5944033932685799</c:v>
                </c:pt>
                <c:pt idx="57">
                  <c:v>1.5671314775943701</c:v>
                </c:pt>
                <c:pt idx="58">
                  <c:v>1.5919341754913301</c:v>
                </c:pt>
                <c:pt idx="59">
                  <c:v>1.5715440738201101</c:v>
                </c:pt>
                <c:pt idx="60">
                  <c:v>1.55914388418197</c:v>
                </c:pt>
                <c:pt idx="61">
                  <c:v>1.5646897172927801</c:v>
                </c:pt>
                <c:pt idx="62">
                  <c:v>1.53710193514823</c:v>
                </c:pt>
                <c:pt idx="63">
                  <c:v>1.562678784132</c:v>
                </c:pt>
                <c:pt idx="64">
                  <c:v>1.5426629984378799</c:v>
                </c:pt>
                <c:pt idx="65">
                  <c:v>1.53081231713294</c:v>
                </c:pt>
                <c:pt idx="66">
                  <c:v>1.53680590271949</c:v>
                </c:pt>
                <c:pt idx="67">
                  <c:v>1.5088948976993499</c:v>
                </c:pt>
                <c:pt idx="68">
                  <c:v>1.53513725042343</c:v>
                </c:pt>
                <c:pt idx="69">
                  <c:v>1.51545181989669</c:v>
                </c:pt>
                <c:pt idx="70">
                  <c:v>1.5039335465431201</c:v>
                </c:pt>
                <c:pt idx="71">
                  <c:v>1.5103351092338499</c:v>
                </c:pt>
                <c:pt idx="72">
                  <c:v>1.48219390630722</c:v>
                </c:pt>
                <c:pt idx="73">
                  <c:v>1.50903465747833</c:v>
                </c:pt>
                <c:pt idx="74">
                  <c:v>1.4895957243442499</c:v>
                </c:pt>
                <c:pt idx="75">
                  <c:v>1.4782540059089599</c:v>
                </c:pt>
                <c:pt idx="76">
                  <c:v>1.4851708197593601</c:v>
                </c:pt>
                <c:pt idx="77">
                  <c:v>1.45677500367164</c:v>
                </c:pt>
                <c:pt idx="78">
                  <c:v>1.4841349756717599</c:v>
                </c:pt>
                <c:pt idx="79">
                  <c:v>1.46478687763214</c:v>
                </c:pt>
                <c:pt idx="80">
                  <c:v>1.4537091755867</c:v>
                </c:pt>
                <c:pt idx="81">
                  <c:v>1.46109682321548</c:v>
                </c:pt>
                <c:pt idx="82">
                  <c:v>1.4325520372390701</c:v>
                </c:pt>
                <c:pt idx="83">
                  <c:v>1.4602068126201599</c:v>
                </c:pt>
                <c:pt idx="84">
                  <c:v>1.44095146417617</c:v>
                </c:pt>
                <c:pt idx="85">
                  <c:v>1.4301393008232099</c:v>
                </c:pt>
                <c:pt idx="86">
                  <c:v>1.4379770016670199</c:v>
                </c:pt>
                <c:pt idx="87">
                  <c:v>1.4092587959766301</c:v>
                </c:pt>
                <c:pt idx="88">
                  <c:v>1.4372004365921001</c:v>
                </c:pt>
                <c:pt idx="89">
                  <c:v>1.4179819071292801</c:v>
                </c:pt>
                <c:pt idx="90">
                  <c:v>1.4074556732177701</c:v>
                </c:pt>
                <c:pt idx="91">
                  <c:v>1.4156284904479901</c:v>
                </c:pt>
                <c:pt idx="92">
                  <c:v>1.3867610955238301</c:v>
                </c:pt>
                <c:pt idx="93">
                  <c:v>1.4149895560741399</c:v>
                </c:pt>
                <c:pt idx="94">
                  <c:v>1.3957731163501701</c:v>
                </c:pt>
                <c:pt idx="95">
                  <c:v>1.38550193071365</c:v>
                </c:pt>
                <c:pt idx="96">
                  <c:v>1.39395899534225</c:v>
                </c:pt>
                <c:pt idx="97">
                  <c:v>1.3650418186187701</c:v>
                </c:pt>
                <c:pt idx="98">
                  <c:v>1.3935499715805</c:v>
                </c:pt>
                <c:pt idx="99">
                  <c:v>1.3742307019233699</c:v>
                </c:pt>
                <c:pt idx="100">
                  <c:v>1.3742307019233699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B82-4EB8-AC6F-EDC9E9C25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5993424"/>
        <c:axId val="1822135328"/>
      </c:lineChart>
      <c:catAx>
        <c:axId val="15159934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Training Iterations</a:t>
                </a:r>
              </a:p>
            </c:rich>
          </c:tx>
          <c:layout>
            <c:manualLayout>
              <c:xMode val="edge"/>
              <c:yMode val="edge"/>
              <c:x val="0.36321975315130511"/>
              <c:y val="0.89794845340571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2135328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182213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Training Loss</a:t>
                </a:r>
              </a:p>
            </c:rich>
          </c:tx>
          <c:layout>
            <c:manualLayout>
              <c:xMode val="edge"/>
              <c:yMode val="edge"/>
              <c:x val="1.4641838409252098E-2"/>
              <c:y val="0.335793789253725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18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599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26176585159244381"/>
          <c:y val="0.27919934329769308"/>
          <c:w val="0.71533736276192772"/>
          <c:h val="0.1228252457722156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 err="1">
                <a:effectLst/>
              </a:rPr>
              <a:t>PointNet</a:t>
            </a:r>
            <a:r>
              <a:rPr lang="en-US" sz="2400" b="1" i="0" baseline="0" dirty="0">
                <a:effectLst/>
              </a:rPr>
              <a:t> Classification on V100</a:t>
            </a:r>
            <a:endParaRPr lang="en-US" sz="2400" dirty="0">
              <a:effectLst/>
            </a:endParaRPr>
          </a:p>
        </c:rich>
      </c:tx>
      <c:layout>
        <c:manualLayout>
          <c:xMode val="edge"/>
          <c:yMode val="edge"/>
          <c:x val="0.14255995947747607"/>
          <c:y val="0.122247255904055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777099807924317"/>
          <c:y val="0.22339843761750205"/>
          <c:w val="0.53218394016961712"/>
          <c:h val="0.63110807632030952"/>
        </c:manualLayout>
      </c:layout>
      <c:lineChart>
        <c:grouping val="standard"/>
        <c:varyColors val="0"/>
        <c:ser>
          <c:idx val="6"/>
          <c:order val="0"/>
          <c:tx>
            <c:strRef>
              <c:f>'pointnet cls v100'!$AH$2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('pointnet cls v100'!$AI$2:$AI$6,'pointnet cls v100'!$AI$11)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1.8044869455180024E-2</c:v>
                  </c:pt>
                  <c:pt idx="3">
                    <c:v>2.6063367505166912E-2</c:v>
                  </c:pt>
                  <c:pt idx="4">
                    <c:v>2.9117615657569651E-2</c:v>
                  </c:pt>
                </c:numCache>
                <c:extLst/>
              </c:numRef>
            </c:plus>
            <c:minus>
              <c:numRef>
                <c:f>('pointnet cls v100'!$AJ$2:$AJ$6,'pointnet cls v100'!$AJ$11)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2.4194784651839996E-2</c:v>
                  </c:pt>
                  <c:pt idx="3">
                    <c:v>3.3917166890383266E-2</c:v>
                  </c:pt>
                  <c:pt idx="4">
                    <c:v>4.316018623983009E-2</c:v>
                  </c:pt>
                </c:numCache>
                <c:extLst/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cat>
            <c:strLit>
              <c:ptCount val="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'pointnet cls v100'!$AH$3:$AH$7</c:f>
              <c:numCache>
                <c:formatCode>General</c:formatCode>
                <c:ptCount val="5"/>
                <c:pt idx="0">
                  <c:v>1</c:v>
                </c:pt>
                <c:pt idx="1">
                  <c:v>1.33203008812663</c:v>
                </c:pt>
                <c:pt idx="2">
                  <c:v>1.8256378642159732</c:v>
                </c:pt>
                <c:pt idx="3">
                  <c:v>2.2815013765774803</c:v>
                </c:pt>
                <c:pt idx="4">
                  <c:v>2.6159816031671799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90FF-4DB1-9F0F-BC9759AA9662}"/>
            </c:ext>
          </c:extLst>
        </c:ser>
        <c:ser>
          <c:idx val="1"/>
          <c:order val="1"/>
          <c:tx>
            <c:strRef>
              <c:f>'pointnet cls v100'!$C$2</c:f>
              <c:strCache>
                <c:ptCount val="1"/>
                <c:pt idx="0">
                  <c:v>serial:fp32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strLit>
              <c:ptCount val="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'pointnet cls v100'!$C$3:$C$7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90FF-4DB1-9F0F-BC9759AA9662}"/>
            </c:ext>
          </c:extLst>
        </c:ser>
        <c:ser>
          <c:idx val="4"/>
          <c:order val="2"/>
          <c:tx>
            <c:strRef>
              <c:f>'pointnet cls v100'!$V$2</c:f>
              <c:strCache>
                <c:ptCount val="1"/>
                <c:pt idx="0">
                  <c:v>mps:fp32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('pointnet cls v100'!$W$2:$W$6,'pointnet cls v100'!$W$11)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1.367761770222331E-2</c:v>
                  </c:pt>
                  <c:pt idx="3">
                    <c:v>2.4002382765919927E-2</c:v>
                  </c:pt>
                </c:numCache>
                <c:extLst/>
              </c:numRef>
            </c:plus>
            <c:minus>
              <c:numRef>
                <c:f>('pointnet cls v100'!$X$2:$X$6,'pointnet cls v100'!$X$11)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2.717516315117674E-2</c:v>
                  </c:pt>
                  <c:pt idx="3">
                    <c:v>3.3242457233330081E-2</c:v>
                  </c:pt>
                </c:numCache>
                <c:extLst/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cat>
            <c:strLit>
              <c:ptCount val="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'pointnet cls v100'!$V$3:$V$7</c:f>
              <c:numCache>
                <c:formatCode>General</c:formatCode>
                <c:ptCount val="5"/>
                <c:pt idx="0">
                  <c:v>1</c:v>
                </c:pt>
                <c:pt idx="1">
                  <c:v>1.0857305211715267</c:v>
                </c:pt>
                <c:pt idx="2">
                  <c:v>1.10665175187174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90FF-4DB1-9F0F-BC9759AA9662}"/>
            </c:ext>
          </c:extLst>
        </c:ser>
        <c:ser>
          <c:idx val="0"/>
          <c:order val="3"/>
          <c:tx>
            <c:strRef>
              <c:f>'pointnet cls v100'!$J$2</c:f>
              <c:strCache>
                <c:ptCount val="1"/>
                <c:pt idx="0">
                  <c:v>concurrent:fp32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('pointnet cls v100'!$K$2:$K$6,'pointnet cls v100'!$K$11)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9.6313445395335151E-3</c:v>
                  </c:pt>
                  <c:pt idx="3">
                    <c:v>1.2701970715153221E-2</c:v>
                  </c:pt>
                </c:numCache>
                <c:extLst/>
              </c:numRef>
            </c:plus>
            <c:minus>
              <c:numRef>
                <c:f>('pointnet cls v100'!$L$2:$L$6,'pointnet cls v100'!$L$11)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5.4965994776765559E-3</c:v>
                  </c:pt>
                  <c:pt idx="3">
                    <c:v>7.6899050516867629E-3</c:v>
                  </c:pt>
                </c:numCache>
                <c:extLst/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cat>
            <c:strLit>
              <c:ptCount val="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'pointnet cls v100'!$J$3:$J$7</c:f>
              <c:numCache>
                <c:formatCode>General</c:formatCode>
                <c:ptCount val="5"/>
                <c:pt idx="0">
                  <c:v>1</c:v>
                </c:pt>
                <c:pt idx="1">
                  <c:v>1.0262587776041066</c:v>
                </c:pt>
                <c:pt idx="2">
                  <c:v>1.0299441514036867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90FF-4DB1-9F0F-BC9759AA9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2000" b="1" i="0" u="none" strike="noStrike" baseline="0">
                    <a:effectLst/>
                  </a:rPr>
                  <a:t>Models</a:t>
                </a:r>
                <a:endPara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noMultiLvlLbl val="0"/>
      </c:catAx>
      <c:valAx>
        <c:axId val="2016153696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 dirty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Throughput</a:t>
                </a:r>
              </a:p>
            </c:rich>
          </c:tx>
          <c:layout>
            <c:manualLayout>
              <c:xMode val="edge"/>
              <c:yMode val="edge"/>
              <c:x val="3.561301974329073E-2"/>
              <c:y val="0.401793200397464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207475351476857"/>
          <c:y val="0.40739038405812361"/>
          <c:w val="0.28792524648523143"/>
          <c:h val="0.22417291088243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 err="1">
                <a:effectLst/>
              </a:rPr>
              <a:t>PointNet</a:t>
            </a:r>
            <a:r>
              <a:rPr lang="en-US" sz="2400" b="1" i="0" baseline="0" dirty="0">
                <a:effectLst/>
              </a:rPr>
              <a:t> Classification on V100</a:t>
            </a:r>
            <a:endParaRPr lang="en-US" sz="2400" dirty="0">
              <a:effectLst/>
            </a:endParaRPr>
          </a:p>
        </c:rich>
      </c:tx>
      <c:layout>
        <c:manualLayout>
          <c:xMode val="edge"/>
          <c:yMode val="edge"/>
          <c:x val="0.14255995947747607"/>
          <c:y val="0.122247255904055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777099807924317"/>
          <c:y val="0.22339843761750205"/>
          <c:w val="0.53218394016961712"/>
          <c:h val="0.63110807632030952"/>
        </c:manualLayout>
      </c:layout>
      <c:lineChart>
        <c:grouping val="standard"/>
        <c:varyColors val="0"/>
        <c:ser>
          <c:idx val="6"/>
          <c:order val="0"/>
          <c:tx>
            <c:strRef>
              <c:f>'pointnet cls v100'!$AH$2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('pointnet cls v100'!$AI$2:$AI$6,'pointnet cls v100'!$AI$11)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1.8044869455180024E-2</c:v>
                  </c:pt>
                  <c:pt idx="3">
                    <c:v>2.6063367505166912E-2</c:v>
                  </c:pt>
                  <c:pt idx="4">
                    <c:v>2.9117615657569651E-2</c:v>
                  </c:pt>
                </c:numCache>
                <c:extLst/>
              </c:numRef>
            </c:plus>
            <c:minus>
              <c:numRef>
                <c:f>('pointnet cls v100'!$AJ$2:$AJ$6,'pointnet cls v100'!$AJ$11)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2.4194784651839996E-2</c:v>
                  </c:pt>
                  <c:pt idx="3">
                    <c:v>3.3917166890383266E-2</c:v>
                  </c:pt>
                  <c:pt idx="4">
                    <c:v>4.316018623983009E-2</c:v>
                  </c:pt>
                </c:numCache>
                <c:extLst/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cat>
            <c:strLit>
              <c:ptCount val="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'pointnet cls v100'!$AH$3:$AH$7</c:f>
              <c:numCache>
                <c:formatCode>General</c:formatCode>
                <c:ptCount val="5"/>
                <c:pt idx="0">
                  <c:v>1</c:v>
                </c:pt>
                <c:pt idx="1">
                  <c:v>1.33203008812663</c:v>
                </c:pt>
                <c:pt idx="2">
                  <c:v>1.8256378642159732</c:v>
                </c:pt>
                <c:pt idx="3">
                  <c:v>2.2815013765774803</c:v>
                </c:pt>
                <c:pt idx="4">
                  <c:v>2.6159816031671799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B8B8-4CDD-9677-A00989D42B23}"/>
            </c:ext>
          </c:extLst>
        </c:ser>
        <c:ser>
          <c:idx val="1"/>
          <c:order val="1"/>
          <c:tx>
            <c:strRef>
              <c:f>'pointnet cls v100'!$C$2</c:f>
              <c:strCache>
                <c:ptCount val="1"/>
                <c:pt idx="0">
                  <c:v>serial:fp32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strLit>
              <c:ptCount val="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'pointnet cls v100'!$C$3:$C$7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B8B8-4CDD-9677-A00989D42B23}"/>
            </c:ext>
          </c:extLst>
        </c:ser>
        <c:ser>
          <c:idx val="4"/>
          <c:order val="2"/>
          <c:tx>
            <c:strRef>
              <c:f>'pointnet cls v100'!$V$2</c:f>
              <c:strCache>
                <c:ptCount val="1"/>
                <c:pt idx="0">
                  <c:v>mps:fp32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('pointnet cls v100'!$W$2:$W$6,'pointnet cls v100'!$W$11)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1.367761770222331E-2</c:v>
                  </c:pt>
                  <c:pt idx="3">
                    <c:v>2.4002382765919927E-2</c:v>
                  </c:pt>
                </c:numCache>
                <c:extLst/>
              </c:numRef>
            </c:plus>
            <c:minus>
              <c:numRef>
                <c:f>('pointnet cls v100'!$X$2:$X$6,'pointnet cls v100'!$X$11)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2.717516315117674E-2</c:v>
                  </c:pt>
                  <c:pt idx="3">
                    <c:v>3.3242457233330081E-2</c:v>
                  </c:pt>
                </c:numCache>
                <c:extLst/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cat>
            <c:strLit>
              <c:ptCount val="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'pointnet cls v100'!$V$3:$V$7</c:f>
              <c:numCache>
                <c:formatCode>General</c:formatCode>
                <c:ptCount val="5"/>
                <c:pt idx="0">
                  <c:v>1</c:v>
                </c:pt>
                <c:pt idx="1">
                  <c:v>1.0857305211715267</c:v>
                </c:pt>
                <c:pt idx="2">
                  <c:v>1.10665175187174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B8B8-4CDD-9677-A00989D42B23}"/>
            </c:ext>
          </c:extLst>
        </c:ser>
        <c:ser>
          <c:idx val="0"/>
          <c:order val="3"/>
          <c:tx>
            <c:strRef>
              <c:f>'pointnet cls v100'!$J$2</c:f>
              <c:strCache>
                <c:ptCount val="1"/>
                <c:pt idx="0">
                  <c:v>concurrent:fp32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('pointnet cls v100'!$K$2:$K$6,'pointnet cls v100'!$K$11)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9.6313445395335151E-3</c:v>
                  </c:pt>
                  <c:pt idx="3">
                    <c:v>1.2701970715153221E-2</c:v>
                  </c:pt>
                </c:numCache>
                <c:extLst/>
              </c:numRef>
            </c:plus>
            <c:minus>
              <c:numRef>
                <c:f>('pointnet cls v100'!$L$2:$L$6,'pointnet cls v100'!$L$11)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5.4965994776765559E-3</c:v>
                  </c:pt>
                  <c:pt idx="3">
                    <c:v>7.6899050516867629E-3</c:v>
                  </c:pt>
                </c:numCache>
                <c:extLst/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cat>
            <c:strLit>
              <c:ptCount val="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'pointnet cls v100'!$J$3:$J$7</c:f>
              <c:numCache>
                <c:formatCode>General</c:formatCode>
                <c:ptCount val="5"/>
                <c:pt idx="0">
                  <c:v>1</c:v>
                </c:pt>
                <c:pt idx="1">
                  <c:v>1.0262587776041066</c:v>
                </c:pt>
                <c:pt idx="2">
                  <c:v>1.0299441514036867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B8B8-4CDD-9677-A00989D42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2000" b="1" i="0" u="none" strike="noStrike" baseline="0">
                    <a:effectLst/>
                  </a:rPr>
                  <a:t>Models</a:t>
                </a:r>
                <a:endPara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noMultiLvlLbl val="0"/>
      </c:catAx>
      <c:valAx>
        <c:axId val="2016153696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 dirty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Throughput</a:t>
                </a:r>
              </a:p>
            </c:rich>
          </c:tx>
          <c:layout>
            <c:manualLayout>
              <c:xMode val="edge"/>
              <c:yMode val="edge"/>
              <c:x val="3.561301974329073E-2"/>
              <c:y val="0.401793200397464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207475351476857"/>
          <c:y val="0.40739038405812361"/>
          <c:w val="0.28792524648523143"/>
          <c:h val="0.22417291088243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 err="1">
                <a:effectLst/>
              </a:rPr>
              <a:t>PointNet</a:t>
            </a:r>
            <a:r>
              <a:rPr lang="en-US" sz="2400" b="1" i="0" baseline="0" dirty="0">
                <a:effectLst/>
              </a:rPr>
              <a:t> Classification on V100</a:t>
            </a:r>
            <a:endParaRPr lang="en-US" sz="2400" dirty="0">
              <a:effectLst/>
            </a:endParaRPr>
          </a:p>
        </c:rich>
      </c:tx>
      <c:layout>
        <c:manualLayout>
          <c:xMode val="edge"/>
          <c:yMode val="edge"/>
          <c:x val="0.14255995947747607"/>
          <c:y val="0.122247255904055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777099807924317"/>
          <c:y val="0.22339843761750205"/>
          <c:w val="0.53218394016961712"/>
          <c:h val="0.63110807632030952"/>
        </c:manualLayout>
      </c:layout>
      <c:lineChart>
        <c:grouping val="standard"/>
        <c:varyColors val="0"/>
        <c:ser>
          <c:idx val="6"/>
          <c:order val="0"/>
          <c:tx>
            <c:strRef>
              <c:f>'pointnet cls v100'!$AH$2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('pointnet cls v100'!$AI$2:$AI$6,'pointnet cls v100'!$AI$11)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1.8044869455180024E-2</c:v>
                  </c:pt>
                  <c:pt idx="3">
                    <c:v>2.6063367505166912E-2</c:v>
                  </c:pt>
                  <c:pt idx="4">
                    <c:v>2.9117615657569651E-2</c:v>
                  </c:pt>
                </c:numCache>
                <c:extLst/>
              </c:numRef>
            </c:plus>
            <c:minus>
              <c:numRef>
                <c:f>('pointnet cls v100'!$AJ$2:$AJ$6,'pointnet cls v100'!$AJ$11)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2.4194784651839996E-2</c:v>
                  </c:pt>
                  <c:pt idx="3">
                    <c:v>3.3917166890383266E-2</c:v>
                  </c:pt>
                  <c:pt idx="4">
                    <c:v>4.316018623983009E-2</c:v>
                  </c:pt>
                </c:numCache>
                <c:extLst/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cat>
            <c:strLit>
              <c:ptCount val="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'pointnet cls v100'!$AH$3:$AH$7</c:f>
              <c:numCache>
                <c:formatCode>General</c:formatCode>
                <c:ptCount val="5"/>
                <c:pt idx="0">
                  <c:v>1</c:v>
                </c:pt>
                <c:pt idx="1">
                  <c:v>1.33203008812663</c:v>
                </c:pt>
                <c:pt idx="2">
                  <c:v>1.8256378642159732</c:v>
                </c:pt>
                <c:pt idx="3">
                  <c:v>2.2815013765774803</c:v>
                </c:pt>
                <c:pt idx="4">
                  <c:v>2.6159816031671799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87AA-4618-B4DC-D594BC9733F1}"/>
            </c:ext>
          </c:extLst>
        </c:ser>
        <c:ser>
          <c:idx val="1"/>
          <c:order val="1"/>
          <c:tx>
            <c:strRef>
              <c:f>'pointnet cls v100'!$C$2</c:f>
              <c:strCache>
                <c:ptCount val="1"/>
                <c:pt idx="0">
                  <c:v>serial:fp32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strLit>
              <c:ptCount val="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'pointnet cls v100'!$C$3:$C$7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87AA-4618-B4DC-D594BC9733F1}"/>
            </c:ext>
          </c:extLst>
        </c:ser>
        <c:ser>
          <c:idx val="4"/>
          <c:order val="2"/>
          <c:tx>
            <c:strRef>
              <c:f>'pointnet cls v100'!$V$2</c:f>
              <c:strCache>
                <c:ptCount val="1"/>
                <c:pt idx="0">
                  <c:v>mps:fp32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('pointnet cls v100'!$W$2:$W$6,'pointnet cls v100'!$W$11)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1.367761770222331E-2</c:v>
                  </c:pt>
                  <c:pt idx="3">
                    <c:v>2.4002382765919927E-2</c:v>
                  </c:pt>
                </c:numCache>
                <c:extLst/>
              </c:numRef>
            </c:plus>
            <c:minus>
              <c:numRef>
                <c:f>('pointnet cls v100'!$X$2:$X$6,'pointnet cls v100'!$X$11)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2.717516315117674E-2</c:v>
                  </c:pt>
                  <c:pt idx="3">
                    <c:v>3.3242457233330081E-2</c:v>
                  </c:pt>
                </c:numCache>
                <c:extLst/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cat>
            <c:strLit>
              <c:ptCount val="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'pointnet cls v100'!$V$3:$V$7</c:f>
              <c:numCache>
                <c:formatCode>General</c:formatCode>
                <c:ptCount val="5"/>
                <c:pt idx="0">
                  <c:v>1</c:v>
                </c:pt>
                <c:pt idx="1">
                  <c:v>1.0857305211715267</c:v>
                </c:pt>
                <c:pt idx="2">
                  <c:v>1.10665175187174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87AA-4618-B4DC-D594BC9733F1}"/>
            </c:ext>
          </c:extLst>
        </c:ser>
        <c:ser>
          <c:idx val="0"/>
          <c:order val="3"/>
          <c:tx>
            <c:strRef>
              <c:f>'pointnet cls v100'!$J$2</c:f>
              <c:strCache>
                <c:ptCount val="1"/>
                <c:pt idx="0">
                  <c:v>concurrent:fp32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('pointnet cls v100'!$K$2:$K$6,'pointnet cls v100'!$K$11)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9.6313445395335151E-3</c:v>
                  </c:pt>
                  <c:pt idx="3">
                    <c:v>1.2701970715153221E-2</c:v>
                  </c:pt>
                </c:numCache>
                <c:extLst/>
              </c:numRef>
            </c:plus>
            <c:minus>
              <c:numRef>
                <c:f>('pointnet cls v100'!$L$2:$L$6,'pointnet cls v100'!$L$11)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5.4965994776765559E-3</c:v>
                  </c:pt>
                  <c:pt idx="3">
                    <c:v>7.6899050516867629E-3</c:v>
                  </c:pt>
                </c:numCache>
                <c:extLst/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cat>
            <c:strLit>
              <c:ptCount val="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'pointnet cls v100'!$J$3:$J$7</c:f>
              <c:numCache>
                <c:formatCode>General</c:formatCode>
                <c:ptCount val="5"/>
                <c:pt idx="0">
                  <c:v>1</c:v>
                </c:pt>
                <c:pt idx="1">
                  <c:v>1.0262587776041066</c:v>
                </c:pt>
                <c:pt idx="2">
                  <c:v>1.0299441514036867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87AA-4618-B4DC-D594BC973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2000" b="1" i="0" u="none" strike="noStrike" baseline="0">
                    <a:effectLst/>
                  </a:rPr>
                  <a:t>Models</a:t>
                </a:r>
                <a:endPara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noMultiLvlLbl val="0"/>
      </c:catAx>
      <c:valAx>
        <c:axId val="2016153696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 dirty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Throughput</a:t>
                </a:r>
              </a:p>
            </c:rich>
          </c:tx>
          <c:layout>
            <c:manualLayout>
              <c:xMode val="edge"/>
              <c:yMode val="edge"/>
              <c:x val="3.561301974329073E-2"/>
              <c:y val="0.401793200397464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207475351476857"/>
          <c:y val="0.40739038405812361"/>
          <c:w val="0.28792524648523143"/>
          <c:h val="0.22417291088243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/>
              <a:t>PointNet</a:t>
            </a:r>
            <a:r>
              <a:rPr lang="en-US" sz="2400" baseline="0" dirty="0"/>
              <a:t> Classification on V100</a:t>
            </a:r>
            <a:endParaRPr lang="en-US" sz="2400" dirty="0"/>
          </a:p>
        </c:rich>
      </c:tx>
      <c:layout>
        <c:manualLayout>
          <c:xMode val="edge"/>
          <c:yMode val="edge"/>
          <c:x val="8.8078632704366472E-2"/>
          <c:y val="0.155416052481981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01754505345869E-2"/>
          <c:y val="0.25218434317118732"/>
          <c:w val="0.501742019515517"/>
          <c:h val="0.59746554048666567"/>
        </c:manualLayout>
      </c:layout>
      <c:lineChart>
        <c:grouping val="standard"/>
        <c:varyColors val="0"/>
        <c:ser>
          <c:idx val="6"/>
          <c:order val="0"/>
          <c:tx>
            <c:strRef>
              <c:f>'pointnet cls v100'!$AH$2</c:f>
              <c:strCache>
                <c:ptCount val="1"/>
                <c:pt idx="0">
                  <c:v>hfta:fp32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v100'!$AI$2:$AI$11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0</c:v>
                  </c:pt>
                  <c:pt idx="2">
                    <c:v>1.8044869455180024E-2</c:v>
                  </c:pt>
                  <c:pt idx="3">
                    <c:v>2.6063367505166912E-2</c:v>
                  </c:pt>
                  <c:pt idx="4">
                    <c:v>2.9117615657569651E-2</c:v>
                  </c:pt>
                  <c:pt idx="5">
                    <c:v>3.1694072201400303E-2</c:v>
                  </c:pt>
                </c:numCache>
              </c:numRef>
            </c:plus>
            <c:minus>
              <c:numRef>
                <c:f>'pointnet cls v100'!$AJ$2:$AJ$11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0</c:v>
                  </c:pt>
                  <c:pt idx="2">
                    <c:v>2.4194784651839996E-2</c:v>
                  </c:pt>
                  <c:pt idx="3">
                    <c:v>3.3917166890383266E-2</c:v>
                  </c:pt>
                  <c:pt idx="4">
                    <c:v>4.316018623983009E-2</c:v>
                  </c:pt>
                  <c:pt idx="5">
                    <c:v>4.9300793366849671E-2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v100'!$AH$3:$AH$11</c:f>
              <c:numCache>
                <c:formatCode>General</c:formatCode>
                <c:ptCount val="9"/>
                <c:pt idx="0">
                  <c:v>1</c:v>
                </c:pt>
                <c:pt idx="1">
                  <c:v>1.33203008812663</c:v>
                </c:pt>
                <c:pt idx="2">
                  <c:v>1.8256378642159732</c:v>
                </c:pt>
                <c:pt idx="3">
                  <c:v>2.2815013765774803</c:v>
                </c:pt>
                <c:pt idx="4">
                  <c:v>2.6159816031671799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05-41FD-A051-DADA139F48A5}"/>
            </c:ext>
          </c:extLst>
        </c:ser>
        <c:ser>
          <c:idx val="7"/>
          <c:order val="1"/>
          <c:tx>
            <c:strRef>
              <c:f>'pointnet cls v100'!$AN$2</c:f>
              <c:strCache>
                <c:ptCount val="1"/>
                <c:pt idx="0">
                  <c:v>hfta:amp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v100'!$AO$2:$AO$11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5.0439737201194434E-3</c:v>
                  </c:pt>
                  <c:pt idx="2">
                    <c:v>2.6618449682329848E-2</c:v>
                  </c:pt>
                  <c:pt idx="3">
                    <c:v>3.3400809537030174E-2</c:v>
                  </c:pt>
                  <c:pt idx="4">
                    <c:v>3.8448124039073051E-2</c:v>
                  </c:pt>
                  <c:pt idx="5">
                    <c:v>4.0380275399786836E-2</c:v>
                  </c:pt>
                  <c:pt idx="6">
                    <c:v>4.8965344845796732E-2</c:v>
                  </c:pt>
                  <c:pt idx="7">
                    <c:v>5.9454197815623999E-2</c:v>
                  </c:pt>
                  <c:pt idx="8">
                    <c:v>6.1160840965153618E-2</c:v>
                  </c:pt>
                  <c:pt idx="9">
                    <c:v>6.397486139625741E-2</c:v>
                  </c:pt>
                </c:numCache>
              </c:numRef>
            </c:plus>
            <c:minus>
              <c:numRef>
                <c:f>'pointnet cls v100'!$AP$2:$AP$11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5.8821170069425222E-3</c:v>
                  </c:pt>
                  <c:pt idx="2">
                    <c:v>3.1011745620240116E-2</c:v>
                  </c:pt>
                  <c:pt idx="3">
                    <c:v>4.4584799761759886E-2</c:v>
                  </c:pt>
                  <c:pt idx="4">
                    <c:v>5.0533681456646828E-2</c:v>
                  </c:pt>
                  <c:pt idx="5">
                    <c:v>5.6847620431193402E-2</c:v>
                  </c:pt>
                  <c:pt idx="6">
                    <c:v>6.6573856573023171E-2</c:v>
                  </c:pt>
                  <c:pt idx="7">
                    <c:v>8.0157522995066621E-2</c:v>
                  </c:pt>
                  <c:pt idx="8">
                    <c:v>8.6059945146206296E-2</c:v>
                  </c:pt>
                  <c:pt idx="9">
                    <c:v>8.9723128199392654E-2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v100'!$AN$3:$AN$11</c:f>
              <c:numCache>
                <c:formatCode>General</c:formatCode>
                <c:ptCount val="9"/>
                <c:pt idx="0">
                  <c:v>0.95710583608334154</c:v>
                </c:pt>
                <c:pt idx="1">
                  <c:v>1.6268821467944601</c:v>
                </c:pt>
                <c:pt idx="2">
                  <c:v>2.2805948947784898</c:v>
                </c:pt>
                <c:pt idx="3">
                  <c:v>2.8844889257540269</c:v>
                </c:pt>
                <c:pt idx="4">
                  <c:v>3.4090064025001632</c:v>
                </c:pt>
                <c:pt idx="5">
                  <c:v>3.8670763710320331</c:v>
                </c:pt>
                <c:pt idx="6">
                  <c:v>4.2903771949572764</c:v>
                </c:pt>
                <c:pt idx="7">
                  <c:v>4.722955191757066</c:v>
                </c:pt>
                <c:pt idx="8">
                  <c:v>5.020708370332323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05-41FD-A051-DADA139F48A5}"/>
            </c:ext>
          </c:extLst>
        </c:ser>
        <c:ser>
          <c:idx val="1"/>
          <c:order val="2"/>
          <c:tx>
            <c:strRef>
              <c:f>'pointnet cls v100'!$C$2</c:f>
              <c:strCache>
                <c:ptCount val="1"/>
                <c:pt idx="0">
                  <c:v>serial:fp32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'pointnet cls v100'!$C$3:$C$11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F05-41FD-A051-DADA139F48A5}"/>
            </c:ext>
          </c:extLst>
        </c:ser>
        <c:ser>
          <c:idx val="2"/>
          <c:order val="3"/>
          <c:tx>
            <c:strRef>
              <c:f>'pointnet cls v100'!$D$2</c:f>
              <c:strCache>
                <c:ptCount val="1"/>
                <c:pt idx="0">
                  <c:v>serial:amp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'pointnet cls v100'!$E$2:$E$11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5.0439737201194434E-3</c:v>
                  </c:pt>
                  <c:pt idx="2">
                    <c:v>5.0439737201194434E-3</c:v>
                  </c:pt>
                  <c:pt idx="3">
                    <c:v>5.0439737201194434E-3</c:v>
                  </c:pt>
                  <c:pt idx="4">
                    <c:v>5.0439737201194434E-3</c:v>
                  </c:pt>
                  <c:pt idx="5">
                    <c:v>5.0439737201194434E-3</c:v>
                  </c:pt>
                  <c:pt idx="6">
                    <c:v>5.0439737201194434E-3</c:v>
                  </c:pt>
                  <c:pt idx="7">
                    <c:v>5.0439737201194434E-3</c:v>
                  </c:pt>
                  <c:pt idx="8">
                    <c:v>5.0439737201194434E-3</c:v>
                  </c:pt>
                  <c:pt idx="9">
                    <c:v>5.0439737201194434E-3</c:v>
                  </c:pt>
                </c:numCache>
              </c:numRef>
            </c:plus>
            <c:minus>
              <c:numRef>
                <c:f>'pointnet cls v100'!$F$2:$F$11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5.8821170069425222E-3</c:v>
                  </c:pt>
                  <c:pt idx="2">
                    <c:v>5.8821170069425222E-3</c:v>
                  </c:pt>
                  <c:pt idx="3">
                    <c:v>5.8821170069425222E-3</c:v>
                  </c:pt>
                  <c:pt idx="4">
                    <c:v>5.8821170069425222E-3</c:v>
                  </c:pt>
                  <c:pt idx="5">
                    <c:v>5.8821170069425222E-3</c:v>
                  </c:pt>
                  <c:pt idx="6">
                    <c:v>5.8821170069425222E-3</c:v>
                  </c:pt>
                  <c:pt idx="7">
                    <c:v>5.8821170069425222E-3</c:v>
                  </c:pt>
                  <c:pt idx="8">
                    <c:v>5.8821170069425222E-3</c:v>
                  </c:pt>
                  <c:pt idx="9">
                    <c:v>5.8821170069425222E-3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v100'!$D$3:$D$11</c:f>
              <c:numCache>
                <c:formatCode>General</c:formatCode>
                <c:ptCount val="9"/>
                <c:pt idx="0">
                  <c:v>0.95710583608334154</c:v>
                </c:pt>
                <c:pt idx="1">
                  <c:v>0.95710583608334154</c:v>
                </c:pt>
                <c:pt idx="2">
                  <c:v>0.95710583608334154</c:v>
                </c:pt>
                <c:pt idx="3">
                  <c:v>0.95710583608334154</c:v>
                </c:pt>
                <c:pt idx="4">
                  <c:v>0.95710583608334154</c:v>
                </c:pt>
                <c:pt idx="5">
                  <c:v>0.95710583608334154</c:v>
                </c:pt>
                <c:pt idx="6">
                  <c:v>0.95710583608334154</c:v>
                </c:pt>
                <c:pt idx="7">
                  <c:v>0.95710583608334154</c:v>
                </c:pt>
                <c:pt idx="8">
                  <c:v>0.95710583608334154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F05-41FD-A051-DADA139F48A5}"/>
            </c:ext>
          </c:extLst>
        </c:ser>
        <c:ser>
          <c:idx val="4"/>
          <c:order val="4"/>
          <c:tx>
            <c:strRef>
              <c:f>'pointnet cls v100'!$V$2</c:f>
              <c:strCache>
                <c:ptCount val="1"/>
                <c:pt idx="0">
                  <c:v>mps:fp32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v100'!$W$2:$W$11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0</c:v>
                  </c:pt>
                  <c:pt idx="2">
                    <c:v>1.367761770222331E-2</c:v>
                  </c:pt>
                  <c:pt idx="3">
                    <c:v>2.4002382765919927E-2</c:v>
                  </c:pt>
                </c:numCache>
              </c:numRef>
            </c:plus>
            <c:minus>
              <c:numRef>
                <c:f>'pointnet cls v100'!$X$2:$X$11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0</c:v>
                  </c:pt>
                  <c:pt idx="2">
                    <c:v>2.717516315117674E-2</c:v>
                  </c:pt>
                  <c:pt idx="3">
                    <c:v>3.3242457233330081E-2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v100'!$V$3:$V$11</c:f>
              <c:numCache>
                <c:formatCode>General</c:formatCode>
                <c:ptCount val="9"/>
                <c:pt idx="0">
                  <c:v>1</c:v>
                </c:pt>
                <c:pt idx="1">
                  <c:v>1.0857305211715267</c:v>
                </c:pt>
                <c:pt idx="2">
                  <c:v>1.10665175187174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F05-41FD-A051-DADA139F48A5}"/>
            </c:ext>
          </c:extLst>
        </c:ser>
        <c:ser>
          <c:idx val="5"/>
          <c:order val="5"/>
          <c:tx>
            <c:strRef>
              <c:f>'pointnet cls v100'!$AB$2</c:f>
              <c:strCache>
                <c:ptCount val="1"/>
                <c:pt idx="0">
                  <c:v>mps:amp</c:v>
                </c:pt>
              </c:strCache>
            </c:strRef>
          </c:tx>
          <c:spPr>
            <a:ln w="28575" cap="rnd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v100'!$AC$2:$AC$11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5.0439737201194434E-3</c:v>
                  </c:pt>
                  <c:pt idx="2">
                    <c:v>1.5779005055993389E-2</c:v>
                  </c:pt>
                  <c:pt idx="3">
                    <c:v>1.9434477441113263E-2</c:v>
                  </c:pt>
                  <c:pt idx="4">
                    <c:v>2.0824591958803262E-2</c:v>
                  </c:pt>
                  <c:pt idx="5">
                    <c:v>2.3238109346493285E-2</c:v>
                  </c:pt>
                </c:numCache>
              </c:numRef>
            </c:plus>
            <c:minus>
              <c:numRef>
                <c:f>'pointnet cls v100'!$AD$2:$AD$11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5.8821170069425222E-3</c:v>
                  </c:pt>
                  <c:pt idx="2">
                    <c:v>2.8582040409916631E-2</c:v>
                  </c:pt>
                  <c:pt idx="3">
                    <c:v>1.9314598819786699E-2</c:v>
                  </c:pt>
                  <c:pt idx="4">
                    <c:v>3.5137771432286913E-2</c:v>
                  </c:pt>
                  <c:pt idx="5">
                    <c:v>4.2689758371546649E-2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v100'!$AB$3:$AB$11</c:f>
              <c:numCache>
                <c:formatCode>General</c:formatCode>
                <c:ptCount val="9"/>
                <c:pt idx="0">
                  <c:v>0.95710583608334154</c:v>
                </c:pt>
                <c:pt idx="1">
                  <c:v>1.0783595489287165</c:v>
                </c:pt>
                <c:pt idx="2">
                  <c:v>1.0813716882739868</c:v>
                </c:pt>
                <c:pt idx="3">
                  <c:v>1.1087059146092768</c:v>
                </c:pt>
                <c:pt idx="4">
                  <c:v>1.1163666226883766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F05-41FD-A051-DADA139F48A5}"/>
            </c:ext>
          </c:extLst>
        </c:ser>
        <c:ser>
          <c:idx val="0"/>
          <c:order val="6"/>
          <c:tx>
            <c:strRef>
              <c:f>'pointnet cls v100'!$J$2</c:f>
              <c:strCache>
                <c:ptCount val="1"/>
                <c:pt idx="0">
                  <c:v>concurrent:fp32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triangle"/>
            <c:size val="7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v100'!$K$2:$K$11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0</c:v>
                  </c:pt>
                  <c:pt idx="2">
                    <c:v>9.6313445395335151E-3</c:v>
                  </c:pt>
                  <c:pt idx="3">
                    <c:v>1.2701970715153221E-2</c:v>
                  </c:pt>
                </c:numCache>
              </c:numRef>
            </c:plus>
            <c:minus>
              <c:numRef>
                <c:f>'pointnet cls v100'!$L$2:$L$11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0</c:v>
                  </c:pt>
                  <c:pt idx="2">
                    <c:v>5.4965994776765559E-3</c:v>
                  </c:pt>
                  <c:pt idx="3">
                    <c:v>7.6899050516867629E-3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v100'!$J$3:$J$11</c:f>
              <c:numCache>
                <c:formatCode>General</c:formatCode>
                <c:ptCount val="9"/>
                <c:pt idx="0">
                  <c:v>1</c:v>
                </c:pt>
                <c:pt idx="1">
                  <c:v>1.0262587776041066</c:v>
                </c:pt>
                <c:pt idx="2">
                  <c:v>1.0299441514036867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F05-41FD-A051-DADA139F48A5}"/>
            </c:ext>
          </c:extLst>
        </c:ser>
        <c:ser>
          <c:idx val="3"/>
          <c:order val="7"/>
          <c:tx>
            <c:strRef>
              <c:f>'pointnet cls v100'!$P$2</c:f>
              <c:strCache>
                <c:ptCount val="1"/>
                <c:pt idx="0">
                  <c:v>concurrent:amp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'pointnet cls v100'!$Q$2:$Q$11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5.0439737201194434E-3</c:v>
                  </c:pt>
                  <c:pt idx="2">
                    <c:v>1.8555631274357998E-2</c:v>
                  </c:pt>
                  <c:pt idx="3">
                    <c:v>1.581169679109895E-2</c:v>
                  </c:pt>
                  <c:pt idx="4">
                    <c:v>1.7335785116554314E-2</c:v>
                  </c:pt>
                  <c:pt idx="5">
                    <c:v>2.3461319131357961E-2</c:v>
                  </c:pt>
                </c:numCache>
              </c:numRef>
            </c:plus>
            <c:minus>
              <c:numRef>
                <c:f>'pointnet cls v100'!$R$2:$R$11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5.8821170069425222E-3</c:v>
                  </c:pt>
                  <c:pt idx="2">
                    <c:v>9.8210725772239771E-3</c:v>
                  </c:pt>
                  <c:pt idx="3">
                    <c:v>1.2609733162664005E-2</c:v>
                  </c:pt>
                  <c:pt idx="4">
                    <c:v>1.0090466236285622E-2</c:v>
                  </c:pt>
                  <c:pt idx="5">
                    <c:v>1.1780896824596931E-2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'pointnet cls v100'!$P$3:$P$11</c:f>
              <c:numCache>
                <c:formatCode>General</c:formatCode>
                <c:ptCount val="9"/>
                <c:pt idx="0">
                  <c:v>0.95710583608334154</c:v>
                </c:pt>
                <c:pt idx="1">
                  <c:v>0.98890636496177198</c:v>
                </c:pt>
                <c:pt idx="2">
                  <c:v>0.99569243449614098</c:v>
                </c:pt>
                <c:pt idx="3">
                  <c:v>0.99666809625692565</c:v>
                </c:pt>
                <c:pt idx="4">
                  <c:v>1.0001862099226519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F05-41FD-A051-DADA139F48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54784"/>
        <c:axId val="2016153696"/>
      </c:lineChart>
      <c:catAx>
        <c:axId val="201615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Number of Training </a:t>
                </a:r>
                <a:r>
                  <a:rPr lang="en-US" sz="2000" b="1" i="0" u="none" strike="noStrike" baseline="0">
                    <a:effectLst/>
                  </a:rPr>
                  <a:t>Models</a:t>
                </a:r>
                <a:endPara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2000" b="1" i="0" u="none" strike="noStrike" kern="1200" baseline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3696"/>
        <c:crosses val="autoZero"/>
        <c:auto val="1"/>
        <c:lblAlgn val="ctr"/>
        <c:lblOffset val="100"/>
        <c:noMultiLvlLbl val="0"/>
      </c:catAx>
      <c:valAx>
        <c:axId val="20161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 dirty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Throughput</a:t>
                </a:r>
              </a:p>
            </c:rich>
          </c:tx>
          <c:layout>
            <c:manualLayout>
              <c:xMode val="edge"/>
              <c:yMode val="edge"/>
              <c:x val="3.6636885415300305E-4"/>
              <c:y val="0.433185342629487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54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16314132381868"/>
          <c:y val="0.34240099062436602"/>
          <c:w val="0.2606190472162595"/>
          <c:h val="0.374311952217212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5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DE74C-219D-410A-8014-28BE3030B7F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72F97-3F0D-47C1-9B15-B2F459B73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9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42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42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76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51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84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85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12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36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58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22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2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66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38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latin typeface="NimbusRomNo9L-Regu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381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latin typeface="NimbusRomNo9L-Regu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784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latin typeface="NimbusRomNo9L-Regu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47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25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346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347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79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46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75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66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489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793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20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33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80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889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839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731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331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32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66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647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473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65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472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78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833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48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407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304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59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302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331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919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918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97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20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21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66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2F97-3F0D-47C1-9B15-B2F459B733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9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1A084-1CEF-495B-B79E-1E7CF2A19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D2DFD-CF52-49D4-8ECF-B660B8E4C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7B069-433A-4FB9-9BC6-E1AB901E4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32D5-4052-4C7E-8616-A175C7C9EAFD}" type="datetime1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E57CB-9FB6-4E88-844B-4CD4AC58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F41F7-59A9-43C0-8ADA-93A4E1A79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8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ED402-A6D7-4F71-A2DF-74CE7854C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2189C-C1BF-45C1-ABF0-37ADD9F57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23A2F-75D4-4BDD-946F-98416822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B7DDB-44CE-44ED-A7B4-3E24066B82CD}" type="datetime1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7660A-498A-4EFC-97E8-4D1AFF465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6BFFF-9F21-4E29-9D3D-AA1BFA65A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8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F19C86-053C-4E4A-9C54-24A6836CA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92C97-8028-424A-A3B0-F08EBD9CE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E768B-3059-42C2-88E8-757B72DE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B252-5A68-4169-8483-1FB56220723C}" type="datetime1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9FE3-9CCE-424C-8489-3FDBA329A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7178F-1F33-4A86-A2A4-AD7749F15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61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C981D-DF15-4A0C-983C-7F49BFC34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FA6A6-65EE-46D5-B7A3-C06032760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DA7E2-41A5-4A3A-8D84-14442A7D5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4858-DF84-423C-8D11-AC5CC38176B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685CF-352E-4354-ADD0-0FA6581C0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7B2DD-78A3-4801-9306-EC5EE6F8B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0872-2358-464B-8B48-622BE211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15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90554-9398-4342-8CD4-D4328473A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4B747-532A-47D9-BA45-8A21EA1B1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9929C-90F5-435B-BD0C-27BADF73E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4858-DF84-423C-8D11-AC5CC38176B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92531-C910-48DD-9AE2-66D57861B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93BEF-90CF-480D-8248-C1B2E28C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0872-2358-464B-8B48-622BE211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69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5D60-BC72-4913-A8E7-42AF76A7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99854-9DD7-41FA-8421-1C94BC6CE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B02D2-6046-492B-964E-D9B22813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4858-DF84-423C-8D11-AC5CC38176B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94556-A80E-4BC5-9DC3-E6AF3D961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93DB9-85CC-43B7-B4D7-870124F0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0872-2358-464B-8B48-622BE211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44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5DE9A-E76D-42A9-84E4-7C87B4E0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DEAE5-8435-4625-A169-5E0ED7BA8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4FB87-950F-4B5B-84FC-AFC99CFA2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529BF-C691-47C5-8BBD-EE68579BA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4858-DF84-423C-8D11-AC5CC38176B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70567-D06F-4E8A-B7BE-F048D27B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B00D7-F7E8-40BB-B230-54E76C7C9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0872-2358-464B-8B48-622BE211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06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D2069-BBC7-40CF-86FD-C005BD636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E073E-9A9A-4E4D-BA4E-1A717C4B2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91CBE-4C8C-4363-958E-9DC5BACC4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6C4BFA-3C98-41F5-B16C-4E3F50A35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C693FC-A209-49C8-A3FA-3B804A977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F1A5DF-D41D-4134-A8F6-FB48AE696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4858-DF84-423C-8D11-AC5CC38176B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170521-2137-49D7-9957-205B57B97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83C5-4425-433E-9BFF-8A0C014D6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0872-2358-464B-8B48-622BE211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9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&amp; Motiv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D0506-1461-49E8-9473-A49EEF39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12A55A-6EF0-4734-88BB-AEC535F0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4858-DF84-423C-8D11-AC5CC38176B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30BFD-C775-4408-A4A6-A3AEA318D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8DEAC-DF03-4CB1-9274-A8FB95B3A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0872-2358-464B-8B48-622BE211F48B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FF67C3F-17AA-4BC9-8EDD-20450F7BAC7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09971137"/>
              </p:ext>
            </p:extLst>
          </p:nvPr>
        </p:nvGraphicFramePr>
        <p:xfrm>
          <a:off x="0" y="0"/>
          <a:ext cx="12192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9694505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4478974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781726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Background &amp; Motivation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HFTA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Evaluation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23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23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ns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D0506-1461-49E8-9473-A49EEF39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12A55A-6EF0-4734-88BB-AEC535F0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4858-DF84-423C-8D11-AC5CC38176B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30BFD-C775-4408-A4A6-A3AEA318D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8DEAC-DF03-4CB1-9274-A8FB95B3A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0872-2358-464B-8B48-622BE211F48B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FF67C3F-17AA-4BC9-8EDD-20450F7BAC7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11309372"/>
              </p:ext>
            </p:extLst>
          </p:nvPr>
        </p:nvGraphicFramePr>
        <p:xfrm>
          <a:off x="-2" y="0"/>
          <a:ext cx="12192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9694505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9904831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781726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Background &amp; Motivation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HFTA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Evaluation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23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721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F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D0506-1461-49E8-9473-A49EEF39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12A55A-6EF0-4734-88BB-AEC535F0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4858-DF84-423C-8D11-AC5CC38176B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30BFD-C775-4408-A4A6-A3AEA318D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8DEAC-DF03-4CB1-9274-A8FB95B3A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0872-2358-464B-8B48-622BE211F48B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FF67C3F-17AA-4BC9-8EDD-20450F7BAC7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76799578"/>
              </p:ext>
            </p:extLst>
          </p:nvPr>
        </p:nvGraphicFramePr>
        <p:xfrm>
          <a:off x="0" y="0"/>
          <a:ext cx="12192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9694505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4478974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781726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Background &amp; Motivation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HFTA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Evaluation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23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25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767C3-3939-4F41-BEF0-01654A79E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9EDB5-4FD6-4984-BEF3-B7DEB45B9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8426C-F007-48A0-8AE5-A897254DB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088E-5DA2-47B8-8DFB-BBF3B1E85533}" type="datetime1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055D6-75B9-4033-9BED-19B7D9746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1EA68-B31D-483C-9131-4CA70A903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44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l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D0506-1461-49E8-9473-A49EEF39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12A55A-6EF0-4734-88BB-AEC535F0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4858-DF84-423C-8D11-AC5CC38176B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30BFD-C775-4408-A4A6-A3AEA318D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8DEAC-DF03-4CB1-9274-A8FB95B3A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0872-2358-464B-8B48-622BE211F48B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FF67C3F-17AA-4BC9-8EDD-20450F7BAC7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45096101"/>
              </p:ext>
            </p:extLst>
          </p:nvPr>
        </p:nvGraphicFramePr>
        <p:xfrm>
          <a:off x="0" y="0"/>
          <a:ext cx="12192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9694505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4478974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781726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Background &amp; Motivation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HFTA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Evaluation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23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9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u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D0506-1461-49E8-9473-A49EEF39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12A55A-6EF0-4734-88BB-AEC535F0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4858-DF84-423C-8D11-AC5CC38176B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30BFD-C775-4408-A4A6-A3AEA318D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8DEAC-DF03-4CB1-9274-A8FB95B3A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0872-2358-464B-8B48-622BE211F48B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FF67C3F-17AA-4BC9-8EDD-20450F7BAC7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93796477"/>
              </p:ext>
            </p:extLst>
          </p:nvPr>
        </p:nvGraphicFramePr>
        <p:xfrm>
          <a:off x="0" y="0"/>
          <a:ext cx="12192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9694505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4478974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781726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Background &amp; Motivation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HFTA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Evaluation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23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695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4CA32C-8AE7-4510-9A1B-537DF818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4858-DF84-423C-8D11-AC5CC38176B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77B79E-5563-488F-9BD3-1FEE179B9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CA77B-B3C1-4FBE-8EB6-0C017AA61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0872-2358-464B-8B48-622BE211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03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63DA0-01B3-4657-BB96-05260E303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B2517-1ECE-4D04-BC48-6462CD660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2FDCD-A171-4895-BA63-ECE36B301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2806F-AB7D-4300-A7F6-56D97160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4858-DF84-423C-8D11-AC5CC38176B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431E7-62A3-4042-9DDD-85CAA8DF3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7B15B-DDD4-4901-9241-EA90AD23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0872-2358-464B-8B48-622BE211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55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FD7C-F76F-42A0-BC18-52E9DA34F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1C41D1-34A4-4772-A5B1-5BBCEEEF50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63254-4D2B-4847-8F5E-0871FE386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9E3B8-6836-4F49-AF34-B7C1A98EB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4858-DF84-423C-8D11-AC5CC38176B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3C307-70D7-48DF-956C-139B79901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18CC4-065B-4DDC-B114-19C675BB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0872-2358-464B-8B48-622BE211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56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6A6A5-8B77-4787-A8D5-E97D0F9BC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AAF5AA-B2E2-4A46-BBD8-479FD9E76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58F4F-6DBF-4D30-81AC-6B1E78DD6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4858-DF84-423C-8D11-AC5CC38176B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D51ED-C45D-446F-800F-C93AB97F6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FCE2B-54FC-437B-A896-46B32996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0872-2358-464B-8B48-622BE211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5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325FCB-92AE-44F1-94B7-C76C8CAEB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41819D-95FF-4CE2-A8D7-BD5E2B6AD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6BCBA-D8B2-4EC5-8DA0-B4A7DE185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4858-DF84-423C-8D11-AC5CC38176B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88594-251A-4C4C-ACFB-9488EF60F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73E99-4961-40F1-8001-C3F63ED8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0872-2358-464B-8B48-622BE211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5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8926F-0549-44D2-A0D2-14DE66AFC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D8646-16D5-4353-88B6-EA5C59AA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C70E0-4F13-430C-B916-48DE2532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2502-0028-4BB5-BD92-1F87759C1C60}" type="datetime1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1B176-0BB1-41AA-8CF2-6BE1C0AE2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60BD3-747E-4F3B-AA00-5ADE48642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2240E-8D00-47AD-B9F6-DABCBA375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BAA9E-701B-462B-B53B-1A772CE12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3FC56-EF09-4EFB-855E-36714C27F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3DB85-18D7-43EC-86E6-C1ED3BAA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E14D-519E-4FFA-B40C-BABE5FFE8762}" type="datetime1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E790C-768A-490F-B347-19300045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75591-5A49-499C-AC23-538683A8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3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E20F-A12C-4CCE-9F8B-7956CD39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9A57E-16BC-42A1-8048-150E94C4C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C19EA5-F417-4892-A29D-54D48E050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6BBFE-0BDA-4CA5-8CB1-88BFCDC4A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36B159-DA3E-4F6B-9B85-7E1E1D6348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F85584-2500-4741-BA8F-9AE1FB0A7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EBFC-E571-4D75-9514-050034BB41E4}" type="datetime1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9F3D95-09DB-436E-8A86-E3F7CCE4E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FB0CB3-79F7-4A52-8214-C22867C2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9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CC2A3-8E5F-4237-979B-F9459C91A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46D422-DEBE-47F1-BB06-3B668D875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F375-D5F2-47A0-8DB2-880108D8E5C6}" type="datetime1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1EBCBD-A928-4841-865F-FD74F5AB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26347-B540-43BC-8444-31C616D22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7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6AAA38-9737-4C47-A860-E7CA14EB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0F19-A771-4BD4-931F-5F1130CA50C3}" type="datetime1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EE2383-2010-4095-907C-5ECFCB73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01277-A580-45D0-8AA4-609ADB6E2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86FF1-1FD9-4E6C-AB21-AAEEB593C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74615-824B-49CA-9876-F5D42FC7B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1A890-05D7-470E-BC66-A1913354D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A2313B-C5A3-47F4-911E-40D3E96C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59C8-212F-426A-829D-300E3EEE6E74}" type="datetime1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6FC5C-E2EC-43AE-8F84-88917588A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2349F-3ABB-4F3B-96F9-27ECB7F54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6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16EC-3E49-4473-9659-78A44BECC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B31A1-1BEF-4CCE-8045-BE3A316D9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9E722-6139-4555-A3B9-941C84DBB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7EAC1-D64B-4BEE-8C62-D0F10A5E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7853-D11C-4B3B-B2F1-E25EB7F0CBA8}" type="datetime1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AC237-334B-4CFE-A6A4-D15F1849B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CD4C-77DF-442F-8FA1-D8DE9301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31C412-DAA5-46C9-AAEB-7406B6ADA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58BB6-8F96-4D18-91F8-882204B00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E0728-F6E5-4E21-8A06-85BD2A454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49285-670B-44B5-823E-42B4AEF22C61}" type="datetime1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F0034-B63E-478C-AA62-6BAFD8145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D9B71-1F4D-453C-99DD-F6A5C8975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5287D-2DE9-409D-BEE6-63302700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6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68E037-D246-4BBB-B1CE-4E5B914C6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486E4-E476-4A6E-9535-D472C5915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90441-258B-4769-BF0A-0EAA38C6D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B4858-DF84-423C-8D11-AC5CC38176B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FB184-17A6-40C8-B004-D2B05CCCC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E010B-6C1F-48F3-BECA-1CC215B50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00872-2358-464B-8B48-622BE211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0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73" r:id="rId8"/>
    <p:sldLayoutId id="2147483674" r:id="rId9"/>
    <p:sldLayoutId id="2147483675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github.com/UofT-EcoSystem/hfta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s://www.youtube.com/user/github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jp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hyperlink" Target="https://www.redbubble.com/people/alexmurawski/works/30166341-thinking-emoji?p=poster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redbubble.com/people/alexmurawski/works/30166341-thinking-emoji?p=poster" TargetMode="External"/><Relationship Id="rId5" Type="http://schemas.openxmlformats.org/officeDocument/2006/relationships/image" Target="../media/image18.jpg"/><Relationship Id="rId4" Type="http://schemas.openxmlformats.org/officeDocument/2006/relationships/hyperlink" Target="https://www.iemoji.com/view/emoji/18/smileys-people/disappointed-fac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redbubble.com/people/alexmurawski/works/30166341-thinking-emoji?p=poster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hyperlink" Target="https://devblogs.nvidia.com/parallelforall/cudnn-v2-higher-performance-deep-learning-gpus/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s://github.com/bharathgs/Awesome-pytorch-list" TargetMode="External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11" Type="http://schemas.openxmlformats.org/officeDocument/2006/relationships/hyperlink" Target="https://www.redbubble.com/people/alexmurawski/works/30166341-thinking-emoji?p=poster" TargetMode="External"/><Relationship Id="rId5" Type="http://schemas.openxmlformats.org/officeDocument/2006/relationships/hyperlink" Target="https://www.tensorflow.org/" TargetMode="External"/><Relationship Id="rId10" Type="http://schemas.openxmlformats.org/officeDocument/2006/relationships/image" Target="../media/image18.jpg"/><Relationship Id="rId4" Type="http://schemas.openxmlformats.org/officeDocument/2006/relationships/image" Target="../media/image38.png"/><Relationship Id="rId9" Type="http://schemas.openxmlformats.org/officeDocument/2006/relationships/hyperlink" Target="https://github.com/apache/incubator-mx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redbubble.com/people/alexmurawski/works/30166341-thinking-emoji?p=poster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jpeg"/><Relationship Id="rId5" Type="http://schemas.openxmlformats.org/officeDocument/2006/relationships/image" Target="../media/image39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jpeg"/><Relationship Id="rId5" Type="http://schemas.openxmlformats.org/officeDocument/2006/relationships/image" Target="../media/image39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redbubble.com/people/alexmurawski/works/30166341-thinking-emoji?p=poster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redbubble.com/people/alexmurawski/works/30166341-thinking-emoji?p=poster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redbubble.com/people/alexmurawski/works/30166341-thinking-emoji?p=poster" TargetMode="External"/><Relationship Id="rId5" Type="http://schemas.openxmlformats.org/officeDocument/2006/relationships/image" Target="../media/image18.jpg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hyperlink" Target="https://devblogs.nvidia.com/parallelforall/cudnn-v2-higher-performance-deep-learning-gpus/" TargetMode="External"/><Relationship Id="rId18" Type="http://schemas.openxmlformats.org/officeDocument/2006/relationships/image" Target="../media/image46.jpeg"/><Relationship Id="rId3" Type="http://schemas.openxmlformats.org/officeDocument/2006/relationships/image" Target="../media/image42.jpeg"/><Relationship Id="rId7" Type="http://schemas.openxmlformats.org/officeDocument/2006/relationships/image" Target="../media/image2.png"/><Relationship Id="rId12" Type="http://schemas.openxmlformats.org/officeDocument/2006/relationships/image" Target="../media/image41.png"/><Relationship Id="rId17" Type="http://schemas.openxmlformats.org/officeDocument/2006/relationships/hyperlink" Target="http://www.microway.com/newsletter/mailing_06092015/" TargetMode="External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11" Type="http://schemas.openxmlformats.org/officeDocument/2006/relationships/hyperlink" Target="https://pingcap.com/download/" TargetMode="External"/><Relationship Id="rId5" Type="http://schemas.openxmlformats.org/officeDocument/2006/relationships/image" Target="../media/image10.jpeg"/><Relationship Id="rId15" Type="http://schemas.openxmlformats.org/officeDocument/2006/relationships/hyperlink" Target="https://github.com/bharathgs/Awesome-pytorch-list" TargetMode="External"/><Relationship Id="rId10" Type="http://schemas.openxmlformats.org/officeDocument/2006/relationships/image" Target="../media/image44.png"/><Relationship Id="rId4" Type="http://schemas.openxmlformats.org/officeDocument/2006/relationships/image" Target="../media/image33.jpeg"/><Relationship Id="rId9" Type="http://schemas.openxmlformats.org/officeDocument/2006/relationships/hyperlink" Target="http://www.tradearabia.com/news/IT_330706.html" TargetMode="External"/><Relationship Id="rId1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chart" Target="../charts/chart1.xml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10" Type="http://schemas.openxmlformats.org/officeDocument/2006/relationships/image" Target="../media/image9.svg"/><Relationship Id="rId4" Type="http://schemas.openxmlformats.org/officeDocument/2006/relationships/image" Target="../media/image12.JP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3.jpeg"/><Relationship Id="rId5" Type="http://schemas.openxmlformats.org/officeDocument/2006/relationships/image" Target="../media/image11.png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.redbubble.com/people/alexmurawski/works/30166341-thinking-emoji?p=poster" TargetMode="External"/><Relationship Id="rId4" Type="http://schemas.openxmlformats.org/officeDocument/2006/relationships/image" Target="../media/image1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.redbubble.com/people/alexmurawski/works/30166341-thinking-emoji?p=poster" TargetMode="External"/><Relationship Id="rId4" Type="http://schemas.openxmlformats.org/officeDocument/2006/relationships/image" Target="../media/image18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redbubble.com/people/alexmurawski/works/30166341-thinking-emoji?p=poster" TargetMode="External"/><Relationship Id="rId5" Type="http://schemas.openxmlformats.org/officeDocument/2006/relationships/image" Target="../media/image18.jpg"/><Relationship Id="rId4" Type="http://schemas.openxmlformats.org/officeDocument/2006/relationships/chart" Target="../charts/char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.redbubble.com/people/alexmurawski/works/30166341-thinking-emoji?p=poster" TargetMode="External"/><Relationship Id="rId4" Type="http://schemas.openxmlformats.org/officeDocument/2006/relationships/image" Target="../media/image18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.redbubble.com/people/alexmurawski/works/30166341-thinking-emoji?p=poster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.redbubble.com/people/alexmurawski/works/30166341-thinking-emoji?p=poster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0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.washingtonpost.com/business/2018/07/10/how-much-money-do-you-really-need-feel-rich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chart" Target="../charts/chart26.xm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UofT-EcoSystem/hfta" TargetMode="External"/><Relationship Id="rId5" Type="http://schemas.openxmlformats.org/officeDocument/2006/relationships/hyperlink" Target="https://www.youtube.com/user/github" TargetMode="External"/><Relationship Id="rId4" Type="http://schemas.openxmlformats.org/officeDocument/2006/relationships/image" Target="../media/image7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5.png"/><Relationship Id="rId18" Type="http://schemas.openxmlformats.org/officeDocument/2006/relationships/image" Target="../media/image58.png"/><Relationship Id="rId3" Type="http://schemas.openxmlformats.org/officeDocument/2006/relationships/image" Target="../media/image50.png"/><Relationship Id="rId21" Type="http://schemas.openxmlformats.org/officeDocument/2006/relationships/image" Target="../media/image59.png"/><Relationship Id="rId7" Type="http://schemas.openxmlformats.org/officeDocument/2006/relationships/image" Target="../media/image52.png"/><Relationship Id="rId12" Type="http://schemas.openxmlformats.org/officeDocument/2006/relationships/image" Target="../media/image55.png"/><Relationship Id="rId17" Type="http://schemas.openxmlformats.org/officeDocument/2006/relationships/image" Target="../media/image57.png"/><Relationship Id="rId25" Type="http://schemas.openxmlformats.org/officeDocument/2006/relationships/image" Target="../media/image61.png"/><Relationship Id="rId2" Type="http://schemas.openxmlformats.org/officeDocument/2006/relationships/image" Target="../media/image50.png"/><Relationship Id="rId16" Type="http://schemas.openxmlformats.org/officeDocument/2006/relationships/image" Target="../media/image57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2.png"/><Relationship Id="rId11" Type="http://schemas.openxmlformats.org/officeDocument/2006/relationships/image" Target="../media/image54.png"/><Relationship Id="rId24" Type="http://schemas.openxmlformats.org/officeDocument/2006/relationships/image" Target="../media/image61.png"/><Relationship Id="rId5" Type="http://schemas.openxmlformats.org/officeDocument/2006/relationships/image" Target="../media/image51.png"/><Relationship Id="rId15" Type="http://schemas.openxmlformats.org/officeDocument/2006/relationships/image" Target="../media/image560.png"/><Relationship Id="rId23" Type="http://schemas.openxmlformats.org/officeDocument/2006/relationships/image" Target="../media/image60.png"/><Relationship Id="rId10" Type="http://schemas.openxmlformats.org/officeDocument/2006/relationships/image" Target="../media/image54.png"/><Relationship Id="rId19" Type="http://schemas.openxmlformats.org/officeDocument/2006/relationships/image" Target="../media/image58.png"/><Relationship Id="rId4" Type="http://schemas.openxmlformats.org/officeDocument/2006/relationships/image" Target="../media/image51.png"/><Relationship Id="rId9" Type="http://schemas.openxmlformats.org/officeDocument/2006/relationships/image" Target="../media/image53.png"/><Relationship Id="rId14" Type="http://schemas.openxmlformats.org/officeDocument/2006/relationships/image" Target="../media/image56.png"/><Relationship Id="rId22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redbubble.com/people/alexmurawski/works/30166341-thinking-emoji?p=poster" TargetMode="External"/><Relationship Id="rId5" Type="http://schemas.openxmlformats.org/officeDocument/2006/relationships/image" Target="../media/image18.jp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hyperlink" Target="https://www.iemoji.com/view/emoji/18/smileys-people/disappointed-face" TargetMode="Externa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hyperlink" Target="https://www.redbubble.com/people/alexmurawski/works/30166341-thinking-emoji?p=poster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CF9A-3F82-4EC3-9C02-EA525293D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8C468C"/>
                </a:solidFill>
              </a:rPr>
              <a:t>H</a:t>
            </a:r>
            <a:r>
              <a:rPr lang="en-US" sz="4800" b="1" dirty="0">
                <a:solidFill>
                  <a:srgbClr val="002A5C"/>
                </a:solidFill>
              </a:rPr>
              <a:t>orizontally </a:t>
            </a:r>
            <a:r>
              <a:rPr lang="en-US" sz="4800" b="1" dirty="0">
                <a:solidFill>
                  <a:srgbClr val="8C468C"/>
                </a:solidFill>
              </a:rPr>
              <a:t>F</a:t>
            </a:r>
            <a:r>
              <a:rPr lang="en-US" sz="4800" b="1" dirty="0">
                <a:solidFill>
                  <a:srgbClr val="002A5C"/>
                </a:solidFill>
              </a:rPr>
              <a:t>used </a:t>
            </a:r>
            <a:r>
              <a:rPr lang="en-US" sz="4800" b="1" dirty="0">
                <a:solidFill>
                  <a:srgbClr val="8C468C"/>
                </a:solidFill>
              </a:rPr>
              <a:t>T</a:t>
            </a:r>
            <a:r>
              <a:rPr lang="en-US" sz="4800" b="1" dirty="0">
                <a:solidFill>
                  <a:srgbClr val="002A5C"/>
                </a:solidFill>
              </a:rPr>
              <a:t>raining </a:t>
            </a:r>
            <a:r>
              <a:rPr lang="en-US" sz="4800" b="1" dirty="0">
                <a:solidFill>
                  <a:srgbClr val="8C468C"/>
                </a:solidFill>
              </a:rPr>
              <a:t>A</a:t>
            </a:r>
            <a:r>
              <a:rPr lang="en-US" sz="4800" b="1" dirty="0">
                <a:solidFill>
                  <a:srgbClr val="002A5C"/>
                </a:solidFill>
              </a:rPr>
              <a:t>rray: </a:t>
            </a:r>
            <a:br>
              <a:rPr lang="en-US" sz="4800" b="1" dirty="0">
                <a:solidFill>
                  <a:srgbClr val="002A5C"/>
                </a:solidFill>
              </a:rPr>
            </a:br>
            <a:r>
              <a:rPr lang="en-US" sz="2400" b="1" dirty="0">
                <a:solidFill>
                  <a:srgbClr val="002A5C"/>
                </a:solidFill>
              </a:rPr>
              <a:t>An Effective</a:t>
            </a:r>
            <a:r>
              <a:rPr lang="en-US" sz="2500" b="1" dirty="0">
                <a:solidFill>
                  <a:srgbClr val="002A5C"/>
                </a:solidFill>
              </a:rPr>
              <a:t> </a:t>
            </a:r>
            <a:r>
              <a:rPr lang="en-US" sz="3200" b="1" dirty="0">
                <a:solidFill>
                  <a:srgbClr val="8C468C"/>
                </a:solidFill>
              </a:rPr>
              <a:t>Hardware Utilization Squeezer</a:t>
            </a:r>
            <a:r>
              <a:rPr lang="en-US" sz="2500" b="1" dirty="0">
                <a:solidFill>
                  <a:srgbClr val="002A5C"/>
                </a:solidFill>
              </a:rPr>
              <a:t> </a:t>
            </a:r>
            <a:r>
              <a:rPr lang="en-US" sz="2400" b="1" dirty="0">
                <a:solidFill>
                  <a:srgbClr val="002A5C"/>
                </a:solidFill>
              </a:rPr>
              <a:t>For</a:t>
            </a:r>
            <a:r>
              <a:rPr lang="en-US" sz="2500" b="1" dirty="0">
                <a:solidFill>
                  <a:srgbClr val="002A5C"/>
                </a:solidFill>
              </a:rPr>
              <a:t> </a:t>
            </a:r>
            <a:r>
              <a:rPr lang="en-US" sz="3200" b="1" dirty="0">
                <a:solidFill>
                  <a:srgbClr val="8C468C"/>
                </a:solidFill>
              </a:rPr>
              <a:t>Training</a:t>
            </a:r>
            <a:r>
              <a:rPr lang="en-US" sz="2500" b="1" dirty="0">
                <a:solidFill>
                  <a:srgbClr val="002A5C"/>
                </a:solidFill>
              </a:rPr>
              <a:t> </a:t>
            </a:r>
            <a:r>
              <a:rPr lang="en-US" sz="2400" b="1" dirty="0">
                <a:solidFill>
                  <a:srgbClr val="002A5C"/>
                </a:solidFill>
              </a:rPr>
              <a:t>Novel Deep Learning Models</a:t>
            </a:r>
            <a:endParaRPr lang="en-US" sz="2300" b="1" dirty="0">
              <a:solidFill>
                <a:srgbClr val="002A5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846ED-D895-4905-A87F-CD4A20A4B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952876"/>
            <a:ext cx="10972800" cy="1304924"/>
          </a:xfrm>
        </p:spPr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Shang Wang</a:t>
            </a:r>
            <a:r>
              <a:rPr lang="en-US" baseline="30000" dirty="0">
                <a:solidFill>
                  <a:srgbClr val="002A5C"/>
                </a:solidFill>
              </a:rPr>
              <a:t>4,1,2</a:t>
            </a:r>
            <a:r>
              <a:rPr lang="en-US" dirty="0">
                <a:solidFill>
                  <a:srgbClr val="002A5C"/>
                </a:solidFill>
              </a:rPr>
              <a:t>, </a:t>
            </a:r>
            <a:r>
              <a:rPr lang="en-US" dirty="0" err="1">
                <a:solidFill>
                  <a:srgbClr val="002A5C"/>
                </a:solidFill>
              </a:rPr>
              <a:t>Peiming</a:t>
            </a:r>
            <a:r>
              <a:rPr lang="en-US" dirty="0">
                <a:solidFill>
                  <a:srgbClr val="002A5C"/>
                </a:solidFill>
              </a:rPr>
              <a:t> Yang*</a:t>
            </a:r>
            <a:r>
              <a:rPr lang="en-US" baseline="30000" dirty="0">
                <a:solidFill>
                  <a:srgbClr val="002A5C"/>
                </a:solidFill>
              </a:rPr>
              <a:t>3,2</a:t>
            </a:r>
            <a:r>
              <a:rPr lang="en-US" dirty="0">
                <a:solidFill>
                  <a:srgbClr val="002A5C"/>
                </a:solidFill>
              </a:rPr>
              <a:t>, </a:t>
            </a:r>
            <a:r>
              <a:rPr lang="en-US" dirty="0" err="1">
                <a:solidFill>
                  <a:srgbClr val="002A5C"/>
                </a:solidFill>
              </a:rPr>
              <a:t>Yuxuan</a:t>
            </a:r>
            <a:r>
              <a:rPr lang="en-US" dirty="0">
                <a:solidFill>
                  <a:srgbClr val="002A5C"/>
                </a:solidFill>
              </a:rPr>
              <a:t> Zheng*</a:t>
            </a:r>
            <a:r>
              <a:rPr lang="en-US" baseline="30000" dirty="0">
                <a:solidFill>
                  <a:srgbClr val="002A5C"/>
                </a:solidFill>
              </a:rPr>
              <a:t>5</a:t>
            </a:r>
            <a:r>
              <a:rPr lang="en-US" dirty="0">
                <a:solidFill>
                  <a:srgbClr val="002A5C"/>
                </a:solidFill>
              </a:rPr>
              <a:t>, Xin Li*</a:t>
            </a:r>
            <a:r>
              <a:rPr lang="en-US" baseline="30000" dirty="0">
                <a:solidFill>
                  <a:srgbClr val="002A5C"/>
                </a:solidFill>
              </a:rPr>
              <a:t>2</a:t>
            </a:r>
            <a:r>
              <a:rPr lang="en-US" dirty="0">
                <a:solidFill>
                  <a:srgbClr val="002A5C"/>
                </a:solidFill>
              </a:rPr>
              <a:t>, Gennady Pekhimenko</a:t>
            </a:r>
            <a:r>
              <a:rPr lang="en-US" baseline="30000" dirty="0">
                <a:solidFill>
                  <a:srgbClr val="002A5C"/>
                </a:solidFill>
              </a:rPr>
              <a:t>1,2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E89F2F-2941-4748-AE2E-F90AACE3D0B2}"/>
              </a:ext>
            </a:extLst>
          </p:cNvPr>
          <p:cNvGrpSpPr/>
          <p:nvPr/>
        </p:nvGrpSpPr>
        <p:grpSpPr>
          <a:xfrm>
            <a:off x="392203" y="5327749"/>
            <a:ext cx="3665151" cy="759526"/>
            <a:chOff x="823619" y="4867824"/>
            <a:chExt cx="3665151" cy="759526"/>
          </a:xfrm>
        </p:grpSpPr>
        <p:pic>
          <p:nvPicPr>
            <p:cNvPr id="5" name="Picture 4" descr="A close up of a sign&#10;&#10;Description automatically generated">
              <a:extLst>
                <a:ext uri="{FF2B5EF4-FFF2-40B4-BE49-F238E27FC236}">
                  <a16:creationId xmlns:a16="http://schemas.microsoft.com/office/drawing/2014/main" id="{96E2BCA2-01CD-4688-92A3-DC6A47BE2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823" y="4870851"/>
              <a:ext cx="3440947" cy="75649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EC2B7C-0BB0-4837-9629-EAC8B3E014ED}"/>
                </a:ext>
              </a:extLst>
            </p:cNvPr>
            <p:cNvSpPr txBox="1"/>
            <p:nvPr/>
          </p:nvSpPr>
          <p:spPr>
            <a:xfrm>
              <a:off x="823619" y="4867824"/>
              <a:ext cx="2989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30000">
                  <a:solidFill>
                    <a:srgbClr val="002A5C"/>
                  </a:solidFill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0B35A4-3E4F-4A8D-9349-DFEFE30C167E}"/>
              </a:ext>
            </a:extLst>
          </p:cNvPr>
          <p:cNvGrpSpPr/>
          <p:nvPr/>
        </p:nvGrpSpPr>
        <p:grpSpPr>
          <a:xfrm>
            <a:off x="4671666" y="5327749"/>
            <a:ext cx="2002413" cy="756498"/>
            <a:chOff x="4586322" y="4876516"/>
            <a:chExt cx="2002413" cy="756498"/>
          </a:xfrm>
        </p:grpSpPr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3C895494-ABDC-4183-BC8A-1C0D8AAD0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4601" y="4876516"/>
              <a:ext cx="1834134" cy="75649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78480AF-8FB1-4C04-A0C7-E7A96C1C684F}"/>
                </a:ext>
              </a:extLst>
            </p:cNvPr>
            <p:cNvSpPr txBox="1"/>
            <p:nvPr/>
          </p:nvSpPr>
          <p:spPr>
            <a:xfrm>
              <a:off x="4586322" y="4876516"/>
              <a:ext cx="2989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30000">
                  <a:solidFill>
                    <a:srgbClr val="002A5C"/>
                  </a:solidFill>
                </a:rPr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1030B5D-C069-4D33-A194-271F96ACD2E7}"/>
              </a:ext>
            </a:extLst>
          </p:cNvPr>
          <p:cNvGrpSpPr/>
          <p:nvPr/>
        </p:nvGrpSpPr>
        <p:grpSpPr>
          <a:xfrm>
            <a:off x="7288391" y="5327749"/>
            <a:ext cx="942800" cy="759526"/>
            <a:chOff x="6825082" y="4867824"/>
            <a:chExt cx="942800" cy="759526"/>
          </a:xfrm>
        </p:grpSpPr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1BBAC4C4-7E61-4C1C-8AC5-D0C18F63A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712" y="4882180"/>
              <a:ext cx="745170" cy="74517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595E81-45F8-4F25-87F7-D817DE23642E}"/>
                </a:ext>
              </a:extLst>
            </p:cNvPr>
            <p:cNvSpPr txBox="1"/>
            <p:nvPr/>
          </p:nvSpPr>
          <p:spPr>
            <a:xfrm>
              <a:off x="6825082" y="4867824"/>
              <a:ext cx="2989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30000">
                  <a:solidFill>
                    <a:srgbClr val="002A5C"/>
                  </a:solidFill>
                </a:rPr>
                <a:t>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1DDAD34-25B5-4994-A60E-E6A0E20EBEBD}"/>
              </a:ext>
            </a:extLst>
          </p:cNvPr>
          <p:cNvGrpSpPr/>
          <p:nvPr/>
        </p:nvGrpSpPr>
        <p:grpSpPr>
          <a:xfrm>
            <a:off x="8845503" y="5327749"/>
            <a:ext cx="1066962" cy="760012"/>
            <a:chOff x="8396071" y="4867824"/>
            <a:chExt cx="1066962" cy="760012"/>
          </a:xfrm>
        </p:grpSpPr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980F1798-74DD-44CE-80B1-6EE2325BB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98" t="8644" r="2852" b="4732"/>
            <a:stretch/>
          </p:blipFill>
          <p:spPr>
            <a:xfrm>
              <a:off x="8545541" y="4882179"/>
              <a:ext cx="917492" cy="74565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0F3714-540E-4B5B-A312-DE6298A93676}"/>
                </a:ext>
              </a:extLst>
            </p:cNvPr>
            <p:cNvSpPr txBox="1"/>
            <p:nvPr/>
          </p:nvSpPr>
          <p:spPr>
            <a:xfrm>
              <a:off x="8396071" y="4867824"/>
              <a:ext cx="2989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30000">
                  <a:solidFill>
                    <a:srgbClr val="002A5C"/>
                  </a:solidFill>
                </a:rPr>
                <a:t>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27FDDA-6DF2-4FBF-A33C-31EDC146F77C}"/>
              </a:ext>
            </a:extLst>
          </p:cNvPr>
          <p:cNvGrpSpPr/>
          <p:nvPr/>
        </p:nvGrpSpPr>
        <p:grpSpPr>
          <a:xfrm>
            <a:off x="10526776" y="5327749"/>
            <a:ext cx="1055624" cy="462867"/>
            <a:chOff x="9800606" y="4867824"/>
            <a:chExt cx="1055624" cy="462867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05690AEE-0C37-4306-A942-8461FD194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18005" y="4976961"/>
              <a:ext cx="838225" cy="35373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A2DC7B-3EF9-4DA5-8884-55B607CFAF93}"/>
                </a:ext>
              </a:extLst>
            </p:cNvPr>
            <p:cNvSpPr txBox="1"/>
            <p:nvPr/>
          </p:nvSpPr>
          <p:spPr>
            <a:xfrm>
              <a:off x="9800606" y="4867824"/>
              <a:ext cx="2989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30000">
                  <a:solidFill>
                    <a:srgbClr val="002A5C"/>
                  </a:solidFill>
                </a:rPr>
                <a:t>5</a:t>
              </a:r>
            </a:p>
          </p:txBody>
        </p:sp>
      </p:grp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11E1F4A-A317-4426-8F88-3358253390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0" y="0"/>
            <a:ext cx="685935" cy="6859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24CF32-6C50-41E4-AC34-B93519FF5083}"/>
              </a:ext>
            </a:extLst>
          </p:cNvPr>
          <p:cNvSpPr txBox="1"/>
          <p:nvPr/>
        </p:nvSpPr>
        <p:spPr>
          <a:xfrm>
            <a:off x="616407" y="112135"/>
            <a:ext cx="5381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linkClick r:id="rId11"/>
              </a:rPr>
              <a:t>https://github.com/UofT-EcoSystem/hfta</a:t>
            </a:r>
            <a:r>
              <a:rPr 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6128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Accelerators Get More Powerful.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10</a:t>
            </a:fld>
            <a:endParaRPr lang="en-US" sz="16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56EC5EC-2422-4A43-A5D8-EBB86022EC23}"/>
              </a:ext>
            </a:extLst>
          </p:cNvPr>
          <p:cNvSpPr txBox="1"/>
          <p:nvPr/>
        </p:nvSpPr>
        <p:spPr>
          <a:xfrm>
            <a:off x="602094" y="5264770"/>
            <a:ext cx="7664061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Unoptimized </a:t>
            </a:r>
            <a:r>
              <a:rPr lang="en-US" sz="2400" dirty="0"/>
              <a:t>workload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400" b="1" dirty="0">
                <a:solidFill>
                  <a:srgbClr val="FF0000"/>
                </a:solidFill>
              </a:rPr>
              <a:t>Harder</a:t>
            </a:r>
            <a:r>
              <a:rPr lang="en-US" sz="2400" dirty="0"/>
              <a:t> to utilize well.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DF8F7E4-48F1-4171-B906-7541EECDBC1A}"/>
              </a:ext>
            </a:extLst>
          </p:cNvPr>
          <p:cNvGrpSpPr/>
          <p:nvPr/>
        </p:nvGrpSpPr>
        <p:grpSpPr>
          <a:xfrm>
            <a:off x="168381" y="2147243"/>
            <a:ext cx="4089400" cy="2563514"/>
            <a:chOff x="602095" y="2071370"/>
            <a:chExt cx="4089400" cy="256351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328B51-82B9-461E-9257-AF6B47A005A9}"/>
                </a:ext>
              </a:extLst>
            </p:cNvPr>
            <p:cNvSpPr/>
            <p:nvPr/>
          </p:nvSpPr>
          <p:spPr>
            <a:xfrm>
              <a:off x="2100700" y="2280052"/>
              <a:ext cx="2222496" cy="1624028"/>
            </a:xfrm>
            <a:custGeom>
              <a:avLst/>
              <a:gdLst>
                <a:gd name="connsiteX0" fmla="*/ 0 w 3788228"/>
                <a:gd name="connsiteY0" fmla="*/ 2931885 h 2931885"/>
                <a:gd name="connsiteX1" fmla="*/ 1393371 w 3788228"/>
                <a:gd name="connsiteY1" fmla="*/ 2714171 h 2931885"/>
                <a:gd name="connsiteX2" fmla="*/ 2525485 w 3788228"/>
                <a:gd name="connsiteY2" fmla="*/ 2046514 h 2931885"/>
                <a:gd name="connsiteX3" fmla="*/ 3381828 w 3788228"/>
                <a:gd name="connsiteY3" fmla="*/ 943428 h 2931885"/>
                <a:gd name="connsiteX4" fmla="*/ 3788228 w 3788228"/>
                <a:gd name="connsiteY4" fmla="*/ 0 h 293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8228" h="2931885">
                  <a:moveTo>
                    <a:pt x="0" y="2931885"/>
                  </a:moveTo>
                  <a:cubicBezTo>
                    <a:pt x="486228" y="2896809"/>
                    <a:pt x="972457" y="2861733"/>
                    <a:pt x="1393371" y="2714171"/>
                  </a:cubicBezTo>
                  <a:cubicBezTo>
                    <a:pt x="1814285" y="2566609"/>
                    <a:pt x="2194076" y="2341638"/>
                    <a:pt x="2525485" y="2046514"/>
                  </a:cubicBezTo>
                  <a:cubicBezTo>
                    <a:pt x="2856894" y="1751390"/>
                    <a:pt x="3171371" y="1284514"/>
                    <a:pt x="3381828" y="943428"/>
                  </a:cubicBezTo>
                  <a:cubicBezTo>
                    <a:pt x="3592285" y="602342"/>
                    <a:pt x="3690256" y="301171"/>
                    <a:pt x="3788228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B32E0B0-80D2-426C-B096-6E8C352F9A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8295" y="2071370"/>
              <a:ext cx="0" cy="21018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BCF77C8-6A33-428F-99E1-6EA975DE02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8295" y="4173219"/>
              <a:ext cx="2743200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C1A2C6-D858-4642-981D-8ECACB10B5A0}"/>
                </a:ext>
              </a:extLst>
            </p:cNvPr>
            <p:cNvSpPr txBox="1"/>
            <p:nvPr/>
          </p:nvSpPr>
          <p:spPr>
            <a:xfrm>
              <a:off x="2799195" y="4173219"/>
              <a:ext cx="104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Year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8CD0F3C-F6D3-4F99-9425-BE4CFF19E6F0}"/>
                </a:ext>
              </a:extLst>
            </p:cNvPr>
            <p:cNvSpPr txBox="1"/>
            <p:nvPr/>
          </p:nvSpPr>
          <p:spPr>
            <a:xfrm>
              <a:off x="602095" y="2386121"/>
              <a:ext cx="1346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/>
                <a:t>Compute</a:t>
              </a:r>
            </a:p>
            <a:p>
              <a:pPr algn="r"/>
              <a:r>
                <a:rPr lang="en-US" sz="2400" b="1" dirty="0"/>
                <a:t>Power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F468809-34DF-4281-9C25-0DB91FB899B9}"/>
              </a:ext>
            </a:extLst>
          </p:cNvPr>
          <p:cNvGrpSpPr/>
          <p:nvPr/>
        </p:nvGrpSpPr>
        <p:grpSpPr>
          <a:xfrm>
            <a:off x="7402164" y="1767054"/>
            <a:ext cx="2005080" cy="1488358"/>
            <a:chOff x="6246502" y="2001691"/>
            <a:chExt cx="2005080" cy="1488358"/>
          </a:xfrm>
        </p:grpSpPr>
        <p:pic>
          <p:nvPicPr>
            <p:cNvPr id="37" name="Picture 36" descr="A close - up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AAEA0238-8DBA-41B9-8170-A39CEB1F8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6502" y="2001691"/>
              <a:ext cx="2005080" cy="106269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DFAE7C2-4EE0-4A30-84E7-40270299246B}"/>
                </a:ext>
              </a:extLst>
            </p:cNvPr>
            <p:cNvSpPr txBox="1"/>
            <p:nvPr/>
          </p:nvSpPr>
          <p:spPr>
            <a:xfrm>
              <a:off x="6582907" y="3028384"/>
              <a:ext cx="13322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V100</a:t>
              </a:r>
              <a:endParaRPr lang="en-US" b="1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C085F9D-2EAE-4D75-B601-B70EDA804B23}"/>
              </a:ext>
            </a:extLst>
          </p:cNvPr>
          <p:cNvGrpSpPr/>
          <p:nvPr/>
        </p:nvGrpSpPr>
        <p:grpSpPr>
          <a:xfrm>
            <a:off x="9979150" y="1772566"/>
            <a:ext cx="1858297" cy="1477334"/>
            <a:chOff x="9122616" y="2012715"/>
            <a:chExt cx="1858297" cy="1477334"/>
          </a:xfrm>
        </p:grpSpPr>
        <p:pic>
          <p:nvPicPr>
            <p:cNvPr id="40" name="Picture 39" descr="A picture containing text, electronics, circuit&#10;&#10;Description automatically generated">
              <a:extLst>
                <a:ext uri="{FF2B5EF4-FFF2-40B4-BE49-F238E27FC236}">
                  <a16:creationId xmlns:a16="http://schemas.microsoft.com/office/drawing/2014/main" id="{82047D11-EB54-4B11-922A-38757E1A6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2616" y="2012715"/>
              <a:ext cx="1858297" cy="104064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1253F7A-7852-481C-AB31-7D93C020C18B}"/>
                </a:ext>
              </a:extLst>
            </p:cNvPr>
            <p:cNvSpPr txBox="1"/>
            <p:nvPr/>
          </p:nvSpPr>
          <p:spPr>
            <a:xfrm>
              <a:off x="9385629" y="3028384"/>
              <a:ext cx="13322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A100</a:t>
              </a:r>
              <a:endParaRPr lang="en-US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EEC8DDD-5C70-4612-9127-7D95D140D290}"/>
              </a:ext>
            </a:extLst>
          </p:cNvPr>
          <p:cNvGrpSpPr/>
          <p:nvPr/>
        </p:nvGrpSpPr>
        <p:grpSpPr>
          <a:xfrm>
            <a:off x="9979150" y="3359498"/>
            <a:ext cx="1858297" cy="1479244"/>
            <a:chOff x="9053051" y="4038129"/>
            <a:chExt cx="1858297" cy="1479244"/>
          </a:xfrm>
        </p:grpSpPr>
        <p:pic>
          <p:nvPicPr>
            <p:cNvPr id="43" name="图片 99">
              <a:extLst>
                <a:ext uri="{FF2B5EF4-FFF2-40B4-BE49-F238E27FC236}">
                  <a16:creationId xmlns:a16="http://schemas.microsoft.com/office/drawing/2014/main" id="{51745968-E0FA-40D1-8676-BB70BEA1D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t="11188" r="10769" b="11533"/>
            <a:stretch/>
          </p:blipFill>
          <p:spPr>
            <a:xfrm>
              <a:off x="9053051" y="4038129"/>
              <a:ext cx="1858297" cy="1049836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B9CA651-1EC7-4713-A9CA-383214BC847F}"/>
                </a:ext>
              </a:extLst>
            </p:cNvPr>
            <p:cNvSpPr txBox="1"/>
            <p:nvPr/>
          </p:nvSpPr>
          <p:spPr>
            <a:xfrm>
              <a:off x="9316064" y="5055708"/>
              <a:ext cx="13322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TPU v3</a:t>
              </a:r>
              <a:endParaRPr lang="en-US" b="1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9C96768-EE9C-4253-9197-3FCF703E529C}"/>
              </a:ext>
            </a:extLst>
          </p:cNvPr>
          <p:cNvGrpSpPr/>
          <p:nvPr/>
        </p:nvGrpSpPr>
        <p:grpSpPr>
          <a:xfrm>
            <a:off x="4930255" y="1777169"/>
            <a:ext cx="1842289" cy="1468128"/>
            <a:chOff x="4404211" y="2021921"/>
            <a:chExt cx="1842289" cy="1468128"/>
          </a:xfrm>
        </p:grpSpPr>
        <p:pic>
          <p:nvPicPr>
            <p:cNvPr id="27" name="Picture 26" descr="A picture containing text, electronics&#10;&#10;Description automatically generated">
              <a:extLst>
                <a:ext uri="{FF2B5EF4-FFF2-40B4-BE49-F238E27FC236}">
                  <a16:creationId xmlns:a16="http://schemas.microsoft.com/office/drawing/2014/main" id="{E21AF40E-5EA2-4948-A1AB-413E98B1C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56" t="647" r="34098" b="39588"/>
            <a:stretch/>
          </p:blipFill>
          <p:spPr>
            <a:xfrm>
              <a:off x="4404211" y="2021921"/>
              <a:ext cx="1842289" cy="1022232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02E09D5-7AA4-40EB-8159-8094E9FD0AFC}"/>
                </a:ext>
              </a:extLst>
            </p:cNvPr>
            <p:cNvSpPr txBox="1"/>
            <p:nvPr/>
          </p:nvSpPr>
          <p:spPr>
            <a:xfrm>
              <a:off x="4659220" y="3028384"/>
              <a:ext cx="13322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P100</a:t>
              </a:r>
              <a:endParaRPr lang="en-US" b="1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8FA4879-9A17-4770-BFB0-BAC3941E7DDE}"/>
              </a:ext>
            </a:extLst>
          </p:cNvPr>
          <p:cNvGrpSpPr/>
          <p:nvPr/>
        </p:nvGrpSpPr>
        <p:grpSpPr>
          <a:xfrm>
            <a:off x="7417304" y="3369324"/>
            <a:ext cx="1974800" cy="1459592"/>
            <a:chOff x="6927778" y="4057781"/>
            <a:chExt cx="1974800" cy="1459592"/>
          </a:xfrm>
        </p:grpSpPr>
        <p:pic>
          <p:nvPicPr>
            <p:cNvPr id="53" name="Picture 52" descr="A picture containing text, circuit, electronics&#10;&#10;Description automatically generated">
              <a:extLst>
                <a:ext uri="{FF2B5EF4-FFF2-40B4-BE49-F238E27FC236}">
                  <a16:creationId xmlns:a16="http://schemas.microsoft.com/office/drawing/2014/main" id="{1C1D0406-0E47-40C7-968E-94EDC35B56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7" t="10981" r="6745" b="11961"/>
            <a:stretch/>
          </p:blipFill>
          <p:spPr>
            <a:xfrm>
              <a:off x="6927778" y="4057781"/>
              <a:ext cx="1974800" cy="1010532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ECE2E81-53C6-48A4-B9EE-45789474206F}"/>
                </a:ext>
              </a:extLst>
            </p:cNvPr>
            <p:cNvSpPr txBox="1"/>
            <p:nvPr/>
          </p:nvSpPr>
          <p:spPr>
            <a:xfrm>
              <a:off x="7249043" y="5055708"/>
              <a:ext cx="13322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TPU v2</a:t>
              </a:r>
              <a:endParaRPr lang="en-US" b="1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E7CDB19-B2C6-4D4B-9579-36303D9957AC}"/>
              </a:ext>
            </a:extLst>
          </p:cNvPr>
          <p:cNvGrpSpPr/>
          <p:nvPr/>
        </p:nvGrpSpPr>
        <p:grpSpPr>
          <a:xfrm>
            <a:off x="5035152" y="3376146"/>
            <a:ext cx="1632495" cy="1445949"/>
            <a:chOff x="5090117" y="4071424"/>
            <a:chExt cx="1632495" cy="1445949"/>
          </a:xfrm>
        </p:grpSpPr>
        <p:pic>
          <p:nvPicPr>
            <p:cNvPr id="51" name="Picture 50" descr="A picture containing text, electronics, circuit&#10;&#10;Description automatically generated">
              <a:extLst>
                <a:ext uri="{FF2B5EF4-FFF2-40B4-BE49-F238E27FC236}">
                  <a16:creationId xmlns:a16="http://schemas.microsoft.com/office/drawing/2014/main" id="{BB995BF5-A2F2-4E34-A1A8-92795D931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117" y="4071424"/>
              <a:ext cx="1632495" cy="983246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E8E55A0-7E68-4AEC-87C7-8523E3CD370F}"/>
                </a:ext>
              </a:extLst>
            </p:cNvPr>
            <p:cNvSpPr txBox="1"/>
            <p:nvPr/>
          </p:nvSpPr>
          <p:spPr>
            <a:xfrm>
              <a:off x="5240229" y="5055708"/>
              <a:ext cx="13322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TPU v1</a:t>
              </a:r>
              <a:endParaRPr lang="en-US" b="1" dirty="0"/>
            </a:p>
          </p:txBody>
        </p:sp>
      </p:grp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F13A7C64-8809-44A7-9DF0-4674EE5591A0}"/>
              </a:ext>
            </a:extLst>
          </p:cNvPr>
          <p:cNvSpPr/>
          <p:nvPr/>
        </p:nvSpPr>
        <p:spPr>
          <a:xfrm>
            <a:off x="6853273" y="2121089"/>
            <a:ext cx="468162" cy="34137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BD5EC6AF-7D3D-43D6-AA95-3263769C5DE1}"/>
              </a:ext>
            </a:extLst>
          </p:cNvPr>
          <p:cNvSpPr/>
          <p:nvPr/>
        </p:nvSpPr>
        <p:spPr>
          <a:xfrm>
            <a:off x="9455331" y="2121089"/>
            <a:ext cx="468162" cy="34137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3F04068B-2C3F-459C-967D-86A80B7131A1}"/>
              </a:ext>
            </a:extLst>
          </p:cNvPr>
          <p:cNvSpPr/>
          <p:nvPr/>
        </p:nvSpPr>
        <p:spPr>
          <a:xfrm>
            <a:off x="6853273" y="3708976"/>
            <a:ext cx="468162" cy="34137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AAD5AA48-16A2-4D61-887D-EA293882E4A7}"/>
              </a:ext>
            </a:extLst>
          </p:cNvPr>
          <p:cNvSpPr/>
          <p:nvPr/>
        </p:nvSpPr>
        <p:spPr>
          <a:xfrm>
            <a:off x="9455331" y="3708976"/>
            <a:ext cx="468162" cy="34137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6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2" grpId="0" animBg="1"/>
      <p:bldP spid="63" grpId="0" animBg="1"/>
      <p:bldP spid="64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Why Hardware Underutilization?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11</a:t>
            </a:fld>
            <a:endParaRPr lang="en-US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4A95A1-4CDE-4691-9A34-E5547EF53859}"/>
              </a:ext>
            </a:extLst>
          </p:cNvPr>
          <p:cNvSpPr txBox="1"/>
          <p:nvPr/>
        </p:nvSpPr>
        <p:spPr>
          <a:xfrm>
            <a:off x="3528879" y="5739480"/>
            <a:ext cx="513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to improve hardware utilization?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7D2673E-8897-4ABE-A83D-B5E4C1F02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92694" y="5562655"/>
            <a:ext cx="815314" cy="815314"/>
          </a:xfrm>
          <a:prstGeom prst="rect">
            <a:avLst/>
          </a:prstGeom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97F4577-6CD8-4715-AF56-A05B4FAC7890}"/>
              </a:ext>
            </a:extLst>
          </p:cNvPr>
          <p:cNvGrpSpPr/>
          <p:nvPr/>
        </p:nvGrpSpPr>
        <p:grpSpPr>
          <a:xfrm>
            <a:off x="664786" y="1727466"/>
            <a:ext cx="4587240" cy="2152980"/>
            <a:chOff x="646059" y="2679966"/>
            <a:chExt cx="4587240" cy="2152980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2206964-BA99-4979-A089-228521114FA1}"/>
                </a:ext>
              </a:extLst>
            </p:cNvPr>
            <p:cNvSpPr txBox="1"/>
            <p:nvPr/>
          </p:nvSpPr>
          <p:spPr>
            <a:xfrm>
              <a:off x="646059" y="2679966"/>
              <a:ext cx="4587240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DL</a:t>
              </a:r>
              <a:endParaRPr lang="en-US" sz="2400" dirty="0"/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11C68155-4725-4343-A059-E3355A50A4E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54856" y="3318954"/>
              <a:ext cx="1369646" cy="1513992"/>
              <a:chOff x="2525337" y="3880665"/>
              <a:chExt cx="1671899" cy="1848106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E8DAC8FA-B8FB-4265-8742-CAEC9B6023AB}"/>
                  </a:ext>
                </a:extLst>
              </p:cNvPr>
              <p:cNvGrpSpPr/>
              <p:nvPr/>
            </p:nvGrpSpPr>
            <p:grpSpPr>
              <a:xfrm>
                <a:off x="2525337" y="4131205"/>
                <a:ext cx="91440" cy="1347026"/>
                <a:chOff x="2525337" y="4131205"/>
                <a:chExt cx="91440" cy="1347026"/>
              </a:xfrm>
            </p:grpSpPr>
            <p:sp>
              <p:nvSpPr>
                <p:cNvPr id="254" name="Oval 253">
                  <a:extLst>
                    <a:ext uri="{FF2B5EF4-FFF2-40B4-BE49-F238E27FC236}">
                      <a16:creationId xmlns:a16="http://schemas.microsoft.com/office/drawing/2014/main" id="{78AAFD27-9156-4773-A474-4A92CFA77014}"/>
                    </a:ext>
                  </a:extLst>
                </p:cNvPr>
                <p:cNvSpPr/>
                <p:nvPr/>
              </p:nvSpPr>
              <p:spPr>
                <a:xfrm>
                  <a:off x="2525337" y="4131205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Oval 254">
                  <a:extLst>
                    <a:ext uri="{FF2B5EF4-FFF2-40B4-BE49-F238E27FC236}">
                      <a16:creationId xmlns:a16="http://schemas.microsoft.com/office/drawing/2014/main" id="{CFA5FFE3-A6C5-4421-9B10-36827DC840EE}"/>
                    </a:ext>
                  </a:extLst>
                </p:cNvPr>
                <p:cNvSpPr/>
                <p:nvPr/>
              </p:nvSpPr>
              <p:spPr>
                <a:xfrm>
                  <a:off x="2525337" y="4381746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Oval 255">
                  <a:extLst>
                    <a:ext uri="{FF2B5EF4-FFF2-40B4-BE49-F238E27FC236}">
                      <a16:creationId xmlns:a16="http://schemas.microsoft.com/office/drawing/2014/main" id="{156CF1F7-CAB8-4408-BCFB-063921184B39}"/>
                    </a:ext>
                  </a:extLst>
                </p:cNvPr>
                <p:cNvSpPr/>
                <p:nvPr/>
              </p:nvSpPr>
              <p:spPr>
                <a:xfrm>
                  <a:off x="2525337" y="4632287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Oval 256">
                  <a:extLst>
                    <a:ext uri="{FF2B5EF4-FFF2-40B4-BE49-F238E27FC236}">
                      <a16:creationId xmlns:a16="http://schemas.microsoft.com/office/drawing/2014/main" id="{BFBE1A2F-A956-4DB7-A38E-812348208E35}"/>
                    </a:ext>
                  </a:extLst>
                </p:cNvPr>
                <p:cNvSpPr/>
                <p:nvPr/>
              </p:nvSpPr>
              <p:spPr>
                <a:xfrm>
                  <a:off x="2525337" y="4882827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Oval 257">
                  <a:extLst>
                    <a:ext uri="{FF2B5EF4-FFF2-40B4-BE49-F238E27FC236}">
                      <a16:creationId xmlns:a16="http://schemas.microsoft.com/office/drawing/2014/main" id="{C77BAAD2-DB4E-4CCF-A073-41FC307B6627}"/>
                    </a:ext>
                  </a:extLst>
                </p:cNvPr>
                <p:cNvSpPr/>
                <p:nvPr/>
              </p:nvSpPr>
              <p:spPr>
                <a:xfrm>
                  <a:off x="2525337" y="5133368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Oval 258">
                  <a:extLst>
                    <a:ext uri="{FF2B5EF4-FFF2-40B4-BE49-F238E27FC236}">
                      <a16:creationId xmlns:a16="http://schemas.microsoft.com/office/drawing/2014/main" id="{7CC43142-F9EE-40ED-B68C-6DC5D199A629}"/>
                    </a:ext>
                  </a:extLst>
                </p:cNvPr>
                <p:cNvSpPr/>
                <p:nvPr/>
              </p:nvSpPr>
              <p:spPr>
                <a:xfrm>
                  <a:off x="2525337" y="5383909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ECAFC8F1-CFCC-43AC-A22A-4CC58930680B}"/>
                  </a:ext>
                </a:extLst>
              </p:cNvPr>
              <p:cNvGrpSpPr/>
              <p:nvPr/>
            </p:nvGrpSpPr>
            <p:grpSpPr>
              <a:xfrm>
                <a:off x="3315566" y="3880665"/>
                <a:ext cx="91440" cy="1848106"/>
                <a:chOff x="3315567" y="3880665"/>
                <a:chExt cx="91440" cy="1848106"/>
              </a:xfrm>
            </p:grpSpPr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C62B616D-5076-4B83-8F75-BBCD2C37C7CD}"/>
                    </a:ext>
                  </a:extLst>
                </p:cNvPr>
                <p:cNvSpPr/>
                <p:nvPr/>
              </p:nvSpPr>
              <p:spPr>
                <a:xfrm>
                  <a:off x="3315567" y="3880665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590FBC6F-E738-4412-AFA4-626DF8DC29B6}"/>
                    </a:ext>
                  </a:extLst>
                </p:cNvPr>
                <p:cNvSpPr/>
                <p:nvPr/>
              </p:nvSpPr>
              <p:spPr>
                <a:xfrm>
                  <a:off x="3315567" y="4131206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Oval 247">
                  <a:extLst>
                    <a:ext uri="{FF2B5EF4-FFF2-40B4-BE49-F238E27FC236}">
                      <a16:creationId xmlns:a16="http://schemas.microsoft.com/office/drawing/2014/main" id="{C931AA2E-7711-412A-8AEA-23DC6805A2EA}"/>
                    </a:ext>
                  </a:extLst>
                </p:cNvPr>
                <p:cNvSpPr/>
                <p:nvPr/>
              </p:nvSpPr>
              <p:spPr>
                <a:xfrm>
                  <a:off x="3315567" y="4381746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Oval 248">
                  <a:extLst>
                    <a:ext uri="{FF2B5EF4-FFF2-40B4-BE49-F238E27FC236}">
                      <a16:creationId xmlns:a16="http://schemas.microsoft.com/office/drawing/2014/main" id="{08BC4112-4E96-4DDB-AC9C-CDFBD32149D1}"/>
                    </a:ext>
                  </a:extLst>
                </p:cNvPr>
                <p:cNvSpPr/>
                <p:nvPr/>
              </p:nvSpPr>
              <p:spPr>
                <a:xfrm>
                  <a:off x="3315567" y="4632287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Oval 249">
                  <a:extLst>
                    <a:ext uri="{FF2B5EF4-FFF2-40B4-BE49-F238E27FC236}">
                      <a16:creationId xmlns:a16="http://schemas.microsoft.com/office/drawing/2014/main" id="{627B1736-3762-46D4-86C5-F16BF025DC5C}"/>
                    </a:ext>
                  </a:extLst>
                </p:cNvPr>
                <p:cNvSpPr/>
                <p:nvPr/>
              </p:nvSpPr>
              <p:spPr>
                <a:xfrm>
                  <a:off x="3315567" y="4882827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Oval 250">
                  <a:extLst>
                    <a:ext uri="{FF2B5EF4-FFF2-40B4-BE49-F238E27FC236}">
                      <a16:creationId xmlns:a16="http://schemas.microsoft.com/office/drawing/2014/main" id="{1BF15B3A-5E41-4E47-99F9-C113DC4360D7}"/>
                    </a:ext>
                  </a:extLst>
                </p:cNvPr>
                <p:cNvSpPr/>
                <p:nvPr/>
              </p:nvSpPr>
              <p:spPr>
                <a:xfrm>
                  <a:off x="3315567" y="5133368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Oval 251">
                  <a:extLst>
                    <a:ext uri="{FF2B5EF4-FFF2-40B4-BE49-F238E27FC236}">
                      <a16:creationId xmlns:a16="http://schemas.microsoft.com/office/drawing/2014/main" id="{7CDB73CC-0FDA-48AC-AAC3-A21A1B759FA7}"/>
                    </a:ext>
                  </a:extLst>
                </p:cNvPr>
                <p:cNvSpPr/>
                <p:nvPr/>
              </p:nvSpPr>
              <p:spPr>
                <a:xfrm>
                  <a:off x="3315567" y="5383909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3FD73F34-5D56-4F50-9E8D-B240D3EEB6F8}"/>
                    </a:ext>
                  </a:extLst>
                </p:cNvPr>
                <p:cNvSpPr/>
                <p:nvPr/>
              </p:nvSpPr>
              <p:spPr>
                <a:xfrm>
                  <a:off x="3315567" y="5634449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60A0B965-EFBA-439C-81CE-13A9311819E9}"/>
                  </a:ext>
                </a:extLst>
              </p:cNvPr>
              <p:cNvGrpSpPr/>
              <p:nvPr/>
            </p:nvGrpSpPr>
            <p:grpSpPr>
              <a:xfrm>
                <a:off x="4105796" y="4131206"/>
                <a:ext cx="91440" cy="1347025"/>
                <a:chOff x="4105796" y="4131206"/>
                <a:chExt cx="91440" cy="1347025"/>
              </a:xfrm>
            </p:grpSpPr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6B3320D1-6325-4A8C-B802-7E1F7C180F6A}"/>
                    </a:ext>
                  </a:extLst>
                </p:cNvPr>
                <p:cNvSpPr/>
                <p:nvPr/>
              </p:nvSpPr>
              <p:spPr>
                <a:xfrm>
                  <a:off x="4105796" y="4131206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Oval 240">
                  <a:extLst>
                    <a:ext uri="{FF2B5EF4-FFF2-40B4-BE49-F238E27FC236}">
                      <a16:creationId xmlns:a16="http://schemas.microsoft.com/office/drawing/2014/main" id="{A2A27656-C002-4997-A8F7-FB7387E4AD85}"/>
                    </a:ext>
                  </a:extLst>
                </p:cNvPr>
                <p:cNvSpPr/>
                <p:nvPr/>
              </p:nvSpPr>
              <p:spPr>
                <a:xfrm>
                  <a:off x="4105796" y="4381747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Oval 241">
                  <a:extLst>
                    <a:ext uri="{FF2B5EF4-FFF2-40B4-BE49-F238E27FC236}">
                      <a16:creationId xmlns:a16="http://schemas.microsoft.com/office/drawing/2014/main" id="{20C3C31A-C809-40AB-89F3-B41FDC3A642D}"/>
                    </a:ext>
                  </a:extLst>
                </p:cNvPr>
                <p:cNvSpPr/>
                <p:nvPr/>
              </p:nvSpPr>
              <p:spPr>
                <a:xfrm>
                  <a:off x="4105796" y="4632288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Oval 242">
                  <a:extLst>
                    <a:ext uri="{FF2B5EF4-FFF2-40B4-BE49-F238E27FC236}">
                      <a16:creationId xmlns:a16="http://schemas.microsoft.com/office/drawing/2014/main" id="{5D33799E-EA44-432D-9436-A034D995699B}"/>
                    </a:ext>
                  </a:extLst>
                </p:cNvPr>
                <p:cNvSpPr/>
                <p:nvPr/>
              </p:nvSpPr>
              <p:spPr>
                <a:xfrm>
                  <a:off x="4105796" y="4882828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EED0ABEB-43D6-4876-BB60-2D2FF8E23EE9}"/>
                    </a:ext>
                  </a:extLst>
                </p:cNvPr>
                <p:cNvSpPr/>
                <p:nvPr/>
              </p:nvSpPr>
              <p:spPr>
                <a:xfrm>
                  <a:off x="4105796" y="5133369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Oval 244">
                  <a:extLst>
                    <a:ext uri="{FF2B5EF4-FFF2-40B4-BE49-F238E27FC236}">
                      <a16:creationId xmlns:a16="http://schemas.microsoft.com/office/drawing/2014/main" id="{51E2861B-D802-40E8-A8A5-C7A0AD6C8CA2}"/>
                    </a:ext>
                  </a:extLst>
                </p:cNvPr>
                <p:cNvSpPr/>
                <p:nvPr/>
              </p:nvSpPr>
              <p:spPr>
                <a:xfrm>
                  <a:off x="4105796" y="5383909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C42DBFF6-E33C-4583-BA0F-14D4AC3A963D}"/>
                  </a:ext>
                </a:extLst>
              </p:cNvPr>
              <p:cNvCxnSpPr>
                <a:cxnSpLocks/>
                <a:stCxn id="254" idx="6"/>
                <a:endCxn id="246" idx="2"/>
              </p:cNvCxnSpPr>
              <p:nvPr/>
            </p:nvCxnSpPr>
            <p:spPr>
              <a:xfrm flipV="1">
                <a:off x="2616777" y="3927826"/>
                <a:ext cx="698789" cy="25054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>
                <a:extLst>
                  <a:ext uri="{FF2B5EF4-FFF2-40B4-BE49-F238E27FC236}">
                    <a16:creationId xmlns:a16="http://schemas.microsoft.com/office/drawing/2014/main" id="{474F8B44-7A8F-4060-8546-660B98B24C47}"/>
                  </a:ext>
                </a:extLst>
              </p:cNvPr>
              <p:cNvCxnSpPr>
                <a:cxnSpLocks/>
                <a:stCxn id="254" idx="6"/>
                <a:endCxn id="247" idx="2"/>
              </p:cNvCxnSpPr>
              <p:nvPr/>
            </p:nvCxnSpPr>
            <p:spPr>
              <a:xfrm>
                <a:off x="2616777" y="4178366"/>
                <a:ext cx="698789" cy="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3B3A0E50-E7F7-420B-A40A-88B34E949B25}"/>
                  </a:ext>
                </a:extLst>
              </p:cNvPr>
              <p:cNvCxnSpPr>
                <a:cxnSpLocks/>
                <a:stCxn id="255" idx="6"/>
                <a:endCxn id="248" idx="2"/>
              </p:cNvCxnSpPr>
              <p:nvPr/>
            </p:nvCxnSpPr>
            <p:spPr>
              <a:xfrm>
                <a:off x="2616777" y="4428907"/>
                <a:ext cx="698789" cy="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FFABE2B1-E4C9-42CA-B42F-DBC1C0C82AFE}"/>
                  </a:ext>
                </a:extLst>
              </p:cNvPr>
              <p:cNvCxnSpPr>
                <a:cxnSpLocks/>
                <a:stCxn id="254" idx="6"/>
                <a:endCxn id="248" idx="2"/>
              </p:cNvCxnSpPr>
              <p:nvPr/>
            </p:nvCxnSpPr>
            <p:spPr>
              <a:xfrm>
                <a:off x="2616777" y="4178366"/>
                <a:ext cx="698789" cy="25054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>
                <a:extLst>
                  <a:ext uri="{FF2B5EF4-FFF2-40B4-BE49-F238E27FC236}">
                    <a16:creationId xmlns:a16="http://schemas.microsoft.com/office/drawing/2014/main" id="{19074A02-6CBA-4975-AE85-434A522FCE5B}"/>
                  </a:ext>
                </a:extLst>
              </p:cNvPr>
              <p:cNvCxnSpPr>
                <a:cxnSpLocks/>
                <a:stCxn id="255" idx="6"/>
                <a:endCxn id="246" idx="2"/>
              </p:cNvCxnSpPr>
              <p:nvPr/>
            </p:nvCxnSpPr>
            <p:spPr>
              <a:xfrm flipV="1">
                <a:off x="2616777" y="3927826"/>
                <a:ext cx="698789" cy="50108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>
                <a:extLst>
                  <a:ext uri="{FF2B5EF4-FFF2-40B4-BE49-F238E27FC236}">
                    <a16:creationId xmlns:a16="http://schemas.microsoft.com/office/drawing/2014/main" id="{EC6412DD-A89B-4A53-AB02-933306F5F4BF}"/>
                  </a:ext>
                </a:extLst>
              </p:cNvPr>
              <p:cNvCxnSpPr>
                <a:cxnSpLocks/>
                <a:stCxn id="255" idx="6"/>
                <a:endCxn id="247" idx="2"/>
              </p:cNvCxnSpPr>
              <p:nvPr/>
            </p:nvCxnSpPr>
            <p:spPr>
              <a:xfrm flipV="1">
                <a:off x="2616777" y="4178367"/>
                <a:ext cx="698789" cy="25054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B2AE8F28-BD66-4C88-956B-B4F18832C15F}"/>
                  </a:ext>
                </a:extLst>
              </p:cNvPr>
              <p:cNvCxnSpPr>
                <a:cxnSpLocks/>
                <a:stCxn id="254" idx="6"/>
                <a:endCxn id="249" idx="2"/>
              </p:cNvCxnSpPr>
              <p:nvPr/>
            </p:nvCxnSpPr>
            <p:spPr>
              <a:xfrm>
                <a:off x="2616777" y="4178366"/>
                <a:ext cx="698789" cy="5010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34FCD493-7C23-400B-83FB-F6C2FA948389}"/>
                  </a:ext>
                </a:extLst>
              </p:cNvPr>
              <p:cNvCxnSpPr>
                <a:cxnSpLocks/>
                <a:stCxn id="254" idx="6"/>
                <a:endCxn id="250" idx="2"/>
              </p:cNvCxnSpPr>
              <p:nvPr/>
            </p:nvCxnSpPr>
            <p:spPr>
              <a:xfrm>
                <a:off x="2616777" y="4178366"/>
                <a:ext cx="698789" cy="75162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>
                <a:extLst>
                  <a:ext uri="{FF2B5EF4-FFF2-40B4-BE49-F238E27FC236}">
                    <a16:creationId xmlns:a16="http://schemas.microsoft.com/office/drawing/2014/main" id="{E2EE8A40-399E-4443-88EB-CC010CD33AA9}"/>
                  </a:ext>
                </a:extLst>
              </p:cNvPr>
              <p:cNvCxnSpPr>
                <a:cxnSpLocks/>
                <a:stCxn id="254" idx="6"/>
                <a:endCxn id="251" idx="2"/>
              </p:cNvCxnSpPr>
              <p:nvPr/>
            </p:nvCxnSpPr>
            <p:spPr>
              <a:xfrm>
                <a:off x="2616777" y="4178366"/>
                <a:ext cx="698789" cy="100216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817584D6-7236-46ED-8320-7291A2B8E11B}"/>
                  </a:ext>
                </a:extLst>
              </p:cNvPr>
              <p:cNvCxnSpPr>
                <a:cxnSpLocks/>
                <a:stCxn id="254" idx="6"/>
                <a:endCxn id="252" idx="2"/>
              </p:cNvCxnSpPr>
              <p:nvPr/>
            </p:nvCxnSpPr>
            <p:spPr>
              <a:xfrm>
                <a:off x="2616777" y="4178366"/>
                <a:ext cx="698789" cy="1252704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id="{EF8D74DE-0F80-469A-8F57-86AFA350A1AC}"/>
                  </a:ext>
                </a:extLst>
              </p:cNvPr>
              <p:cNvCxnSpPr>
                <a:cxnSpLocks/>
                <a:stCxn id="254" idx="6"/>
                <a:endCxn id="253" idx="2"/>
              </p:cNvCxnSpPr>
              <p:nvPr/>
            </p:nvCxnSpPr>
            <p:spPr>
              <a:xfrm>
                <a:off x="2616777" y="4178366"/>
                <a:ext cx="698789" cy="1503244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0FF4CBE9-0BAB-4AA9-AEAF-CBFCF16EDA8F}"/>
                  </a:ext>
                </a:extLst>
              </p:cNvPr>
              <p:cNvCxnSpPr>
                <a:cxnSpLocks/>
                <a:stCxn id="255" idx="6"/>
                <a:endCxn id="249" idx="2"/>
              </p:cNvCxnSpPr>
              <p:nvPr/>
            </p:nvCxnSpPr>
            <p:spPr>
              <a:xfrm>
                <a:off x="2616777" y="4428907"/>
                <a:ext cx="698789" cy="25054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BBD8E318-6CAF-4AC8-A091-F183AC95C631}"/>
                  </a:ext>
                </a:extLst>
              </p:cNvPr>
              <p:cNvCxnSpPr>
                <a:cxnSpLocks/>
                <a:stCxn id="255" idx="6"/>
                <a:endCxn id="250" idx="2"/>
              </p:cNvCxnSpPr>
              <p:nvPr/>
            </p:nvCxnSpPr>
            <p:spPr>
              <a:xfrm>
                <a:off x="2616777" y="4428907"/>
                <a:ext cx="698789" cy="50108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49A2B01F-3B53-46F5-96FD-624E421AAF99}"/>
                  </a:ext>
                </a:extLst>
              </p:cNvPr>
              <p:cNvCxnSpPr>
                <a:cxnSpLocks/>
                <a:stCxn id="255" idx="6"/>
                <a:endCxn id="251" idx="2"/>
              </p:cNvCxnSpPr>
              <p:nvPr/>
            </p:nvCxnSpPr>
            <p:spPr>
              <a:xfrm>
                <a:off x="2616777" y="4428907"/>
                <a:ext cx="698789" cy="75162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64530865-1601-4AF9-B463-F2F04AA55AAE}"/>
                  </a:ext>
                </a:extLst>
              </p:cNvPr>
              <p:cNvCxnSpPr>
                <a:cxnSpLocks/>
                <a:stCxn id="255" idx="6"/>
                <a:endCxn id="252" idx="2"/>
              </p:cNvCxnSpPr>
              <p:nvPr/>
            </p:nvCxnSpPr>
            <p:spPr>
              <a:xfrm>
                <a:off x="2616777" y="4428907"/>
                <a:ext cx="698789" cy="100216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72B4DC55-98E6-4C77-AA9F-EE7DBFB588E0}"/>
                  </a:ext>
                </a:extLst>
              </p:cNvPr>
              <p:cNvCxnSpPr>
                <a:cxnSpLocks/>
                <a:stCxn id="255" idx="6"/>
                <a:endCxn id="253" idx="2"/>
              </p:cNvCxnSpPr>
              <p:nvPr/>
            </p:nvCxnSpPr>
            <p:spPr>
              <a:xfrm>
                <a:off x="2616777" y="4428907"/>
                <a:ext cx="698789" cy="12527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>
                <a:extLst>
                  <a:ext uri="{FF2B5EF4-FFF2-40B4-BE49-F238E27FC236}">
                    <a16:creationId xmlns:a16="http://schemas.microsoft.com/office/drawing/2014/main" id="{94CB8F66-98B8-45C3-9930-D80CF11A1F04}"/>
                  </a:ext>
                </a:extLst>
              </p:cNvPr>
              <p:cNvCxnSpPr>
                <a:cxnSpLocks/>
                <a:stCxn id="256" idx="6"/>
                <a:endCxn id="246" idx="2"/>
              </p:cNvCxnSpPr>
              <p:nvPr/>
            </p:nvCxnSpPr>
            <p:spPr>
              <a:xfrm flipV="1">
                <a:off x="2616777" y="3927826"/>
                <a:ext cx="698789" cy="75162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>
                <a:extLst>
                  <a:ext uri="{FF2B5EF4-FFF2-40B4-BE49-F238E27FC236}">
                    <a16:creationId xmlns:a16="http://schemas.microsoft.com/office/drawing/2014/main" id="{69A46FBD-A65B-43AC-9AA0-15FF628B62E6}"/>
                  </a:ext>
                </a:extLst>
              </p:cNvPr>
              <p:cNvCxnSpPr>
                <a:cxnSpLocks/>
                <a:stCxn id="256" idx="6"/>
                <a:endCxn id="247" idx="2"/>
              </p:cNvCxnSpPr>
              <p:nvPr/>
            </p:nvCxnSpPr>
            <p:spPr>
              <a:xfrm flipV="1">
                <a:off x="2616777" y="4178367"/>
                <a:ext cx="698789" cy="50108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B6042C76-5976-4048-A9D8-8E880D121FB1}"/>
                  </a:ext>
                </a:extLst>
              </p:cNvPr>
              <p:cNvCxnSpPr>
                <a:cxnSpLocks/>
                <a:stCxn id="256" idx="6"/>
                <a:endCxn id="248" idx="2"/>
              </p:cNvCxnSpPr>
              <p:nvPr/>
            </p:nvCxnSpPr>
            <p:spPr>
              <a:xfrm flipV="1">
                <a:off x="2616777" y="4428907"/>
                <a:ext cx="698789" cy="25054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61BC96D7-8D33-4AF3-9FAD-48DBCD1956C2}"/>
                  </a:ext>
                </a:extLst>
              </p:cNvPr>
              <p:cNvCxnSpPr>
                <a:cxnSpLocks/>
                <a:stCxn id="256" idx="6"/>
                <a:endCxn id="249" idx="2"/>
              </p:cNvCxnSpPr>
              <p:nvPr/>
            </p:nvCxnSpPr>
            <p:spPr>
              <a:xfrm>
                <a:off x="2616777" y="4679448"/>
                <a:ext cx="698789" cy="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3315F46B-286F-4540-AC31-8ACE7EB69B58}"/>
                  </a:ext>
                </a:extLst>
              </p:cNvPr>
              <p:cNvCxnSpPr>
                <a:cxnSpLocks/>
                <a:stCxn id="256" idx="6"/>
                <a:endCxn id="250" idx="2"/>
              </p:cNvCxnSpPr>
              <p:nvPr/>
            </p:nvCxnSpPr>
            <p:spPr>
              <a:xfrm>
                <a:off x="2616777" y="4679448"/>
                <a:ext cx="698789" cy="25054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>
                <a:extLst>
                  <a:ext uri="{FF2B5EF4-FFF2-40B4-BE49-F238E27FC236}">
                    <a16:creationId xmlns:a16="http://schemas.microsoft.com/office/drawing/2014/main" id="{046567F0-CF83-429F-8251-B800CBAA31AA}"/>
                  </a:ext>
                </a:extLst>
              </p:cNvPr>
              <p:cNvCxnSpPr>
                <a:cxnSpLocks/>
                <a:stCxn id="256" idx="6"/>
                <a:endCxn id="251" idx="2"/>
              </p:cNvCxnSpPr>
              <p:nvPr/>
            </p:nvCxnSpPr>
            <p:spPr>
              <a:xfrm>
                <a:off x="2616777" y="4679448"/>
                <a:ext cx="698789" cy="50108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>
                <a:extLst>
                  <a:ext uri="{FF2B5EF4-FFF2-40B4-BE49-F238E27FC236}">
                    <a16:creationId xmlns:a16="http://schemas.microsoft.com/office/drawing/2014/main" id="{CC192EBF-DD16-4045-BFB1-46B3F1C32106}"/>
                  </a:ext>
                </a:extLst>
              </p:cNvPr>
              <p:cNvCxnSpPr>
                <a:cxnSpLocks/>
                <a:stCxn id="256" idx="6"/>
                <a:endCxn id="252" idx="2"/>
              </p:cNvCxnSpPr>
              <p:nvPr/>
            </p:nvCxnSpPr>
            <p:spPr>
              <a:xfrm>
                <a:off x="2616777" y="4679448"/>
                <a:ext cx="698789" cy="75162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165">
                <a:extLst>
                  <a:ext uri="{FF2B5EF4-FFF2-40B4-BE49-F238E27FC236}">
                    <a16:creationId xmlns:a16="http://schemas.microsoft.com/office/drawing/2014/main" id="{8C431717-D44D-4E89-9BAA-912FCDE795C2}"/>
                  </a:ext>
                </a:extLst>
              </p:cNvPr>
              <p:cNvCxnSpPr>
                <a:cxnSpLocks/>
                <a:stCxn id="256" idx="6"/>
                <a:endCxn id="253" idx="2"/>
              </p:cNvCxnSpPr>
              <p:nvPr/>
            </p:nvCxnSpPr>
            <p:spPr>
              <a:xfrm>
                <a:off x="2616777" y="4679448"/>
                <a:ext cx="698789" cy="10021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>
                <a:extLst>
                  <a:ext uri="{FF2B5EF4-FFF2-40B4-BE49-F238E27FC236}">
                    <a16:creationId xmlns:a16="http://schemas.microsoft.com/office/drawing/2014/main" id="{1394A0FC-104C-43B1-9577-28217C3CB7B0}"/>
                  </a:ext>
                </a:extLst>
              </p:cNvPr>
              <p:cNvCxnSpPr>
                <a:cxnSpLocks/>
                <a:stCxn id="257" idx="6"/>
                <a:endCxn id="246" idx="2"/>
              </p:cNvCxnSpPr>
              <p:nvPr/>
            </p:nvCxnSpPr>
            <p:spPr>
              <a:xfrm flipV="1">
                <a:off x="2616777" y="3927826"/>
                <a:ext cx="698789" cy="10021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>
                <a:extLst>
                  <a:ext uri="{FF2B5EF4-FFF2-40B4-BE49-F238E27FC236}">
                    <a16:creationId xmlns:a16="http://schemas.microsoft.com/office/drawing/2014/main" id="{AA333398-6C2A-4F27-B07F-04F32D3B9300}"/>
                  </a:ext>
                </a:extLst>
              </p:cNvPr>
              <p:cNvCxnSpPr>
                <a:cxnSpLocks/>
                <a:stCxn id="257" idx="6"/>
                <a:endCxn id="247" idx="2"/>
              </p:cNvCxnSpPr>
              <p:nvPr/>
            </p:nvCxnSpPr>
            <p:spPr>
              <a:xfrm flipV="1">
                <a:off x="2616777" y="4178367"/>
                <a:ext cx="698789" cy="75162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>
                <a:extLst>
                  <a:ext uri="{FF2B5EF4-FFF2-40B4-BE49-F238E27FC236}">
                    <a16:creationId xmlns:a16="http://schemas.microsoft.com/office/drawing/2014/main" id="{83DE0D73-BDB7-4DF5-9926-47803EF366CE}"/>
                  </a:ext>
                </a:extLst>
              </p:cNvPr>
              <p:cNvCxnSpPr>
                <a:cxnSpLocks/>
                <a:stCxn id="257" idx="6"/>
                <a:endCxn id="248" idx="2"/>
              </p:cNvCxnSpPr>
              <p:nvPr/>
            </p:nvCxnSpPr>
            <p:spPr>
              <a:xfrm flipV="1">
                <a:off x="2616777" y="4428907"/>
                <a:ext cx="698789" cy="50108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>
                <a:extLst>
                  <a:ext uri="{FF2B5EF4-FFF2-40B4-BE49-F238E27FC236}">
                    <a16:creationId xmlns:a16="http://schemas.microsoft.com/office/drawing/2014/main" id="{D25D74FA-8CF5-4FF1-9508-3EFF323E9ACC}"/>
                  </a:ext>
                </a:extLst>
              </p:cNvPr>
              <p:cNvCxnSpPr>
                <a:cxnSpLocks/>
                <a:stCxn id="257" idx="6"/>
                <a:endCxn id="249" idx="2"/>
              </p:cNvCxnSpPr>
              <p:nvPr/>
            </p:nvCxnSpPr>
            <p:spPr>
              <a:xfrm flipV="1">
                <a:off x="2616777" y="4679448"/>
                <a:ext cx="698789" cy="25054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>
                <a:extLst>
                  <a:ext uri="{FF2B5EF4-FFF2-40B4-BE49-F238E27FC236}">
                    <a16:creationId xmlns:a16="http://schemas.microsoft.com/office/drawing/2014/main" id="{8BD81B5D-DF48-4C5C-B87F-33A93766D811}"/>
                  </a:ext>
                </a:extLst>
              </p:cNvPr>
              <p:cNvCxnSpPr>
                <a:cxnSpLocks/>
                <a:stCxn id="257" idx="6"/>
                <a:endCxn id="250" idx="2"/>
              </p:cNvCxnSpPr>
              <p:nvPr/>
            </p:nvCxnSpPr>
            <p:spPr>
              <a:xfrm>
                <a:off x="2616777" y="4929988"/>
                <a:ext cx="698789" cy="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>
                <a:extLst>
                  <a:ext uri="{FF2B5EF4-FFF2-40B4-BE49-F238E27FC236}">
                    <a16:creationId xmlns:a16="http://schemas.microsoft.com/office/drawing/2014/main" id="{6448F063-A479-44C6-9F79-35D26BE1232D}"/>
                  </a:ext>
                </a:extLst>
              </p:cNvPr>
              <p:cNvCxnSpPr>
                <a:cxnSpLocks/>
                <a:stCxn id="257" idx="6"/>
                <a:endCxn id="251" idx="2"/>
              </p:cNvCxnSpPr>
              <p:nvPr/>
            </p:nvCxnSpPr>
            <p:spPr>
              <a:xfrm>
                <a:off x="2616777" y="4929988"/>
                <a:ext cx="698789" cy="25054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>
                <a:extLst>
                  <a:ext uri="{FF2B5EF4-FFF2-40B4-BE49-F238E27FC236}">
                    <a16:creationId xmlns:a16="http://schemas.microsoft.com/office/drawing/2014/main" id="{551C3505-369B-46E6-A17A-09DE6E0D72C4}"/>
                  </a:ext>
                </a:extLst>
              </p:cNvPr>
              <p:cNvCxnSpPr>
                <a:cxnSpLocks/>
                <a:stCxn id="257" idx="6"/>
                <a:endCxn id="252" idx="2"/>
              </p:cNvCxnSpPr>
              <p:nvPr/>
            </p:nvCxnSpPr>
            <p:spPr>
              <a:xfrm>
                <a:off x="2616777" y="4929988"/>
                <a:ext cx="698789" cy="5010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6EB1383A-15EE-4378-8283-0347FAD1FBC3}"/>
                  </a:ext>
                </a:extLst>
              </p:cNvPr>
              <p:cNvCxnSpPr>
                <a:cxnSpLocks/>
                <a:stCxn id="257" idx="6"/>
                <a:endCxn id="253" idx="2"/>
              </p:cNvCxnSpPr>
              <p:nvPr/>
            </p:nvCxnSpPr>
            <p:spPr>
              <a:xfrm>
                <a:off x="2616777" y="4929988"/>
                <a:ext cx="698789" cy="75162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>
                <a:extLst>
                  <a:ext uri="{FF2B5EF4-FFF2-40B4-BE49-F238E27FC236}">
                    <a16:creationId xmlns:a16="http://schemas.microsoft.com/office/drawing/2014/main" id="{37299DAF-4E01-4B6A-929C-993E97ADC771}"/>
                  </a:ext>
                </a:extLst>
              </p:cNvPr>
              <p:cNvCxnSpPr>
                <a:cxnSpLocks/>
                <a:stCxn id="258" idx="6"/>
                <a:endCxn id="246" idx="2"/>
              </p:cNvCxnSpPr>
              <p:nvPr/>
            </p:nvCxnSpPr>
            <p:spPr>
              <a:xfrm flipV="1">
                <a:off x="2616777" y="3927826"/>
                <a:ext cx="698789" cy="12527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Arrow Connector 175">
                <a:extLst>
                  <a:ext uri="{FF2B5EF4-FFF2-40B4-BE49-F238E27FC236}">
                    <a16:creationId xmlns:a16="http://schemas.microsoft.com/office/drawing/2014/main" id="{C575C6F3-45D9-41AD-837F-D35D6375EEB7}"/>
                  </a:ext>
                </a:extLst>
              </p:cNvPr>
              <p:cNvCxnSpPr>
                <a:cxnSpLocks/>
                <a:stCxn id="258" idx="6"/>
                <a:endCxn id="247" idx="2"/>
              </p:cNvCxnSpPr>
              <p:nvPr/>
            </p:nvCxnSpPr>
            <p:spPr>
              <a:xfrm flipV="1">
                <a:off x="2616777" y="4178367"/>
                <a:ext cx="698789" cy="10021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>
                <a:extLst>
                  <a:ext uri="{FF2B5EF4-FFF2-40B4-BE49-F238E27FC236}">
                    <a16:creationId xmlns:a16="http://schemas.microsoft.com/office/drawing/2014/main" id="{2C95C492-2232-4EC7-8464-0CB7AB16308E}"/>
                  </a:ext>
                </a:extLst>
              </p:cNvPr>
              <p:cNvCxnSpPr>
                <a:cxnSpLocks/>
                <a:stCxn id="258" idx="6"/>
                <a:endCxn id="248" idx="2"/>
              </p:cNvCxnSpPr>
              <p:nvPr/>
            </p:nvCxnSpPr>
            <p:spPr>
              <a:xfrm flipV="1">
                <a:off x="2616777" y="4428907"/>
                <a:ext cx="698789" cy="75162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Arrow Connector 177">
                <a:extLst>
                  <a:ext uri="{FF2B5EF4-FFF2-40B4-BE49-F238E27FC236}">
                    <a16:creationId xmlns:a16="http://schemas.microsoft.com/office/drawing/2014/main" id="{4E07F0ED-D0BB-42C1-AF1B-93CC297878DF}"/>
                  </a:ext>
                </a:extLst>
              </p:cNvPr>
              <p:cNvCxnSpPr>
                <a:cxnSpLocks/>
                <a:stCxn id="258" idx="6"/>
                <a:endCxn id="249" idx="2"/>
              </p:cNvCxnSpPr>
              <p:nvPr/>
            </p:nvCxnSpPr>
            <p:spPr>
              <a:xfrm flipV="1">
                <a:off x="2616777" y="4679448"/>
                <a:ext cx="698789" cy="50108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CEB825CA-AB2B-4C5A-8A84-04F8B36A024C}"/>
                  </a:ext>
                </a:extLst>
              </p:cNvPr>
              <p:cNvCxnSpPr>
                <a:cxnSpLocks/>
                <a:stCxn id="258" idx="6"/>
                <a:endCxn id="250" idx="2"/>
              </p:cNvCxnSpPr>
              <p:nvPr/>
            </p:nvCxnSpPr>
            <p:spPr>
              <a:xfrm flipV="1">
                <a:off x="2616777" y="4929988"/>
                <a:ext cx="698789" cy="25054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179">
                <a:extLst>
                  <a:ext uri="{FF2B5EF4-FFF2-40B4-BE49-F238E27FC236}">
                    <a16:creationId xmlns:a16="http://schemas.microsoft.com/office/drawing/2014/main" id="{EB2457DD-DEF3-4941-8B58-52E11B6CBF41}"/>
                  </a:ext>
                </a:extLst>
              </p:cNvPr>
              <p:cNvCxnSpPr>
                <a:cxnSpLocks/>
                <a:stCxn id="258" idx="6"/>
                <a:endCxn id="251" idx="2"/>
              </p:cNvCxnSpPr>
              <p:nvPr/>
            </p:nvCxnSpPr>
            <p:spPr>
              <a:xfrm>
                <a:off x="2616777" y="5180529"/>
                <a:ext cx="698789" cy="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0B7D880C-0B1D-48FA-9E6A-13A586EA39A6}"/>
                  </a:ext>
                </a:extLst>
              </p:cNvPr>
              <p:cNvCxnSpPr>
                <a:cxnSpLocks/>
                <a:stCxn id="258" idx="6"/>
                <a:endCxn id="252" idx="2"/>
              </p:cNvCxnSpPr>
              <p:nvPr/>
            </p:nvCxnSpPr>
            <p:spPr>
              <a:xfrm>
                <a:off x="2616777" y="5180529"/>
                <a:ext cx="698789" cy="25054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>
                <a:extLst>
                  <a:ext uri="{FF2B5EF4-FFF2-40B4-BE49-F238E27FC236}">
                    <a16:creationId xmlns:a16="http://schemas.microsoft.com/office/drawing/2014/main" id="{A780BC4F-4A49-4F7B-A8D3-E4A08EF923E5}"/>
                  </a:ext>
                </a:extLst>
              </p:cNvPr>
              <p:cNvCxnSpPr>
                <a:cxnSpLocks/>
                <a:stCxn id="258" idx="6"/>
                <a:endCxn id="253" idx="2"/>
              </p:cNvCxnSpPr>
              <p:nvPr/>
            </p:nvCxnSpPr>
            <p:spPr>
              <a:xfrm>
                <a:off x="2616777" y="5180529"/>
                <a:ext cx="698789" cy="50108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>
                <a:extLst>
                  <a:ext uri="{FF2B5EF4-FFF2-40B4-BE49-F238E27FC236}">
                    <a16:creationId xmlns:a16="http://schemas.microsoft.com/office/drawing/2014/main" id="{ECD2AE5C-27AB-432A-B7CD-FC546159AFED}"/>
                  </a:ext>
                </a:extLst>
              </p:cNvPr>
              <p:cNvCxnSpPr>
                <a:cxnSpLocks/>
                <a:stCxn id="259" idx="6"/>
                <a:endCxn id="246" idx="2"/>
              </p:cNvCxnSpPr>
              <p:nvPr/>
            </p:nvCxnSpPr>
            <p:spPr>
              <a:xfrm flipV="1">
                <a:off x="2616777" y="3927826"/>
                <a:ext cx="698789" cy="1503244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4171C05B-CE42-44F1-A7C9-B5FC2A5E6A38}"/>
                  </a:ext>
                </a:extLst>
              </p:cNvPr>
              <p:cNvCxnSpPr>
                <a:cxnSpLocks/>
                <a:stCxn id="259" idx="6"/>
                <a:endCxn id="247" idx="2"/>
              </p:cNvCxnSpPr>
              <p:nvPr/>
            </p:nvCxnSpPr>
            <p:spPr>
              <a:xfrm flipV="1">
                <a:off x="2616777" y="4178367"/>
                <a:ext cx="698789" cy="12527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3D1832EE-D85C-4B97-8633-E5326CF4654B}"/>
                  </a:ext>
                </a:extLst>
              </p:cNvPr>
              <p:cNvCxnSpPr>
                <a:cxnSpLocks/>
                <a:stCxn id="259" idx="6"/>
                <a:endCxn id="248" idx="2"/>
              </p:cNvCxnSpPr>
              <p:nvPr/>
            </p:nvCxnSpPr>
            <p:spPr>
              <a:xfrm flipV="1">
                <a:off x="2616777" y="4428907"/>
                <a:ext cx="698789" cy="100216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C6B52FB8-8EB5-4662-AC40-491F9A45A704}"/>
                  </a:ext>
                </a:extLst>
              </p:cNvPr>
              <p:cNvCxnSpPr>
                <a:cxnSpLocks/>
                <a:stCxn id="259" idx="6"/>
                <a:endCxn id="249" idx="2"/>
              </p:cNvCxnSpPr>
              <p:nvPr/>
            </p:nvCxnSpPr>
            <p:spPr>
              <a:xfrm flipV="1">
                <a:off x="2616777" y="4679448"/>
                <a:ext cx="698789" cy="75162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>
                <a:extLst>
                  <a:ext uri="{FF2B5EF4-FFF2-40B4-BE49-F238E27FC236}">
                    <a16:creationId xmlns:a16="http://schemas.microsoft.com/office/drawing/2014/main" id="{3E086E4D-17A7-4EC3-AAF7-01310D04D5A3}"/>
                  </a:ext>
                </a:extLst>
              </p:cNvPr>
              <p:cNvCxnSpPr>
                <a:cxnSpLocks/>
                <a:stCxn id="259" idx="6"/>
                <a:endCxn id="250" idx="2"/>
              </p:cNvCxnSpPr>
              <p:nvPr/>
            </p:nvCxnSpPr>
            <p:spPr>
              <a:xfrm flipV="1">
                <a:off x="2616777" y="4929988"/>
                <a:ext cx="698789" cy="5010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187">
                <a:extLst>
                  <a:ext uri="{FF2B5EF4-FFF2-40B4-BE49-F238E27FC236}">
                    <a16:creationId xmlns:a16="http://schemas.microsoft.com/office/drawing/2014/main" id="{0E970AE3-66AD-49CA-B096-A22F70C9BF4F}"/>
                  </a:ext>
                </a:extLst>
              </p:cNvPr>
              <p:cNvCxnSpPr>
                <a:cxnSpLocks/>
                <a:stCxn id="259" idx="6"/>
                <a:endCxn id="251" idx="2"/>
              </p:cNvCxnSpPr>
              <p:nvPr/>
            </p:nvCxnSpPr>
            <p:spPr>
              <a:xfrm flipV="1">
                <a:off x="2616777" y="5180529"/>
                <a:ext cx="698789" cy="25054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Arrow Connector 188">
                <a:extLst>
                  <a:ext uri="{FF2B5EF4-FFF2-40B4-BE49-F238E27FC236}">
                    <a16:creationId xmlns:a16="http://schemas.microsoft.com/office/drawing/2014/main" id="{A8E38F5D-4254-4CBA-AF8F-301DD67E38B3}"/>
                  </a:ext>
                </a:extLst>
              </p:cNvPr>
              <p:cNvCxnSpPr>
                <a:cxnSpLocks/>
                <a:stCxn id="259" idx="6"/>
                <a:endCxn id="252" idx="2"/>
              </p:cNvCxnSpPr>
              <p:nvPr/>
            </p:nvCxnSpPr>
            <p:spPr>
              <a:xfrm>
                <a:off x="2616777" y="5431070"/>
                <a:ext cx="698789" cy="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Arrow Connector 189">
                <a:extLst>
                  <a:ext uri="{FF2B5EF4-FFF2-40B4-BE49-F238E27FC236}">
                    <a16:creationId xmlns:a16="http://schemas.microsoft.com/office/drawing/2014/main" id="{202A2CA4-A4DC-4B04-9FE7-7F01C7D7173C}"/>
                  </a:ext>
                </a:extLst>
              </p:cNvPr>
              <p:cNvCxnSpPr>
                <a:cxnSpLocks/>
                <a:stCxn id="259" idx="6"/>
                <a:endCxn id="253" idx="2"/>
              </p:cNvCxnSpPr>
              <p:nvPr/>
            </p:nvCxnSpPr>
            <p:spPr>
              <a:xfrm>
                <a:off x="2616777" y="5431070"/>
                <a:ext cx="698789" cy="25054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Arrow Connector 190">
                <a:extLst>
                  <a:ext uri="{FF2B5EF4-FFF2-40B4-BE49-F238E27FC236}">
                    <a16:creationId xmlns:a16="http://schemas.microsoft.com/office/drawing/2014/main" id="{81D73918-9F05-404C-A116-2D66CA7007BC}"/>
                  </a:ext>
                </a:extLst>
              </p:cNvPr>
              <p:cNvCxnSpPr>
                <a:cxnSpLocks/>
                <a:stCxn id="246" idx="6"/>
                <a:endCxn id="240" idx="2"/>
              </p:cNvCxnSpPr>
              <p:nvPr/>
            </p:nvCxnSpPr>
            <p:spPr>
              <a:xfrm>
                <a:off x="3407006" y="3927826"/>
                <a:ext cx="698790" cy="25054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Arrow Connector 191">
                <a:extLst>
                  <a:ext uri="{FF2B5EF4-FFF2-40B4-BE49-F238E27FC236}">
                    <a16:creationId xmlns:a16="http://schemas.microsoft.com/office/drawing/2014/main" id="{EBD47824-1A93-4872-BE13-3D630EB0A6BA}"/>
                  </a:ext>
                </a:extLst>
              </p:cNvPr>
              <p:cNvCxnSpPr>
                <a:cxnSpLocks/>
                <a:stCxn id="246" idx="6"/>
                <a:endCxn id="241" idx="2"/>
              </p:cNvCxnSpPr>
              <p:nvPr/>
            </p:nvCxnSpPr>
            <p:spPr>
              <a:xfrm>
                <a:off x="3407006" y="3927826"/>
                <a:ext cx="698790" cy="5010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Arrow Connector 192">
                <a:extLst>
                  <a:ext uri="{FF2B5EF4-FFF2-40B4-BE49-F238E27FC236}">
                    <a16:creationId xmlns:a16="http://schemas.microsoft.com/office/drawing/2014/main" id="{34AFAF63-26B8-4FE9-A460-EFE86FC88B67}"/>
                  </a:ext>
                </a:extLst>
              </p:cNvPr>
              <p:cNvCxnSpPr>
                <a:cxnSpLocks/>
                <a:stCxn id="246" idx="6"/>
                <a:endCxn id="242" idx="2"/>
              </p:cNvCxnSpPr>
              <p:nvPr/>
            </p:nvCxnSpPr>
            <p:spPr>
              <a:xfrm>
                <a:off x="3407006" y="3927826"/>
                <a:ext cx="698790" cy="75162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Arrow Connector 193">
                <a:extLst>
                  <a:ext uri="{FF2B5EF4-FFF2-40B4-BE49-F238E27FC236}">
                    <a16:creationId xmlns:a16="http://schemas.microsoft.com/office/drawing/2014/main" id="{5DA7B8C7-5D5A-4EBE-8F4E-3F92E298CB1D}"/>
                  </a:ext>
                </a:extLst>
              </p:cNvPr>
              <p:cNvCxnSpPr>
                <a:cxnSpLocks/>
                <a:stCxn id="246" idx="6"/>
                <a:endCxn id="243" idx="2"/>
              </p:cNvCxnSpPr>
              <p:nvPr/>
            </p:nvCxnSpPr>
            <p:spPr>
              <a:xfrm>
                <a:off x="3407006" y="3927826"/>
                <a:ext cx="698790" cy="100216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Arrow Connector 194">
                <a:extLst>
                  <a:ext uri="{FF2B5EF4-FFF2-40B4-BE49-F238E27FC236}">
                    <a16:creationId xmlns:a16="http://schemas.microsoft.com/office/drawing/2014/main" id="{91DF2411-5D26-469E-AFD6-F55569427207}"/>
                  </a:ext>
                </a:extLst>
              </p:cNvPr>
              <p:cNvCxnSpPr>
                <a:cxnSpLocks/>
                <a:stCxn id="246" idx="6"/>
                <a:endCxn id="244" idx="2"/>
              </p:cNvCxnSpPr>
              <p:nvPr/>
            </p:nvCxnSpPr>
            <p:spPr>
              <a:xfrm>
                <a:off x="3407006" y="3927826"/>
                <a:ext cx="698790" cy="1252704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Arrow Connector 195">
                <a:extLst>
                  <a:ext uri="{FF2B5EF4-FFF2-40B4-BE49-F238E27FC236}">
                    <a16:creationId xmlns:a16="http://schemas.microsoft.com/office/drawing/2014/main" id="{9D489750-7BEA-4FF6-B2BC-3C45328EFEEE}"/>
                  </a:ext>
                </a:extLst>
              </p:cNvPr>
              <p:cNvCxnSpPr>
                <a:cxnSpLocks/>
                <a:stCxn id="246" idx="6"/>
                <a:endCxn id="245" idx="2"/>
              </p:cNvCxnSpPr>
              <p:nvPr/>
            </p:nvCxnSpPr>
            <p:spPr>
              <a:xfrm>
                <a:off x="3407006" y="3927826"/>
                <a:ext cx="698790" cy="1503244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Arrow Connector 196">
                <a:extLst>
                  <a:ext uri="{FF2B5EF4-FFF2-40B4-BE49-F238E27FC236}">
                    <a16:creationId xmlns:a16="http://schemas.microsoft.com/office/drawing/2014/main" id="{068F7B3E-87ED-40B9-87C1-9140D8A56CEC}"/>
                  </a:ext>
                </a:extLst>
              </p:cNvPr>
              <p:cNvCxnSpPr>
                <a:cxnSpLocks/>
                <a:stCxn id="247" idx="6"/>
                <a:endCxn id="240" idx="2"/>
              </p:cNvCxnSpPr>
              <p:nvPr/>
            </p:nvCxnSpPr>
            <p:spPr>
              <a:xfrm>
                <a:off x="3407006" y="4178367"/>
                <a:ext cx="698790" cy="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>
                <a:extLst>
                  <a:ext uri="{FF2B5EF4-FFF2-40B4-BE49-F238E27FC236}">
                    <a16:creationId xmlns:a16="http://schemas.microsoft.com/office/drawing/2014/main" id="{6A6A8566-3088-4148-B8E1-676D392F3E59}"/>
                  </a:ext>
                </a:extLst>
              </p:cNvPr>
              <p:cNvCxnSpPr>
                <a:cxnSpLocks/>
                <a:stCxn id="247" idx="6"/>
                <a:endCxn id="241" idx="2"/>
              </p:cNvCxnSpPr>
              <p:nvPr/>
            </p:nvCxnSpPr>
            <p:spPr>
              <a:xfrm>
                <a:off x="3407006" y="4178367"/>
                <a:ext cx="698790" cy="25054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>
                <a:extLst>
                  <a:ext uri="{FF2B5EF4-FFF2-40B4-BE49-F238E27FC236}">
                    <a16:creationId xmlns:a16="http://schemas.microsoft.com/office/drawing/2014/main" id="{E7F594E4-0FF6-49B1-98A4-15B0219040DD}"/>
                  </a:ext>
                </a:extLst>
              </p:cNvPr>
              <p:cNvCxnSpPr>
                <a:cxnSpLocks/>
                <a:stCxn id="247" idx="6"/>
                <a:endCxn id="242" idx="2"/>
              </p:cNvCxnSpPr>
              <p:nvPr/>
            </p:nvCxnSpPr>
            <p:spPr>
              <a:xfrm>
                <a:off x="3407006" y="4178367"/>
                <a:ext cx="698790" cy="5010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>
                <a:extLst>
                  <a:ext uri="{FF2B5EF4-FFF2-40B4-BE49-F238E27FC236}">
                    <a16:creationId xmlns:a16="http://schemas.microsoft.com/office/drawing/2014/main" id="{06B22EE7-D2A4-4176-8E4E-ACFDFEF4599F}"/>
                  </a:ext>
                </a:extLst>
              </p:cNvPr>
              <p:cNvCxnSpPr>
                <a:cxnSpLocks/>
                <a:stCxn id="247" idx="6"/>
                <a:endCxn id="243" idx="2"/>
              </p:cNvCxnSpPr>
              <p:nvPr/>
            </p:nvCxnSpPr>
            <p:spPr>
              <a:xfrm>
                <a:off x="3407006" y="4178367"/>
                <a:ext cx="698790" cy="75162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Arrow Connector 200">
                <a:extLst>
                  <a:ext uri="{FF2B5EF4-FFF2-40B4-BE49-F238E27FC236}">
                    <a16:creationId xmlns:a16="http://schemas.microsoft.com/office/drawing/2014/main" id="{A87B6301-C0D5-4CC4-ACE0-6354A9F6469A}"/>
                  </a:ext>
                </a:extLst>
              </p:cNvPr>
              <p:cNvCxnSpPr>
                <a:cxnSpLocks/>
                <a:stCxn id="247" idx="6"/>
                <a:endCxn id="244" idx="2"/>
              </p:cNvCxnSpPr>
              <p:nvPr/>
            </p:nvCxnSpPr>
            <p:spPr>
              <a:xfrm>
                <a:off x="3407006" y="4178367"/>
                <a:ext cx="698790" cy="100216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Arrow Connector 201">
                <a:extLst>
                  <a:ext uri="{FF2B5EF4-FFF2-40B4-BE49-F238E27FC236}">
                    <a16:creationId xmlns:a16="http://schemas.microsoft.com/office/drawing/2014/main" id="{B8322AD8-23C6-47B3-968C-01B45F29F37E}"/>
                  </a:ext>
                </a:extLst>
              </p:cNvPr>
              <p:cNvCxnSpPr>
                <a:cxnSpLocks/>
                <a:stCxn id="247" idx="6"/>
                <a:endCxn id="245" idx="2"/>
              </p:cNvCxnSpPr>
              <p:nvPr/>
            </p:nvCxnSpPr>
            <p:spPr>
              <a:xfrm>
                <a:off x="3407006" y="4178367"/>
                <a:ext cx="698790" cy="12527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Arrow Connector 202">
                <a:extLst>
                  <a:ext uri="{FF2B5EF4-FFF2-40B4-BE49-F238E27FC236}">
                    <a16:creationId xmlns:a16="http://schemas.microsoft.com/office/drawing/2014/main" id="{071F608C-330A-4ECC-A588-05773C978129}"/>
                  </a:ext>
                </a:extLst>
              </p:cNvPr>
              <p:cNvCxnSpPr>
                <a:cxnSpLocks/>
                <a:stCxn id="248" idx="6"/>
                <a:endCxn id="240" idx="2"/>
              </p:cNvCxnSpPr>
              <p:nvPr/>
            </p:nvCxnSpPr>
            <p:spPr>
              <a:xfrm flipV="1">
                <a:off x="3407006" y="4178367"/>
                <a:ext cx="698790" cy="25054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Arrow Connector 203">
                <a:extLst>
                  <a:ext uri="{FF2B5EF4-FFF2-40B4-BE49-F238E27FC236}">
                    <a16:creationId xmlns:a16="http://schemas.microsoft.com/office/drawing/2014/main" id="{35D7245D-1531-4247-844C-A08717A0A796}"/>
                  </a:ext>
                </a:extLst>
              </p:cNvPr>
              <p:cNvCxnSpPr>
                <a:cxnSpLocks/>
                <a:stCxn id="248" idx="6"/>
                <a:endCxn id="241" idx="2"/>
              </p:cNvCxnSpPr>
              <p:nvPr/>
            </p:nvCxnSpPr>
            <p:spPr>
              <a:xfrm>
                <a:off x="3407006" y="4428907"/>
                <a:ext cx="698790" cy="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Arrow Connector 204">
                <a:extLst>
                  <a:ext uri="{FF2B5EF4-FFF2-40B4-BE49-F238E27FC236}">
                    <a16:creationId xmlns:a16="http://schemas.microsoft.com/office/drawing/2014/main" id="{40241CEA-3611-403F-B62A-12727F44B6BB}"/>
                  </a:ext>
                </a:extLst>
              </p:cNvPr>
              <p:cNvCxnSpPr>
                <a:cxnSpLocks/>
                <a:stCxn id="248" idx="6"/>
                <a:endCxn id="242" idx="2"/>
              </p:cNvCxnSpPr>
              <p:nvPr/>
            </p:nvCxnSpPr>
            <p:spPr>
              <a:xfrm>
                <a:off x="3407006" y="4428907"/>
                <a:ext cx="698790" cy="25054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Arrow Connector 205">
                <a:extLst>
                  <a:ext uri="{FF2B5EF4-FFF2-40B4-BE49-F238E27FC236}">
                    <a16:creationId xmlns:a16="http://schemas.microsoft.com/office/drawing/2014/main" id="{1DC0A141-A133-4C5B-86E1-26497D3D726C}"/>
                  </a:ext>
                </a:extLst>
              </p:cNvPr>
              <p:cNvCxnSpPr>
                <a:cxnSpLocks/>
                <a:stCxn id="248" idx="6"/>
                <a:endCxn id="243" idx="2"/>
              </p:cNvCxnSpPr>
              <p:nvPr/>
            </p:nvCxnSpPr>
            <p:spPr>
              <a:xfrm>
                <a:off x="3407006" y="4428907"/>
                <a:ext cx="698790" cy="5010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Arrow Connector 206">
                <a:extLst>
                  <a:ext uri="{FF2B5EF4-FFF2-40B4-BE49-F238E27FC236}">
                    <a16:creationId xmlns:a16="http://schemas.microsoft.com/office/drawing/2014/main" id="{DCDEEE8F-C4CF-4CC4-AD5C-8839C4043652}"/>
                  </a:ext>
                </a:extLst>
              </p:cNvPr>
              <p:cNvCxnSpPr>
                <a:cxnSpLocks/>
                <a:stCxn id="248" idx="6"/>
                <a:endCxn id="244" idx="2"/>
              </p:cNvCxnSpPr>
              <p:nvPr/>
            </p:nvCxnSpPr>
            <p:spPr>
              <a:xfrm>
                <a:off x="3407006" y="4428907"/>
                <a:ext cx="698790" cy="75162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Arrow Connector 207">
                <a:extLst>
                  <a:ext uri="{FF2B5EF4-FFF2-40B4-BE49-F238E27FC236}">
                    <a16:creationId xmlns:a16="http://schemas.microsoft.com/office/drawing/2014/main" id="{701947C4-9076-4BD1-A95E-3EDAFFAD3EDF}"/>
                  </a:ext>
                </a:extLst>
              </p:cNvPr>
              <p:cNvCxnSpPr>
                <a:cxnSpLocks/>
                <a:stCxn id="248" idx="6"/>
                <a:endCxn id="244" idx="2"/>
              </p:cNvCxnSpPr>
              <p:nvPr/>
            </p:nvCxnSpPr>
            <p:spPr>
              <a:xfrm>
                <a:off x="3407006" y="4428907"/>
                <a:ext cx="698790" cy="75162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Arrow Connector 208">
                <a:extLst>
                  <a:ext uri="{FF2B5EF4-FFF2-40B4-BE49-F238E27FC236}">
                    <a16:creationId xmlns:a16="http://schemas.microsoft.com/office/drawing/2014/main" id="{F659B45D-1B6C-44CB-A5BE-15C6DB0B74F9}"/>
                  </a:ext>
                </a:extLst>
              </p:cNvPr>
              <p:cNvCxnSpPr>
                <a:cxnSpLocks/>
                <a:stCxn id="248" idx="6"/>
                <a:endCxn id="245" idx="2"/>
              </p:cNvCxnSpPr>
              <p:nvPr/>
            </p:nvCxnSpPr>
            <p:spPr>
              <a:xfrm>
                <a:off x="3407006" y="4428907"/>
                <a:ext cx="698790" cy="100216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Arrow Connector 209">
                <a:extLst>
                  <a:ext uri="{FF2B5EF4-FFF2-40B4-BE49-F238E27FC236}">
                    <a16:creationId xmlns:a16="http://schemas.microsoft.com/office/drawing/2014/main" id="{C9965A96-6881-4763-99C5-3A91F85A1CD1}"/>
                  </a:ext>
                </a:extLst>
              </p:cNvPr>
              <p:cNvCxnSpPr>
                <a:cxnSpLocks/>
                <a:stCxn id="249" idx="6"/>
                <a:endCxn id="240" idx="2"/>
              </p:cNvCxnSpPr>
              <p:nvPr/>
            </p:nvCxnSpPr>
            <p:spPr>
              <a:xfrm flipV="1">
                <a:off x="3407006" y="4178367"/>
                <a:ext cx="698790" cy="50108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>
                <a:extLst>
                  <a:ext uri="{FF2B5EF4-FFF2-40B4-BE49-F238E27FC236}">
                    <a16:creationId xmlns:a16="http://schemas.microsoft.com/office/drawing/2014/main" id="{FF097245-10D7-468C-96F2-D5AC6E49A5C3}"/>
                  </a:ext>
                </a:extLst>
              </p:cNvPr>
              <p:cNvCxnSpPr>
                <a:cxnSpLocks/>
                <a:stCxn id="249" idx="6"/>
                <a:endCxn id="241" idx="2"/>
              </p:cNvCxnSpPr>
              <p:nvPr/>
            </p:nvCxnSpPr>
            <p:spPr>
              <a:xfrm flipV="1">
                <a:off x="3407006" y="4428908"/>
                <a:ext cx="698790" cy="25054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>
                <a:extLst>
                  <a:ext uri="{FF2B5EF4-FFF2-40B4-BE49-F238E27FC236}">
                    <a16:creationId xmlns:a16="http://schemas.microsoft.com/office/drawing/2014/main" id="{E4610233-E167-41DA-A3F8-560E0DF1DED5}"/>
                  </a:ext>
                </a:extLst>
              </p:cNvPr>
              <p:cNvCxnSpPr>
                <a:cxnSpLocks/>
                <a:stCxn id="249" idx="6"/>
                <a:endCxn id="242" idx="2"/>
              </p:cNvCxnSpPr>
              <p:nvPr/>
            </p:nvCxnSpPr>
            <p:spPr>
              <a:xfrm>
                <a:off x="3407006" y="4679448"/>
                <a:ext cx="698790" cy="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>
                <a:extLst>
                  <a:ext uri="{FF2B5EF4-FFF2-40B4-BE49-F238E27FC236}">
                    <a16:creationId xmlns:a16="http://schemas.microsoft.com/office/drawing/2014/main" id="{7624D992-B906-415F-8618-0FB3AA9853D2}"/>
                  </a:ext>
                </a:extLst>
              </p:cNvPr>
              <p:cNvCxnSpPr>
                <a:cxnSpLocks/>
                <a:stCxn id="249" idx="6"/>
                <a:endCxn id="243" idx="2"/>
              </p:cNvCxnSpPr>
              <p:nvPr/>
            </p:nvCxnSpPr>
            <p:spPr>
              <a:xfrm>
                <a:off x="3407006" y="4679448"/>
                <a:ext cx="698790" cy="25054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>
                <a:extLst>
                  <a:ext uri="{FF2B5EF4-FFF2-40B4-BE49-F238E27FC236}">
                    <a16:creationId xmlns:a16="http://schemas.microsoft.com/office/drawing/2014/main" id="{89D633B2-5157-4215-9D5F-45F8C72B98D1}"/>
                  </a:ext>
                </a:extLst>
              </p:cNvPr>
              <p:cNvCxnSpPr>
                <a:cxnSpLocks/>
                <a:stCxn id="249" idx="6"/>
                <a:endCxn id="244" idx="2"/>
              </p:cNvCxnSpPr>
              <p:nvPr/>
            </p:nvCxnSpPr>
            <p:spPr>
              <a:xfrm>
                <a:off x="3407006" y="4679448"/>
                <a:ext cx="698790" cy="5010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>
                <a:extLst>
                  <a:ext uri="{FF2B5EF4-FFF2-40B4-BE49-F238E27FC236}">
                    <a16:creationId xmlns:a16="http://schemas.microsoft.com/office/drawing/2014/main" id="{A90BB624-20C4-4ADD-A0B3-A612E329899C}"/>
                  </a:ext>
                </a:extLst>
              </p:cNvPr>
              <p:cNvCxnSpPr>
                <a:cxnSpLocks/>
                <a:stCxn id="249" idx="6"/>
                <a:endCxn id="245" idx="2"/>
              </p:cNvCxnSpPr>
              <p:nvPr/>
            </p:nvCxnSpPr>
            <p:spPr>
              <a:xfrm>
                <a:off x="3407006" y="4679448"/>
                <a:ext cx="698790" cy="75162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Arrow Connector 215">
                <a:extLst>
                  <a:ext uri="{FF2B5EF4-FFF2-40B4-BE49-F238E27FC236}">
                    <a16:creationId xmlns:a16="http://schemas.microsoft.com/office/drawing/2014/main" id="{C57D9D8D-E2E6-4E75-ACEF-FA6DA6A6CC27}"/>
                  </a:ext>
                </a:extLst>
              </p:cNvPr>
              <p:cNvCxnSpPr>
                <a:cxnSpLocks/>
                <a:stCxn id="250" idx="6"/>
                <a:endCxn id="240" idx="2"/>
              </p:cNvCxnSpPr>
              <p:nvPr/>
            </p:nvCxnSpPr>
            <p:spPr>
              <a:xfrm flipV="1">
                <a:off x="3407006" y="4178367"/>
                <a:ext cx="698790" cy="75162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Arrow Connector 216">
                <a:extLst>
                  <a:ext uri="{FF2B5EF4-FFF2-40B4-BE49-F238E27FC236}">
                    <a16:creationId xmlns:a16="http://schemas.microsoft.com/office/drawing/2014/main" id="{4053A136-BB97-4174-B357-65A1D9B24C66}"/>
                  </a:ext>
                </a:extLst>
              </p:cNvPr>
              <p:cNvCxnSpPr>
                <a:cxnSpLocks/>
                <a:stCxn id="250" idx="6"/>
                <a:endCxn id="241" idx="2"/>
              </p:cNvCxnSpPr>
              <p:nvPr/>
            </p:nvCxnSpPr>
            <p:spPr>
              <a:xfrm flipV="1">
                <a:off x="3407006" y="4428908"/>
                <a:ext cx="698790" cy="50108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17">
                <a:extLst>
                  <a:ext uri="{FF2B5EF4-FFF2-40B4-BE49-F238E27FC236}">
                    <a16:creationId xmlns:a16="http://schemas.microsoft.com/office/drawing/2014/main" id="{599344CE-2D46-4DEC-BCC8-7739F498B0D1}"/>
                  </a:ext>
                </a:extLst>
              </p:cNvPr>
              <p:cNvCxnSpPr>
                <a:cxnSpLocks/>
                <a:stCxn id="250" idx="6"/>
                <a:endCxn id="242" idx="2"/>
              </p:cNvCxnSpPr>
              <p:nvPr/>
            </p:nvCxnSpPr>
            <p:spPr>
              <a:xfrm flipV="1">
                <a:off x="3407006" y="4679449"/>
                <a:ext cx="698790" cy="2505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18">
                <a:extLst>
                  <a:ext uri="{FF2B5EF4-FFF2-40B4-BE49-F238E27FC236}">
                    <a16:creationId xmlns:a16="http://schemas.microsoft.com/office/drawing/2014/main" id="{D37F205B-2935-42AB-990B-6F212BDCC2C9}"/>
                  </a:ext>
                </a:extLst>
              </p:cNvPr>
              <p:cNvCxnSpPr>
                <a:cxnSpLocks/>
                <a:stCxn id="250" idx="6"/>
                <a:endCxn id="243" idx="2"/>
              </p:cNvCxnSpPr>
              <p:nvPr/>
            </p:nvCxnSpPr>
            <p:spPr>
              <a:xfrm>
                <a:off x="3407006" y="4929988"/>
                <a:ext cx="698790" cy="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Arrow Connector 219">
                <a:extLst>
                  <a:ext uri="{FF2B5EF4-FFF2-40B4-BE49-F238E27FC236}">
                    <a16:creationId xmlns:a16="http://schemas.microsoft.com/office/drawing/2014/main" id="{E5171ABF-F8FF-451B-ADB2-14F112FEF9B9}"/>
                  </a:ext>
                </a:extLst>
              </p:cNvPr>
              <p:cNvCxnSpPr>
                <a:cxnSpLocks/>
                <a:stCxn id="250" idx="6"/>
                <a:endCxn id="244" idx="2"/>
              </p:cNvCxnSpPr>
              <p:nvPr/>
            </p:nvCxnSpPr>
            <p:spPr>
              <a:xfrm>
                <a:off x="3407006" y="4929988"/>
                <a:ext cx="698790" cy="25054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Arrow Connector 220">
                <a:extLst>
                  <a:ext uri="{FF2B5EF4-FFF2-40B4-BE49-F238E27FC236}">
                    <a16:creationId xmlns:a16="http://schemas.microsoft.com/office/drawing/2014/main" id="{B1AFC3FB-4797-48FE-90FC-DD360244B67B}"/>
                  </a:ext>
                </a:extLst>
              </p:cNvPr>
              <p:cNvCxnSpPr>
                <a:cxnSpLocks/>
                <a:stCxn id="250" idx="6"/>
                <a:endCxn id="245" idx="2"/>
              </p:cNvCxnSpPr>
              <p:nvPr/>
            </p:nvCxnSpPr>
            <p:spPr>
              <a:xfrm>
                <a:off x="3407006" y="4929988"/>
                <a:ext cx="698790" cy="5010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Arrow Connector 221">
                <a:extLst>
                  <a:ext uri="{FF2B5EF4-FFF2-40B4-BE49-F238E27FC236}">
                    <a16:creationId xmlns:a16="http://schemas.microsoft.com/office/drawing/2014/main" id="{149F4297-CBC9-48C7-BC7C-04C035B59E55}"/>
                  </a:ext>
                </a:extLst>
              </p:cNvPr>
              <p:cNvCxnSpPr>
                <a:cxnSpLocks/>
                <a:stCxn id="251" idx="6"/>
                <a:endCxn id="240" idx="2"/>
              </p:cNvCxnSpPr>
              <p:nvPr/>
            </p:nvCxnSpPr>
            <p:spPr>
              <a:xfrm flipV="1">
                <a:off x="3407006" y="4178367"/>
                <a:ext cx="698790" cy="10021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Arrow Connector 222">
                <a:extLst>
                  <a:ext uri="{FF2B5EF4-FFF2-40B4-BE49-F238E27FC236}">
                    <a16:creationId xmlns:a16="http://schemas.microsoft.com/office/drawing/2014/main" id="{DE1AC613-80E5-40D7-9B63-A305121F21FA}"/>
                  </a:ext>
                </a:extLst>
              </p:cNvPr>
              <p:cNvCxnSpPr>
                <a:cxnSpLocks/>
                <a:stCxn id="251" idx="6"/>
                <a:endCxn id="241" idx="2"/>
              </p:cNvCxnSpPr>
              <p:nvPr/>
            </p:nvCxnSpPr>
            <p:spPr>
              <a:xfrm flipV="1">
                <a:off x="3407006" y="4428908"/>
                <a:ext cx="698790" cy="75162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Arrow Connector 223">
                <a:extLst>
                  <a:ext uri="{FF2B5EF4-FFF2-40B4-BE49-F238E27FC236}">
                    <a16:creationId xmlns:a16="http://schemas.microsoft.com/office/drawing/2014/main" id="{CF598896-9F36-4379-95B5-B473041BE6BC}"/>
                  </a:ext>
                </a:extLst>
              </p:cNvPr>
              <p:cNvCxnSpPr>
                <a:cxnSpLocks/>
                <a:stCxn id="251" idx="6"/>
                <a:endCxn id="242" idx="2"/>
              </p:cNvCxnSpPr>
              <p:nvPr/>
            </p:nvCxnSpPr>
            <p:spPr>
              <a:xfrm flipV="1">
                <a:off x="3407006" y="4679449"/>
                <a:ext cx="698790" cy="50108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Arrow Connector 224">
                <a:extLst>
                  <a:ext uri="{FF2B5EF4-FFF2-40B4-BE49-F238E27FC236}">
                    <a16:creationId xmlns:a16="http://schemas.microsoft.com/office/drawing/2014/main" id="{5B9E06E5-5A8D-47AD-A4AA-7AF1EE74DE24}"/>
                  </a:ext>
                </a:extLst>
              </p:cNvPr>
              <p:cNvCxnSpPr>
                <a:cxnSpLocks/>
                <a:stCxn id="251" idx="6"/>
                <a:endCxn id="243" idx="2"/>
              </p:cNvCxnSpPr>
              <p:nvPr/>
            </p:nvCxnSpPr>
            <p:spPr>
              <a:xfrm flipV="1">
                <a:off x="3407006" y="4929989"/>
                <a:ext cx="698790" cy="25054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>
                <a:extLst>
                  <a:ext uri="{FF2B5EF4-FFF2-40B4-BE49-F238E27FC236}">
                    <a16:creationId xmlns:a16="http://schemas.microsoft.com/office/drawing/2014/main" id="{3EE34835-3BD6-4FC5-962E-69FC05445A9C}"/>
                  </a:ext>
                </a:extLst>
              </p:cNvPr>
              <p:cNvCxnSpPr>
                <a:cxnSpLocks/>
                <a:stCxn id="251" idx="6"/>
                <a:endCxn id="244" idx="2"/>
              </p:cNvCxnSpPr>
              <p:nvPr/>
            </p:nvCxnSpPr>
            <p:spPr>
              <a:xfrm>
                <a:off x="3407006" y="5180529"/>
                <a:ext cx="698790" cy="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>
                <a:extLst>
                  <a:ext uri="{FF2B5EF4-FFF2-40B4-BE49-F238E27FC236}">
                    <a16:creationId xmlns:a16="http://schemas.microsoft.com/office/drawing/2014/main" id="{6D18A2EA-E31A-4B66-82E6-0BF25147F12C}"/>
                  </a:ext>
                </a:extLst>
              </p:cNvPr>
              <p:cNvCxnSpPr>
                <a:cxnSpLocks/>
                <a:stCxn id="251" idx="6"/>
                <a:endCxn id="245" idx="2"/>
              </p:cNvCxnSpPr>
              <p:nvPr/>
            </p:nvCxnSpPr>
            <p:spPr>
              <a:xfrm>
                <a:off x="3407006" y="5180529"/>
                <a:ext cx="698790" cy="25054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>
                <a:extLst>
                  <a:ext uri="{FF2B5EF4-FFF2-40B4-BE49-F238E27FC236}">
                    <a16:creationId xmlns:a16="http://schemas.microsoft.com/office/drawing/2014/main" id="{868565F3-BE0D-4F9E-9D34-69BDC2ED0A11}"/>
                  </a:ext>
                </a:extLst>
              </p:cNvPr>
              <p:cNvCxnSpPr>
                <a:cxnSpLocks/>
                <a:stCxn id="252" idx="6"/>
                <a:endCxn id="240" idx="2"/>
              </p:cNvCxnSpPr>
              <p:nvPr/>
            </p:nvCxnSpPr>
            <p:spPr>
              <a:xfrm flipV="1">
                <a:off x="3407006" y="4178367"/>
                <a:ext cx="698790" cy="12527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449DAC92-0B2B-4459-8452-7B628607D551}"/>
                  </a:ext>
                </a:extLst>
              </p:cNvPr>
              <p:cNvCxnSpPr>
                <a:cxnSpLocks/>
                <a:stCxn id="252" idx="6"/>
                <a:endCxn id="241" idx="2"/>
              </p:cNvCxnSpPr>
              <p:nvPr/>
            </p:nvCxnSpPr>
            <p:spPr>
              <a:xfrm flipV="1">
                <a:off x="3407006" y="4428908"/>
                <a:ext cx="698790" cy="10021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>
                <a:extLst>
                  <a:ext uri="{FF2B5EF4-FFF2-40B4-BE49-F238E27FC236}">
                    <a16:creationId xmlns:a16="http://schemas.microsoft.com/office/drawing/2014/main" id="{BB2F2D99-5A88-431C-89B4-72A3A6D06553}"/>
                  </a:ext>
                </a:extLst>
              </p:cNvPr>
              <p:cNvCxnSpPr>
                <a:cxnSpLocks/>
                <a:stCxn id="252" idx="6"/>
                <a:endCxn id="242" idx="2"/>
              </p:cNvCxnSpPr>
              <p:nvPr/>
            </p:nvCxnSpPr>
            <p:spPr>
              <a:xfrm flipV="1">
                <a:off x="3407006" y="4679449"/>
                <a:ext cx="698790" cy="75162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Arrow Connector 230">
                <a:extLst>
                  <a:ext uri="{FF2B5EF4-FFF2-40B4-BE49-F238E27FC236}">
                    <a16:creationId xmlns:a16="http://schemas.microsoft.com/office/drawing/2014/main" id="{68171B55-349F-47B0-826A-B3B5A56D37DE}"/>
                  </a:ext>
                </a:extLst>
              </p:cNvPr>
              <p:cNvCxnSpPr>
                <a:cxnSpLocks/>
                <a:stCxn id="252" idx="6"/>
                <a:endCxn id="243" idx="2"/>
              </p:cNvCxnSpPr>
              <p:nvPr/>
            </p:nvCxnSpPr>
            <p:spPr>
              <a:xfrm flipV="1">
                <a:off x="3407006" y="4929989"/>
                <a:ext cx="698790" cy="50108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Arrow Connector 231">
                <a:extLst>
                  <a:ext uri="{FF2B5EF4-FFF2-40B4-BE49-F238E27FC236}">
                    <a16:creationId xmlns:a16="http://schemas.microsoft.com/office/drawing/2014/main" id="{6BDA344E-EB42-46AD-B5C5-8B66E352F303}"/>
                  </a:ext>
                </a:extLst>
              </p:cNvPr>
              <p:cNvCxnSpPr>
                <a:cxnSpLocks/>
                <a:stCxn id="252" idx="6"/>
                <a:endCxn id="244" idx="2"/>
              </p:cNvCxnSpPr>
              <p:nvPr/>
            </p:nvCxnSpPr>
            <p:spPr>
              <a:xfrm flipV="1">
                <a:off x="3407006" y="5180530"/>
                <a:ext cx="698790" cy="25054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Arrow Connector 232">
                <a:extLst>
                  <a:ext uri="{FF2B5EF4-FFF2-40B4-BE49-F238E27FC236}">
                    <a16:creationId xmlns:a16="http://schemas.microsoft.com/office/drawing/2014/main" id="{BE3D0A59-DFDE-4AF4-8B0A-BB5BBC99AB49}"/>
                  </a:ext>
                </a:extLst>
              </p:cNvPr>
              <p:cNvCxnSpPr>
                <a:cxnSpLocks/>
                <a:stCxn id="252" idx="6"/>
                <a:endCxn id="245" idx="2"/>
              </p:cNvCxnSpPr>
              <p:nvPr/>
            </p:nvCxnSpPr>
            <p:spPr>
              <a:xfrm>
                <a:off x="3407006" y="5431070"/>
                <a:ext cx="698790" cy="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84651CA9-FC45-4E22-9BFC-489CF72BBF63}"/>
                  </a:ext>
                </a:extLst>
              </p:cNvPr>
              <p:cNvCxnSpPr>
                <a:cxnSpLocks/>
                <a:stCxn id="253" idx="6"/>
                <a:endCxn id="240" idx="2"/>
              </p:cNvCxnSpPr>
              <p:nvPr/>
            </p:nvCxnSpPr>
            <p:spPr>
              <a:xfrm flipV="1">
                <a:off x="3407006" y="4178367"/>
                <a:ext cx="698790" cy="150324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Arrow Connector 234">
                <a:extLst>
                  <a:ext uri="{FF2B5EF4-FFF2-40B4-BE49-F238E27FC236}">
                    <a16:creationId xmlns:a16="http://schemas.microsoft.com/office/drawing/2014/main" id="{62554F3F-198F-4609-A074-8BC5F2102374}"/>
                  </a:ext>
                </a:extLst>
              </p:cNvPr>
              <p:cNvCxnSpPr>
                <a:cxnSpLocks/>
                <a:stCxn id="253" idx="6"/>
                <a:endCxn id="241" idx="2"/>
              </p:cNvCxnSpPr>
              <p:nvPr/>
            </p:nvCxnSpPr>
            <p:spPr>
              <a:xfrm flipV="1">
                <a:off x="3407006" y="4428908"/>
                <a:ext cx="698790" cy="125270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Arrow Connector 235">
                <a:extLst>
                  <a:ext uri="{FF2B5EF4-FFF2-40B4-BE49-F238E27FC236}">
                    <a16:creationId xmlns:a16="http://schemas.microsoft.com/office/drawing/2014/main" id="{2645E4D5-EC11-4AC3-90F6-6756E44C5924}"/>
                  </a:ext>
                </a:extLst>
              </p:cNvPr>
              <p:cNvCxnSpPr>
                <a:cxnSpLocks/>
                <a:stCxn id="253" idx="6"/>
                <a:endCxn id="242" idx="2"/>
              </p:cNvCxnSpPr>
              <p:nvPr/>
            </p:nvCxnSpPr>
            <p:spPr>
              <a:xfrm flipV="1">
                <a:off x="3407006" y="4679449"/>
                <a:ext cx="698790" cy="100216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Arrow Connector 236">
                <a:extLst>
                  <a:ext uri="{FF2B5EF4-FFF2-40B4-BE49-F238E27FC236}">
                    <a16:creationId xmlns:a16="http://schemas.microsoft.com/office/drawing/2014/main" id="{C17B250C-5016-4918-BECC-05DF97B59172}"/>
                  </a:ext>
                </a:extLst>
              </p:cNvPr>
              <p:cNvCxnSpPr>
                <a:cxnSpLocks/>
                <a:stCxn id="253" idx="6"/>
                <a:endCxn id="243" idx="2"/>
              </p:cNvCxnSpPr>
              <p:nvPr/>
            </p:nvCxnSpPr>
            <p:spPr>
              <a:xfrm flipV="1">
                <a:off x="3407006" y="4929989"/>
                <a:ext cx="698790" cy="75162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Arrow Connector 237">
                <a:extLst>
                  <a:ext uri="{FF2B5EF4-FFF2-40B4-BE49-F238E27FC236}">
                    <a16:creationId xmlns:a16="http://schemas.microsoft.com/office/drawing/2014/main" id="{16AB6916-0000-4F61-97A3-E72B7B2369EA}"/>
                  </a:ext>
                </a:extLst>
              </p:cNvPr>
              <p:cNvCxnSpPr>
                <a:cxnSpLocks/>
                <a:stCxn id="253" idx="6"/>
                <a:endCxn id="244" idx="2"/>
              </p:cNvCxnSpPr>
              <p:nvPr/>
            </p:nvCxnSpPr>
            <p:spPr>
              <a:xfrm flipV="1">
                <a:off x="3407006" y="5180530"/>
                <a:ext cx="698790" cy="50108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Arrow Connector 238">
                <a:extLst>
                  <a:ext uri="{FF2B5EF4-FFF2-40B4-BE49-F238E27FC236}">
                    <a16:creationId xmlns:a16="http://schemas.microsoft.com/office/drawing/2014/main" id="{6F4A46A6-08BC-49D9-9FB3-20877FCD5BFC}"/>
                  </a:ext>
                </a:extLst>
              </p:cNvPr>
              <p:cNvCxnSpPr>
                <a:cxnSpLocks/>
                <a:stCxn id="253" idx="6"/>
                <a:endCxn id="245" idx="2"/>
              </p:cNvCxnSpPr>
              <p:nvPr/>
            </p:nvCxnSpPr>
            <p:spPr>
              <a:xfrm flipV="1">
                <a:off x="3407006" y="5431070"/>
                <a:ext cx="698790" cy="25054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4F4BE44C-9D98-4DE2-AECC-55B91D26603E}"/>
              </a:ext>
            </a:extLst>
          </p:cNvPr>
          <p:cNvGrpSpPr/>
          <p:nvPr/>
        </p:nvGrpSpPr>
        <p:grpSpPr>
          <a:xfrm>
            <a:off x="6970148" y="1727466"/>
            <a:ext cx="4590288" cy="2378563"/>
            <a:chOff x="6862077" y="2679966"/>
            <a:chExt cx="4590288" cy="2378563"/>
          </a:xfrm>
        </p:grpSpPr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1B4D14A7-DCAF-4623-A910-A1E3BCCA7963}"/>
                </a:ext>
              </a:extLst>
            </p:cNvPr>
            <p:cNvSpPr txBox="1"/>
            <p:nvPr/>
          </p:nvSpPr>
          <p:spPr>
            <a:xfrm>
              <a:off x="6862077" y="2679966"/>
              <a:ext cx="4590288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Hardware</a:t>
              </a:r>
            </a:p>
          </p:txBody>
        </p:sp>
        <p:pic>
          <p:nvPicPr>
            <p:cNvPr id="262" name="Graphic 261" descr="Processor outline">
              <a:extLst>
                <a:ext uri="{FF2B5EF4-FFF2-40B4-BE49-F238E27FC236}">
                  <a16:creationId xmlns:a16="http://schemas.microsoft.com/office/drawing/2014/main" id="{7E3AC818-0AB3-4222-93B4-79BEC3D17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74642" y="3093371"/>
              <a:ext cx="1965158" cy="1965158"/>
            </a:xfrm>
            <a:prstGeom prst="rect">
              <a:avLst/>
            </a:prstGeom>
          </p:spPr>
        </p:pic>
      </p:grpSp>
      <p:sp>
        <p:nvSpPr>
          <p:cNvPr id="263" name="TextBox 262">
            <a:extLst>
              <a:ext uri="{FF2B5EF4-FFF2-40B4-BE49-F238E27FC236}">
                <a16:creationId xmlns:a16="http://schemas.microsoft.com/office/drawing/2014/main" id="{BAC1AE04-C5D6-4ABA-9316-EE4014A80973}"/>
              </a:ext>
            </a:extLst>
          </p:cNvPr>
          <p:cNvSpPr txBox="1"/>
          <p:nvPr/>
        </p:nvSpPr>
        <p:spPr>
          <a:xfrm>
            <a:off x="664786" y="4831604"/>
            <a:ext cx="458724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Performance optimization</a:t>
            </a:r>
            <a:r>
              <a:rPr lang="en-US" sz="2400" dirty="0"/>
              <a:t> is </a:t>
            </a:r>
            <a:r>
              <a:rPr lang="en-US" sz="2400" b="1" dirty="0">
                <a:solidFill>
                  <a:srgbClr val="FF0000"/>
                </a:solidFill>
              </a:rPr>
              <a:t>hard</a:t>
            </a:r>
            <a:r>
              <a:rPr lang="en-US" sz="2400" dirty="0"/>
              <a:t>.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0944C969-0624-4B06-AE4D-528B18EDF6C2}"/>
              </a:ext>
            </a:extLst>
          </p:cNvPr>
          <p:cNvSpPr txBox="1"/>
          <p:nvPr/>
        </p:nvSpPr>
        <p:spPr>
          <a:xfrm>
            <a:off x="6970148" y="4831604"/>
            <a:ext cx="4590288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Accelerators</a:t>
            </a:r>
            <a:r>
              <a:rPr lang="en-US" sz="2400" dirty="0"/>
              <a:t> get </a:t>
            </a:r>
            <a:r>
              <a:rPr lang="en-US" sz="2400" b="1" dirty="0"/>
              <a:t>more powerful</a:t>
            </a:r>
            <a:r>
              <a:rPr lang="en-US" sz="2400" dirty="0"/>
              <a:t>.</a:t>
            </a:r>
          </a:p>
        </p:txBody>
      </p:sp>
      <p:sp>
        <p:nvSpPr>
          <p:cNvPr id="265" name="Arrow: Down 264">
            <a:extLst>
              <a:ext uri="{FF2B5EF4-FFF2-40B4-BE49-F238E27FC236}">
                <a16:creationId xmlns:a16="http://schemas.microsoft.com/office/drawing/2014/main" id="{0236A4F3-3716-4C26-8315-F53047407CDF}"/>
              </a:ext>
            </a:extLst>
          </p:cNvPr>
          <p:cNvSpPr/>
          <p:nvPr/>
        </p:nvSpPr>
        <p:spPr>
          <a:xfrm>
            <a:off x="2786286" y="4050142"/>
            <a:ext cx="344240" cy="539786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Arrow: Down 265">
            <a:extLst>
              <a:ext uri="{FF2B5EF4-FFF2-40B4-BE49-F238E27FC236}">
                <a16:creationId xmlns:a16="http://schemas.microsoft.com/office/drawing/2014/main" id="{D4C6BEAC-CF9B-4352-8012-B4BF077B5935}"/>
              </a:ext>
            </a:extLst>
          </p:cNvPr>
          <p:cNvSpPr/>
          <p:nvPr/>
        </p:nvSpPr>
        <p:spPr>
          <a:xfrm>
            <a:off x="9093172" y="4050142"/>
            <a:ext cx="344240" cy="539786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66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60"/>
            <a:ext cx="11212600" cy="1325563"/>
          </a:xfrm>
        </p:spPr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Train &gt;1 Models on 1 Accelerator Simultaneously?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12</a:t>
            </a:fld>
            <a:endParaRPr lang="en-US" sz="1600"/>
          </a:p>
        </p:txBody>
      </p:sp>
      <p:sp>
        <p:nvSpPr>
          <p:cNvPr id="537" name="TextBox 536">
            <a:extLst>
              <a:ext uri="{FF2B5EF4-FFF2-40B4-BE49-F238E27FC236}">
                <a16:creationId xmlns:a16="http://schemas.microsoft.com/office/drawing/2014/main" id="{88652E57-F9D3-4EA7-8A68-F8AF3EBAB352}"/>
              </a:ext>
            </a:extLst>
          </p:cNvPr>
          <p:cNvSpPr txBox="1"/>
          <p:nvPr/>
        </p:nvSpPr>
        <p:spPr>
          <a:xfrm>
            <a:off x="659167" y="1340818"/>
            <a:ext cx="9391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Special features</a:t>
            </a:r>
            <a:r>
              <a:rPr lang="en-US" sz="2400" dirty="0"/>
              <a:t> for sharing among </a:t>
            </a:r>
            <a:r>
              <a:rPr lang="en-US" sz="2400" b="1" dirty="0"/>
              <a:t>arbitrary processes. </a:t>
            </a:r>
          </a:p>
          <a:p>
            <a:r>
              <a:rPr lang="en-US" sz="2400" dirty="0"/>
              <a:t>(e.g., MPS and MIG on NVIDIA GPUs)</a:t>
            </a: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D9E3E72D-E001-4037-9C8C-1E76E08BDF66}"/>
              </a:ext>
            </a:extLst>
          </p:cNvPr>
          <p:cNvSpPr txBox="1"/>
          <p:nvPr/>
        </p:nvSpPr>
        <p:spPr>
          <a:xfrm>
            <a:off x="1262247" y="5303386"/>
            <a:ext cx="10700406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Other accelerators (e.g., TPUs) do </a:t>
            </a:r>
            <a:r>
              <a:rPr lang="en-US" sz="2400" b="1" dirty="0">
                <a:solidFill>
                  <a:srgbClr val="FF0000"/>
                </a:solidFill>
              </a:rPr>
              <a:t>not</a:t>
            </a:r>
            <a:r>
              <a:rPr lang="en-US" sz="2400" dirty="0"/>
              <a:t> possess such features.</a:t>
            </a: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63671458-4945-4A25-A5EF-9F5AD58BB6C8}"/>
              </a:ext>
            </a:extLst>
          </p:cNvPr>
          <p:cNvSpPr txBox="1"/>
          <p:nvPr/>
        </p:nvSpPr>
        <p:spPr>
          <a:xfrm>
            <a:off x="1262247" y="4975565"/>
            <a:ext cx="6302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Less effective</a:t>
            </a:r>
            <a:r>
              <a:rPr lang="en-US" sz="2400" dirty="0"/>
              <a:t> for repetitive training jobs.</a:t>
            </a:r>
          </a:p>
        </p:txBody>
      </p:sp>
      <p:pic>
        <p:nvPicPr>
          <p:cNvPr id="546" name="Picture 545" descr="A picture containing clipart&#10;&#10;Description automatically generated">
            <a:extLst>
              <a:ext uri="{FF2B5EF4-FFF2-40B4-BE49-F238E27FC236}">
                <a16:creationId xmlns:a16="http://schemas.microsoft.com/office/drawing/2014/main" id="{E29BB8C1-9E87-4DBA-8CB1-E7E43E8B1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9167" y="5070920"/>
            <a:ext cx="603080" cy="603080"/>
          </a:xfrm>
          <a:prstGeom prst="rect">
            <a:avLst/>
          </a:prstGeom>
        </p:spPr>
      </p:pic>
      <p:sp>
        <p:nvSpPr>
          <p:cNvPr id="539" name="TextBox 538">
            <a:extLst>
              <a:ext uri="{FF2B5EF4-FFF2-40B4-BE49-F238E27FC236}">
                <a16:creationId xmlns:a16="http://schemas.microsoft.com/office/drawing/2014/main" id="{697C7766-90DC-4A79-9C6E-8A9277B79003}"/>
              </a:ext>
            </a:extLst>
          </p:cNvPr>
          <p:cNvSpPr txBox="1"/>
          <p:nvPr/>
        </p:nvSpPr>
        <p:spPr>
          <a:xfrm>
            <a:off x="4351393" y="6095593"/>
            <a:ext cx="2917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to do instead?</a:t>
            </a:r>
          </a:p>
        </p:txBody>
      </p:sp>
      <p:pic>
        <p:nvPicPr>
          <p:cNvPr id="541" name="Picture 540" descr="Shape&#10;&#10;Description automatically generated with medium confidence">
            <a:extLst>
              <a:ext uri="{FF2B5EF4-FFF2-40B4-BE49-F238E27FC236}">
                <a16:creationId xmlns:a16="http://schemas.microsoft.com/office/drawing/2014/main" id="{8326F4BF-DA0B-4EA2-8BE7-4939170F96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998912" y="5918768"/>
            <a:ext cx="815314" cy="81531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1175D2A-0E58-4EF2-8D1C-9396E72EBAE2}"/>
              </a:ext>
            </a:extLst>
          </p:cNvPr>
          <p:cNvGrpSpPr/>
          <p:nvPr/>
        </p:nvGrpSpPr>
        <p:grpSpPr>
          <a:xfrm>
            <a:off x="6393378" y="2136343"/>
            <a:ext cx="2342654" cy="2750809"/>
            <a:chOff x="9513549" y="2146773"/>
            <a:chExt cx="2342654" cy="2750809"/>
          </a:xfrm>
        </p:grpSpPr>
        <p:pic>
          <p:nvPicPr>
            <p:cNvPr id="542" name="Picture 541" descr="A picture containing text, electronics, circuit&#10;&#10;Description automatically generated">
              <a:extLst>
                <a:ext uri="{FF2B5EF4-FFF2-40B4-BE49-F238E27FC236}">
                  <a16:creationId xmlns:a16="http://schemas.microsoft.com/office/drawing/2014/main" id="{96734248-3E3D-4423-8201-18E2B006EC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9513549" y="3661437"/>
              <a:ext cx="1103701" cy="1236145"/>
            </a:xfrm>
            <a:prstGeom prst="rect">
              <a:avLst/>
            </a:prstGeom>
          </p:spPr>
        </p:pic>
        <p:pic>
          <p:nvPicPr>
            <p:cNvPr id="543" name="Picture 542" descr="A picture containing text, electronics, circuit&#10;&#10;Description automatically generated">
              <a:extLst>
                <a:ext uri="{FF2B5EF4-FFF2-40B4-BE49-F238E27FC236}">
                  <a16:creationId xmlns:a16="http://schemas.microsoft.com/office/drawing/2014/main" id="{E1330F14-6D6F-444D-9BB9-0B13C3D36C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10752501" y="3661437"/>
              <a:ext cx="1103702" cy="1236145"/>
            </a:xfrm>
            <a:prstGeom prst="rect">
              <a:avLst/>
            </a:prstGeom>
          </p:spPr>
        </p:pic>
        <p:sp>
          <p:nvSpPr>
            <p:cNvPr id="544" name="Rectangle: Rounded Corners 543">
              <a:extLst>
                <a:ext uri="{FF2B5EF4-FFF2-40B4-BE49-F238E27FC236}">
                  <a16:creationId xmlns:a16="http://schemas.microsoft.com/office/drawing/2014/main" id="{6760CA57-9791-4092-A7D5-D43CBBF4C054}"/>
                </a:ext>
              </a:extLst>
            </p:cNvPr>
            <p:cNvSpPr/>
            <p:nvPr/>
          </p:nvSpPr>
          <p:spPr>
            <a:xfrm>
              <a:off x="9616948" y="3866681"/>
              <a:ext cx="935731" cy="3151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A7CF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HMMA</a:t>
              </a:r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45" name="Rectangle: Rounded Corners 544">
              <a:extLst>
                <a:ext uri="{FF2B5EF4-FFF2-40B4-BE49-F238E27FC236}">
                  <a16:creationId xmlns:a16="http://schemas.microsoft.com/office/drawing/2014/main" id="{2955749F-6509-4D64-88B0-0206D27993CF}"/>
                </a:ext>
              </a:extLst>
            </p:cNvPr>
            <p:cNvSpPr/>
            <p:nvPr/>
          </p:nvSpPr>
          <p:spPr>
            <a:xfrm>
              <a:off x="10826751" y="4384077"/>
              <a:ext cx="912404" cy="32827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A7CF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HMMA</a:t>
              </a:r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547" name="Group 546">
              <a:extLst>
                <a:ext uri="{FF2B5EF4-FFF2-40B4-BE49-F238E27FC236}">
                  <a16:creationId xmlns:a16="http://schemas.microsoft.com/office/drawing/2014/main" id="{34EE3F38-C344-453D-896A-AC1E99E83100}"/>
                </a:ext>
              </a:extLst>
            </p:cNvPr>
            <p:cNvGrpSpPr/>
            <p:nvPr/>
          </p:nvGrpSpPr>
          <p:grpSpPr>
            <a:xfrm>
              <a:off x="9577776" y="2256837"/>
              <a:ext cx="749669" cy="895821"/>
              <a:chOff x="4825080" y="3516363"/>
              <a:chExt cx="749669" cy="895821"/>
            </a:xfrm>
          </p:grpSpPr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id="{25E65B94-5B67-453D-8B3D-98E4BF9238B2}"/>
                  </a:ext>
                </a:extLst>
              </p:cNvPr>
              <p:cNvSpPr/>
              <p:nvPr/>
            </p:nvSpPr>
            <p:spPr>
              <a:xfrm>
                <a:off x="4825080" y="3660666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48AD7F11-B942-4F6D-8ADA-5AC39F6F2034}"/>
                  </a:ext>
                </a:extLst>
              </p:cNvPr>
              <p:cNvSpPr/>
              <p:nvPr/>
            </p:nvSpPr>
            <p:spPr>
              <a:xfrm>
                <a:off x="4825080" y="378210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:a16="http://schemas.microsoft.com/office/drawing/2014/main" id="{44E4DC61-2405-4E92-972A-89F660B9665F}"/>
                  </a:ext>
                </a:extLst>
              </p:cNvPr>
              <p:cNvSpPr/>
              <p:nvPr/>
            </p:nvSpPr>
            <p:spPr>
              <a:xfrm>
                <a:off x="4825080" y="390355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Oval 550">
                <a:extLst>
                  <a:ext uri="{FF2B5EF4-FFF2-40B4-BE49-F238E27FC236}">
                    <a16:creationId xmlns:a16="http://schemas.microsoft.com/office/drawing/2014/main" id="{3A200623-864D-4CCB-A11F-9E1EAAF5EB71}"/>
                  </a:ext>
                </a:extLst>
              </p:cNvPr>
              <p:cNvSpPr/>
              <p:nvPr/>
            </p:nvSpPr>
            <p:spPr>
              <a:xfrm>
                <a:off x="4825080" y="402499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id="{DE46695E-71FC-419D-8B89-9D6A1E148CE7}"/>
                  </a:ext>
                </a:extLst>
              </p:cNvPr>
              <p:cNvSpPr/>
              <p:nvPr/>
            </p:nvSpPr>
            <p:spPr>
              <a:xfrm>
                <a:off x="4825080" y="414643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id="{7CF950A3-5310-49F7-B046-4A0A91BDED8D}"/>
                  </a:ext>
                </a:extLst>
              </p:cNvPr>
              <p:cNvSpPr/>
              <p:nvPr/>
            </p:nvSpPr>
            <p:spPr>
              <a:xfrm>
                <a:off x="4825080" y="426788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Oval 553">
                <a:extLst>
                  <a:ext uri="{FF2B5EF4-FFF2-40B4-BE49-F238E27FC236}">
                    <a16:creationId xmlns:a16="http://schemas.microsoft.com/office/drawing/2014/main" id="{0CFB6927-02A7-4D47-B495-0A4F8EC7365B}"/>
                  </a:ext>
                </a:extLst>
              </p:cNvPr>
              <p:cNvSpPr/>
              <p:nvPr/>
            </p:nvSpPr>
            <p:spPr>
              <a:xfrm>
                <a:off x="5156582" y="3516363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7C226753-F6A4-42A5-83D4-6C291073F263}"/>
                  </a:ext>
                </a:extLst>
              </p:cNvPr>
              <p:cNvSpPr/>
              <p:nvPr/>
            </p:nvSpPr>
            <p:spPr>
              <a:xfrm>
                <a:off x="5156582" y="3637806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6A43350F-D5A1-472D-B948-5897C59C7F78}"/>
                  </a:ext>
                </a:extLst>
              </p:cNvPr>
              <p:cNvSpPr/>
              <p:nvPr/>
            </p:nvSpPr>
            <p:spPr>
              <a:xfrm>
                <a:off x="5156582" y="375924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id="{8D6C7AC1-6A23-49A1-85CE-23C12C109EA7}"/>
                  </a:ext>
                </a:extLst>
              </p:cNvPr>
              <p:cNvSpPr/>
              <p:nvPr/>
            </p:nvSpPr>
            <p:spPr>
              <a:xfrm>
                <a:off x="5156582" y="388069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4B835CC0-FF3A-4A46-9E77-83B5747E13CE}"/>
                  </a:ext>
                </a:extLst>
              </p:cNvPr>
              <p:cNvSpPr/>
              <p:nvPr/>
            </p:nvSpPr>
            <p:spPr>
              <a:xfrm>
                <a:off x="5156582" y="400213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Oval 558">
                <a:extLst>
                  <a:ext uri="{FF2B5EF4-FFF2-40B4-BE49-F238E27FC236}">
                    <a16:creationId xmlns:a16="http://schemas.microsoft.com/office/drawing/2014/main" id="{E43A17F4-D87B-416E-B0E1-E939B391083C}"/>
                  </a:ext>
                </a:extLst>
              </p:cNvPr>
              <p:cNvSpPr/>
              <p:nvPr/>
            </p:nvSpPr>
            <p:spPr>
              <a:xfrm>
                <a:off x="5156582" y="412357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Oval 559">
                <a:extLst>
                  <a:ext uri="{FF2B5EF4-FFF2-40B4-BE49-F238E27FC236}">
                    <a16:creationId xmlns:a16="http://schemas.microsoft.com/office/drawing/2014/main" id="{1700AD5D-7924-4772-B991-88157E868C38}"/>
                  </a:ext>
                </a:extLst>
              </p:cNvPr>
              <p:cNvSpPr/>
              <p:nvPr/>
            </p:nvSpPr>
            <p:spPr>
              <a:xfrm>
                <a:off x="5156582" y="424502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Oval 560">
                <a:extLst>
                  <a:ext uri="{FF2B5EF4-FFF2-40B4-BE49-F238E27FC236}">
                    <a16:creationId xmlns:a16="http://schemas.microsoft.com/office/drawing/2014/main" id="{8A62EE19-91BF-4A54-87C0-3BF933E0CCC2}"/>
                  </a:ext>
                </a:extLst>
              </p:cNvPr>
              <p:cNvSpPr/>
              <p:nvPr/>
            </p:nvSpPr>
            <p:spPr>
              <a:xfrm>
                <a:off x="5156582" y="4366464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id="{1E225FD9-E386-4516-8E26-BF85CE97B083}"/>
                  </a:ext>
                </a:extLst>
              </p:cNvPr>
              <p:cNvSpPr/>
              <p:nvPr/>
            </p:nvSpPr>
            <p:spPr>
              <a:xfrm>
                <a:off x="5529029" y="366643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4CFB1CFF-90E4-4717-9781-BBABCE172A39}"/>
                  </a:ext>
                </a:extLst>
              </p:cNvPr>
              <p:cNvSpPr/>
              <p:nvPr/>
            </p:nvSpPr>
            <p:spPr>
              <a:xfrm>
                <a:off x="5529029" y="378788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Oval 563">
                <a:extLst>
                  <a:ext uri="{FF2B5EF4-FFF2-40B4-BE49-F238E27FC236}">
                    <a16:creationId xmlns:a16="http://schemas.microsoft.com/office/drawing/2014/main" id="{AE5D1294-2EFA-449C-989D-DCD2EE290051}"/>
                  </a:ext>
                </a:extLst>
              </p:cNvPr>
              <p:cNvSpPr/>
              <p:nvPr/>
            </p:nvSpPr>
            <p:spPr>
              <a:xfrm>
                <a:off x="5529029" y="390932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Oval 564">
                <a:extLst>
                  <a:ext uri="{FF2B5EF4-FFF2-40B4-BE49-F238E27FC236}">
                    <a16:creationId xmlns:a16="http://schemas.microsoft.com/office/drawing/2014/main" id="{634A1BE1-B839-4B67-9868-05B02902DE2D}"/>
                  </a:ext>
                </a:extLst>
              </p:cNvPr>
              <p:cNvSpPr/>
              <p:nvPr/>
            </p:nvSpPr>
            <p:spPr>
              <a:xfrm>
                <a:off x="5529029" y="403076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Oval 565">
                <a:extLst>
                  <a:ext uri="{FF2B5EF4-FFF2-40B4-BE49-F238E27FC236}">
                    <a16:creationId xmlns:a16="http://schemas.microsoft.com/office/drawing/2014/main" id="{B792513F-2BBC-4B47-A427-232EA23162CA}"/>
                  </a:ext>
                </a:extLst>
              </p:cNvPr>
              <p:cNvSpPr/>
              <p:nvPr/>
            </p:nvSpPr>
            <p:spPr>
              <a:xfrm>
                <a:off x="5529029" y="415221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Oval 566">
                <a:extLst>
                  <a:ext uri="{FF2B5EF4-FFF2-40B4-BE49-F238E27FC236}">
                    <a16:creationId xmlns:a16="http://schemas.microsoft.com/office/drawing/2014/main" id="{26982B63-76B0-4CF8-AE4C-B289B080F1DD}"/>
                  </a:ext>
                </a:extLst>
              </p:cNvPr>
              <p:cNvSpPr/>
              <p:nvPr/>
            </p:nvSpPr>
            <p:spPr>
              <a:xfrm>
                <a:off x="5529029" y="4273654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8" name="Straight Arrow Connector 567">
                <a:extLst>
                  <a:ext uri="{FF2B5EF4-FFF2-40B4-BE49-F238E27FC236}">
                    <a16:creationId xmlns:a16="http://schemas.microsoft.com/office/drawing/2014/main" id="{3B66AEFB-5743-49CA-B88F-D3025C65780F}"/>
                  </a:ext>
                </a:extLst>
              </p:cNvPr>
              <p:cNvCxnSpPr>
                <a:cxnSpLocks/>
                <a:stCxn id="548" idx="6"/>
                <a:endCxn id="554" idx="2"/>
              </p:cNvCxnSpPr>
              <p:nvPr/>
            </p:nvCxnSpPr>
            <p:spPr>
              <a:xfrm flipV="1">
                <a:off x="4870800" y="3539223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Arrow Connector 568">
                <a:extLst>
                  <a:ext uri="{FF2B5EF4-FFF2-40B4-BE49-F238E27FC236}">
                    <a16:creationId xmlns:a16="http://schemas.microsoft.com/office/drawing/2014/main" id="{9A3B8B4E-05B1-4BA5-86F1-3A0A6A2AC680}"/>
                  </a:ext>
                </a:extLst>
              </p:cNvPr>
              <p:cNvCxnSpPr>
                <a:cxnSpLocks/>
                <a:stCxn id="548" idx="6"/>
                <a:endCxn id="555" idx="2"/>
              </p:cNvCxnSpPr>
              <p:nvPr/>
            </p:nvCxnSpPr>
            <p:spPr>
              <a:xfrm flipV="1">
                <a:off x="4870800" y="3660666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Straight Arrow Connector 569">
                <a:extLst>
                  <a:ext uri="{FF2B5EF4-FFF2-40B4-BE49-F238E27FC236}">
                    <a16:creationId xmlns:a16="http://schemas.microsoft.com/office/drawing/2014/main" id="{6D3A337B-A36C-4E65-B564-81FFCE49BDD7}"/>
                  </a:ext>
                </a:extLst>
              </p:cNvPr>
              <p:cNvCxnSpPr>
                <a:cxnSpLocks/>
                <a:stCxn id="549" idx="6"/>
                <a:endCxn id="556" idx="2"/>
              </p:cNvCxnSpPr>
              <p:nvPr/>
            </p:nvCxnSpPr>
            <p:spPr>
              <a:xfrm flipV="1">
                <a:off x="4870800" y="3782109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" name="Straight Arrow Connector 570">
                <a:extLst>
                  <a:ext uri="{FF2B5EF4-FFF2-40B4-BE49-F238E27FC236}">
                    <a16:creationId xmlns:a16="http://schemas.microsoft.com/office/drawing/2014/main" id="{E5E6F956-A6A6-4E62-A1EE-705598F5C21F}"/>
                  </a:ext>
                </a:extLst>
              </p:cNvPr>
              <p:cNvCxnSpPr>
                <a:cxnSpLocks/>
                <a:stCxn id="548" idx="6"/>
                <a:endCxn id="556" idx="2"/>
              </p:cNvCxnSpPr>
              <p:nvPr/>
            </p:nvCxnSpPr>
            <p:spPr>
              <a:xfrm>
                <a:off x="4870800" y="3683526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" name="Straight Arrow Connector 571">
                <a:extLst>
                  <a:ext uri="{FF2B5EF4-FFF2-40B4-BE49-F238E27FC236}">
                    <a16:creationId xmlns:a16="http://schemas.microsoft.com/office/drawing/2014/main" id="{1AC624F5-9DF1-4387-BF16-050AAF8E54B8}"/>
                  </a:ext>
                </a:extLst>
              </p:cNvPr>
              <p:cNvCxnSpPr>
                <a:cxnSpLocks/>
                <a:stCxn id="549" idx="6"/>
                <a:endCxn id="554" idx="2"/>
              </p:cNvCxnSpPr>
              <p:nvPr/>
            </p:nvCxnSpPr>
            <p:spPr>
              <a:xfrm flipV="1">
                <a:off x="4870800" y="3539223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" name="Straight Arrow Connector 572">
                <a:extLst>
                  <a:ext uri="{FF2B5EF4-FFF2-40B4-BE49-F238E27FC236}">
                    <a16:creationId xmlns:a16="http://schemas.microsoft.com/office/drawing/2014/main" id="{BA1B2007-C204-4409-90D0-1E828F29B67A}"/>
                  </a:ext>
                </a:extLst>
              </p:cNvPr>
              <p:cNvCxnSpPr>
                <a:cxnSpLocks/>
                <a:stCxn id="549" idx="6"/>
                <a:endCxn id="555" idx="2"/>
              </p:cNvCxnSpPr>
              <p:nvPr/>
            </p:nvCxnSpPr>
            <p:spPr>
              <a:xfrm flipV="1">
                <a:off x="4870800" y="3660666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Arrow Connector 573">
                <a:extLst>
                  <a:ext uri="{FF2B5EF4-FFF2-40B4-BE49-F238E27FC236}">
                    <a16:creationId xmlns:a16="http://schemas.microsoft.com/office/drawing/2014/main" id="{86C86F34-0174-41B1-B0C3-B1A1D9DBBF2C}"/>
                  </a:ext>
                </a:extLst>
              </p:cNvPr>
              <p:cNvCxnSpPr>
                <a:cxnSpLocks/>
                <a:stCxn id="548" idx="6"/>
                <a:endCxn id="557" idx="2"/>
              </p:cNvCxnSpPr>
              <p:nvPr/>
            </p:nvCxnSpPr>
            <p:spPr>
              <a:xfrm>
                <a:off x="4870800" y="3683526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Straight Arrow Connector 574">
                <a:extLst>
                  <a:ext uri="{FF2B5EF4-FFF2-40B4-BE49-F238E27FC236}">
                    <a16:creationId xmlns:a16="http://schemas.microsoft.com/office/drawing/2014/main" id="{4F46F218-21C3-4AF0-990C-25D98408AF70}"/>
                  </a:ext>
                </a:extLst>
              </p:cNvPr>
              <p:cNvCxnSpPr>
                <a:cxnSpLocks/>
                <a:stCxn id="548" idx="6"/>
                <a:endCxn id="558" idx="2"/>
              </p:cNvCxnSpPr>
              <p:nvPr/>
            </p:nvCxnSpPr>
            <p:spPr>
              <a:xfrm>
                <a:off x="4870800" y="3683526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Arrow Connector 575">
                <a:extLst>
                  <a:ext uri="{FF2B5EF4-FFF2-40B4-BE49-F238E27FC236}">
                    <a16:creationId xmlns:a16="http://schemas.microsoft.com/office/drawing/2014/main" id="{76D5C10A-0B29-4BA4-8E37-6463F4DA4950}"/>
                  </a:ext>
                </a:extLst>
              </p:cNvPr>
              <p:cNvCxnSpPr>
                <a:cxnSpLocks/>
                <a:stCxn id="548" idx="6"/>
                <a:endCxn id="559" idx="2"/>
              </p:cNvCxnSpPr>
              <p:nvPr/>
            </p:nvCxnSpPr>
            <p:spPr>
              <a:xfrm>
                <a:off x="4870800" y="3683526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Arrow Connector 576">
                <a:extLst>
                  <a:ext uri="{FF2B5EF4-FFF2-40B4-BE49-F238E27FC236}">
                    <a16:creationId xmlns:a16="http://schemas.microsoft.com/office/drawing/2014/main" id="{1E97EDB9-8781-490C-9AAE-EC32480FBD9A}"/>
                  </a:ext>
                </a:extLst>
              </p:cNvPr>
              <p:cNvCxnSpPr>
                <a:cxnSpLocks/>
                <a:stCxn id="548" idx="6"/>
                <a:endCxn id="560" idx="2"/>
              </p:cNvCxnSpPr>
              <p:nvPr/>
            </p:nvCxnSpPr>
            <p:spPr>
              <a:xfrm>
                <a:off x="4870800" y="3683526"/>
                <a:ext cx="285782" cy="58435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Straight Arrow Connector 577">
                <a:extLst>
                  <a:ext uri="{FF2B5EF4-FFF2-40B4-BE49-F238E27FC236}">
                    <a16:creationId xmlns:a16="http://schemas.microsoft.com/office/drawing/2014/main" id="{C660BA14-911F-4C1C-9F1C-B570F1084896}"/>
                  </a:ext>
                </a:extLst>
              </p:cNvPr>
              <p:cNvCxnSpPr>
                <a:cxnSpLocks/>
                <a:stCxn id="548" idx="6"/>
                <a:endCxn id="561" idx="2"/>
              </p:cNvCxnSpPr>
              <p:nvPr/>
            </p:nvCxnSpPr>
            <p:spPr>
              <a:xfrm>
                <a:off x="4870800" y="3683526"/>
                <a:ext cx="285782" cy="70579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" name="Straight Arrow Connector 578">
                <a:extLst>
                  <a:ext uri="{FF2B5EF4-FFF2-40B4-BE49-F238E27FC236}">
                    <a16:creationId xmlns:a16="http://schemas.microsoft.com/office/drawing/2014/main" id="{A390B642-82FA-43A2-8034-973B0F13358C}"/>
                  </a:ext>
                </a:extLst>
              </p:cNvPr>
              <p:cNvCxnSpPr>
                <a:cxnSpLocks/>
                <a:stCxn id="549" idx="6"/>
                <a:endCxn id="557" idx="2"/>
              </p:cNvCxnSpPr>
              <p:nvPr/>
            </p:nvCxnSpPr>
            <p:spPr>
              <a:xfrm>
                <a:off x="4870800" y="3804969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Straight Arrow Connector 579">
                <a:extLst>
                  <a:ext uri="{FF2B5EF4-FFF2-40B4-BE49-F238E27FC236}">
                    <a16:creationId xmlns:a16="http://schemas.microsoft.com/office/drawing/2014/main" id="{B377B6C3-15C4-4A32-8C93-94A102F0B39C}"/>
                  </a:ext>
                </a:extLst>
              </p:cNvPr>
              <p:cNvCxnSpPr>
                <a:cxnSpLocks/>
                <a:stCxn id="549" idx="6"/>
                <a:endCxn id="558" idx="2"/>
              </p:cNvCxnSpPr>
              <p:nvPr/>
            </p:nvCxnSpPr>
            <p:spPr>
              <a:xfrm>
                <a:off x="4870800" y="3804969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Arrow Connector 580">
                <a:extLst>
                  <a:ext uri="{FF2B5EF4-FFF2-40B4-BE49-F238E27FC236}">
                    <a16:creationId xmlns:a16="http://schemas.microsoft.com/office/drawing/2014/main" id="{664548FB-ADB6-487A-9870-C4A62C947687}"/>
                  </a:ext>
                </a:extLst>
              </p:cNvPr>
              <p:cNvCxnSpPr>
                <a:cxnSpLocks/>
                <a:stCxn id="549" idx="6"/>
                <a:endCxn id="559" idx="2"/>
              </p:cNvCxnSpPr>
              <p:nvPr/>
            </p:nvCxnSpPr>
            <p:spPr>
              <a:xfrm>
                <a:off x="4870800" y="3804969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Arrow Connector 581">
                <a:extLst>
                  <a:ext uri="{FF2B5EF4-FFF2-40B4-BE49-F238E27FC236}">
                    <a16:creationId xmlns:a16="http://schemas.microsoft.com/office/drawing/2014/main" id="{618F0592-A4E7-478D-8B48-E63094F69655}"/>
                  </a:ext>
                </a:extLst>
              </p:cNvPr>
              <p:cNvCxnSpPr>
                <a:cxnSpLocks/>
                <a:stCxn id="549" idx="6"/>
                <a:endCxn id="560" idx="2"/>
              </p:cNvCxnSpPr>
              <p:nvPr/>
            </p:nvCxnSpPr>
            <p:spPr>
              <a:xfrm>
                <a:off x="4870800" y="3804969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Arrow Connector 582">
                <a:extLst>
                  <a:ext uri="{FF2B5EF4-FFF2-40B4-BE49-F238E27FC236}">
                    <a16:creationId xmlns:a16="http://schemas.microsoft.com/office/drawing/2014/main" id="{E0D7CA58-EC97-4A8A-9E53-22EDB10EE204}"/>
                  </a:ext>
                </a:extLst>
              </p:cNvPr>
              <p:cNvCxnSpPr>
                <a:cxnSpLocks/>
                <a:stCxn id="549" idx="6"/>
                <a:endCxn id="561" idx="2"/>
              </p:cNvCxnSpPr>
              <p:nvPr/>
            </p:nvCxnSpPr>
            <p:spPr>
              <a:xfrm>
                <a:off x="4870800" y="3804969"/>
                <a:ext cx="285782" cy="58435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Arrow Connector 583">
                <a:extLst>
                  <a:ext uri="{FF2B5EF4-FFF2-40B4-BE49-F238E27FC236}">
                    <a16:creationId xmlns:a16="http://schemas.microsoft.com/office/drawing/2014/main" id="{4B82DCFE-0273-408D-B132-9F351ABEDF7F}"/>
                  </a:ext>
                </a:extLst>
              </p:cNvPr>
              <p:cNvCxnSpPr>
                <a:cxnSpLocks/>
                <a:stCxn id="550" idx="6"/>
                <a:endCxn id="554" idx="2"/>
              </p:cNvCxnSpPr>
              <p:nvPr/>
            </p:nvCxnSpPr>
            <p:spPr>
              <a:xfrm flipV="1">
                <a:off x="4870800" y="3539223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Arrow Connector 584">
                <a:extLst>
                  <a:ext uri="{FF2B5EF4-FFF2-40B4-BE49-F238E27FC236}">
                    <a16:creationId xmlns:a16="http://schemas.microsoft.com/office/drawing/2014/main" id="{AC3C6AB9-B90D-4050-B352-10B651506C6C}"/>
                  </a:ext>
                </a:extLst>
              </p:cNvPr>
              <p:cNvCxnSpPr>
                <a:cxnSpLocks/>
                <a:stCxn id="550" idx="6"/>
                <a:endCxn id="555" idx="2"/>
              </p:cNvCxnSpPr>
              <p:nvPr/>
            </p:nvCxnSpPr>
            <p:spPr>
              <a:xfrm flipV="1">
                <a:off x="4870800" y="3660666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Arrow Connector 585">
                <a:extLst>
                  <a:ext uri="{FF2B5EF4-FFF2-40B4-BE49-F238E27FC236}">
                    <a16:creationId xmlns:a16="http://schemas.microsoft.com/office/drawing/2014/main" id="{AFA2A049-F5D9-471D-8B17-14AF45B26847}"/>
                  </a:ext>
                </a:extLst>
              </p:cNvPr>
              <p:cNvCxnSpPr>
                <a:cxnSpLocks/>
                <a:stCxn id="550" idx="6"/>
                <a:endCxn id="556" idx="2"/>
              </p:cNvCxnSpPr>
              <p:nvPr/>
            </p:nvCxnSpPr>
            <p:spPr>
              <a:xfrm flipV="1">
                <a:off x="4870800" y="3782109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Arrow Connector 586">
                <a:extLst>
                  <a:ext uri="{FF2B5EF4-FFF2-40B4-BE49-F238E27FC236}">
                    <a16:creationId xmlns:a16="http://schemas.microsoft.com/office/drawing/2014/main" id="{4E9BDE75-26B5-4C08-BD05-A5FFADBDCCAB}"/>
                  </a:ext>
                </a:extLst>
              </p:cNvPr>
              <p:cNvCxnSpPr>
                <a:cxnSpLocks/>
                <a:stCxn id="550" idx="6"/>
                <a:endCxn id="557" idx="2"/>
              </p:cNvCxnSpPr>
              <p:nvPr/>
            </p:nvCxnSpPr>
            <p:spPr>
              <a:xfrm flipV="1">
                <a:off x="4870800" y="3903552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Arrow Connector 587">
                <a:extLst>
                  <a:ext uri="{FF2B5EF4-FFF2-40B4-BE49-F238E27FC236}">
                    <a16:creationId xmlns:a16="http://schemas.microsoft.com/office/drawing/2014/main" id="{E98748B7-5CCB-40EB-A712-A5F818AF45F8}"/>
                  </a:ext>
                </a:extLst>
              </p:cNvPr>
              <p:cNvCxnSpPr>
                <a:cxnSpLocks/>
                <a:stCxn id="550" idx="6"/>
                <a:endCxn id="558" idx="2"/>
              </p:cNvCxnSpPr>
              <p:nvPr/>
            </p:nvCxnSpPr>
            <p:spPr>
              <a:xfrm>
                <a:off x="4870800" y="3926412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Arrow Connector 588">
                <a:extLst>
                  <a:ext uri="{FF2B5EF4-FFF2-40B4-BE49-F238E27FC236}">
                    <a16:creationId xmlns:a16="http://schemas.microsoft.com/office/drawing/2014/main" id="{218B8B6D-F9AC-460A-A5B7-3AFC567BF4A5}"/>
                  </a:ext>
                </a:extLst>
              </p:cNvPr>
              <p:cNvCxnSpPr>
                <a:cxnSpLocks/>
                <a:stCxn id="550" idx="6"/>
                <a:endCxn id="559" idx="2"/>
              </p:cNvCxnSpPr>
              <p:nvPr/>
            </p:nvCxnSpPr>
            <p:spPr>
              <a:xfrm>
                <a:off x="4870800" y="3926412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Arrow Connector 589">
                <a:extLst>
                  <a:ext uri="{FF2B5EF4-FFF2-40B4-BE49-F238E27FC236}">
                    <a16:creationId xmlns:a16="http://schemas.microsoft.com/office/drawing/2014/main" id="{3FA9F807-35D1-4C36-9B3A-214B2E6959B7}"/>
                  </a:ext>
                </a:extLst>
              </p:cNvPr>
              <p:cNvCxnSpPr>
                <a:cxnSpLocks/>
                <a:stCxn id="550" idx="6"/>
                <a:endCxn id="560" idx="2"/>
              </p:cNvCxnSpPr>
              <p:nvPr/>
            </p:nvCxnSpPr>
            <p:spPr>
              <a:xfrm>
                <a:off x="4870800" y="3926412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Straight Arrow Connector 590">
                <a:extLst>
                  <a:ext uri="{FF2B5EF4-FFF2-40B4-BE49-F238E27FC236}">
                    <a16:creationId xmlns:a16="http://schemas.microsoft.com/office/drawing/2014/main" id="{6107E078-C9B6-45C2-9C06-0716D46ADEB0}"/>
                  </a:ext>
                </a:extLst>
              </p:cNvPr>
              <p:cNvCxnSpPr>
                <a:cxnSpLocks/>
                <a:stCxn id="550" idx="6"/>
                <a:endCxn id="561" idx="2"/>
              </p:cNvCxnSpPr>
              <p:nvPr/>
            </p:nvCxnSpPr>
            <p:spPr>
              <a:xfrm>
                <a:off x="4870800" y="3926412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Straight Arrow Connector 591">
                <a:extLst>
                  <a:ext uri="{FF2B5EF4-FFF2-40B4-BE49-F238E27FC236}">
                    <a16:creationId xmlns:a16="http://schemas.microsoft.com/office/drawing/2014/main" id="{4AC0451A-9061-4EC9-BDF2-960CFC1A2618}"/>
                  </a:ext>
                </a:extLst>
              </p:cNvPr>
              <p:cNvCxnSpPr>
                <a:cxnSpLocks/>
                <a:stCxn id="551" idx="6"/>
                <a:endCxn id="554" idx="2"/>
              </p:cNvCxnSpPr>
              <p:nvPr/>
            </p:nvCxnSpPr>
            <p:spPr>
              <a:xfrm flipV="1">
                <a:off x="4870800" y="3539223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Straight Arrow Connector 592">
                <a:extLst>
                  <a:ext uri="{FF2B5EF4-FFF2-40B4-BE49-F238E27FC236}">
                    <a16:creationId xmlns:a16="http://schemas.microsoft.com/office/drawing/2014/main" id="{02AAAD54-8A3D-41E3-BA91-ECDBAD1B56C8}"/>
                  </a:ext>
                </a:extLst>
              </p:cNvPr>
              <p:cNvCxnSpPr>
                <a:cxnSpLocks/>
                <a:stCxn id="551" idx="6"/>
                <a:endCxn id="555" idx="2"/>
              </p:cNvCxnSpPr>
              <p:nvPr/>
            </p:nvCxnSpPr>
            <p:spPr>
              <a:xfrm flipV="1">
                <a:off x="4870800" y="3660666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Arrow Connector 593">
                <a:extLst>
                  <a:ext uri="{FF2B5EF4-FFF2-40B4-BE49-F238E27FC236}">
                    <a16:creationId xmlns:a16="http://schemas.microsoft.com/office/drawing/2014/main" id="{CED7D923-A8AE-4462-AAE7-5126AA72E08C}"/>
                  </a:ext>
                </a:extLst>
              </p:cNvPr>
              <p:cNvCxnSpPr>
                <a:cxnSpLocks/>
                <a:stCxn id="551" idx="6"/>
                <a:endCxn id="556" idx="2"/>
              </p:cNvCxnSpPr>
              <p:nvPr/>
            </p:nvCxnSpPr>
            <p:spPr>
              <a:xfrm flipV="1">
                <a:off x="4870800" y="3782109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Arrow Connector 594">
                <a:extLst>
                  <a:ext uri="{FF2B5EF4-FFF2-40B4-BE49-F238E27FC236}">
                    <a16:creationId xmlns:a16="http://schemas.microsoft.com/office/drawing/2014/main" id="{8BF76FF5-C369-4554-B124-EB065A152632}"/>
                  </a:ext>
                </a:extLst>
              </p:cNvPr>
              <p:cNvCxnSpPr>
                <a:cxnSpLocks/>
                <a:stCxn id="551" idx="6"/>
                <a:endCxn id="557" idx="2"/>
              </p:cNvCxnSpPr>
              <p:nvPr/>
            </p:nvCxnSpPr>
            <p:spPr>
              <a:xfrm flipV="1">
                <a:off x="4870800" y="3903552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Arrow Connector 595">
                <a:extLst>
                  <a:ext uri="{FF2B5EF4-FFF2-40B4-BE49-F238E27FC236}">
                    <a16:creationId xmlns:a16="http://schemas.microsoft.com/office/drawing/2014/main" id="{78A1E00A-8684-4831-B931-7E2B8B7D822C}"/>
                  </a:ext>
                </a:extLst>
              </p:cNvPr>
              <p:cNvCxnSpPr>
                <a:cxnSpLocks/>
                <a:stCxn id="551" idx="6"/>
                <a:endCxn id="558" idx="2"/>
              </p:cNvCxnSpPr>
              <p:nvPr/>
            </p:nvCxnSpPr>
            <p:spPr>
              <a:xfrm flipV="1">
                <a:off x="4870800" y="4024995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Arrow Connector 596">
                <a:extLst>
                  <a:ext uri="{FF2B5EF4-FFF2-40B4-BE49-F238E27FC236}">
                    <a16:creationId xmlns:a16="http://schemas.microsoft.com/office/drawing/2014/main" id="{43BDF073-257A-4B98-95C1-47029A58D04E}"/>
                  </a:ext>
                </a:extLst>
              </p:cNvPr>
              <p:cNvCxnSpPr>
                <a:cxnSpLocks/>
                <a:stCxn id="551" idx="6"/>
                <a:endCxn id="559" idx="2"/>
              </p:cNvCxnSpPr>
              <p:nvPr/>
            </p:nvCxnSpPr>
            <p:spPr>
              <a:xfrm>
                <a:off x="4870800" y="4047855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Arrow Connector 597">
                <a:extLst>
                  <a:ext uri="{FF2B5EF4-FFF2-40B4-BE49-F238E27FC236}">
                    <a16:creationId xmlns:a16="http://schemas.microsoft.com/office/drawing/2014/main" id="{DB1E17A9-049D-423F-AB15-DF1FC11971FF}"/>
                  </a:ext>
                </a:extLst>
              </p:cNvPr>
              <p:cNvCxnSpPr>
                <a:cxnSpLocks/>
                <a:stCxn id="551" idx="6"/>
                <a:endCxn id="560" idx="2"/>
              </p:cNvCxnSpPr>
              <p:nvPr/>
            </p:nvCxnSpPr>
            <p:spPr>
              <a:xfrm>
                <a:off x="4870800" y="4047855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Arrow Connector 598">
                <a:extLst>
                  <a:ext uri="{FF2B5EF4-FFF2-40B4-BE49-F238E27FC236}">
                    <a16:creationId xmlns:a16="http://schemas.microsoft.com/office/drawing/2014/main" id="{8A11E99F-1A9B-4BCE-9A18-6F7AD58021F0}"/>
                  </a:ext>
                </a:extLst>
              </p:cNvPr>
              <p:cNvCxnSpPr>
                <a:cxnSpLocks/>
                <a:stCxn id="551" idx="6"/>
                <a:endCxn id="561" idx="2"/>
              </p:cNvCxnSpPr>
              <p:nvPr/>
            </p:nvCxnSpPr>
            <p:spPr>
              <a:xfrm>
                <a:off x="4870800" y="4047855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Arrow Connector 599">
                <a:extLst>
                  <a:ext uri="{FF2B5EF4-FFF2-40B4-BE49-F238E27FC236}">
                    <a16:creationId xmlns:a16="http://schemas.microsoft.com/office/drawing/2014/main" id="{BF4180A2-AF98-4324-A389-2B496BFD8F17}"/>
                  </a:ext>
                </a:extLst>
              </p:cNvPr>
              <p:cNvCxnSpPr>
                <a:cxnSpLocks/>
                <a:stCxn id="552" idx="6"/>
                <a:endCxn id="554" idx="2"/>
              </p:cNvCxnSpPr>
              <p:nvPr/>
            </p:nvCxnSpPr>
            <p:spPr>
              <a:xfrm flipV="1">
                <a:off x="4870800" y="3539223"/>
                <a:ext cx="285782" cy="63007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Arrow Connector 600">
                <a:extLst>
                  <a:ext uri="{FF2B5EF4-FFF2-40B4-BE49-F238E27FC236}">
                    <a16:creationId xmlns:a16="http://schemas.microsoft.com/office/drawing/2014/main" id="{C720EDD9-2CE7-4BAF-BFFD-BBDC045BC0B6}"/>
                  </a:ext>
                </a:extLst>
              </p:cNvPr>
              <p:cNvCxnSpPr>
                <a:cxnSpLocks/>
                <a:stCxn id="552" idx="6"/>
                <a:endCxn id="555" idx="2"/>
              </p:cNvCxnSpPr>
              <p:nvPr/>
            </p:nvCxnSpPr>
            <p:spPr>
              <a:xfrm flipV="1">
                <a:off x="4870800" y="3660666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Arrow Connector 601">
                <a:extLst>
                  <a:ext uri="{FF2B5EF4-FFF2-40B4-BE49-F238E27FC236}">
                    <a16:creationId xmlns:a16="http://schemas.microsoft.com/office/drawing/2014/main" id="{A0E5254E-D38B-47A3-AB94-63F45A9542FD}"/>
                  </a:ext>
                </a:extLst>
              </p:cNvPr>
              <p:cNvCxnSpPr>
                <a:cxnSpLocks/>
                <a:stCxn id="552" idx="6"/>
                <a:endCxn id="556" idx="2"/>
              </p:cNvCxnSpPr>
              <p:nvPr/>
            </p:nvCxnSpPr>
            <p:spPr>
              <a:xfrm flipV="1">
                <a:off x="4870800" y="3782109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Arrow Connector 602">
                <a:extLst>
                  <a:ext uri="{FF2B5EF4-FFF2-40B4-BE49-F238E27FC236}">
                    <a16:creationId xmlns:a16="http://schemas.microsoft.com/office/drawing/2014/main" id="{B37F1950-28EA-46F9-AF9F-2FED52546195}"/>
                  </a:ext>
                </a:extLst>
              </p:cNvPr>
              <p:cNvCxnSpPr>
                <a:cxnSpLocks/>
                <a:stCxn id="552" idx="6"/>
                <a:endCxn id="557" idx="2"/>
              </p:cNvCxnSpPr>
              <p:nvPr/>
            </p:nvCxnSpPr>
            <p:spPr>
              <a:xfrm flipV="1">
                <a:off x="4870800" y="3903552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Arrow Connector 603">
                <a:extLst>
                  <a:ext uri="{FF2B5EF4-FFF2-40B4-BE49-F238E27FC236}">
                    <a16:creationId xmlns:a16="http://schemas.microsoft.com/office/drawing/2014/main" id="{125F525C-8795-4E0B-A55C-48E9ED2110E4}"/>
                  </a:ext>
                </a:extLst>
              </p:cNvPr>
              <p:cNvCxnSpPr>
                <a:cxnSpLocks/>
                <a:stCxn id="552" idx="6"/>
                <a:endCxn id="558" idx="2"/>
              </p:cNvCxnSpPr>
              <p:nvPr/>
            </p:nvCxnSpPr>
            <p:spPr>
              <a:xfrm flipV="1">
                <a:off x="4870800" y="4024995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Straight Arrow Connector 604">
                <a:extLst>
                  <a:ext uri="{FF2B5EF4-FFF2-40B4-BE49-F238E27FC236}">
                    <a16:creationId xmlns:a16="http://schemas.microsoft.com/office/drawing/2014/main" id="{EDEF384E-1ADB-4FD6-8172-311D56BF2939}"/>
                  </a:ext>
                </a:extLst>
              </p:cNvPr>
              <p:cNvCxnSpPr>
                <a:cxnSpLocks/>
                <a:stCxn id="552" idx="6"/>
                <a:endCxn id="559" idx="2"/>
              </p:cNvCxnSpPr>
              <p:nvPr/>
            </p:nvCxnSpPr>
            <p:spPr>
              <a:xfrm flipV="1">
                <a:off x="4870800" y="4146438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Straight Arrow Connector 605">
                <a:extLst>
                  <a:ext uri="{FF2B5EF4-FFF2-40B4-BE49-F238E27FC236}">
                    <a16:creationId xmlns:a16="http://schemas.microsoft.com/office/drawing/2014/main" id="{EC94F3E4-8809-4785-BE9B-4FA193DF61B4}"/>
                  </a:ext>
                </a:extLst>
              </p:cNvPr>
              <p:cNvCxnSpPr>
                <a:cxnSpLocks/>
                <a:stCxn id="552" idx="6"/>
                <a:endCxn id="560" idx="2"/>
              </p:cNvCxnSpPr>
              <p:nvPr/>
            </p:nvCxnSpPr>
            <p:spPr>
              <a:xfrm>
                <a:off x="4870800" y="4169298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Arrow Connector 606">
                <a:extLst>
                  <a:ext uri="{FF2B5EF4-FFF2-40B4-BE49-F238E27FC236}">
                    <a16:creationId xmlns:a16="http://schemas.microsoft.com/office/drawing/2014/main" id="{0D899134-D478-4A78-8ABB-8E409D4E47BE}"/>
                  </a:ext>
                </a:extLst>
              </p:cNvPr>
              <p:cNvCxnSpPr>
                <a:cxnSpLocks/>
                <a:stCxn id="552" idx="6"/>
                <a:endCxn id="561" idx="2"/>
              </p:cNvCxnSpPr>
              <p:nvPr/>
            </p:nvCxnSpPr>
            <p:spPr>
              <a:xfrm>
                <a:off x="4870800" y="4169298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Arrow Connector 607">
                <a:extLst>
                  <a:ext uri="{FF2B5EF4-FFF2-40B4-BE49-F238E27FC236}">
                    <a16:creationId xmlns:a16="http://schemas.microsoft.com/office/drawing/2014/main" id="{A6A2293E-D727-4D62-A8A4-27CD3C8D1D4B}"/>
                  </a:ext>
                </a:extLst>
              </p:cNvPr>
              <p:cNvCxnSpPr>
                <a:cxnSpLocks/>
                <a:stCxn id="553" idx="6"/>
                <a:endCxn id="554" idx="2"/>
              </p:cNvCxnSpPr>
              <p:nvPr/>
            </p:nvCxnSpPr>
            <p:spPr>
              <a:xfrm flipV="1">
                <a:off x="4870800" y="3539223"/>
                <a:ext cx="285782" cy="75151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Arrow Connector 608">
                <a:extLst>
                  <a:ext uri="{FF2B5EF4-FFF2-40B4-BE49-F238E27FC236}">
                    <a16:creationId xmlns:a16="http://schemas.microsoft.com/office/drawing/2014/main" id="{47B8594B-A936-4E96-8D4E-22EB62D2AB79}"/>
                  </a:ext>
                </a:extLst>
              </p:cNvPr>
              <p:cNvCxnSpPr>
                <a:cxnSpLocks/>
                <a:stCxn id="553" idx="6"/>
                <a:endCxn id="555" idx="2"/>
              </p:cNvCxnSpPr>
              <p:nvPr/>
            </p:nvCxnSpPr>
            <p:spPr>
              <a:xfrm flipV="1">
                <a:off x="4870800" y="3660666"/>
                <a:ext cx="285782" cy="63007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Arrow Connector 609">
                <a:extLst>
                  <a:ext uri="{FF2B5EF4-FFF2-40B4-BE49-F238E27FC236}">
                    <a16:creationId xmlns:a16="http://schemas.microsoft.com/office/drawing/2014/main" id="{6F5733CB-3DD4-4C4F-AA6E-E5B97F7F000E}"/>
                  </a:ext>
                </a:extLst>
              </p:cNvPr>
              <p:cNvCxnSpPr>
                <a:cxnSpLocks/>
                <a:stCxn id="553" idx="6"/>
                <a:endCxn id="556" idx="2"/>
              </p:cNvCxnSpPr>
              <p:nvPr/>
            </p:nvCxnSpPr>
            <p:spPr>
              <a:xfrm flipV="1">
                <a:off x="4870800" y="3782109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Arrow Connector 610">
                <a:extLst>
                  <a:ext uri="{FF2B5EF4-FFF2-40B4-BE49-F238E27FC236}">
                    <a16:creationId xmlns:a16="http://schemas.microsoft.com/office/drawing/2014/main" id="{2AF87D70-3257-42CD-8406-D368B25F039C}"/>
                  </a:ext>
                </a:extLst>
              </p:cNvPr>
              <p:cNvCxnSpPr>
                <a:cxnSpLocks/>
                <a:stCxn id="553" idx="6"/>
                <a:endCxn id="557" idx="2"/>
              </p:cNvCxnSpPr>
              <p:nvPr/>
            </p:nvCxnSpPr>
            <p:spPr>
              <a:xfrm flipV="1">
                <a:off x="4870800" y="3903552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Arrow Connector 611">
                <a:extLst>
                  <a:ext uri="{FF2B5EF4-FFF2-40B4-BE49-F238E27FC236}">
                    <a16:creationId xmlns:a16="http://schemas.microsoft.com/office/drawing/2014/main" id="{DC416F92-2DD5-4105-A497-BC7CD1BB0FA8}"/>
                  </a:ext>
                </a:extLst>
              </p:cNvPr>
              <p:cNvCxnSpPr>
                <a:cxnSpLocks/>
                <a:stCxn id="553" idx="6"/>
                <a:endCxn id="558" idx="2"/>
              </p:cNvCxnSpPr>
              <p:nvPr/>
            </p:nvCxnSpPr>
            <p:spPr>
              <a:xfrm flipV="1">
                <a:off x="4870800" y="4024995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Arrow Connector 612">
                <a:extLst>
                  <a:ext uri="{FF2B5EF4-FFF2-40B4-BE49-F238E27FC236}">
                    <a16:creationId xmlns:a16="http://schemas.microsoft.com/office/drawing/2014/main" id="{C11281B1-DCA9-4385-A3E6-A7E5948391AA}"/>
                  </a:ext>
                </a:extLst>
              </p:cNvPr>
              <p:cNvCxnSpPr>
                <a:cxnSpLocks/>
                <a:stCxn id="553" idx="6"/>
                <a:endCxn id="559" idx="2"/>
              </p:cNvCxnSpPr>
              <p:nvPr/>
            </p:nvCxnSpPr>
            <p:spPr>
              <a:xfrm flipV="1">
                <a:off x="4870800" y="4146438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Arrow Connector 613">
                <a:extLst>
                  <a:ext uri="{FF2B5EF4-FFF2-40B4-BE49-F238E27FC236}">
                    <a16:creationId xmlns:a16="http://schemas.microsoft.com/office/drawing/2014/main" id="{0C52D719-160A-49D1-BF5E-2B5ED8A3C1B5}"/>
                  </a:ext>
                </a:extLst>
              </p:cNvPr>
              <p:cNvCxnSpPr>
                <a:cxnSpLocks/>
                <a:stCxn id="553" idx="6"/>
                <a:endCxn id="560" idx="2"/>
              </p:cNvCxnSpPr>
              <p:nvPr/>
            </p:nvCxnSpPr>
            <p:spPr>
              <a:xfrm flipV="1">
                <a:off x="4870800" y="4267881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Arrow Connector 614">
                <a:extLst>
                  <a:ext uri="{FF2B5EF4-FFF2-40B4-BE49-F238E27FC236}">
                    <a16:creationId xmlns:a16="http://schemas.microsoft.com/office/drawing/2014/main" id="{01533946-6E9C-48F9-BF11-B7FEA2B3F7B4}"/>
                  </a:ext>
                </a:extLst>
              </p:cNvPr>
              <p:cNvCxnSpPr>
                <a:cxnSpLocks/>
                <a:stCxn id="553" idx="6"/>
                <a:endCxn id="561" idx="2"/>
              </p:cNvCxnSpPr>
              <p:nvPr/>
            </p:nvCxnSpPr>
            <p:spPr>
              <a:xfrm>
                <a:off x="4870800" y="4290741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Arrow Connector 615">
                <a:extLst>
                  <a:ext uri="{FF2B5EF4-FFF2-40B4-BE49-F238E27FC236}">
                    <a16:creationId xmlns:a16="http://schemas.microsoft.com/office/drawing/2014/main" id="{F903B3D8-AF51-4E3B-952D-0586E1AC6D37}"/>
                  </a:ext>
                </a:extLst>
              </p:cNvPr>
              <p:cNvCxnSpPr>
                <a:cxnSpLocks/>
                <a:stCxn id="554" idx="6"/>
                <a:endCxn id="562" idx="2"/>
              </p:cNvCxnSpPr>
              <p:nvPr/>
            </p:nvCxnSpPr>
            <p:spPr>
              <a:xfrm>
                <a:off x="5202302" y="3539223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Arrow Connector 616">
                <a:extLst>
                  <a:ext uri="{FF2B5EF4-FFF2-40B4-BE49-F238E27FC236}">
                    <a16:creationId xmlns:a16="http://schemas.microsoft.com/office/drawing/2014/main" id="{F45D5DBF-570B-4A9B-AF2A-9A3832CD833E}"/>
                  </a:ext>
                </a:extLst>
              </p:cNvPr>
              <p:cNvCxnSpPr>
                <a:cxnSpLocks/>
                <a:stCxn id="554" idx="6"/>
                <a:endCxn id="563" idx="2"/>
              </p:cNvCxnSpPr>
              <p:nvPr/>
            </p:nvCxnSpPr>
            <p:spPr>
              <a:xfrm>
                <a:off x="5202302" y="3539223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Arrow Connector 617">
                <a:extLst>
                  <a:ext uri="{FF2B5EF4-FFF2-40B4-BE49-F238E27FC236}">
                    <a16:creationId xmlns:a16="http://schemas.microsoft.com/office/drawing/2014/main" id="{B1DA9952-8E2F-4095-98FC-39948354EECB}"/>
                  </a:ext>
                </a:extLst>
              </p:cNvPr>
              <p:cNvCxnSpPr>
                <a:cxnSpLocks/>
                <a:stCxn id="554" idx="6"/>
                <a:endCxn id="564" idx="2"/>
              </p:cNvCxnSpPr>
              <p:nvPr/>
            </p:nvCxnSpPr>
            <p:spPr>
              <a:xfrm>
                <a:off x="5202302" y="3539223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Arrow Connector 618">
                <a:extLst>
                  <a:ext uri="{FF2B5EF4-FFF2-40B4-BE49-F238E27FC236}">
                    <a16:creationId xmlns:a16="http://schemas.microsoft.com/office/drawing/2014/main" id="{BB0F932B-8F23-40D3-846A-5DCBBAE4697D}"/>
                  </a:ext>
                </a:extLst>
              </p:cNvPr>
              <p:cNvCxnSpPr>
                <a:cxnSpLocks/>
                <a:stCxn id="554" idx="6"/>
                <a:endCxn id="565" idx="2"/>
              </p:cNvCxnSpPr>
              <p:nvPr/>
            </p:nvCxnSpPr>
            <p:spPr>
              <a:xfrm>
                <a:off x="5202302" y="3539223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Arrow Connector 619">
                <a:extLst>
                  <a:ext uri="{FF2B5EF4-FFF2-40B4-BE49-F238E27FC236}">
                    <a16:creationId xmlns:a16="http://schemas.microsoft.com/office/drawing/2014/main" id="{B6D48855-EA46-4784-A242-11CDBAF59553}"/>
                  </a:ext>
                </a:extLst>
              </p:cNvPr>
              <p:cNvCxnSpPr>
                <a:cxnSpLocks/>
                <a:stCxn id="554" idx="6"/>
                <a:endCxn id="566" idx="2"/>
              </p:cNvCxnSpPr>
              <p:nvPr/>
            </p:nvCxnSpPr>
            <p:spPr>
              <a:xfrm>
                <a:off x="5202302" y="3539223"/>
                <a:ext cx="326727" cy="63584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Arrow Connector 620">
                <a:extLst>
                  <a:ext uri="{FF2B5EF4-FFF2-40B4-BE49-F238E27FC236}">
                    <a16:creationId xmlns:a16="http://schemas.microsoft.com/office/drawing/2014/main" id="{132C9229-7A9D-4C9B-AA3F-F1B74A28FBAE}"/>
                  </a:ext>
                </a:extLst>
              </p:cNvPr>
              <p:cNvCxnSpPr>
                <a:cxnSpLocks/>
                <a:stCxn id="554" idx="6"/>
                <a:endCxn id="567" idx="2"/>
              </p:cNvCxnSpPr>
              <p:nvPr/>
            </p:nvCxnSpPr>
            <p:spPr>
              <a:xfrm>
                <a:off x="5202302" y="3539223"/>
                <a:ext cx="326727" cy="75729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Arrow Connector 621">
                <a:extLst>
                  <a:ext uri="{FF2B5EF4-FFF2-40B4-BE49-F238E27FC236}">
                    <a16:creationId xmlns:a16="http://schemas.microsoft.com/office/drawing/2014/main" id="{130C31E1-4AFA-413F-B43C-60FB8DBFDBB2}"/>
                  </a:ext>
                </a:extLst>
              </p:cNvPr>
              <p:cNvCxnSpPr>
                <a:cxnSpLocks/>
                <a:stCxn id="555" idx="6"/>
                <a:endCxn id="562" idx="2"/>
              </p:cNvCxnSpPr>
              <p:nvPr/>
            </p:nvCxnSpPr>
            <p:spPr>
              <a:xfrm>
                <a:off x="5202302" y="3660666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Arrow Connector 622">
                <a:extLst>
                  <a:ext uri="{FF2B5EF4-FFF2-40B4-BE49-F238E27FC236}">
                    <a16:creationId xmlns:a16="http://schemas.microsoft.com/office/drawing/2014/main" id="{C87B141B-5F5F-45E9-8BD2-05288B823C18}"/>
                  </a:ext>
                </a:extLst>
              </p:cNvPr>
              <p:cNvCxnSpPr>
                <a:cxnSpLocks/>
                <a:stCxn id="555" idx="6"/>
                <a:endCxn id="563" idx="2"/>
              </p:cNvCxnSpPr>
              <p:nvPr/>
            </p:nvCxnSpPr>
            <p:spPr>
              <a:xfrm>
                <a:off x="5202302" y="3660666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Arrow Connector 623">
                <a:extLst>
                  <a:ext uri="{FF2B5EF4-FFF2-40B4-BE49-F238E27FC236}">
                    <a16:creationId xmlns:a16="http://schemas.microsoft.com/office/drawing/2014/main" id="{1A4E6AC5-DEF5-48F5-9FBC-ACD772624914}"/>
                  </a:ext>
                </a:extLst>
              </p:cNvPr>
              <p:cNvCxnSpPr>
                <a:cxnSpLocks/>
                <a:stCxn id="555" idx="6"/>
                <a:endCxn id="564" idx="2"/>
              </p:cNvCxnSpPr>
              <p:nvPr/>
            </p:nvCxnSpPr>
            <p:spPr>
              <a:xfrm>
                <a:off x="5202302" y="3660666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Straight Arrow Connector 624">
                <a:extLst>
                  <a:ext uri="{FF2B5EF4-FFF2-40B4-BE49-F238E27FC236}">
                    <a16:creationId xmlns:a16="http://schemas.microsoft.com/office/drawing/2014/main" id="{22D67245-3219-4E93-9839-A564AE635391}"/>
                  </a:ext>
                </a:extLst>
              </p:cNvPr>
              <p:cNvCxnSpPr>
                <a:cxnSpLocks/>
                <a:stCxn id="555" idx="6"/>
                <a:endCxn id="565" idx="2"/>
              </p:cNvCxnSpPr>
              <p:nvPr/>
            </p:nvCxnSpPr>
            <p:spPr>
              <a:xfrm>
                <a:off x="5202302" y="3660666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" name="Straight Arrow Connector 625">
                <a:extLst>
                  <a:ext uri="{FF2B5EF4-FFF2-40B4-BE49-F238E27FC236}">
                    <a16:creationId xmlns:a16="http://schemas.microsoft.com/office/drawing/2014/main" id="{BBE80A59-2B60-477E-A4B9-097515E12E50}"/>
                  </a:ext>
                </a:extLst>
              </p:cNvPr>
              <p:cNvCxnSpPr>
                <a:cxnSpLocks/>
                <a:stCxn id="555" idx="6"/>
                <a:endCxn id="566" idx="2"/>
              </p:cNvCxnSpPr>
              <p:nvPr/>
            </p:nvCxnSpPr>
            <p:spPr>
              <a:xfrm>
                <a:off x="5202302" y="3660666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" name="Straight Arrow Connector 626">
                <a:extLst>
                  <a:ext uri="{FF2B5EF4-FFF2-40B4-BE49-F238E27FC236}">
                    <a16:creationId xmlns:a16="http://schemas.microsoft.com/office/drawing/2014/main" id="{DDAF2B25-DA5F-4CDF-8D03-B934709C2323}"/>
                  </a:ext>
                </a:extLst>
              </p:cNvPr>
              <p:cNvCxnSpPr>
                <a:cxnSpLocks/>
                <a:stCxn id="555" idx="6"/>
                <a:endCxn id="567" idx="2"/>
              </p:cNvCxnSpPr>
              <p:nvPr/>
            </p:nvCxnSpPr>
            <p:spPr>
              <a:xfrm>
                <a:off x="5202302" y="3660666"/>
                <a:ext cx="326727" cy="63584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" name="Straight Arrow Connector 627">
                <a:extLst>
                  <a:ext uri="{FF2B5EF4-FFF2-40B4-BE49-F238E27FC236}">
                    <a16:creationId xmlns:a16="http://schemas.microsoft.com/office/drawing/2014/main" id="{84A69CD0-509C-4E86-B124-DEB0D7BE3C81}"/>
                  </a:ext>
                </a:extLst>
              </p:cNvPr>
              <p:cNvCxnSpPr>
                <a:cxnSpLocks/>
                <a:stCxn id="556" idx="6"/>
                <a:endCxn id="562" idx="2"/>
              </p:cNvCxnSpPr>
              <p:nvPr/>
            </p:nvCxnSpPr>
            <p:spPr>
              <a:xfrm flipV="1">
                <a:off x="5202302" y="3689299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Arrow Connector 628">
                <a:extLst>
                  <a:ext uri="{FF2B5EF4-FFF2-40B4-BE49-F238E27FC236}">
                    <a16:creationId xmlns:a16="http://schemas.microsoft.com/office/drawing/2014/main" id="{99A4A867-CEB8-453E-B07A-B922705B377E}"/>
                  </a:ext>
                </a:extLst>
              </p:cNvPr>
              <p:cNvCxnSpPr>
                <a:cxnSpLocks/>
                <a:stCxn id="556" idx="6"/>
                <a:endCxn id="563" idx="2"/>
              </p:cNvCxnSpPr>
              <p:nvPr/>
            </p:nvCxnSpPr>
            <p:spPr>
              <a:xfrm>
                <a:off x="5202302" y="3782109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Arrow Connector 629">
                <a:extLst>
                  <a:ext uri="{FF2B5EF4-FFF2-40B4-BE49-F238E27FC236}">
                    <a16:creationId xmlns:a16="http://schemas.microsoft.com/office/drawing/2014/main" id="{79B1B997-A70B-42A4-B790-EC7E2709B142}"/>
                  </a:ext>
                </a:extLst>
              </p:cNvPr>
              <p:cNvCxnSpPr>
                <a:cxnSpLocks/>
                <a:stCxn id="556" idx="6"/>
                <a:endCxn id="564" idx="2"/>
              </p:cNvCxnSpPr>
              <p:nvPr/>
            </p:nvCxnSpPr>
            <p:spPr>
              <a:xfrm>
                <a:off x="5202302" y="3782109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Arrow Connector 630">
                <a:extLst>
                  <a:ext uri="{FF2B5EF4-FFF2-40B4-BE49-F238E27FC236}">
                    <a16:creationId xmlns:a16="http://schemas.microsoft.com/office/drawing/2014/main" id="{6ED0212A-83DF-4882-93BE-703A95731A82}"/>
                  </a:ext>
                </a:extLst>
              </p:cNvPr>
              <p:cNvCxnSpPr>
                <a:cxnSpLocks/>
                <a:stCxn id="556" idx="6"/>
                <a:endCxn id="565" idx="2"/>
              </p:cNvCxnSpPr>
              <p:nvPr/>
            </p:nvCxnSpPr>
            <p:spPr>
              <a:xfrm>
                <a:off x="5202302" y="3782109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Arrow Connector 631">
                <a:extLst>
                  <a:ext uri="{FF2B5EF4-FFF2-40B4-BE49-F238E27FC236}">
                    <a16:creationId xmlns:a16="http://schemas.microsoft.com/office/drawing/2014/main" id="{BA19587E-25D4-45D7-B2A0-5093CCAE3DF5}"/>
                  </a:ext>
                </a:extLst>
              </p:cNvPr>
              <p:cNvCxnSpPr>
                <a:cxnSpLocks/>
                <a:stCxn id="556" idx="6"/>
                <a:endCxn id="566" idx="2"/>
              </p:cNvCxnSpPr>
              <p:nvPr/>
            </p:nvCxnSpPr>
            <p:spPr>
              <a:xfrm>
                <a:off x="5202302" y="3782109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Arrow Connector 632">
                <a:extLst>
                  <a:ext uri="{FF2B5EF4-FFF2-40B4-BE49-F238E27FC236}">
                    <a16:creationId xmlns:a16="http://schemas.microsoft.com/office/drawing/2014/main" id="{0CBB03AA-AE29-443C-99FA-D93252715A9A}"/>
                  </a:ext>
                </a:extLst>
              </p:cNvPr>
              <p:cNvCxnSpPr>
                <a:cxnSpLocks/>
                <a:stCxn id="556" idx="6"/>
                <a:endCxn id="566" idx="2"/>
              </p:cNvCxnSpPr>
              <p:nvPr/>
            </p:nvCxnSpPr>
            <p:spPr>
              <a:xfrm>
                <a:off x="5202302" y="3782109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Arrow Connector 633">
                <a:extLst>
                  <a:ext uri="{FF2B5EF4-FFF2-40B4-BE49-F238E27FC236}">
                    <a16:creationId xmlns:a16="http://schemas.microsoft.com/office/drawing/2014/main" id="{3E523F5C-B07D-4F05-ABB1-10D897FC6597}"/>
                  </a:ext>
                </a:extLst>
              </p:cNvPr>
              <p:cNvCxnSpPr>
                <a:cxnSpLocks/>
                <a:stCxn id="556" idx="6"/>
                <a:endCxn id="567" idx="2"/>
              </p:cNvCxnSpPr>
              <p:nvPr/>
            </p:nvCxnSpPr>
            <p:spPr>
              <a:xfrm>
                <a:off x="5202302" y="3782109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Arrow Connector 634">
                <a:extLst>
                  <a:ext uri="{FF2B5EF4-FFF2-40B4-BE49-F238E27FC236}">
                    <a16:creationId xmlns:a16="http://schemas.microsoft.com/office/drawing/2014/main" id="{78182D25-7A3F-46ED-8693-8BB592E2F45B}"/>
                  </a:ext>
                </a:extLst>
              </p:cNvPr>
              <p:cNvCxnSpPr>
                <a:cxnSpLocks/>
                <a:stCxn id="557" idx="6"/>
                <a:endCxn id="562" idx="2"/>
              </p:cNvCxnSpPr>
              <p:nvPr/>
            </p:nvCxnSpPr>
            <p:spPr>
              <a:xfrm flipV="1">
                <a:off x="5202302" y="3689299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Arrow Connector 635">
                <a:extLst>
                  <a:ext uri="{FF2B5EF4-FFF2-40B4-BE49-F238E27FC236}">
                    <a16:creationId xmlns:a16="http://schemas.microsoft.com/office/drawing/2014/main" id="{88456258-C4AB-45A9-8D56-A8EC8346F31E}"/>
                  </a:ext>
                </a:extLst>
              </p:cNvPr>
              <p:cNvCxnSpPr>
                <a:cxnSpLocks/>
                <a:stCxn id="557" idx="6"/>
                <a:endCxn id="563" idx="2"/>
              </p:cNvCxnSpPr>
              <p:nvPr/>
            </p:nvCxnSpPr>
            <p:spPr>
              <a:xfrm flipV="1">
                <a:off x="5202302" y="3810742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Arrow Connector 636">
                <a:extLst>
                  <a:ext uri="{FF2B5EF4-FFF2-40B4-BE49-F238E27FC236}">
                    <a16:creationId xmlns:a16="http://schemas.microsoft.com/office/drawing/2014/main" id="{77A1D917-1A37-4D1F-A062-20879ADFB388}"/>
                  </a:ext>
                </a:extLst>
              </p:cNvPr>
              <p:cNvCxnSpPr>
                <a:cxnSpLocks/>
                <a:stCxn id="557" idx="6"/>
                <a:endCxn id="564" idx="2"/>
              </p:cNvCxnSpPr>
              <p:nvPr/>
            </p:nvCxnSpPr>
            <p:spPr>
              <a:xfrm>
                <a:off x="5202302" y="3903552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Arrow Connector 637">
                <a:extLst>
                  <a:ext uri="{FF2B5EF4-FFF2-40B4-BE49-F238E27FC236}">
                    <a16:creationId xmlns:a16="http://schemas.microsoft.com/office/drawing/2014/main" id="{DDD26140-DC17-451E-BC56-0AC13124A317}"/>
                  </a:ext>
                </a:extLst>
              </p:cNvPr>
              <p:cNvCxnSpPr>
                <a:cxnSpLocks/>
                <a:stCxn id="557" idx="6"/>
                <a:endCxn id="565" idx="2"/>
              </p:cNvCxnSpPr>
              <p:nvPr/>
            </p:nvCxnSpPr>
            <p:spPr>
              <a:xfrm>
                <a:off x="5202302" y="3903552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Straight Arrow Connector 638">
                <a:extLst>
                  <a:ext uri="{FF2B5EF4-FFF2-40B4-BE49-F238E27FC236}">
                    <a16:creationId xmlns:a16="http://schemas.microsoft.com/office/drawing/2014/main" id="{22272AA9-9617-424B-9913-A8D4C184B6C6}"/>
                  </a:ext>
                </a:extLst>
              </p:cNvPr>
              <p:cNvCxnSpPr>
                <a:cxnSpLocks/>
                <a:stCxn id="557" idx="6"/>
                <a:endCxn id="566" idx="2"/>
              </p:cNvCxnSpPr>
              <p:nvPr/>
            </p:nvCxnSpPr>
            <p:spPr>
              <a:xfrm>
                <a:off x="5202302" y="3903552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" name="Straight Arrow Connector 639">
                <a:extLst>
                  <a:ext uri="{FF2B5EF4-FFF2-40B4-BE49-F238E27FC236}">
                    <a16:creationId xmlns:a16="http://schemas.microsoft.com/office/drawing/2014/main" id="{99E460E5-ADE8-43AD-88B8-F922526B6517}"/>
                  </a:ext>
                </a:extLst>
              </p:cNvPr>
              <p:cNvCxnSpPr>
                <a:cxnSpLocks/>
                <a:stCxn id="557" idx="6"/>
                <a:endCxn id="567" idx="2"/>
              </p:cNvCxnSpPr>
              <p:nvPr/>
            </p:nvCxnSpPr>
            <p:spPr>
              <a:xfrm>
                <a:off x="5202302" y="3903552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Arrow Connector 640">
                <a:extLst>
                  <a:ext uri="{FF2B5EF4-FFF2-40B4-BE49-F238E27FC236}">
                    <a16:creationId xmlns:a16="http://schemas.microsoft.com/office/drawing/2014/main" id="{B1724650-6811-4CE5-9D43-E403D9ECF6F5}"/>
                  </a:ext>
                </a:extLst>
              </p:cNvPr>
              <p:cNvCxnSpPr>
                <a:cxnSpLocks/>
                <a:stCxn id="558" idx="6"/>
                <a:endCxn id="562" idx="2"/>
              </p:cNvCxnSpPr>
              <p:nvPr/>
            </p:nvCxnSpPr>
            <p:spPr>
              <a:xfrm flipV="1">
                <a:off x="5202302" y="3689299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Arrow Connector 641">
                <a:extLst>
                  <a:ext uri="{FF2B5EF4-FFF2-40B4-BE49-F238E27FC236}">
                    <a16:creationId xmlns:a16="http://schemas.microsoft.com/office/drawing/2014/main" id="{FE2B9157-D587-460C-88C6-F01F79EDF620}"/>
                  </a:ext>
                </a:extLst>
              </p:cNvPr>
              <p:cNvCxnSpPr>
                <a:cxnSpLocks/>
                <a:stCxn id="558" idx="6"/>
                <a:endCxn id="563" idx="2"/>
              </p:cNvCxnSpPr>
              <p:nvPr/>
            </p:nvCxnSpPr>
            <p:spPr>
              <a:xfrm flipV="1">
                <a:off x="5202302" y="3810742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Arrow Connector 642">
                <a:extLst>
                  <a:ext uri="{FF2B5EF4-FFF2-40B4-BE49-F238E27FC236}">
                    <a16:creationId xmlns:a16="http://schemas.microsoft.com/office/drawing/2014/main" id="{391501E7-EDF3-45A3-A9CB-05A4B36020D1}"/>
                  </a:ext>
                </a:extLst>
              </p:cNvPr>
              <p:cNvCxnSpPr>
                <a:cxnSpLocks/>
                <a:stCxn id="558" idx="6"/>
                <a:endCxn id="564" idx="2"/>
              </p:cNvCxnSpPr>
              <p:nvPr/>
            </p:nvCxnSpPr>
            <p:spPr>
              <a:xfrm flipV="1">
                <a:off x="5202302" y="3932185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Arrow Connector 643">
                <a:extLst>
                  <a:ext uri="{FF2B5EF4-FFF2-40B4-BE49-F238E27FC236}">
                    <a16:creationId xmlns:a16="http://schemas.microsoft.com/office/drawing/2014/main" id="{177568CD-0C66-4135-8E0B-BE61ADF82B0C}"/>
                  </a:ext>
                </a:extLst>
              </p:cNvPr>
              <p:cNvCxnSpPr>
                <a:cxnSpLocks/>
                <a:stCxn id="558" idx="6"/>
                <a:endCxn id="565" idx="2"/>
              </p:cNvCxnSpPr>
              <p:nvPr/>
            </p:nvCxnSpPr>
            <p:spPr>
              <a:xfrm>
                <a:off x="5202302" y="4024995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Arrow Connector 644">
                <a:extLst>
                  <a:ext uri="{FF2B5EF4-FFF2-40B4-BE49-F238E27FC236}">
                    <a16:creationId xmlns:a16="http://schemas.microsoft.com/office/drawing/2014/main" id="{6819DB3E-3514-4583-AB32-030AF8DDD0D9}"/>
                  </a:ext>
                </a:extLst>
              </p:cNvPr>
              <p:cNvCxnSpPr>
                <a:cxnSpLocks/>
                <a:stCxn id="558" idx="6"/>
                <a:endCxn id="566" idx="2"/>
              </p:cNvCxnSpPr>
              <p:nvPr/>
            </p:nvCxnSpPr>
            <p:spPr>
              <a:xfrm>
                <a:off x="5202302" y="4024995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Arrow Connector 645">
                <a:extLst>
                  <a:ext uri="{FF2B5EF4-FFF2-40B4-BE49-F238E27FC236}">
                    <a16:creationId xmlns:a16="http://schemas.microsoft.com/office/drawing/2014/main" id="{1DA256F6-4FF4-492F-9BA6-CC20B4DC2D6E}"/>
                  </a:ext>
                </a:extLst>
              </p:cNvPr>
              <p:cNvCxnSpPr>
                <a:cxnSpLocks/>
                <a:stCxn id="558" idx="6"/>
                <a:endCxn id="567" idx="2"/>
              </p:cNvCxnSpPr>
              <p:nvPr/>
            </p:nvCxnSpPr>
            <p:spPr>
              <a:xfrm>
                <a:off x="5202302" y="4024995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Arrow Connector 646">
                <a:extLst>
                  <a:ext uri="{FF2B5EF4-FFF2-40B4-BE49-F238E27FC236}">
                    <a16:creationId xmlns:a16="http://schemas.microsoft.com/office/drawing/2014/main" id="{1F721ED8-14A0-4064-A3C4-E17480A8F929}"/>
                  </a:ext>
                </a:extLst>
              </p:cNvPr>
              <p:cNvCxnSpPr>
                <a:cxnSpLocks/>
                <a:stCxn id="559" idx="6"/>
                <a:endCxn id="562" idx="2"/>
              </p:cNvCxnSpPr>
              <p:nvPr/>
            </p:nvCxnSpPr>
            <p:spPr>
              <a:xfrm flipV="1">
                <a:off x="5202302" y="3689299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Arrow Connector 647">
                <a:extLst>
                  <a:ext uri="{FF2B5EF4-FFF2-40B4-BE49-F238E27FC236}">
                    <a16:creationId xmlns:a16="http://schemas.microsoft.com/office/drawing/2014/main" id="{8A9FC832-3EA2-421C-9C08-303B45A20DD7}"/>
                  </a:ext>
                </a:extLst>
              </p:cNvPr>
              <p:cNvCxnSpPr>
                <a:cxnSpLocks/>
                <a:stCxn id="559" idx="6"/>
                <a:endCxn id="563" idx="2"/>
              </p:cNvCxnSpPr>
              <p:nvPr/>
            </p:nvCxnSpPr>
            <p:spPr>
              <a:xfrm flipV="1">
                <a:off x="5202302" y="3810742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Arrow Connector 648">
                <a:extLst>
                  <a:ext uri="{FF2B5EF4-FFF2-40B4-BE49-F238E27FC236}">
                    <a16:creationId xmlns:a16="http://schemas.microsoft.com/office/drawing/2014/main" id="{C6967719-401B-4C77-9DD4-0E8E9C50D1F0}"/>
                  </a:ext>
                </a:extLst>
              </p:cNvPr>
              <p:cNvCxnSpPr>
                <a:cxnSpLocks/>
                <a:stCxn id="559" idx="6"/>
                <a:endCxn id="564" idx="2"/>
              </p:cNvCxnSpPr>
              <p:nvPr/>
            </p:nvCxnSpPr>
            <p:spPr>
              <a:xfrm flipV="1">
                <a:off x="5202302" y="3932185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Arrow Connector 649">
                <a:extLst>
                  <a:ext uri="{FF2B5EF4-FFF2-40B4-BE49-F238E27FC236}">
                    <a16:creationId xmlns:a16="http://schemas.microsoft.com/office/drawing/2014/main" id="{5999FF6F-462A-41D5-9E43-3FE120FEC5B6}"/>
                  </a:ext>
                </a:extLst>
              </p:cNvPr>
              <p:cNvCxnSpPr>
                <a:cxnSpLocks/>
                <a:stCxn id="559" idx="6"/>
                <a:endCxn id="565" idx="2"/>
              </p:cNvCxnSpPr>
              <p:nvPr/>
            </p:nvCxnSpPr>
            <p:spPr>
              <a:xfrm flipV="1">
                <a:off x="5202302" y="4053628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Arrow Connector 650">
                <a:extLst>
                  <a:ext uri="{FF2B5EF4-FFF2-40B4-BE49-F238E27FC236}">
                    <a16:creationId xmlns:a16="http://schemas.microsoft.com/office/drawing/2014/main" id="{957EBA0E-8F6C-488B-A7BB-749281FF4FE7}"/>
                  </a:ext>
                </a:extLst>
              </p:cNvPr>
              <p:cNvCxnSpPr>
                <a:cxnSpLocks/>
                <a:stCxn id="559" idx="6"/>
                <a:endCxn id="566" idx="2"/>
              </p:cNvCxnSpPr>
              <p:nvPr/>
            </p:nvCxnSpPr>
            <p:spPr>
              <a:xfrm>
                <a:off x="5202302" y="4146438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Arrow Connector 651">
                <a:extLst>
                  <a:ext uri="{FF2B5EF4-FFF2-40B4-BE49-F238E27FC236}">
                    <a16:creationId xmlns:a16="http://schemas.microsoft.com/office/drawing/2014/main" id="{580C349F-F72C-44D1-B5A3-81DCAB8B4100}"/>
                  </a:ext>
                </a:extLst>
              </p:cNvPr>
              <p:cNvCxnSpPr>
                <a:cxnSpLocks/>
                <a:stCxn id="559" idx="6"/>
                <a:endCxn id="567" idx="2"/>
              </p:cNvCxnSpPr>
              <p:nvPr/>
            </p:nvCxnSpPr>
            <p:spPr>
              <a:xfrm>
                <a:off x="5202302" y="4146438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Arrow Connector 652">
                <a:extLst>
                  <a:ext uri="{FF2B5EF4-FFF2-40B4-BE49-F238E27FC236}">
                    <a16:creationId xmlns:a16="http://schemas.microsoft.com/office/drawing/2014/main" id="{A3E98871-80B9-4EE4-B2A1-6A60429BA232}"/>
                  </a:ext>
                </a:extLst>
              </p:cNvPr>
              <p:cNvCxnSpPr>
                <a:cxnSpLocks/>
                <a:stCxn id="560" idx="6"/>
                <a:endCxn id="562" idx="2"/>
              </p:cNvCxnSpPr>
              <p:nvPr/>
            </p:nvCxnSpPr>
            <p:spPr>
              <a:xfrm flipV="1">
                <a:off x="5202302" y="3689299"/>
                <a:ext cx="326727" cy="5785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Arrow Connector 653">
                <a:extLst>
                  <a:ext uri="{FF2B5EF4-FFF2-40B4-BE49-F238E27FC236}">
                    <a16:creationId xmlns:a16="http://schemas.microsoft.com/office/drawing/2014/main" id="{90F74417-E21C-4736-9AEA-FF9893CBBF11}"/>
                  </a:ext>
                </a:extLst>
              </p:cNvPr>
              <p:cNvCxnSpPr>
                <a:cxnSpLocks/>
                <a:stCxn id="560" idx="6"/>
                <a:endCxn id="563" idx="2"/>
              </p:cNvCxnSpPr>
              <p:nvPr/>
            </p:nvCxnSpPr>
            <p:spPr>
              <a:xfrm flipV="1">
                <a:off x="5202302" y="3810742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Arrow Connector 654">
                <a:extLst>
                  <a:ext uri="{FF2B5EF4-FFF2-40B4-BE49-F238E27FC236}">
                    <a16:creationId xmlns:a16="http://schemas.microsoft.com/office/drawing/2014/main" id="{E40ED497-49A9-4E60-9A15-67617F35DD47}"/>
                  </a:ext>
                </a:extLst>
              </p:cNvPr>
              <p:cNvCxnSpPr>
                <a:cxnSpLocks/>
                <a:stCxn id="560" idx="6"/>
                <a:endCxn id="564" idx="2"/>
              </p:cNvCxnSpPr>
              <p:nvPr/>
            </p:nvCxnSpPr>
            <p:spPr>
              <a:xfrm flipV="1">
                <a:off x="5202302" y="3932185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Straight Arrow Connector 655">
                <a:extLst>
                  <a:ext uri="{FF2B5EF4-FFF2-40B4-BE49-F238E27FC236}">
                    <a16:creationId xmlns:a16="http://schemas.microsoft.com/office/drawing/2014/main" id="{15EFCCC2-1DFA-47AF-B9B3-63D1FB5A3849}"/>
                  </a:ext>
                </a:extLst>
              </p:cNvPr>
              <p:cNvCxnSpPr>
                <a:cxnSpLocks/>
                <a:stCxn id="560" idx="6"/>
                <a:endCxn id="565" idx="2"/>
              </p:cNvCxnSpPr>
              <p:nvPr/>
            </p:nvCxnSpPr>
            <p:spPr>
              <a:xfrm flipV="1">
                <a:off x="5202302" y="4053628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" name="Straight Arrow Connector 656">
                <a:extLst>
                  <a:ext uri="{FF2B5EF4-FFF2-40B4-BE49-F238E27FC236}">
                    <a16:creationId xmlns:a16="http://schemas.microsoft.com/office/drawing/2014/main" id="{0BBEFD7A-0929-41D3-9DA6-333F353DF242}"/>
                  </a:ext>
                </a:extLst>
              </p:cNvPr>
              <p:cNvCxnSpPr>
                <a:cxnSpLocks/>
                <a:stCxn id="560" idx="6"/>
                <a:endCxn id="566" idx="2"/>
              </p:cNvCxnSpPr>
              <p:nvPr/>
            </p:nvCxnSpPr>
            <p:spPr>
              <a:xfrm flipV="1">
                <a:off x="5202302" y="4175071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" name="Straight Arrow Connector 657">
                <a:extLst>
                  <a:ext uri="{FF2B5EF4-FFF2-40B4-BE49-F238E27FC236}">
                    <a16:creationId xmlns:a16="http://schemas.microsoft.com/office/drawing/2014/main" id="{2688FCD4-8E36-41CC-9BA2-7BAD62CB0878}"/>
                  </a:ext>
                </a:extLst>
              </p:cNvPr>
              <p:cNvCxnSpPr>
                <a:cxnSpLocks/>
                <a:stCxn id="560" idx="6"/>
                <a:endCxn id="567" idx="2"/>
              </p:cNvCxnSpPr>
              <p:nvPr/>
            </p:nvCxnSpPr>
            <p:spPr>
              <a:xfrm>
                <a:off x="5202302" y="4267881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" name="Straight Arrow Connector 658">
                <a:extLst>
                  <a:ext uri="{FF2B5EF4-FFF2-40B4-BE49-F238E27FC236}">
                    <a16:creationId xmlns:a16="http://schemas.microsoft.com/office/drawing/2014/main" id="{1F7AD032-2D70-4A95-8B5E-DFB3BB833488}"/>
                  </a:ext>
                </a:extLst>
              </p:cNvPr>
              <p:cNvCxnSpPr>
                <a:cxnSpLocks/>
                <a:stCxn id="561" idx="6"/>
                <a:endCxn id="562" idx="2"/>
              </p:cNvCxnSpPr>
              <p:nvPr/>
            </p:nvCxnSpPr>
            <p:spPr>
              <a:xfrm flipV="1">
                <a:off x="5202302" y="3689299"/>
                <a:ext cx="326727" cy="70002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" name="Straight Arrow Connector 659">
                <a:extLst>
                  <a:ext uri="{FF2B5EF4-FFF2-40B4-BE49-F238E27FC236}">
                    <a16:creationId xmlns:a16="http://schemas.microsoft.com/office/drawing/2014/main" id="{C826DA28-BFC3-4EBC-A6FD-3C7065C91695}"/>
                  </a:ext>
                </a:extLst>
              </p:cNvPr>
              <p:cNvCxnSpPr>
                <a:cxnSpLocks/>
                <a:stCxn id="561" idx="6"/>
                <a:endCxn id="563" idx="2"/>
              </p:cNvCxnSpPr>
              <p:nvPr/>
            </p:nvCxnSpPr>
            <p:spPr>
              <a:xfrm flipV="1">
                <a:off x="5202302" y="3810742"/>
                <a:ext cx="326727" cy="5785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" name="Straight Arrow Connector 660">
                <a:extLst>
                  <a:ext uri="{FF2B5EF4-FFF2-40B4-BE49-F238E27FC236}">
                    <a16:creationId xmlns:a16="http://schemas.microsoft.com/office/drawing/2014/main" id="{2C94FF1B-1A25-4328-B8C8-8A91F813E1FA}"/>
                  </a:ext>
                </a:extLst>
              </p:cNvPr>
              <p:cNvCxnSpPr>
                <a:cxnSpLocks/>
                <a:stCxn id="561" idx="6"/>
                <a:endCxn id="564" idx="2"/>
              </p:cNvCxnSpPr>
              <p:nvPr/>
            </p:nvCxnSpPr>
            <p:spPr>
              <a:xfrm flipV="1">
                <a:off x="5202302" y="3932185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" name="Straight Arrow Connector 661">
                <a:extLst>
                  <a:ext uri="{FF2B5EF4-FFF2-40B4-BE49-F238E27FC236}">
                    <a16:creationId xmlns:a16="http://schemas.microsoft.com/office/drawing/2014/main" id="{0DAED774-389B-46B0-B0D0-3CA52DBEFB8E}"/>
                  </a:ext>
                </a:extLst>
              </p:cNvPr>
              <p:cNvCxnSpPr>
                <a:cxnSpLocks/>
                <a:stCxn id="561" idx="6"/>
                <a:endCxn id="565" idx="2"/>
              </p:cNvCxnSpPr>
              <p:nvPr/>
            </p:nvCxnSpPr>
            <p:spPr>
              <a:xfrm flipV="1">
                <a:off x="5202302" y="4053628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" name="Straight Arrow Connector 662">
                <a:extLst>
                  <a:ext uri="{FF2B5EF4-FFF2-40B4-BE49-F238E27FC236}">
                    <a16:creationId xmlns:a16="http://schemas.microsoft.com/office/drawing/2014/main" id="{6653AF6A-B791-4FA0-944F-69B25346B8ED}"/>
                  </a:ext>
                </a:extLst>
              </p:cNvPr>
              <p:cNvCxnSpPr>
                <a:cxnSpLocks/>
                <a:stCxn id="561" idx="6"/>
                <a:endCxn id="566" idx="2"/>
              </p:cNvCxnSpPr>
              <p:nvPr/>
            </p:nvCxnSpPr>
            <p:spPr>
              <a:xfrm flipV="1">
                <a:off x="5202302" y="4175071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" name="Straight Arrow Connector 663">
                <a:extLst>
                  <a:ext uri="{FF2B5EF4-FFF2-40B4-BE49-F238E27FC236}">
                    <a16:creationId xmlns:a16="http://schemas.microsoft.com/office/drawing/2014/main" id="{9439A172-B907-4DB8-AD3E-A443CC335C9F}"/>
                  </a:ext>
                </a:extLst>
              </p:cNvPr>
              <p:cNvCxnSpPr>
                <a:cxnSpLocks/>
                <a:stCxn id="561" idx="6"/>
                <a:endCxn id="567" idx="2"/>
              </p:cNvCxnSpPr>
              <p:nvPr/>
            </p:nvCxnSpPr>
            <p:spPr>
              <a:xfrm flipV="1">
                <a:off x="5202302" y="4296514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5" name="Group 664">
              <a:extLst>
                <a:ext uri="{FF2B5EF4-FFF2-40B4-BE49-F238E27FC236}">
                  <a16:creationId xmlns:a16="http://schemas.microsoft.com/office/drawing/2014/main" id="{4D554D08-B836-4479-88D3-AB070240ACA3}"/>
                </a:ext>
              </a:extLst>
            </p:cNvPr>
            <p:cNvGrpSpPr/>
            <p:nvPr/>
          </p:nvGrpSpPr>
          <p:grpSpPr>
            <a:xfrm>
              <a:off x="11096448" y="2256837"/>
              <a:ext cx="749669" cy="895821"/>
              <a:chOff x="4825080" y="3516363"/>
              <a:chExt cx="749669" cy="895821"/>
            </a:xfrm>
          </p:grpSpPr>
          <p:sp>
            <p:nvSpPr>
              <p:cNvPr id="666" name="Oval 665">
                <a:extLst>
                  <a:ext uri="{FF2B5EF4-FFF2-40B4-BE49-F238E27FC236}">
                    <a16:creationId xmlns:a16="http://schemas.microsoft.com/office/drawing/2014/main" id="{10FB2A30-3E34-4288-BEAA-CBB39DE95F12}"/>
                  </a:ext>
                </a:extLst>
              </p:cNvPr>
              <p:cNvSpPr/>
              <p:nvPr/>
            </p:nvSpPr>
            <p:spPr>
              <a:xfrm>
                <a:off x="4825080" y="3660666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Oval 666">
                <a:extLst>
                  <a:ext uri="{FF2B5EF4-FFF2-40B4-BE49-F238E27FC236}">
                    <a16:creationId xmlns:a16="http://schemas.microsoft.com/office/drawing/2014/main" id="{B60600CC-27DD-48EE-989B-5DB8E5F30A34}"/>
                  </a:ext>
                </a:extLst>
              </p:cNvPr>
              <p:cNvSpPr/>
              <p:nvPr/>
            </p:nvSpPr>
            <p:spPr>
              <a:xfrm>
                <a:off x="4825080" y="378210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Oval 667">
                <a:extLst>
                  <a:ext uri="{FF2B5EF4-FFF2-40B4-BE49-F238E27FC236}">
                    <a16:creationId xmlns:a16="http://schemas.microsoft.com/office/drawing/2014/main" id="{007668D3-2970-4B1E-8507-3294F6FE4D77}"/>
                  </a:ext>
                </a:extLst>
              </p:cNvPr>
              <p:cNvSpPr/>
              <p:nvPr/>
            </p:nvSpPr>
            <p:spPr>
              <a:xfrm>
                <a:off x="4825080" y="390355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Oval 668">
                <a:extLst>
                  <a:ext uri="{FF2B5EF4-FFF2-40B4-BE49-F238E27FC236}">
                    <a16:creationId xmlns:a16="http://schemas.microsoft.com/office/drawing/2014/main" id="{EBC9B8BF-2918-4362-9352-F117ECD52855}"/>
                  </a:ext>
                </a:extLst>
              </p:cNvPr>
              <p:cNvSpPr/>
              <p:nvPr/>
            </p:nvSpPr>
            <p:spPr>
              <a:xfrm>
                <a:off x="4825080" y="402499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Oval 669">
                <a:extLst>
                  <a:ext uri="{FF2B5EF4-FFF2-40B4-BE49-F238E27FC236}">
                    <a16:creationId xmlns:a16="http://schemas.microsoft.com/office/drawing/2014/main" id="{706AB834-B8E5-48C3-A4EC-FFBA5E5F7A63}"/>
                  </a:ext>
                </a:extLst>
              </p:cNvPr>
              <p:cNvSpPr/>
              <p:nvPr/>
            </p:nvSpPr>
            <p:spPr>
              <a:xfrm>
                <a:off x="4825080" y="414643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Oval 670">
                <a:extLst>
                  <a:ext uri="{FF2B5EF4-FFF2-40B4-BE49-F238E27FC236}">
                    <a16:creationId xmlns:a16="http://schemas.microsoft.com/office/drawing/2014/main" id="{069CEB88-3EA7-4398-A8F9-66E2DD2B97AE}"/>
                  </a:ext>
                </a:extLst>
              </p:cNvPr>
              <p:cNvSpPr/>
              <p:nvPr/>
            </p:nvSpPr>
            <p:spPr>
              <a:xfrm>
                <a:off x="4825080" y="426788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Oval 671">
                <a:extLst>
                  <a:ext uri="{FF2B5EF4-FFF2-40B4-BE49-F238E27FC236}">
                    <a16:creationId xmlns:a16="http://schemas.microsoft.com/office/drawing/2014/main" id="{0288F799-9FEF-442C-B2DD-536C9E91C03A}"/>
                  </a:ext>
                </a:extLst>
              </p:cNvPr>
              <p:cNvSpPr/>
              <p:nvPr/>
            </p:nvSpPr>
            <p:spPr>
              <a:xfrm>
                <a:off x="5156582" y="3516363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Oval 672">
                <a:extLst>
                  <a:ext uri="{FF2B5EF4-FFF2-40B4-BE49-F238E27FC236}">
                    <a16:creationId xmlns:a16="http://schemas.microsoft.com/office/drawing/2014/main" id="{F6E99640-8E8B-4B07-9C27-752F838FA484}"/>
                  </a:ext>
                </a:extLst>
              </p:cNvPr>
              <p:cNvSpPr/>
              <p:nvPr/>
            </p:nvSpPr>
            <p:spPr>
              <a:xfrm>
                <a:off x="5156582" y="3637806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Oval 673">
                <a:extLst>
                  <a:ext uri="{FF2B5EF4-FFF2-40B4-BE49-F238E27FC236}">
                    <a16:creationId xmlns:a16="http://schemas.microsoft.com/office/drawing/2014/main" id="{04406535-D1C2-4FE7-BE97-F7B2CA842951}"/>
                  </a:ext>
                </a:extLst>
              </p:cNvPr>
              <p:cNvSpPr/>
              <p:nvPr/>
            </p:nvSpPr>
            <p:spPr>
              <a:xfrm>
                <a:off x="5156582" y="375924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Oval 674">
                <a:extLst>
                  <a:ext uri="{FF2B5EF4-FFF2-40B4-BE49-F238E27FC236}">
                    <a16:creationId xmlns:a16="http://schemas.microsoft.com/office/drawing/2014/main" id="{DD32B4DF-5682-4EEA-AD0F-5EFFCB6D8555}"/>
                  </a:ext>
                </a:extLst>
              </p:cNvPr>
              <p:cNvSpPr/>
              <p:nvPr/>
            </p:nvSpPr>
            <p:spPr>
              <a:xfrm>
                <a:off x="5156582" y="388069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Oval 675">
                <a:extLst>
                  <a:ext uri="{FF2B5EF4-FFF2-40B4-BE49-F238E27FC236}">
                    <a16:creationId xmlns:a16="http://schemas.microsoft.com/office/drawing/2014/main" id="{7CE71D3F-13A4-4AB9-A2E1-3EF5760389FD}"/>
                  </a:ext>
                </a:extLst>
              </p:cNvPr>
              <p:cNvSpPr/>
              <p:nvPr/>
            </p:nvSpPr>
            <p:spPr>
              <a:xfrm>
                <a:off x="5156582" y="400213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Oval 676">
                <a:extLst>
                  <a:ext uri="{FF2B5EF4-FFF2-40B4-BE49-F238E27FC236}">
                    <a16:creationId xmlns:a16="http://schemas.microsoft.com/office/drawing/2014/main" id="{180B0D5A-1C36-49AD-9235-550FD78A8A16}"/>
                  </a:ext>
                </a:extLst>
              </p:cNvPr>
              <p:cNvSpPr/>
              <p:nvPr/>
            </p:nvSpPr>
            <p:spPr>
              <a:xfrm>
                <a:off x="5156582" y="412357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Oval 677">
                <a:extLst>
                  <a:ext uri="{FF2B5EF4-FFF2-40B4-BE49-F238E27FC236}">
                    <a16:creationId xmlns:a16="http://schemas.microsoft.com/office/drawing/2014/main" id="{C3985999-4A27-4AE4-9DCB-815408E01866}"/>
                  </a:ext>
                </a:extLst>
              </p:cNvPr>
              <p:cNvSpPr/>
              <p:nvPr/>
            </p:nvSpPr>
            <p:spPr>
              <a:xfrm>
                <a:off x="5156582" y="424502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Oval 678">
                <a:extLst>
                  <a:ext uri="{FF2B5EF4-FFF2-40B4-BE49-F238E27FC236}">
                    <a16:creationId xmlns:a16="http://schemas.microsoft.com/office/drawing/2014/main" id="{6A85FDA2-5D1E-449C-9C8C-D916B1A032A7}"/>
                  </a:ext>
                </a:extLst>
              </p:cNvPr>
              <p:cNvSpPr/>
              <p:nvPr/>
            </p:nvSpPr>
            <p:spPr>
              <a:xfrm>
                <a:off x="5156582" y="4366464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Oval 679">
                <a:extLst>
                  <a:ext uri="{FF2B5EF4-FFF2-40B4-BE49-F238E27FC236}">
                    <a16:creationId xmlns:a16="http://schemas.microsoft.com/office/drawing/2014/main" id="{B0994ECA-BC0B-4A0E-8935-A06323281D6C}"/>
                  </a:ext>
                </a:extLst>
              </p:cNvPr>
              <p:cNvSpPr/>
              <p:nvPr/>
            </p:nvSpPr>
            <p:spPr>
              <a:xfrm>
                <a:off x="5529029" y="366643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Oval 680">
                <a:extLst>
                  <a:ext uri="{FF2B5EF4-FFF2-40B4-BE49-F238E27FC236}">
                    <a16:creationId xmlns:a16="http://schemas.microsoft.com/office/drawing/2014/main" id="{1110101C-4F3B-48DC-A5F0-A609526C557A}"/>
                  </a:ext>
                </a:extLst>
              </p:cNvPr>
              <p:cNvSpPr/>
              <p:nvPr/>
            </p:nvSpPr>
            <p:spPr>
              <a:xfrm>
                <a:off x="5529029" y="378788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Oval 681">
                <a:extLst>
                  <a:ext uri="{FF2B5EF4-FFF2-40B4-BE49-F238E27FC236}">
                    <a16:creationId xmlns:a16="http://schemas.microsoft.com/office/drawing/2014/main" id="{5DD26CEC-2DF9-42F6-89DD-B5228596A10F}"/>
                  </a:ext>
                </a:extLst>
              </p:cNvPr>
              <p:cNvSpPr/>
              <p:nvPr/>
            </p:nvSpPr>
            <p:spPr>
              <a:xfrm>
                <a:off x="5529029" y="390932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Oval 682">
                <a:extLst>
                  <a:ext uri="{FF2B5EF4-FFF2-40B4-BE49-F238E27FC236}">
                    <a16:creationId xmlns:a16="http://schemas.microsoft.com/office/drawing/2014/main" id="{73106885-7FF2-45C6-BE38-EA6EB34D3EFF}"/>
                  </a:ext>
                </a:extLst>
              </p:cNvPr>
              <p:cNvSpPr/>
              <p:nvPr/>
            </p:nvSpPr>
            <p:spPr>
              <a:xfrm>
                <a:off x="5529029" y="403076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Oval 683">
                <a:extLst>
                  <a:ext uri="{FF2B5EF4-FFF2-40B4-BE49-F238E27FC236}">
                    <a16:creationId xmlns:a16="http://schemas.microsoft.com/office/drawing/2014/main" id="{1F208FA1-6143-49D7-BDE1-2C80B9B64601}"/>
                  </a:ext>
                </a:extLst>
              </p:cNvPr>
              <p:cNvSpPr/>
              <p:nvPr/>
            </p:nvSpPr>
            <p:spPr>
              <a:xfrm>
                <a:off x="5529029" y="415221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Oval 684">
                <a:extLst>
                  <a:ext uri="{FF2B5EF4-FFF2-40B4-BE49-F238E27FC236}">
                    <a16:creationId xmlns:a16="http://schemas.microsoft.com/office/drawing/2014/main" id="{005F73DF-3012-4A15-9EE8-EA92778CC9BD}"/>
                  </a:ext>
                </a:extLst>
              </p:cNvPr>
              <p:cNvSpPr/>
              <p:nvPr/>
            </p:nvSpPr>
            <p:spPr>
              <a:xfrm>
                <a:off x="5529029" y="4273654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6" name="Straight Arrow Connector 685">
                <a:extLst>
                  <a:ext uri="{FF2B5EF4-FFF2-40B4-BE49-F238E27FC236}">
                    <a16:creationId xmlns:a16="http://schemas.microsoft.com/office/drawing/2014/main" id="{73CB89E2-1217-48D6-9278-6ABC1172EC32}"/>
                  </a:ext>
                </a:extLst>
              </p:cNvPr>
              <p:cNvCxnSpPr>
                <a:cxnSpLocks/>
                <a:stCxn id="666" idx="6"/>
                <a:endCxn id="672" idx="2"/>
              </p:cNvCxnSpPr>
              <p:nvPr/>
            </p:nvCxnSpPr>
            <p:spPr>
              <a:xfrm flipV="1">
                <a:off x="4870800" y="3539223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7" name="Straight Arrow Connector 686">
                <a:extLst>
                  <a:ext uri="{FF2B5EF4-FFF2-40B4-BE49-F238E27FC236}">
                    <a16:creationId xmlns:a16="http://schemas.microsoft.com/office/drawing/2014/main" id="{B7C21796-0D40-491A-8134-A98ED5BEF693}"/>
                  </a:ext>
                </a:extLst>
              </p:cNvPr>
              <p:cNvCxnSpPr>
                <a:cxnSpLocks/>
                <a:stCxn id="666" idx="6"/>
                <a:endCxn id="673" idx="2"/>
              </p:cNvCxnSpPr>
              <p:nvPr/>
            </p:nvCxnSpPr>
            <p:spPr>
              <a:xfrm flipV="1">
                <a:off x="4870800" y="3660666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8" name="Straight Arrow Connector 687">
                <a:extLst>
                  <a:ext uri="{FF2B5EF4-FFF2-40B4-BE49-F238E27FC236}">
                    <a16:creationId xmlns:a16="http://schemas.microsoft.com/office/drawing/2014/main" id="{DE82024B-8F0A-4E42-AFB2-0E6DF3760346}"/>
                  </a:ext>
                </a:extLst>
              </p:cNvPr>
              <p:cNvCxnSpPr>
                <a:cxnSpLocks/>
                <a:stCxn id="667" idx="6"/>
                <a:endCxn id="674" idx="2"/>
              </p:cNvCxnSpPr>
              <p:nvPr/>
            </p:nvCxnSpPr>
            <p:spPr>
              <a:xfrm flipV="1">
                <a:off x="4870800" y="3782109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" name="Straight Arrow Connector 688">
                <a:extLst>
                  <a:ext uri="{FF2B5EF4-FFF2-40B4-BE49-F238E27FC236}">
                    <a16:creationId xmlns:a16="http://schemas.microsoft.com/office/drawing/2014/main" id="{54E64CD4-3CFA-4FDC-84EB-5D57B5F396C4}"/>
                  </a:ext>
                </a:extLst>
              </p:cNvPr>
              <p:cNvCxnSpPr>
                <a:cxnSpLocks/>
                <a:stCxn id="666" idx="6"/>
                <a:endCxn id="674" idx="2"/>
              </p:cNvCxnSpPr>
              <p:nvPr/>
            </p:nvCxnSpPr>
            <p:spPr>
              <a:xfrm>
                <a:off x="4870800" y="3683526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0" name="Straight Arrow Connector 689">
                <a:extLst>
                  <a:ext uri="{FF2B5EF4-FFF2-40B4-BE49-F238E27FC236}">
                    <a16:creationId xmlns:a16="http://schemas.microsoft.com/office/drawing/2014/main" id="{9FD9FF05-6B12-4D26-A35C-7C08D256761B}"/>
                  </a:ext>
                </a:extLst>
              </p:cNvPr>
              <p:cNvCxnSpPr>
                <a:cxnSpLocks/>
                <a:stCxn id="667" idx="6"/>
                <a:endCxn id="672" idx="2"/>
              </p:cNvCxnSpPr>
              <p:nvPr/>
            </p:nvCxnSpPr>
            <p:spPr>
              <a:xfrm flipV="1">
                <a:off x="4870800" y="3539223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" name="Straight Arrow Connector 690">
                <a:extLst>
                  <a:ext uri="{FF2B5EF4-FFF2-40B4-BE49-F238E27FC236}">
                    <a16:creationId xmlns:a16="http://schemas.microsoft.com/office/drawing/2014/main" id="{C8AE13AC-D8E7-4F79-8C80-5D44C6354A29}"/>
                  </a:ext>
                </a:extLst>
              </p:cNvPr>
              <p:cNvCxnSpPr>
                <a:cxnSpLocks/>
                <a:stCxn id="667" idx="6"/>
                <a:endCxn id="673" idx="2"/>
              </p:cNvCxnSpPr>
              <p:nvPr/>
            </p:nvCxnSpPr>
            <p:spPr>
              <a:xfrm flipV="1">
                <a:off x="4870800" y="3660666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" name="Straight Arrow Connector 691">
                <a:extLst>
                  <a:ext uri="{FF2B5EF4-FFF2-40B4-BE49-F238E27FC236}">
                    <a16:creationId xmlns:a16="http://schemas.microsoft.com/office/drawing/2014/main" id="{2EF6A31D-2E32-4946-8727-646F7A809789}"/>
                  </a:ext>
                </a:extLst>
              </p:cNvPr>
              <p:cNvCxnSpPr>
                <a:cxnSpLocks/>
                <a:stCxn id="666" idx="6"/>
                <a:endCxn id="675" idx="2"/>
              </p:cNvCxnSpPr>
              <p:nvPr/>
            </p:nvCxnSpPr>
            <p:spPr>
              <a:xfrm>
                <a:off x="4870800" y="3683526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" name="Straight Arrow Connector 692">
                <a:extLst>
                  <a:ext uri="{FF2B5EF4-FFF2-40B4-BE49-F238E27FC236}">
                    <a16:creationId xmlns:a16="http://schemas.microsoft.com/office/drawing/2014/main" id="{EE34B496-668F-497E-ABC7-1D1E3128C80A}"/>
                  </a:ext>
                </a:extLst>
              </p:cNvPr>
              <p:cNvCxnSpPr>
                <a:cxnSpLocks/>
                <a:stCxn id="666" idx="6"/>
                <a:endCxn id="676" idx="2"/>
              </p:cNvCxnSpPr>
              <p:nvPr/>
            </p:nvCxnSpPr>
            <p:spPr>
              <a:xfrm>
                <a:off x="4870800" y="3683526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" name="Straight Arrow Connector 693">
                <a:extLst>
                  <a:ext uri="{FF2B5EF4-FFF2-40B4-BE49-F238E27FC236}">
                    <a16:creationId xmlns:a16="http://schemas.microsoft.com/office/drawing/2014/main" id="{8FDD0F5C-11F5-404E-BFA9-FA43607C61F7}"/>
                  </a:ext>
                </a:extLst>
              </p:cNvPr>
              <p:cNvCxnSpPr>
                <a:cxnSpLocks/>
                <a:stCxn id="666" idx="6"/>
                <a:endCxn id="677" idx="2"/>
              </p:cNvCxnSpPr>
              <p:nvPr/>
            </p:nvCxnSpPr>
            <p:spPr>
              <a:xfrm>
                <a:off x="4870800" y="3683526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" name="Straight Arrow Connector 694">
                <a:extLst>
                  <a:ext uri="{FF2B5EF4-FFF2-40B4-BE49-F238E27FC236}">
                    <a16:creationId xmlns:a16="http://schemas.microsoft.com/office/drawing/2014/main" id="{85CEC22A-8440-4D18-881D-39FB3EA5E2B9}"/>
                  </a:ext>
                </a:extLst>
              </p:cNvPr>
              <p:cNvCxnSpPr>
                <a:cxnSpLocks/>
                <a:stCxn id="666" idx="6"/>
                <a:endCxn id="678" idx="2"/>
              </p:cNvCxnSpPr>
              <p:nvPr/>
            </p:nvCxnSpPr>
            <p:spPr>
              <a:xfrm>
                <a:off x="4870800" y="3683526"/>
                <a:ext cx="285782" cy="58435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6" name="Straight Arrow Connector 695">
                <a:extLst>
                  <a:ext uri="{FF2B5EF4-FFF2-40B4-BE49-F238E27FC236}">
                    <a16:creationId xmlns:a16="http://schemas.microsoft.com/office/drawing/2014/main" id="{E20C2976-092F-44C1-AE52-9E585CE651A3}"/>
                  </a:ext>
                </a:extLst>
              </p:cNvPr>
              <p:cNvCxnSpPr>
                <a:cxnSpLocks/>
                <a:stCxn id="666" idx="6"/>
                <a:endCxn id="679" idx="2"/>
              </p:cNvCxnSpPr>
              <p:nvPr/>
            </p:nvCxnSpPr>
            <p:spPr>
              <a:xfrm>
                <a:off x="4870800" y="3683526"/>
                <a:ext cx="285782" cy="70579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" name="Straight Arrow Connector 696">
                <a:extLst>
                  <a:ext uri="{FF2B5EF4-FFF2-40B4-BE49-F238E27FC236}">
                    <a16:creationId xmlns:a16="http://schemas.microsoft.com/office/drawing/2014/main" id="{6A0FF3B6-1B0C-4944-BB8A-079716F420BA}"/>
                  </a:ext>
                </a:extLst>
              </p:cNvPr>
              <p:cNvCxnSpPr>
                <a:cxnSpLocks/>
                <a:stCxn id="667" idx="6"/>
                <a:endCxn id="675" idx="2"/>
              </p:cNvCxnSpPr>
              <p:nvPr/>
            </p:nvCxnSpPr>
            <p:spPr>
              <a:xfrm>
                <a:off x="4870800" y="3804969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" name="Straight Arrow Connector 697">
                <a:extLst>
                  <a:ext uri="{FF2B5EF4-FFF2-40B4-BE49-F238E27FC236}">
                    <a16:creationId xmlns:a16="http://schemas.microsoft.com/office/drawing/2014/main" id="{2F85B7B4-4E9C-4B58-B586-91970ABCF715}"/>
                  </a:ext>
                </a:extLst>
              </p:cNvPr>
              <p:cNvCxnSpPr>
                <a:cxnSpLocks/>
                <a:stCxn id="667" idx="6"/>
                <a:endCxn id="676" idx="2"/>
              </p:cNvCxnSpPr>
              <p:nvPr/>
            </p:nvCxnSpPr>
            <p:spPr>
              <a:xfrm>
                <a:off x="4870800" y="3804969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" name="Straight Arrow Connector 698">
                <a:extLst>
                  <a:ext uri="{FF2B5EF4-FFF2-40B4-BE49-F238E27FC236}">
                    <a16:creationId xmlns:a16="http://schemas.microsoft.com/office/drawing/2014/main" id="{6FB6C9B6-8CD6-4218-AB02-2429BA24712D}"/>
                  </a:ext>
                </a:extLst>
              </p:cNvPr>
              <p:cNvCxnSpPr>
                <a:cxnSpLocks/>
                <a:stCxn id="667" idx="6"/>
                <a:endCxn id="677" idx="2"/>
              </p:cNvCxnSpPr>
              <p:nvPr/>
            </p:nvCxnSpPr>
            <p:spPr>
              <a:xfrm>
                <a:off x="4870800" y="3804969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0" name="Straight Arrow Connector 699">
                <a:extLst>
                  <a:ext uri="{FF2B5EF4-FFF2-40B4-BE49-F238E27FC236}">
                    <a16:creationId xmlns:a16="http://schemas.microsoft.com/office/drawing/2014/main" id="{94617B11-3390-4958-8CD0-28BBD9C32751}"/>
                  </a:ext>
                </a:extLst>
              </p:cNvPr>
              <p:cNvCxnSpPr>
                <a:cxnSpLocks/>
                <a:stCxn id="667" idx="6"/>
                <a:endCxn id="678" idx="2"/>
              </p:cNvCxnSpPr>
              <p:nvPr/>
            </p:nvCxnSpPr>
            <p:spPr>
              <a:xfrm>
                <a:off x="4870800" y="3804969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1" name="Straight Arrow Connector 700">
                <a:extLst>
                  <a:ext uri="{FF2B5EF4-FFF2-40B4-BE49-F238E27FC236}">
                    <a16:creationId xmlns:a16="http://schemas.microsoft.com/office/drawing/2014/main" id="{77FB17B4-1559-4E2E-886E-DC18F25697AE}"/>
                  </a:ext>
                </a:extLst>
              </p:cNvPr>
              <p:cNvCxnSpPr>
                <a:cxnSpLocks/>
                <a:stCxn id="667" idx="6"/>
                <a:endCxn id="679" idx="2"/>
              </p:cNvCxnSpPr>
              <p:nvPr/>
            </p:nvCxnSpPr>
            <p:spPr>
              <a:xfrm>
                <a:off x="4870800" y="3804969"/>
                <a:ext cx="285782" cy="58435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2" name="Straight Arrow Connector 701">
                <a:extLst>
                  <a:ext uri="{FF2B5EF4-FFF2-40B4-BE49-F238E27FC236}">
                    <a16:creationId xmlns:a16="http://schemas.microsoft.com/office/drawing/2014/main" id="{24815867-D14B-421E-96A0-89A792112DD4}"/>
                  </a:ext>
                </a:extLst>
              </p:cNvPr>
              <p:cNvCxnSpPr>
                <a:cxnSpLocks/>
                <a:stCxn id="668" idx="6"/>
                <a:endCxn id="672" idx="2"/>
              </p:cNvCxnSpPr>
              <p:nvPr/>
            </p:nvCxnSpPr>
            <p:spPr>
              <a:xfrm flipV="1">
                <a:off x="4870800" y="3539223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Arrow Connector 702">
                <a:extLst>
                  <a:ext uri="{FF2B5EF4-FFF2-40B4-BE49-F238E27FC236}">
                    <a16:creationId xmlns:a16="http://schemas.microsoft.com/office/drawing/2014/main" id="{E66B317E-53A0-4863-89BC-C7EADC8EC027}"/>
                  </a:ext>
                </a:extLst>
              </p:cNvPr>
              <p:cNvCxnSpPr>
                <a:cxnSpLocks/>
                <a:stCxn id="668" idx="6"/>
                <a:endCxn id="673" idx="2"/>
              </p:cNvCxnSpPr>
              <p:nvPr/>
            </p:nvCxnSpPr>
            <p:spPr>
              <a:xfrm flipV="1">
                <a:off x="4870800" y="3660666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Arrow Connector 703">
                <a:extLst>
                  <a:ext uri="{FF2B5EF4-FFF2-40B4-BE49-F238E27FC236}">
                    <a16:creationId xmlns:a16="http://schemas.microsoft.com/office/drawing/2014/main" id="{A9CE9643-4C14-4A05-A233-51E4513F4B6A}"/>
                  </a:ext>
                </a:extLst>
              </p:cNvPr>
              <p:cNvCxnSpPr>
                <a:cxnSpLocks/>
                <a:stCxn id="668" idx="6"/>
                <a:endCxn id="674" idx="2"/>
              </p:cNvCxnSpPr>
              <p:nvPr/>
            </p:nvCxnSpPr>
            <p:spPr>
              <a:xfrm flipV="1">
                <a:off x="4870800" y="3782109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Arrow Connector 704">
                <a:extLst>
                  <a:ext uri="{FF2B5EF4-FFF2-40B4-BE49-F238E27FC236}">
                    <a16:creationId xmlns:a16="http://schemas.microsoft.com/office/drawing/2014/main" id="{827F8231-14AD-4FDA-ACC0-A00200376E64}"/>
                  </a:ext>
                </a:extLst>
              </p:cNvPr>
              <p:cNvCxnSpPr>
                <a:cxnSpLocks/>
                <a:stCxn id="668" idx="6"/>
                <a:endCxn id="675" idx="2"/>
              </p:cNvCxnSpPr>
              <p:nvPr/>
            </p:nvCxnSpPr>
            <p:spPr>
              <a:xfrm flipV="1">
                <a:off x="4870800" y="3903552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Arrow Connector 705">
                <a:extLst>
                  <a:ext uri="{FF2B5EF4-FFF2-40B4-BE49-F238E27FC236}">
                    <a16:creationId xmlns:a16="http://schemas.microsoft.com/office/drawing/2014/main" id="{5D321A9D-8E5E-4985-8C33-CDCE0873BE2B}"/>
                  </a:ext>
                </a:extLst>
              </p:cNvPr>
              <p:cNvCxnSpPr>
                <a:cxnSpLocks/>
                <a:stCxn id="668" idx="6"/>
                <a:endCxn id="676" idx="2"/>
              </p:cNvCxnSpPr>
              <p:nvPr/>
            </p:nvCxnSpPr>
            <p:spPr>
              <a:xfrm>
                <a:off x="4870800" y="3926412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Arrow Connector 706">
                <a:extLst>
                  <a:ext uri="{FF2B5EF4-FFF2-40B4-BE49-F238E27FC236}">
                    <a16:creationId xmlns:a16="http://schemas.microsoft.com/office/drawing/2014/main" id="{E70D2D0F-2110-4FB0-B790-B2591FC637B9}"/>
                  </a:ext>
                </a:extLst>
              </p:cNvPr>
              <p:cNvCxnSpPr>
                <a:cxnSpLocks/>
                <a:stCxn id="668" idx="6"/>
                <a:endCxn id="677" idx="2"/>
              </p:cNvCxnSpPr>
              <p:nvPr/>
            </p:nvCxnSpPr>
            <p:spPr>
              <a:xfrm>
                <a:off x="4870800" y="3926412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Arrow Connector 707">
                <a:extLst>
                  <a:ext uri="{FF2B5EF4-FFF2-40B4-BE49-F238E27FC236}">
                    <a16:creationId xmlns:a16="http://schemas.microsoft.com/office/drawing/2014/main" id="{4A110425-3F0E-4C80-9265-30386AE76685}"/>
                  </a:ext>
                </a:extLst>
              </p:cNvPr>
              <p:cNvCxnSpPr>
                <a:cxnSpLocks/>
                <a:stCxn id="668" idx="6"/>
                <a:endCxn id="678" idx="2"/>
              </p:cNvCxnSpPr>
              <p:nvPr/>
            </p:nvCxnSpPr>
            <p:spPr>
              <a:xfrm>
                <a:off x="4870800" y="3926412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Arrow Connector 708">
                <a:extLst>
                  <a:ext uri="{FF2B5EF4-FFF2-40B4-BE49-F238E27FC236}">
                    <a16:creationId xmlns:a16="http://schemas.microsoft.com/office/drawing/2014/main" id="{6C58C6E7-D47D-4356-B193-9D4FB24DE896}"/>
                  </a:ext>
                </a:extLst>
              </p:cNvPr>
              <p:cNvCxnSpPr>
                <a:cxnSpLocks/>
                <a:stCxn id="668" idx="6"/>
                <a:endCxn id="679" idx="2"/>
              </p:cNvCxnSpPr>
              <p:nvPr/>
            </p:nvCxnSpPr>
            <p:spPr>
              <a:xfrm>
                <a:off x="4870800" y="3926412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Arrow Connector 709">
                <a:extLst>
                  <a:ext uri="{FF2B5EF4-FFF2-40B4-BE49-F238E27FC236}">
                    <a16:creationId xmlns:a16="http://schemas.microsoft.com/office/drawing/2014/main" id="{6509AACD-E817-466C-9487-3C04AABDA7F3}"/>
                  </a:ext>
                </a:extLst>
              </p:cNvPr>
              <p:cNvCxnSpPr>
                <a:cxnSpLocks/>
                <a:stCxn id="669" idx="6"/>
                <a:endCxn id="672" idx="2"/>
              </p:cNvCxnSpPr>
              <p:nvPr/>
            </p:nvCxnSpPr>
            <p:spPr>
              <a:xfrm flipV="1">
                <a:off x="4870800" y="3539223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Arrow Connector 710">
                <a:extLst>
                  <a:ext uri="{FF2B5EF4-FFF2-40B4-BE49-F238E27FC236}">
                    <a16:creationId xmlns:a16="http://schemas.microsoft.com/office/drawing/2014/main" id="{6A93A560-4081-4B04-93D5-AC77B45761CE}"/>
                  </a:ext>
                </a:extLst>
              </p:cNvPr>
              <p:cNvCxnSpPr>
                <a:cxnSpLocks/>
                <a:stCxn id="669" idx="6"/>
                <a:endCxn id="673" idx="2"/>
              </p:cNvCxnSpPr>
              <p:nvPr/>
            </p:nvCxnSpPr>
            <p:spPr>
              <a:xfrm flipV="1">
                <a:off x="4870800" y="3660666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Arrow Connector 711">
                <a:extLst>
                  <a:ext uri="{FF2B5EF4-FFF2-40B4-BE49-F238E27FC236}">
                    <a16:creationId xmlns:a16="http://schemas.microsoft.com/office/drawing/2014/main" id="{32961631-7152-498D-B273-FD9DF9CFBFC4}"/>
                  </a:ext>
                </a:extLst>
              </p:cNvPr>
              <p:cNvCxnSpPr>
                <a:cxnSpLocks/>
                <a:stCxn id="669" idx="6"/>
                <a:endCxn id="674" idx="2"/>
              </p:cNvCxnSpPr>
              <p:nvPr/>
            </p:nvCxnSpPr>
            <p:spPr>
              <a:xfrm flipV="1">
                <a:off x="4870800" y="3782109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Arrow Connector 712">
                <a:extLst>
                  <a:ext uri="{FF2B5EF4-FFF2-40B4-BE49-F238E27FC236}">
                    <a16:creationId xmlns:a16="http://schemas.microsoft.com/office/drawing/2014/main" id="{03966B3D-63C1-4B5F-8CC3-A9D0DA4776CE}"/>
                  </a:ext>
                </a:extLst>
              </p:cNvPr>
              <p:cNvCxnSpPr>
                <a:cxnSpLocks/>
                <a:stCxn id="669" idx="6"/>
                <a:endCxn id="675" idx="2"/>
              </p:cNvCxnSpPr>
              <p:nvPr/>
            </p:nvCxnSpPr>
            <p:spPr>
              <a:xfrm flipV="1">
                <a:off x="4870800" y="3903552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Arrow Connector 713">
                <a:extLst>
                  <a:ext uri="{FF2B5EF4-FFF2-40B4-BE49-F238E27FC236}">
                    <a16:creationId xmlns:a16="http://schemas.microsoft.com/office/drawing/2014/main" id="{7032D43F-F7DE-4B87-9F4F-AE86BBBFFC8D}"/>
                  </a:ext>
                </a:extLst>
              </p:cNvPr>
              <p:cNvCxnSpPr>
                <a:cxnSpLocks/>
                <a:stCxn id="669" idx="6"/>
                <a:endCxn id="676" idx="2"/>
              </p:cNvCxnSpPr>
              <p:nvPr/>
            </p:nvCxnSpPr>
            <p:spPr>
              <a:xfrm flipV="1">
                <a:off x="4870800" y="4024995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Straight Arrow Connector 714">
                <a:extLst>
                  <a:ext uri="{FF2B5EF4-FFF2-40B4-BE49-F238E27FC236}">
                    <a16:creationId xmlns:a16="http://schemas.microsoft.com/office/drawing/2014/main" id="{E19264A9-6229-4719-8362-B00E16D4C2BF}"/>
                  </a:ext>
                </a:extLst>
              </p:cNvPr>
              <p:cNvCxnSpPr>
                <a:cxnSpLocks/>
                <a:stCxn id="669" idx="6"/>
                <a:endCxn id="677" idx="2"/>
              </p:cNvCxnSpPr>
              <p:nvPr/>
            </p:nvCxnSpPr>
            <p:spPr>
              <a:xfrm>
                <a:off x="4870800" y="4047855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" name="Straight Arrow Connector 715">
                <a:extLst>
                  <a:ext uri="{FF2B5EF4-FFF2-40B4-BE49-F238E27FC236}">
                    <a16:creationId xmlns:a16="http://schemas.microsoft.com/office/drawing/2014/main" id="{FCA74E42-4BB4-47C8-9CED-ECB1AE0293F9}"/>
                  </a:ext>
                </a:extLst>
              </p:cNvPr>
              <p:cNvCxnSpPr>
                <a:cxnSpLocks/>
                <a:stCxn id="669" idx="6"/>
                <a:endCxn id="678" idx="2"/>
              </p:cNvCxnSpPr>
              <p:nvPr/>
            </p:nvCxnSpPr>
            <p:spPr>
              <a:xfrm>
                <a:off x="4870800" y="4047855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" name="Straight Arrow Connector 716">
                <a:extLst>
                  <a:ext uri="{FF2B5EF4-FFF2-40B4-BE49-F238E27FC236}">
                    <a16:creationId xmlns:a16="http://schemas.microsoft.com/office/drawing/2014/main" id="{B5E2860F-9047-481D-996E-71B8941C69DE}"/>
                  </a:ext>
                </a:extLst>
              </p:cNvPr>
              <p:cNvCxnSpPr>
                <a:cxnSpLocks/>
                <a:stCxn id="669" idx="6"/>
                <a:endCxn id="679" idx="2"/>
              </p:cNvCxnSpPr>
              <p:nvPr/>
            </p:nvCxnSpPr>
            <p:spPr>
              <a:xfrm>
                <a:off x="4870800" y="4047855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" name="Straight Arrow Connector 717">
                <a:extLst>
                  <a:ext uri="{FF2B5EF4-FFF2-40B4-BE49-F238E27FC236}">
                    <a16:creationId xmlns:a16="http://schemas.microsoft.com/office/drawing/2014/main" id="{9E155105-F5C1-40CD-B841-47D7D1F55089}"/>
                  </a:ext>
                </a:extLst>
              </p:cNvPr>
              <p:cNvCxnSpPr>
                <a:cxnSpLocks/>
                <a:stCxn id="670" idx="6"/>
                <a:endCxn id="672" idx="2"/>
              </p:cNvCxnSpPr>
              <p:nvPr/>
            </p:nvCxnSpPr>
            <p:spPr>
              <a:xfrm flipV="1">
                <a:off x="4870800" y="3539223"/>
                <a:ext cx="285782" cy="63007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" name="Straight Arrow Connector 718">
                <a:extLst>
                  <a:ext uri="{FF2B5EF4-FFF2-40B4-BE49-F238E27FC236}">
                    <a16:creationId xmlns:a16="http://schemas.microsoft.com/office/drawing/2014/main" id="{ED4CE741-A015-43B9-A8D6-B164586226D7}"/>
                  </a:ext>
                </a:extLst>
              </p:cNvPr>
              <p:cNvCxnSpPr>
                <a:cxnSpLocks/>
                <a:stCxn id="670" idx="6"/>
                <a:endCxn id="673" idx="2"/>
              </p:cNvCxnSpPr>
              <p:nvPr/>
            </p:nvCxnSpPr>
            <p:spPr>
              <a:xfrm flipV="1">
                <a:off x="4870800" y="3660666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" name="Straight Arrow Connector 719">
                <a:extLst>
                  <a:ext uri="{FF2B5EF4-FFF2-40B4-BE49-F238E27FC236}">
                    <a16:creationId xmlns:a16="http://schemas.microsoft.com/office/drawing/2014/main" id="{2DB0A9AA-D1AE-40AC-B61E-7E6637BFB4B6}"/>
                  </a:ext>
                </a:extLst>
              </p:cNvPr>
              <p:cNvCxnSpPr>
                <a:cxnSpLocks/>
                <a:stCxn id="670" idx="6"/>
                <a:endCxn id="674" idx="2"/>
              </p:cNvCxnSpPr>
              <p:nvPr/>
            </p:nvCxnSpPr>
            <p:spPr>
              <a:xfrm flipV="1">
                <a:off x="4870800" y="3782109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Straight Arrow Connector 720">
                <a:extLst>
                  <a:ext uri="{FF2B5EF4-FFF2-40B4-BE49-F238E27FC236}">
                    <a16:creationId xmlns:a16="http://schemas.microsoft.com/office/drawing/2014/main" id="{BFAE763D-0B21-41CB-B3A9-C0D1DA75354F}"/>
                  </a:ext>
                </a:extLst>
              </p:cNvPr>
              <p:cNvCxnSpPr>
                <a:cxnSpLocks/>
                <a:stCxn id="670" idx="6"/>
                <a:endCxn id="675" idx="2"/>
              </p:cNvCxnSpPr>
              <p:nvPr/>
            </p:nvCxnSpPr>
            <p:spPr>
              <a:xfrm flipV="1">
                <a:off x="4870800" y="3903552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Straight Arrow Connector 721">
                <a:extLst>
                  <a:ext uri="{FF2B5EF4-FFF2-40B4-BE49-F238E27FC236}">
                    <a16:creationId xmlns:a16="http://schemas.microsoft.com/office/drawing/2014/main" id="{3AB65F89-5FBA-4B98-AF64-F954D228D12A}"/>
                  </a:ext>
                </a:extLst>
              </p:cNvPr>
              <p:cNvCxnSpPr>
                <a:cxnSpLocks/>
                <a:stCxn id="670" idx="6"/>
                <a:endCxn id="676" idx="2"/>
              </p:cNvCxnSpPr>
              <p:nvPr/>
            </p:nvCxnSpPr>
            <p:spPr>
              <a:xfrm flipV="1">
                <a:off x="4870800" y="4024995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Straight Arrow Connector 722">
                <a:extLst>
                  <a:ext uri="{FF2B5EF4-FFF2-40B4-BE49-F238E27FC236}">
                    <a16:creationId xmlns:a16="http://schemas.microsoft.com/office/drawing/2014/main" id="{27259316-AF62-4A11-A3F1-04B30778D151}"/>
                  </a:ext>
                </a:extLst>
              </p:cNvPr>
              <p:cNvCxnSpPr>
                <a:cxnSpLocks/>
                <a:stCxn id="670" idx="6"/>
                <a:endCxn id="677" idx="2"/>
              </p:cNvCxnSpPr>
              <p:nvPr/>
            </p:nvCxnSpPr>
            <p:spPr>
              <a:xfrm flipV="1">
                <a:off x="4870800" y="4146438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" name="Straight Arrow Connector 723">
                <a:extLst>
                  <a:ext uri="{FF2B5EF4-FFF2-40B4-BE49-F238E27FC236}">
                    <a16:creationId xmlns:a16="http://schemas.microsoft.com/office/drawing/2014/main" id="{8A270614-4184-4339-B550-C63A978DC2C4}"/>
                  </a:ext>
                </a:extLst>
              </p:cNvPr>
              <p:cNvCxnSpPr>
                <a:cxnSpLocks/>
                <a:stCxn id="670" idx="6"/>
                <a:endCxn id="678" idx="2"/>
              </p:cNvCxnSpPr>
              <p:nvPr/>
            </p:nvCxnSpPr>
            <p:spPr>
              <a:xfrm>
                <a:off x="4870800" y="4169298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" name="Straight Arrow Connector 724">
                <a:extLst>
                  <a:ext uri="{FF2B5EF4-FFF2-40B4-BE49-F238E27FC236}">
                    <a16:creationId xmlns:a16="http://schemas.microsoft.com/office/drawing/2014/main" id="{58501880-FF42-49EB-A96E-2AA9CBBC135E}"/>
                  </a:ext>
                </a:extLst>
              </p:cNvPr>
              <p:cNvCxnSpPr>
                <a:cxnSpLocks/>
                <a:stCxn id="670" idx="6"/>
                <a:endCxn id="679" idx="2"/>
              </p:cNvCxnSpPr>
              <p:nvPr/>
            </p:nvCxnSpPr>
            <p:spPr>
              <a:xfrm>
                <a:off x="4870800" y="4169298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" name="Straight Arrow Connector 725">
                <a:extLst>
                  <a:ext uri="{FF2B5EF4-FFF2-40B4-BE49-F238E27FC236}">
                    <a16:creationId xmlns:a16="http://schemas.microsoft.com/office/drawing/2014/main" id="{831BA1AB-EB1A-483E-8AF8-BEB8D215AAAC}"/>
                  </a:ext>
                </a:extLst>
              </p:cNvPr>
              <p:cNvCxnSpPr>
                <a:cxnSpLocks/>
                <a:stCxn id="671" idx="6"/>
                <a:endCxn id="672" idx="2"/>
              </p:cNvCxnSpPr>
              <p:nvPr/>
            </p:nvCxnSpPr>
            <p:spPr>
              <a:xfrm flipV="1">
                <a:off x="4870800" y="3539223"/>
                <a:ext cx="285782" cy="75151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Straight Arrow Connector 726">
                <a:extLst>
                  <a:ext uri="{FF2B5EF4-FFF2-40B4-BE49-F238E27FC236}">
                    <a16:creationId xmlns:a16="http://schemas.microsoft.com/office/drawing/2014/main" id="{282ADB74-7D65-4ADF-99B2-9046FED2B0D9}"/>
                  </a:ext>
                </a:extLst>
              </p:cNvPr>
              <p:cNvCxnSpPr>
                <a:cxnSpLocks/>
                <a:stCxn id="671" idx="6"/>
                <a:endCxn id="673" idx="2"/>
              </p:cNvCxnSpPr>
              <p:nvPr/>
            </p:nvCxnSpPr>
            <p:spPr>
              <a:xfrm flipV="1">
                <a:off x="4870800" y="3660666"/>
                <a:ext cx="285782" cy="63007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" name="Straight Arrow Connector 727">
                <a:extLst>
                  <a:ext uri="{FF2B5EF4-FFF2-40B4-BE49-F238E27FC236}">
                    <a16:creationId xmlns:a16="http://schemas.microsoft.com/office/drawing/2014/main" id="{4CFC8478-84BA-4CFD-8EAF-E1A116B4139F}"/>
                  </a:ext>
                </a:extLst>
              </p:cNvPr>
              <p:cNvCxnSpPr>
                <a:cxnSpLocks/>
                <a:stCxn id="671" idx="6"/>
                <a:endCxn id="674" idx="2"/>
              </p:cNvCxnSpPr>
              <p:nvPr/>
            </p:nvCxnSpPr>
            <p:spPr>
              <a:xfrm flipV="1">
                <a:off x="4870800" y="3782109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" name="Straight Arrow Connector 728">
                <a:extLst>
                  <a:ext uri="{FF2B5EF4-FFF2-40B4-BE49-F238E27FC236}">
                    <a16:creationId xmlns:a16="http://schemas.microsoft.com/office/drawing/2014/main" id="{871E854D-25E7-49D8-BD74-8AA6B5953D95}"/>
                  </a:ext>
                </a:extLst>
              </p:cNvPr>
              <p:cNvCxnSpPr>
                <a:cxnSpLocks/>
                <a:stCxn id="671" idx="6"/>
                <a:endCxn id="675" idx="2"/>
              </p:cNvCxnSpPr>
              <p:nvPr/>
            </p:nvCxnSpPr>
            <p:spPr>
              <a:xfrm flipV="1">
                <a:off x="4870800" y="3903552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" name="Straight Arrow Connector 729">
                <a:extLst>
                  <a:ext uri="{FF2B5EF4-FFF2-40B4-BE49-F238E27FC236}">
                    <a16:creationId xmlns:a16="http://schemas.microsoft.com/office/drawing/2014/main" id="{25F37EC0-7E52-47FD-80A9-6E3C9D626988}"/>
                  </a:ext>
                </a:extLst>
              </p:cNvPr>
              <p:cNvCxnSpPr>
                <a:cxnSpLocks/>
                <a:stCxn id="671" idx="6"/>
                <a:endCxn id="676" idx="2"/>
              </p:cNvCxnSpPr>
              <p:nvPr/>
            </p:nvCxnSpPr>
            <p:spPr>
              <a:xfrm flipV="1">
                <a:off x="4870800" y="4024995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1" name="Straight Arrow Connector 730">
                <a:extLst>
                  <a:ext uri="{FF2B5EF4-FFF2-40B4-BE49-F238E27FC236}">
                    <a16:creationId xmlns:a16="http://schemas.microsoft.com/office/drawing/2014/main" id="{5E90F010-C66F-4837-B465-5337E7636650}"/>
                  </a:ext>
                </a:extLst>
              </p:cNvPr>
              <p:cNvCxnSpPr>
                <a:cxnSpLocks/>
                <a:stCxn id="671" idx="6"/>
                <a:endCxn id="677" idx="2"/>
              </p:cNvCxnSpPr>
              <p:nvPr/>
            </p:nvCxnSpPr>
            <p:spPr>
              <a:xfrm flipV="1">
                <a:off x="4870800" y="4146438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2" name="Straight Arrow Connector 731">
                <a:extLst>
                  <a:ext uri="{FF2B5EF4-FFF2-40B4-BE49-F238E27FC236}">
                    <a16:creationId xmlns:a16="http://schemas.microsoft.com/office/drawing/2014/main" id="{95F341E9-6FE3-4F45-BBFF-3322E1C6CC2A}"/>
                  </a:ext>
                </a:extLst>
              </p:cNvPr>
              <p:cNvCxnSpPr>
                <a:cxnSpLocks/>
                <a:stCxn id="671" idx="6"/>
                <a:endCxn id="678" idx="2"/>
              </p:cNvCxnSpPr>
              <p:nvPr/>
            </p:nvCxnSpPr>
            <p:spPr>
              <a:xfrm flipV="1">
                <a:off x="4870800" y="4267881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" name="Straight Arrow Connector 732">
                <a:extLst>
                  <a:ext uri="{FF2B5EF4-FFF2-40B4-BE49-F238E27FC236}">
                    <a16:creationId xmlns:a16="http://schemas.microsoft.com/office/drawing/2014/main" id="{3989134C-AB64-439C-B89A-0299461C28F2}"/>
                  </a:ext>
                </a:extLst>
              </p:cNvPr>
              <p:cNvCxnSpPr>
                <a:cxnSpLocks/>
                <a:stCxn id="671" idx="6"/>
                <a:endCxn id="679" idx="2"/>
              </p:cNvCxnSpPr>
              <p:nvPr/>
            </p:nvCxnSpPr>
            <p:spPr>
              <a:xfrm>
                <a:off x="4870800" y="4290741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" name="Straight Arrow Connector 733">
                <a:extLst>
                  <a:ext uri="{FF2B5EF4-FFF2-40B4-BE49-F238E27FC236}">
                    <a16:creationId xmlns:a16="http://schemas.microsoft.com/office/drawing/2014/main" id="{795D41FE-028D-4BB4-9FF9-725D87DE70A7}"/>
                  </a:ext>
                </a:extLst>
              </p:cNvPr>
              <p:cNvCxnSpPr>
                <a:cxnSpLocks/>
                <a:stCxn id="672" idx="6"/>
                <a:endCxn id="680" idx="2"/>
              </p:cNvCxnSpPr>
              <p:nvPr/>
            </p:nvCxnSpPr>
            <p:spPr>
              <a:xfrm>
                <a:off x="5202302" y="3539223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" name="Straight Arrow Connector 734">
                <a:extLst>
                  <a:ext uri="{FF2B5EF4-FFF2-40B4-BE49-F238E27FC236}">
                    <a16:creationId xmlns:a16="http://schemas.microsoft.com/office/drawing/2014/main" id="{28CDAB2B-A671-4A54-B688-88E61CFC39FE}"/>
                  </a:ext>
                </a:extLst>
              </p:cNvPr>
              <p:cNvCxnSpPr>
                <a:cxnSpLocks/>
                <a:stCxn id="672" idx="6"/>
                <a:endCxn id="681" idx="2"/>
              </p:cNvCxnSpPr>
              <p:nvPr/>
            </p:nvCxnSpPr>
            <p:spPr>
              <a:xfrm>
                <a:off x="5202302" y="3539223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Straight Arrow Connector 735">
                <a:extLst>
                  <a:ext uri="{FF2B5EF4-FFF2-40B4-BE49-F238E27FC236}">
                    <a16:creationId xmlns:a16="http://schemas.microsoft.com/office/drawing/2014/main" id="{677BA58A-CDDA-43AE-86C3-8CE9F8D17392}"/>
                  </a:ext>
                </a:extLst>
              </p:cNvPr>
              <p:cNvCxnSpPr>
                <a:cxnSpLocks/>
                <a:stCxn id="672" idx="6"/>
                <a:endCxn id="682" idx="2"/>
              </p:cNvCxnSpPr>
              <p:nvPr/>
            </p:nvCxnSpPr>
            <p:spPr>
              <a:xfrm>
                <a:off x="5202302" y="3539223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" name="Straight Arrow Connector 736">
                <a:extLst>
                  <a:ext uri="{FF2B5EF4-FFF2-40B4-BE49-F238E27FC236}">
                    <a16:creationId xmlns:a16="http://schemas.microsoft.com/office/drawing/2014/main" id="{ACF8B250-6B07-4373-A6D3-432489663628}"/>
                  </a:ext>
                </a:extLst>
              </p:cNvPr>
              <p:cNvCxnSpPr>
                <a:cxnSpLocks/>
                <a:stCxn id="672" idx="6"/>
                <a:endCxn id="683" idx="2"/>
              </p:cNvCxnSpPr>
              <p:nvPr/>
            </p:nvCxnSpPr>
            <p:spPr>
              <a:xfrm>
                <a:off x="5202302" y="3539223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" name="Straight Arrow Connector 737">
                <a:extLst>
                  <a:ext uri="{FF2B5EF4-FFF2-40B4-BE49-F238E27FC236}">
                    <a16:creationId xmlns:a16="http://schemas.microsoft.com/office/drawing/2014/main" id="{5EB84E24-6E43-4F2D-9639-D239E10F1913}"/>
                  </a:ext>
                </a:extLst>
              </p:cNvPr>
              <p:cNvCxnSpPr>
                <a:cxnSpLocks/>
                <a:stCxn id="672" idx="6"/>
                <a:endCxn id="684" idx="2"/>
              </p:cNvCxnSpPr>
              <p:nvPr/>
            </p:nvCxnSpPr>
            <p:spPr>
              <a:xfrm>
                <a:off x="5202302" y="3539223"/>
                <a:ext cx="326727" cy="63584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9" name="Straight Arrow Connector 738">
                <a:extLst>
                  <a:ext uri="{FF2B5EF4-FFF2-40B4-BE49-F238E27FC236}">
                    <a16:creationId xmlns:a16="http://schemas.microsoft.com/office/drawing/2014/main" id="{0EA2F4F7-FC36-41A7-A699-D204FFC608F6}"/>
                  </a:ext>
                </a:extLst>
              </p:cNvPr>
              <p:cNvCxnSpPr>
                <a:cxnSpLocks/>
                <a:stCxn id="672" idx="6"/>
                <a:endCxn id="685" idx="2"/>
              </p:cNvCxnSpPr>
              <p:nvPr/>
            </p:nvCxnSpPr>
            <p:spPr>
              <a:xfrm>
                <a:off x="5202302" y="3539223"/>
                <a:ext cx="326727" cy="75729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0" name="Straight Arrow Connector 739">
                <a:extLst>
                  <a:ext uri="{FF2B5EF4-FFF2-40B4-BE49-F238E27FC236}">
                    <a16:creationId xmlns:a16="http://schemas.microsoft.com/office/drawing/2014/main" id="{6C154950-1B7E-41DD-8119-57A3C60932F8}"/>
                  </a:ext>
                </a:extLst>
              </p:cNvPr>
              <p:cNvCxnSpPr>
                <a:cxnSpLocks/>
                <a:stCxn id="673" idx="6"/>
                <a:endCxn id="680" idx="2"/>
              </p:cNvCxnSpPr>
              <p:nvPr/>
            </p:nvCxnSpPr>
            <p:spPr>
              <a:xfrm>
                <a:off x="5202302" y="3660666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1" name="Straight Arrow Connector 740">
                <a:extLst>
                  <a:ext uri="{FF2B5EF4-FFF2-40B4-BE49-F238E27FC236}">
                    <a16:creationId xmlns:a16="http://schemas.microsoft.com/office/drawing/2014/main" id="{F73B0FE0-D725-4247-81E9-62AA1B51F7AF}"/>
                  </a:ext>
                </a:extLst>
              </p:cNvPr>
              <p:cNvCxnSpPr>
                <a:cxnSpLocks/>
                <a:stCxn id="673" idx="6"/>
                <a:endCxn id="681" idx="2"/>
              </p:cNvCxnSpPr>
              <p:nvPr/>
            </p:nvCxnSpPr>
            <p:spPr>
              <a:xfrm>
                <a:off x="5202302" y="3660666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2" name="Straight Arrow Connector 741">
                <a:extLst>
                  <a:ext uri="{FF2B5EF4-FFF2-40B4-BE49-F238E27FC236}">
                    <a16:creationId xmlns:a16="http://schemas.microsoft.com/office/drawing/2014/main" id="{FCFDFB71-3822-4377-8568-F84F3458C84F}"/>
                  </a:ext>
                </a:extLst>
              </p:cNvPr>
              <p:cNvCxnSpPr>
                <a:cxnSpLocks/>
                <a:stCxn id="673" idx="6"/>
                <a:endCxn id="682" idx="2"/>
              </p:cNvCxnSpPr>
              <p:nvPr/>
            </p:nvCxnSpPr>
            <p:spPr>
              <a:xfrm>
                <a:off x="5202302" y="3660666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3" name="Straight Arrow Connector 742">
                <a:extLst>
                  <a:ext uri="{FF2B5EF4-FFF2-40B4-BE49-F238E27FC236}">
                    <a16:creationId xmlns:a16="http://schemas.microsoft.com/office/drawing/2014/main" id="{C3CD331C-55B2-405E-8086-3F1554118C44}"/>
                  </a:ext>
                </a:extLst>
              </p:cNvPr>
              <p:cNvCxnSpPr>
                <a:cxnSpLocks/>
                <a:stCxn id="673" idx="6"/>
                <a:endCxn id="683" idx="2"/>
              </p:cNvCxnSpPr>
              <p:nvPr/>
            </p:nvCxnSpPr>
            <p:spPr>
              <a:xfrm>
                <a:off x="5202302" y="3660666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4" name="Straight Arrow Connector 743">
                <a:extLst>
                  <a:ext uri="{FF2B5EF4-FFF2-40B4-BE49-F238E27FC236}">
                    <a16:creationId xmlns:a16="http://schemas.microsoft.com/office/drawing/2014/main" id="{7A4BFA7E-1006-4D83-B0FA-9A9894404AF2}"/>
                  </a:ext>
                </a:extLst>
              </p:cNvPr>
              <p:cNvCxnSpPr>
                <a:cxnSpLocks/>
                <a:stCxn id="673" idx="6"/>
                <a:endCxn id="684" idx="2"/>
              </p:cNvCxnSpPr>
              <p:nvPr/>
            </p:nvCxnSpPr>
            <p:spPr>
              <a:xfrm>
                <a:off x="5202302" y="3660666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5" name="Straight Arrow Connector 744">
                <a:extLst>
                  <a:ext uri="{FF2B5EF4-FFF2-40B4-BE49-F238E27FC236}">
                    <a16:creationId xmlns:a16="http://schemas.microsoft.com/office/drawing/2014/main" id="{537BE57A-1348-4363-84C9-169AE70C01BA}"/>
                  </a:ext>
                </a:extLst>
              </p:cNvPr>
              <p:cNvCxnSpPr>
                <a:cxnSpLocks/>
                <a:stCxn id="673" idx="6"/>
                <a:endCxn id="685" idx="2"/>
              </p:cNvCxnSpPr>
              <p:nvPr/>
            </p:nvCxnSpPr>
            <p:spPr>
              <a:xfrm>
                <a:off x="5202302" y="3660666"/>
                <a:ext cx="326727" cy="63584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6" name="Straight Arrow Connector 745">
                <a:extLst>
                  <a:ext uri="{FF2B5EF4-FFF2-40B4-BE49-F238E27FC236}">
                    <a16:creationId xmlns:a16="http://schemas.microsoft.com/office/drawing/2014/main" id="{A2A01CC6-90E8-4334-8C02-8FFDE5A0DF05}"/>
                  </a:ext>
                </a:extLst>
              </p:cNvPr>
              <p:cNvCxnSpPr>
                <a:cxnSpLocks/>
                <a:stCxn id="674" idx="6"/>
                <a:endCxn id="680" idx="2"/>
              </p:cNvCxnSpPr>
              <p:nvPr/>
            </p:nvCxnSpPr>
            <p:spPr>
              <a:xfrm flipV="1">
                <a:off x="5202302" y="3689299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7" name="Straight Arrow Connector 746">
                <a:extLst>
                  <a:ext uri="{FF2B5EF4-FFF2-40B4-BE49-F238E27FC236}">
                    <a16:creationId xmlns:a16="http://schemas.microsoft.com/office/drawing/2014/main" id="{BBCD83F2-0A28-42EF-8C28-34C0B56A7776}"/>
                  </a:ext>
                </a:extLst>
              </p:cNvPr>
              <p:cNvCxnSpPr>
                <a:cxnSpLocks/>
                <a:stCxn id="674" idx="6"/>
                <a:endCxn id="681" idx="2"/>
              </p:cNvCxnSpPr>
              <p:nvPr/>
            </p:nvCxnSpPr>
            <p:spPr>
              <a:xfrm>
                <a:off x="5202302" y="3782109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8" name="Straight Arrow Connector 747">
                <a:extLst>
                  <a:ext uri="{FF2B5EF4-FFF2-40B4-BE49-F238E27FC236}">
                    <a16:creationId xmlns:a16="http://schemas.microsoft.com/office/drawing/2014/main" id="{294EE2F8-3DBB-4446-A4B5-D8E050C47E8B}"/>
                  </a:ext>
                </a:extLst>
              </p:cNvPr>
              <p:cNvCxnSpPr>
                <a:cxnSpLocks/>
                <a:stCxn id="674" idx="6"/>
                <a:endCxn id="682" idx="2"/>
              </p:cNvCxnSpPr>
              <p:nvPr/>
            </p:nvCxnSpPr>
            <p:spPr>
              <a:xfrm>
                <a:off x="5202302" y="3782109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9" name="Straight Arrow Connector 748">
                <a:extLst>
                  <a:ext uri="{FF2B5EF4-FFF2-40B4-BE49-F238E27FC236}">
                    <a16:creationId xmlns:a16="http://schemas.microsoft.com/office/drawing/2014/main" id="{566E8A81-FA88-463D-ACFD-9FE2772C8840}"/>
                  </a:ext>
                </a:extLst>
              </p:cNvPr>
              <p:cNvCxnSpPr>
                <a:cxnSpLocks/>
                <a:stCxn id="674" idx="6"/>
                <a:endCxn id="683" idx="2"/>
              </p:cNvCxnSpPr>
              <p:nvPr/>
            </p:nvCxnSpPr>
            <p:spPr>
              <a:xfrm>
                <a:off x="5202302" y="3782109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0" name="Straight Arrow Connector 749">
                <a:extLst>
                  <a:ext uri="{FF2B5EF4-FFF2-40B4-BE49-F238E27FC236}">
                    <a16:creationId xmlns:a16="http://schemas.microsoft.com/office/drawing/2014/main" id="{50EF457C-F886-44E8-9DBE-4254157D64B0}"/>
                  </a:ext>
                </a:extLst>
              </p:cNvPr>
              <p:cNvCxnSpPr>
                <a:cxnSpLocks/>
                <a:stCxn id="674" idx="6"/>
                <a:endCxn id="684" idx="2"/>
              </p:cNvCxnSpPr>
              <p:nvPr/>
            </p:nvCxnSpPr>
            <p:spPr>
              <a:xfrm>
                <a:off x="5202302" y="3782109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1" name="Straight Arrow Connector 750">
                <a:extLst>
                  <a:ext uri="{FF2B5EF4-FFF2-40B4-BE49-F238E27FC236}">
                    <a16:creationId xmlns:a16="http://schemas.microsoft.com/office/drawing/2014/main" id="{1F30B77D-AFB4-4E32-948A-6EE1BE0747D1}"/>
                  </a:ext>
                </a:extLst>
              </p:cNvPr>
              <p:cNvCxnSpPr>
                <a:cxnSpLocks/>
                <a:stCxn id="674" idx="6"/>
                <a:endCxn id="684" idx="2"/>
              </p:cNvCxnSpPr>
              <p:nvPr/>
            </p:nvCxnSpPr>
            <p:spPr>
              <a:xfrm>
                <a:off x="5202302" y="3782109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2" name="Straight Arrow Connector 751">
                <a:extLst>
                  <a:ext uri="{FF2B5EF4-FFF2-40B4-BE49-F238E27FC236}">
                    <a16:creationId xmlns:a16="http://schemas.microsoft.com/office/drawing/2014/main" id="{C554BED7-0D61-4870-890C-FF883508E34B}"/>
                  </a:ext>
                </a:extLst>
              </p:cNvPr>
              <p:cNvCxnSpPr>
                <a:cxnSpLocks/>
                <a:stCxn id="674" idx="6"/>
                <a:endCxn id="685" idx="2"/>
              </p:cNvCxnSpPr>
              <p:nvPr/>
            </p:nvCxnSpPr>
            <p:spPr>
              <a:xfrm>
                <a:off x="5202302" y="3782109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3" name="Straight Arrow Connector 752">
                <a:extLst>
                  <a:ext uri="{FF2B5EF4-FFF2-40B4-BE49-F238E27FC236}">
                    <a16:creationId xmlns:a16="http://schemas.microsoft.com/office/drawing/2014/main" id="{CDBA3740-B538-4FC6-85E8-13B48730F5DD}"/>
                  </a:ext>
                </a:extLst>
              </p:cNvPr>
              <p:cNvCxnSpPr>
                <a:cxnSpLocks/>
                <a:stCxn id="675" idx="6"/>
                <a:endCxn id="680" idx="2"/>
              </p:cNvCxnSpPr>
              <p:nvPr/>
            </p:nvCxnSpPr>
            <p:spPr>
              <a:xfrm flipV="1">
                <a:off x="5202302" y="3689299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4" name="Straight Arrow Connector 753">
                <a:extLst>
                  <a:ext uri="{FF2B5EF4-FFF2-40B4-BE49-F238E27FC236}">
                    <a16:creationId xmlns:a16="http://schemas.microsoft.com/office/drawing/2014/main" id="{2F6501B0-23EE-4F93-BED4-CEDE6774364D}"/>
                  </a:ext>
                </a:extLst>
              </p:cNvPr>
              <p:cNvCxnSpPr>
                <a:cxnSpLocks/>
                <a:stCxn id="675" idx="6"/>
                <a:endCxn id="681" idx="2"/>
              </p:cNvCxnSpPr>
              <p:nvPr/>
            </p:nvCxnSpPr>
            <p:spPr>
              <a:xfrm flipV="1">
                <a:off x="5202302" y="3810742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5" name="Straight Arrow Connector 754">
                <a:extLst>
                  <a:ext uri="{FF2B5EF4-FFF2-40B4-BE49-F238E27FC236}">
                    <a16:creationId xmlns:a16="http://schemas.microsoft.com/office/drawing/2014/main" id="{1BB71842-BAF1-4953-B4F7-A37D83DB0448}"/>
                  </a:ext>
                </a:extLst>
              </p:cNvPr>
              <p:cNvCxnSpPr>
                <a:cxnSpLocks/>
                <a:stCxn id="675" idx="6"/>
                <a:endCxn id="682" idx="2"/>
              </p:cNvCxnSpPr>
              <p:nvPr/>
            </p:nvCxnSpPr>
            <p:spPr>
              <a:xfrm>
                <a:off x="5202302" y="3903552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6" name="Straight Arrow Connector 755">
                <a:extLst>
                  <a:ext uri="{FF2B5EF4-FFF2-40B4-BE49-F238E27FC236}">
                    <a16:creationId xmlns:a16="http://schemas.microsoft.com/office/drawing/2014/main" id="{E462BEC0-7B20-496F-A7BE-D422EA999B0C}"/>
                  </a:ext>
                </a:extLst>
              </p:cNvPr>
              <p:cNvCxnSpPr>
                <a:cxnSpLocks/>
                <a:stCxn id="675" idx="6"/>
                <a:endCxn id="683" idx="2"/>
              </p:cNvCxnSpPr>
              <p:nvPr/>
            </p:nvCxnSpPr>
            <p:spPr>
              <a:xfrm>
                <a:off x="5202302" y="3903552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7" name="Straight Arrow Connector 756">
                <a:extLst>
                  <a:ext uri="{FF2B5EF4-FFF2-40B4-BE49-F238E27FC236}">
                    <a16:creationId xmlns:a16="http://schemas.microsoft.com/office/drawing/2014/main" id="{A81DD6ED-4F34-4366-971C-8A5C7BF3A1A7}"/>
                  </a:ext>
                </a:extLst>
              </p:cNvPr>
              <p:cNvCxnSpPr>
                <a:cxnSpLocks/>
                <a:stCxn id="675" idx="6"/>
                <a:endCxn id="684" idx="2"/>
              </p:cNvCxnSpPr>
              <p:nvPr/>
            </p:nvCxnSpPr>
            <p:spPr>
              <a:xfrm>
                <a:off x="5202302" y="3903552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8" name="Straight Arrow Connector 757">
                <a:extLst>
                  <a:ext uri="{FF2B5EF4-FFF2-40B4-BE49-F238E27FC236}">
                    <a16:creationId xmlns:a16="http://schemas.microsoft.com/office/drawing/2014/main" id="{1A745A6C-EC64-4273-8507-CD206425E7CA}"/>
                  </a:ext>
                </a:extLst>
              </p:cNvPr>
              <p:cNvCxnSpPr>
                <a:cxnSpLocks/>
                <a:stCxn id="675" idx="6"/>
                <a:endCxn id="685" idx="2"/>
              </p:cNvCxnSpPr>
              <p:nvPr/>
            </p:nvCxnSpPr>
            <p:spPr>
              <a:xfrm>
                <a:off x="5202302" y="3903552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9" name="Straight Arrow Connector 758">
                <a:extLst>
                  <a:ext uri="{FF2B5EF4-FFF2-40B4-BE49-F238E27FC236}">
                    <a16:creationId xmlns:a16="http://schemas.microsoft.com/office/drawing/2014/main" id="{4FEB2BF0-EEF5-4351-A7C8-620A124B1CA6}"/>
                  </a:ext>
                </a:extLst>
              </p:cNvPr>
              <p:cNvCxnSpPr>
                <a:cxnSpLocks/>
                <a:stCxn id="676" idx="6"/>
                <a:endCxn id="680" idx="2"/>
              </p:cNvCxnSpPr>
              <p:nvPr/>
            </p:nvCxnSpPr>
            <p:spPr>
              <a:xfrm flipV="1">
                <a:off x="5202302" y="3689299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0" name="Straight Arrow Connector 759">
                <a:extLst>
                  <a:ext uri="{FF2B5EF4-FFF2-40B4-BE49-F238E27FC236}">
                    <a16:creationId xmlns:a16="http://schemas.microsoft.com/office/drawing/2014/main" id="{0F37FB41-69F8-4D89-B93C-47F39DDD5573}"/>
                  </a:ext>
                </a:extLst>
              </p:cNvPr>
              <p:cNvCxnSpPr>
                <a:cxnSpLocks/>
                <a:stCxn id="676" idx="6"/>
                <a:endCxn id="681" idx="2"/>
              </p:cNvCxnSpPr>
              <p:nvPr/>
            </p:nvCxnSpPr>
            <p:spPr>
              <a:xfrm flipV="1">
                <a:off x="5202302" y="3810742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1" name="Straight Arrow Connector 760">
                <a:extLst>
                  <a:ext uri="{FF2B5EF4-FFF2-40B4-BE49-F238E27FC236}">
                    <a16:creationId xmlns:a16="http://schemas.microsoft.com/office/drawing/2014/main" id="{00B55239-6622-494F-A915-B1FD36F115C9}"/>
                  </a:ext>
                </a:extLst>
              </p:cNvPr>
              <p:cNvCxnSpPr>
                <a:cxnSpLocks/>
                <a:stCxn id="676" idx="6"/>
                <a:endCxn id="682" idx="2"/>
              </p:cNvCxnSpPr>
              <p:nvPr/>
            </p:nvCxnSpPr>
            <p:spPr>
              <a:xfrm flipV="1">
                <a:off x="5202302" y="3932185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Arrow Connector 761">
                <a:extLst>
                  <a:ext uri="{FF2B5EF4-FFF2-40B4-BE49-F238E27FC236}">
                    <a16:creationId xmlns:a16="http://schemas.microsoft.com/office/drawing/2014/main" id="{33A20AFE-5EB3-481F-821A-FA9576CA191D}"/>
                  </a:ext>
                </a:extLst>
              </p:cNvPr>
              <p:cNvCxnSpPr>
                <a:cxnSpLocks/>
                <a:stCxn id="676" idx="6"/>
                <a:endCxn id="683" idx="2"/>
              </p:cNvCxnSpPr>
              <p:nvPr/>
            </p:nvCxnSpPr>
            <p:spPr>
              <a:xfrm>
                <a:off x="5202302" y="4024995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Arrow Connector 762">
                <a:extLst>
                  <a:ext uri="{FF2B5EF4-FFF2-40B4-BE49-F238E27FC236}">
                    <a16:creationId xmlns:a16="http://schemas.microsoft.com/office/drawing/2014/main" id="{7174DEA4-5C7C-44A9-82DE-FF1EC19BB5E0}"/>
                  </a:ext>
                </a:extLst>
              </p:cNvPr>
              <p:cNvCxnSpPr>
                <a:cxnSpLocks/>
                <a:stCxn id="676" idx="6"/>
                <a:endCxn id="684" idx="2"/>
              </p:cNvCxnSpPr>
              <p:nvPr/>
            </p:nvCxnSpPr>
            <p:spPr>
              <a:xfrm>
                <a:off x="5202302" y="4024995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Arrow Connector 763">
                <a:extLst>
                  <a:ext uri="{FF2B5EF4-FFF2-40B4-BE49-F238E27FC236}">
                    <a16:creationId xmlns:a16="http://schemas.microsoft.com/office/drawing/2014/main" id="{59CA2578-75C1-408B-9DA4-99DCCF253669}"/>
                  </a:ext>
                </a:extLst>
              </p:cNvPr>
              <p:cNvCxnSpPr>
                <a:cxnSpLocks/>
                <a:stCxn id="676" idx="6"/>
                <a:endCxn id="685" idx="2"/>
              </p:cNvCxnSpPr>
              <p:nvPr/>
            </p:nvCxnSpPr>
            <p:spPr>
              <a:xfrm>
                <a:off x="5202302" y="4024995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Arrow Connector 764">
                <a:extLst>
                  <a:ext uri="{FF2B5EF4-FFF2-40B4-BE49-F238E27FC236}">
                    <a16:creationId xmlns:a16="http://schemas.microsoft.com/office/drawing/2014/main" id="{54F25359-5ADE-4049-A65B-4466897A44C5}"/>
                  </a:ext>
                </a:extLst>
              </p:cNvPr>
              <p:cNvCxnSpPr>
                <a:cxnSpLocks/>
                <a:stCxn id="677" idx="6"/>
                <a:endCxn id="680" idx="2"/>
              </p:cNvCxnSpPr>
              <p:nvPr/>
            </p:nvCxnSpPr>
            <p:spPr>
              <a:xfrm flipV="1">
                <a:off x="5202302" y="3689299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Arrow Connector 765">
                <a:extLst>
                  <a:ext uri="{FF2B5EF4-FFF2-40B4-BE49-F238E27FC236}">
                    <a16:creationId xmlns:a16="http://schemas.microsoft.com/office/drawing/2014/main" id="{638E132F-933D-49FF-AC69-F58DEAA6ADC9}"/>
                  </a:ext>
                </a:extLst>
              </p:cNvPr>
              <p:cNvCxnSpPr>
                <a:cxnSpLocks/>
                <a:stCxn id="677" idx="6"/>
                <a:endCxn id="681" idx="2"/>
              </p:cNvCxnSpPr>
              <p:nvPr/>
            </p:nvCxnSpPr>
            <p:spPr>
              <a:xfrm flipV="1">
                <a:off x="5202302" y="3810742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Arrow Connector 766">
                <a:extLst>
                  <a:ext uri="{FF2B5EF4-FFF2-40B4-BE49-F238E27FC236}">
                    <a16:creationId xmlns:a16="http://schemas.microsoft.com/office/drawing/2014/main" id="{1129260F-1914-43D9-8954-E5C6AA713EFC}"/>
                  </a:ext>
                </a:extLst>
              </p:cNvPr>
              <p:cNvCxnSpPr>
                <a:cxnSpLocks/>
                <a:stCxn id="677" idx="6"/>
                <a:endCxn id="682" idx="2"/>
              </p:cNvCxnSpPr>
              <p:nvPr/>
            </p:nvCxnSpPr>
            <p:spPr>
              <a:xfrm flipV="1">
                <a:off x="5202302" y="3932185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Arrow Connector 767">
                <a:extLst>
                  <a:ext uri="{FF2B5EF4-FFF2-40B4-BE49-F238E27FC236}">
                    <a16:creationId xmlns:a16="http://schemas.microsoft.com/office/drawing/2014/main" id="{AF88D9F1-66BF-4A6A-BCBC-AC9B89B9F7FD}"/>
                  </a:ext>
                </a:extLst>
              </p:cNvPr>
              <p:cNvCxnSpPr>
                <a:cxnSpLocks/>
                <a:stCxn id="677" idx="6"/>
                <a:endCxn id="683" idx="2"/>
              </p:cNvCxnSpPr>
              <p:nvPr/>
            </p:nvCxnSpPr>
            <p:spPr>
              <a:xfrm flipV="1">
                <a:off x="5202302" y="4053628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Arrow Connector 768">
                <a:extLst>
                  <a:ext uri="{FF2B5EF4-FFF2-40B4-BE49-F238E27FC236}">
                    <a16:creationId xmlns:a16="http://schemas.microsoft.com/office/drawing/2014/main" id="{CEF565D9-617A-4DD9-9F6D-275048D2DE06}"/>
                  </a:ext>
                </a:extLst>
              </p:cNvPr>
              <p:cNvCxnSpPr>
                <a:cxnSpLocks/>
                <a:stCxn id="677" idx="6"/>
                <a:endCxn id="684" idx="2"/>
              </p:cNvCxnSpPr>
              <p:nvPr/>
            </p:nvCxnSpPr>
            <p:spPr>
              <a:xfrm>
                <a:off x="5202302" y="4146438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Arrow Connector 769">
                <a:extLst>
                  <a:ext uri="{FF2B5EF4-FFF2-40B4-BE49-F238E27FC236}">
                    <a16:creationId xmlns:a16="http://schemas.microsoft.com/office/drawing/2014/main" id="{1677BFFA-84BF-4D1A-8848-91390CC8FA5E}"/>
                  </a:ext>
                </a:extLst>
              </p:cNvPr>
              <p:cNvCxnSpPr>
                <a:cxnSpLocks/>
                <a:stCxn id="677" idx="6"/>
                <a:endCxn id="685" idx="2"/>
              </p:cNvCxnSpPr>
              <p:nvPr/>
            </p:nvCxnSpPr>
            <p:spPr>
              <a:xfrm>
                <a:off x="5202302" y="4146438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Arrow Connector 770">
                <a:extLst>
                  <a:ext uri="{FF2B5EF4-FFF2-40B4-BE49-F238E27FC236}">
                    <a16:creationId xmlns:a16="http://schemas.microsoft.com/office/drawing/2014/main" id="{D3599061-C6AF-4190-9948-CE0C7307B078}"/>
                  </a:ext>
                </a:extLst>
              </p:cNvPr>
              <p:cNvCxnSpPr>
                <a:cxnSpLocks/>
                <a:stCxn id="678" idx="6"/>
                <a:endCxn id="680" idx="2"/>
              </p:cNvCxnSpPr>
              <p:nvPr/>
            </p:nvCxnSpPr>
            <p:spPr>
              <a:xfrm flipV="1">
                <a:off x="5202302" y="3689299"/>
                <a:ext cx="326727" cy="5785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Arrow Connector 771">
                <a:extLst>
                  <a:ext uri="{FF2B5EF4-FFF2-40B4-BE49-F238E27FC236}">
                    <a16:creationId xmlns:a16="http://schemas.microsoft.com/office/drawing/2014/main" id="{DF3886EC-2350-40C4-A3F5-70E1C74DE323}"/>
                  </a:ext>
                </a:extLst>
              </p:cNvPr>
              <p:cNvCxnSpPr>
                <a:cxnSpLocks/>
                <a:stCxn id="678" idx="6"/>
                <a:endCxn id="681" idx="2"/>
              </p:cNvCxnSpPr>
              <p:nvPr/>
            </p:nvCxnSpPr>
            <p:spPr>
              <a:xfrm flipV="1">
                <a:off x="5202302" y="3810742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Arrow Connector 772">
                <a:extLst>
                  <a:ext uri="{FF2B5EF4-FFF2-40B4-BE49-F238E27FC236}">
                    <a16:creationId xmlns:a16="http://schemas.microsoft.com/office/drawing/2014/main" id="{A2002D1D-75B0-4401-9D44-3EE5D8489907}"/>
                  </a:ext>
                </a:extLst>
              </p:cNvPr>
              <p:cNvCxnSpPr>
                <a:cxnSpLocks/>
                <a:stCxn id="678" idx="6"/>
                <a:endCxn id="682" idx="2"/>
              </p:cNvCxnSpPr>
              <p:nvPr/>
            </p:nvCxnSpPr>
            <p:spPr>
              <a:xfrm flipV="1">
                <a:off x="5202302" y="3932185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Arrow Connector 773">
                <a:extLst>
                  <a:ext uri="{FF2B5EF4-FFF2-40B4-BE49-F238E27FC236}">
                    <a16:creationId xmlns:a16="http://schemas.microsoft.com/office/drawing/2014/main" id="{48BD9CC1-8476-4AB4-9E14-B45429E8B944}"/>
                  </a:ext>
                </a:extLst>
              </p:cNvPr>
              <p:cNvCxnSpPr>
                <a:cxnSpLocks/>
                <a:stCxn id="678" idx="6"/>
                <a:endCxn id="683" idx="2"/>
              </p:cNvCxnSpPr>
              <p:nvPr/>
            </p:nvCxnSpPr>
            <p:spPr>
              <a:xfrm flipV="1">
                <a:off x="5202302" y="4053628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Arrow Connector 774">
                <a:extLst>
                  <a:ext uri="{FF2B5EF4-FFF2-40B4-BE49-F238E27FC236}">
                    <a16:creationId xmlns:a16="http://schemas.microsoft.com/office/drawing/2014/main" id="{FF277015-72D1-4641-B0C2-475BA623C97C}"/>
                  </a:ext>
                </a:extLst>
              </p:cNvPr>
              <p:cNvCxnSpPr>
                <a:cxnSpLocks/>
                <a:stCxn id="678" idx="6"/>
                <a:endCxn id="684" idx="2"/>
              </p:cNvCxnSpPr>
              <p:nvPr/>
            </p:nvCxnSpPr>
            <p:spPr>
              <a:xfrm flipV="1">
                <a:off x="5202302" y="4175071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Arrow Connector 775">
                <a:extLst>
                  <a:ext uri="{FF2B5EF4-FFF2-40B4-BE49-F238E27FC236}">
                    <a16:creationId xmlns:a16="http://schemas.microsoft.com/office/drawing/2014/main" id="{4E2E5266-167E-437D-83C6-FE0BB38399DE}"/>
                  </a:ext>
                </a:extLst>
              </p:cNvPr>
              <p:cNvCxnSpPr>
                <a:cxnSpLocks/>
                <a:stCxn id="678" idx="6"/>
                <a:endCxn id="685" idx="2"/>
              </p:cNvCxnSpPr>
              <p:nvPr/>
            </p:nvCxnSpPr>
            <p:spPr>
              <a:xfrm>
                <a:off x="5202302" y="4267881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Arrow Connector 776">
                <a:extLst>
                  <a:ext uri="{FF2B5EF4-FFF2-40B4-BE49-F238E27FC236}">
                    <a16:creationId xmlns:a16="http://schemas.microsoft.com/office/drawing/2014/main" id="{BC735D0D-B0A2-49A3-8BBE-509C5DB787A9}"/>
                  </a:ext>
                </a:extLst>
              </p:cNvPr>
              <p:cNvCxnSpPr>
                <a:cxnSpLocks/>
                <a:stCxn id="679" idx="6"/>
                <a:endCxn id="680" idx="2"/>
              </p:cNvCxnSpPr>
              <p:nvPr/>
            </p:nvCxnSpPr>
            <p:spPr>
              <a:xfrm flipV="1">
                <a:off x="5202302" y="3689299"/>
                <a:ext cx="326727" cy="70002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Arrow Connector 777">
                <a:extLst>
                  <a:ext uri="{FF2B5EF4-FFF2-40B4-BE49-F238E27FC236}">
                    <a16:creationId xmlns:a16="http://schemas.microsoft.com/office/drawing/2014/main" id="{2959BCBB-3E1C-4B80-ACDC-325CB85ACA4F}"/>
                  </a:ext>
                </a:extLst>
              </p:cNvPr>
              <p:cNvCxnSpPr>
                <a:cxnSpLocks/>
                <a:stCxn id="679" idx="6"/>
                <a:endCxn id="681" idx="2"/>
              </p:cNvCxnSpPr>
              <p:nvPr/>
            </p:nvCxnSpPr>
            <p:spPr>
              <a:xfrm flipV="1">
                <a:off x="5202302" y="3810742"/>
                <a:ext cx="326727" cy="5785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Arrow Connector 778">
                <a:extLst>
                  <a:ext uri="{FF2B5EF4-FFF2-40B4-BE49-F238E27FC236}">
                    <a16:creationId xmlns:a16="http://schemas.microsoft.com/office/drawing/2014/main" id="{A87B92DD-8330-437B-AFDF-BAFDE08337EC}"/>
                  </a:ext>
                </a:extLst>
              </p:cNvPr>
              <p:cNvCxnSpPr>
                <a:cxnSpLocks/>
                <a:stCxn id="679" idx="6"/>
                <a:endCxn id="682" idx="2"/>
              </p:cNvCxnSpPr>
              <p:nvPr/>
            </p:nvCxnSpPr>
            <p:spPr>
              <a:xfrm flipV="1">
                <a:off x="5202302" y="3932185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Arrow Connector 779">
                <a:extLst>
                  <a:ext uri="{FF2B5EF4-FFF2-40B4-BE49-F238E27FC236}">
                    <a16:creationId xmlns:a16="http://schemas.microsoft.com/office/drawing/2014/main" id="{28290977-77CC-4E05-A2C1-0A25245A91BC}"/>
                  </a:ext>
                </a:extLst>
              </p:cNvPr>
              <p:cNvCxnSpPr>
                <a:cxnSpLocks/>
                <a:stCxn id="679" idx="6"/>
                <a:endCxn id="683" idx="2"/>
              </p:cNvCxnSpPr>
              <p:nvPr/>
            </p:nvCxnSpPr>
            <p:spPr>
              <a:xfrm flipV="1">
                <a:off x="5202302" y="4053628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Arrow Connector 780">
                <a:extLst>
                  <a:ext uri="{FF2B5EF4-FFF2-40B4-BE49-F238E27FC236}">
                    <a16:creationId xmlns:a16="http://schemas.microsoft.com/office/drawing/2014/main" id="{914D4C95-944A-49A4-AE17-EBAF4E6570AF}"/>
                  </a:ext>
                </a:extLst>
              </p:cNvPr>
              <p:cNvCxnSpPr>
                <a:cxnSpLocks/>
                <a:stCxn id="679" idx="6"/>
                <a:endCxn id="684" idx="2"/>
              </p:cNvCxnSpPr>
              <p:nvPr/>
            </p:nvCxnSpPr>
            <p:spPr>
              <a:xfrm flipV="1">
                <a:off x="5202302" y="4175071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Arrow Connector 781">
                <a:extLst>
                  <a:ext uri="{FF2B5EF4-FFF2-40B4-BE49-F238E27FC236}">
                    <a16:creationId xmlns:a16="http://schemas.microsoft.com/office/drawing/2014/main" id="{1CEE2396-4B84-4901-BFE1-9B7FD6843746}"/>
                  </a:ext>
                </a:extLst>
              </p:cNvPr>
              <p:cNvCxnSpPr>
                <a:cxnSpLocks/>
                <a:stCxn id="679" idx="6"/>
                <a:endCxn id="685" idx="2"/>
              </p:cNvCxnSpPr>
              <p:nvPr/>
            </p:nvCxnSpPr>
            <p:spPr>
              <a:xfrm flipV="1">
                <a:off x="5202302" y="4296514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3" name="Arrow: Down 782">
              <a:extLst>
                <a:ext uri="{FF2B5EF4-FFF2-40B4-BE49-F238E27FC236}">
                  <a16:creationId xmlns:a16="http://schemas.microsoft.com/office/drawing/2014/main" id="{AB77A6CB-6055-47D2-BF6E-4D99CCF09BAB}"/>
                </a:ext>
              </a:extLst>
            </p:cNvPr>
            <p:cNvSpPr/>
            <p:nvPr/>
          </p:nvSpPr>
          <p:spPr>
            <a:xfrm>
              <a:off x="9856843" y="3209938"/>
              <a:ext cx="191535" cy="617791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rgbClr val="84A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Arrow: Down 783">
              <a:extLst>
                <a:ext uri="{FF2B5EF4-FFF2-40B4-BE49-F238E27FC236}">
                  <a16:creationId xmlns:a16="http://schemas.microsoft.com/office/drawing/2014/main" id="{1BC5236F-6F4C-4DDF-B13C-9777001BAF58}"/>
                </a:ext>
              </a:extLst>
            </p:cNvPr>
            <p:cNvSpPr/>
            <p:nvPr/>
          </p:nvSpPr>
          <p:spPr>
            <a:xfrm>
              <a:off x="11375515" y="3209938"/>
              <a:ext cx="191535" cy="1138080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rgbClr val="84A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Rectangle 784">
              <a:extLst>
                <a:ext uri="{FF2B5EF4-FFF2-40B4-BE49-F238E27FC236}">
                  <a16:creationId xmlns:a16="http://schemas.microsoft.com/office/drawing/2014/main" id="{C534F3C1-EBFC-4AF5-9A2B-69A34CC93B55}"/>
                </a:ext>
              </a:extLst>
            </p:cNvPr>
            <p:cNvSpPr/>
            <p:nvPr/>
          </p:nvSpPr>
          <p:spPr>
            <a:xfrm>
              <a:off x="10638426" y="3277332"/>
              <a:ext cx="98635" cy="11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6" name="Straight Connector 785">
              <a:extLst>
                <a:ext uri="{FF2B5EF4-FFF2-40B4-BE49-F238E27FC236}">
                  <a16:creationId xmlns:a16="http://schemas.microsoft.com/office/drawing/2014/main" id="{9F18EA49-06D4-4212-978F-8CA8622D52C7}"/>
                </a:ext>
              </a:extLst>
            </p:cNvPr>
            <p:cNvCxnSpPr>
              <a:cxnSpLocks/>
            </p:cNvCxnSpPr>
            <p:nvPr/>
          </p:nvCxnSpPr>
          <p:spPr>
            <a:xfrm>
              <a:off x="10687744" y="2146773"/>
              <a:ext cx="0" cy="2747025"/>
            </a:xfrm>
            <a:prstGeom prst="line">
              <a:avLst/>
            </a:prstGeom>
            <a:ln w="38100">
              <a:solidFill>
                <a:srgbClr val="A7CF8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7" name="Rectangle 786">
              <a:extLst>
                <a:ext uri="{FF2B5EF4-FFF2-40B4-BE49-F238E27FC236}">
                  <a16:creationId xmlns:a16="http://schemas.microsoft.com/office/drawing/2014/main" id="{6B39A999-80CF-40F0-922C-EEDB91B6203A}"/>
                </a:ext>
              </a:extLst>
            </p:cNvPr>
            <p:cNvSpPr/>
            <p:nvPr/>
          </p:nvSpPr>
          <p:spPr>
            <a:xfrm>
              <a:off x="9597908" y="3278497"/>
              <a:ext cx="2222620" cy="2886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A7CF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</a:rPr>
                <a:t>MIG</a:t>
              </a:r>
              <a:endParaRPr lang="en-US" sz="24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788" name="Group 787">
            <a:extLst>
              <a:ext uri="{FF2B5EF4-FFF2-40B4-BE49-F238E27FC236}">
                <a16:creationId xmlns:a16="http://schemas.microsoft.com/office/drawing/2014/main" id="{13D3E2F7-C1B8-4A60-9E36-1467C4D8262D}"/>
              </a:ext>
            </a:extLst>
          </p:cNvPr>
          <p:cNvGrpSpPr/>
          <p:nvPr/>
        </p:nvGrpSpPr>
        <p:grpSpPr>
          <a:xfrm>
            <a:off x="3241497" y="2246407"/>
            <a:ext cx="2325210" cy="2636961"/>
            <a:chOff x="6361668" y="2256837"/>
            <a:chExt cx="2325210" cy="2636961"/>
          </a:xfrm>
        </p:grpSpPr>
        <p:pic>
          <p:nvPicPr>
            <p:cNvPr id="789" name="Picture 788" descr="A close - up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DB897BFD-B6BC-4943-9893-ABD2B658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1668" y="3661437"/>
              <a:ext cx="2325210" cy="1232361"/>
            </a:xfrm>
            <a:prstGeom prst="rect">
              <a:avLst/>
            </a:prstGeom>
          </p:spPr>
        </p:pic>
        <p:sp>
          <p:nvSpPr>
            <p:cNvPr id="790" name="Rectangle: Rounded Corners 789">
              <a:extLst>
                <a:ext uri="{FF2B5EF4-FFF2-40B4-BE49-F238E27FC236}">
                  <a16:creationId xmlns:a16="http://schemas.microsoft.com/office/drawing/2014/main" id="{D2D01AF4-5486-486A-AD21-906D317ABF8B}"/>
                </a:ext>
              </a:extLst>
            </p:cNvPr>
            <p:cNvSpPr/>
            <p:nvPr/>
          </p:nvSpPr>
          <p:spPr>
            <a:xfrm>
              <a:off x="6476327" y="3866680"/>
              <a:ext cx="1272261" cy="3151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A7CF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SGEMM</a:t>
              </a:r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791" name="Group 790">
              <a:extLst>
                <a:ext uri="{FF2B5EF4-FFF2-40B4-BE49-F238E27FC236}">
                  <a16:creationId xmlns:a16="http://schemas.microsoft.com/office/drawing/2014/main" id="{C47BEC9C-7FCE-45E3-B98D-A44DFC667081}"/>
                </a:ext>
              </a:extLst>
            </p:cNvPr>
            <p:cNvGrpSpPr/>
            <p:nvPr/>
          </p:nvGrpSpPr>
          <p:grpSpPr>
            <a:xfrm>
              <a:off x="6390739" y="2256837"/>
              <a:ext cx="749669" cy="895821"/>
              <a:chOff x="4825080" y="3516363"/>
              <a:chExt cx="749669" cy="895821"/>
            </a:xfrm>
          </p:grpSpPr>
          <p:sp>
            <p:nvSpPr>
              <p:cNvPr id="914" name="Oval 913">
                <a:extLst>
                  <a:ext uri="{FF2B5EF4-FFF2-40B4-BE49-F238E27FC236}">
                    <a16:creationId xmlns:a16="http://schemas.microsoft.com/office/drawing/2014/main" id="{52A257C0-F37E-4BB7-BFB7-4381E7BE55FF}"/>
                  </a:ext>
                </a:extLst>
              </p:cNvPr>
              <p:cNvSpPr/>
              <p:nvPr/>
            </p:nvSpPr>
            <p:spPr>
              <a:xfrm>
                <a:off x="4825080" y="3660666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5" name="Oval 914">
                <a:extLst>
                  <a:ext uri="{FF2B5EF4-FFF2-40B4-BE49-F238E27FC236}">
                    <a16:creationId xmlns:a16="http://schemas.microsoft.com/office/drawing/2014/main" id="{76AB8A5E-5396-4E3C-BE0B-CF68AEF724EF}"/>
                  </a:ext>
                </a:extLst>
              </p:cNvPr>
              <p:cNvSpPr/>
              <p:nvPr/>
            </p:nvSpPr>
            <p:spPr>
              <a:xfrm>
                <a:off x="4825080" y="378210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6" name="Oval 915">
                <a:extLst>
                  <a:ext uri="{FF2B5EF4-FFF2-40B4-BE49-F238E27FC236}">
                    <a16:creationId xmlns:a16="http://schemas.microsoft.com/office/drawing/2014/main" id="{15AA2BBE-128F-4313-B823-8880A7D9EC1C}"/>
                  </a:ext>
                </a:extLst>
              </p:cNvPr>
              <p:cNvSpPr/>
              <p:nvPr/>
            </p:nvSpPr>
            <p:spPr>
              <a:xfrm>
                <a:off x="4825080" y="390355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7" name="Oval 916">
                <a:extLst>
                  <a:ext uri="{FF2B5EF4-FFF2-40B4-BE49-F238E27FC236}">
                    <a16:creationId xmlns:a16="http://schemas.microsoft.com/office/drawing/2014/main" id="{3F6B91E3-D86F-4613-A16B-63EAEDD236A8}"/>
                  </a:ext>
                </a:extLst>
              </p:cNvPr>
              <p:cNvSpPr/>
              <p:nvPr/>
            </p:nvSpPr>
            <p:spPr>
              <a:xfrm>
                <a:off x="4825080" y="402499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8" name="Oval 917">
                <a:extLst>
                  <a:ext uri="{FF2B5EF4-FFF2-40B4-BE49-F238E27FC236}">
                    <a16:creationId xmlns:a16="http://schemas.microsoft.com/office/drawing/2014/main" id="{F3A07434-8A14-4BEA-A520-E529C26119A8}"/>
                  </a:ext>
                </a:extLst>
              </p:cNvPr>
              <p:cNvSpPr/>
              <p:nvPr/>
            </p:nvSpPr>
            <p:spPr>
              <a:xfrm>
                <a:off x="4825080" y="414643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9" name="Oval 918">
                <a:extLst>
                  <a:ext uri="{FF2B5EF4-FFF2-40B4-BE49-F238E27FC236}">
                    <a16:creationId xmlns:a16="http://schemas.microsoft.com/office/drawing/2014/main" id="{F59A6FEA-028F-4A3A-8967-865F2EC58E76}"/>
                  </a:ext>
                </a:extLst>
              </p:cNvPr>
              <p:cNvSpPr/>
              <p:nvPr/>
            </p:nvSpPr>
            <p:spPr>
              <a:xfrm>
                <a:off x="4825080" y="426788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0" name="Oval 919">
                <a:extLst>
                  <a:ext uri="{FF2B5EF4-FFF2-40B4-BE49-F238E27FC236}">
                    <a16:creationId xmlns:a16="http://schemas.microsoft.com/office/drawing/2014/main" id="{FB1FA737-402F-4C5F-93D3-649DD55E4567}"/>
                  </a:ext>
                </a:extLst>
              </p:cNvPr>
              <p:cNvSpPr/>
              <p:nvPr/>
            </p:nvSpPr>
            <p:spPr>
              <a:xfrm>
                <a:off x="5156582" y="3516363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1" name="Oval 920">
                <a:extLst>
                  <a:ext uri="{FF2B5EF4-FFF2-40B4-BE49-F238E27FC236}">
                    <a16:creationId xmlns:a16="http://schemas.microsoft.com/office/drawing/2014/main" id="{7E9AAF65-B593-462A-B929-DA9D096808F4}"/>
                  </a:ext>
                </a:extLst>
              </p:cNvPr>
              <p:cNvSpPr/>
              <p:nvPr/>
            </p:nvSpPr>
            <p:spPr>
              <a:xfrm>
                <a:off x="5156582" y="3637806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2" name="Oval 921">
                <a:extLst>
                  <a:ext uri="{FF2B5EF4-FFF2-40B4-BE49-F238E27FC236}">
                    <a16:creationId xmlns:a16="http://schemas.microsoft.com/office/drawing/2014/main" id="{947FDD91-BFD4-4FEB-9226-EAF86F105DFC}"/>
                  </a:ext>
                </a:extLst>
              </p:cNvPr>
              <p:cNvSpPr/>
              <p:nvPr/>
            </p:nvSpPr>
            <p:spPr>
              <a:xfrm>
                <a:off x="5156582" y="375924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3" name="Oval 922">
                <a:extLst>
                  <a:ext uri="{FF2B5EF4-FFF2-40B4-BE49-F238E27FC236}">
                    <a16:creationId xmlns:a16="http://schemas.microsoft.com/office/drawing/2014/main" id="{7875395A-563D-4FBB-9206-A973EB6AA1E5}"/>
                  </a:ext>
                </a:extLst>
              </p:cNvPr>
              <p:cNvSpPr/>
              <p:nvPr/>
            </p:nvSpPr>
            <p:spPr>
              <a:xfrm>
                <a:off x="5156582" y="388069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4" name="Oval 923">
                <a:extLst>
                  <a:ext uri="{FF2B5EF4-FFF2-40B4-BE49-F238E27FC236}">
                    <a16:creationId xmlns:a16="http://schemas.microsoft.com/office/drawing/2014/main" id="{FF15DE0C-B859-43FD-A800-BD51369FDDE0}"/>
                  </a:ext>
                </a:extLst>
              </p:cNvPr>
              <p:cNvSpPr/>
              <p:nvPr/>
            </p:nvSpPr>
            <p:spPr>
              <a:xfrm>
                <a:off x="5156582" y="400213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5" name="Oval 924">
                <a:extLst>
                  <a:ext uri="{FF2B5EF4-FFF2-40B4-BE49-F238E27FC236}">
                    <a16:creationId xmlns:a16="http://schemas.microsoft.com/office/drawing/2014/main" id="{9BED1C4D-F524-4B4C-B7C5-28378B9634CB}"/>
                  </a:ext>
                </a:extLst>
              </p:cNvPr>
              <p:cNvSpPr/>
              <p:nvPr/>
            </p:nvSpPr>
            <p:spPr>
              <a:xfrm>
                <a:off x="5156582" y="412357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6" name="Oval 925">
                <a:extLst>
                  <a:ext uri="{FF2B5EF4-FFF2-40B4-BE49-F238E27FC236}">
                    <a16:creationId xmlns:a16="http://schemas.microsoft.com/office/drawing/2014/main" id="{F02580F1-D516-419F-A9B2-6830713F6A01}"/>
                  </a:ext>
                </a:extLst>
              </p:cNvPr>
              <p:cNvSpPr/>
              <p:nvPr/>
            </p:nvSpPr>
            <p:spPr>
              <a:xfrm>
                <a:off x="5156582" y="424502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7" name="Oval 926">
                <a:extLst>
                  <a:ext uri="{FF2B5EF4-FFF2-40B4-BE49-F238E27FC236}">
                    <a16:creationId xmlns:a16="http://schemas.microsoft.com/office/drawing/2014/main" id="{5E40F4A0-7CC0-43C8-BB99-F9469C458FDF}"/>
                  </a:ext>
                </a:extLst>
              </p:cNvPr>
              <p:cNvSpPr/>
              <p:nvPr/>
            </p:nvSpPr>
            <p:spPr>
              <a:xfrm>
                <a:off x="5156582" y="4366464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8" name="Oval 927">
                <a:extLst>
                  <a:ext uri="{FF2B5EF4-FFF2-40B4-BE49-F238E27FC236}">
                    <a16:creationId xmlns:a16="http://schemas.microsoft.com/office/drawing/2014/main" id="{3E0C7059-94DC-477A-BBC7-3BA3D84FDBDF}"/>
                  </a:ext>
                </a:extLst>
              </p:cNvPr>
              <p:cNvSpPr/>
              <p:nvPr/>
            </p:nvSpPr>
            <p:spPr>
              <a:xfrm>
                <a:off x="5529029" y="366643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9" name="Oval 928">
                <a:extLst>
                  <a:ext uri="{FF2B5EF4-FFF2-40B4-BE49-F238E27FC236}">
                    <a16:creationId xmlns:a16="http://schemas.microsoft.com/office/drawing/2014/main" id="{708AC997-3B14-4DD6-91C7-467BD668F5BD}"/>
                  </a:ext>
                </a:extLst>
              </p:cNvPr>
              <p:cNvSpPr/>
              <p:nvPr/>
            </p:nvSpPr>
            <p:spPr>
              <a:xfrm>
                <a:off x="5529029" y="378788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0" name="Oval 929">
                <a:extLst>
                  <a:ext uri="{FF2B5EF4-FFF2-40B4-BE49-F238E27FC236}">
                    <a16:creationId xmlns:a16="http://schemas.microsoft.com/office/drawing/2014/main" id="{F17FE5A2-4745-4840-8D54-E95454B823FC}"/>
                  </a:ext>
                </a:extLst>
              </p:cNvPr>
              <p:cNvSpPr/>
              <p:nvPr/>
            </p:nvSpPr>
            <p:spPr>
              <a:xfrm>
                <a:off x="5529029" y="390932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1" name="Oval 930">
                <a:extLst>
                  <a:ext uri="{FF2B5EF4-FFF2-40B4-BE49-F238E27FC236}">
                    <a16:creationId xmlns:a16="http://schemas.microsoft.com/office/drawing/2014/main" id="{DD7B71D7-F772-44BA-9743-67E97354477B}"/>
                  </a:ext>
                </a:extLst>
              </p:cNvPr>
              <p:cNvSpPr/>
              <p:nvPr/>
            </p:nvSpPr>
            <p:spPr>
              <a:xfrm>
                <a:off x="5529029" y="403076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2" name="Oval 931">
                <a:extLst>
                  <a:ext uri="{FF2B5EF4-FFF2-40B4-BE49-F238E27FC236}">
                    <a16:creationId xmlns:a16="http://schemas.microsoft.com/office/drawing/2014/main" id="{50726272-1EB0-4ED3-BC20-AE000E833624}"/>
                  </a:ext>
                </a:extLst>
              </p:cNvPr>
              <p:cNvSpPr/>
              <p:nvPr/>
            </p:nvSpPr>
            <p:spPr>
              <a:xfrm>
                <a:off x="5529029" y="415221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3" name="Oval 932">
                <a:extLst>
                  <a:ext uri="{FF2B5EF4-FFF2-40B4-BE49-F238E27FC236}">
                    <a16:creationId xmlns:a16="http://schemas.microsoft.com/office/drawing/2014/main" id="{851D516A-8288-4919-BE3A-A478F2C89886}"/>
                  </a:ext>
                </a:extLst>
              </p:cNvPr>
              <p:cNvSpPr/>
              <p:nvPr/>
            </p:nvSpPr>
            <p:spPr>
              <a:xfrm>
                <a:off x="5529029" y="4273654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34" name="Straight Arrow Connector 933">
                <a:extLst>
                  <a:ext uri="{FF2B5EF4-FFF2-40B4-BE49-F238E27FC236}">
                    <a16:creationId xmlns:a16="http://schemas.microsoft.com/office/drawing/2014/main" id="{BF9DAAE2-DCF9-46CF-A32D-AD4CB76B9712}"/>
                  </a:ext>
                </a:extLst>
              </p:cNvPr>
              <p:cNvCxnSpPr>
                <a:cxnSpLocks/>
                <a:stCxn id="914" idx="6"/>
                <a:endCxn id="920" idx="2"/>
              </p:cNvCxnSpPr>
              <p:nvPr/>
            </p:nvCxnSpPr>
            <p:spPr>
              <a:xfrm flipV="1">
                <a:off x="4870800" y="3539223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5" name="Straight Arrow Connector 934">
                <a:extLst>
                  <a:ext uri="{FF2B5EF4-FFF2-40B4-BE49-F238E27FC236}">
                    <a16:creationId xmlns:a16="http://schemas.microsoft.com/office/drawing/2014/main" id="{2A8BF85B-F922-41BC-A9A3-B98A587A26F6}"/>
                  </a:ext>
                </a:extLst>
              </p:cNvPr>
              <p:cNvCxnSpPr>
                <a:cxnSpLocks/>
                <a:stCxn id="914" idx="6"/>
                <a:endCxn id="921" idx="2"/>
              </p:cNvCxnSpPr>
              <p:nvPr/>
            </p:nvCxnSpPr>
            <p:spPr>
              <a:xfrm flipV="1">
                <a:off x="4870800" y="3660666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6" name="Straight Arrow Connector 935">
                <a:extLst>
                  <a:ext uri="{FF2B5EF4-FFF2-40B4-BE49-F238E27FC236}">
                    <a16:creationId xmlns:a16="http://schemas.microsoft.com/office/drawing/2014/main" id="{1C5273B6-6EDD-4BE3-854F-9CC8864D2B57}"/>
                  </a:ext>
                </a:extLst>
              </p:cNvPr>
              <p:cNvCxnSpPr>
                <a:cxnSpLocks/>
                <a:stCxn id="915" idx="6"/>
                <a:endCxn id="922" idx="2"/>
              </p:cNvCxnSpPr>
              <p:nvPr/>
            </p:nvCxnSpPr>
            <p:spPr>
              <a:xfrm flipV="1">
                <a:off x="4870800" y="3782109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7" name="Straight Arrow Connector 936">
                <a:extLst>
                  <a:ext uri="{FF2B5EF4-FFF2-40B4-BE49-F238E27FC236}">
                    <a16:creationId xmlns:a16="http://schemas.microsoft.com/office/drawing/2014/main" id="{BE448279-2B8A-4380-B6C6-0CC5ADCF27BC}"/>
                  </a:ext>
                </a:extLst>
              </p:cNvPr>
              <p:cNvCxnSpPr>
                <a:cxnSpLocks/>
                <a:stCxn id="914" idx="6"/>
                <a:endCxn id="922" idx="2"/>
              </p:cNvCxnSpPr>
              <p:nvPr/>
            </p:nvCxnSpPr>
            <p:spPr>
              <a:xfrm>
                <a:off x="4870800" y="3683526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8" name="Straight Arrow Connector 937">
                <a:extLst>
                  <a:ext uri="{FF2B5EF4-FFF2-40B4-BE49-F238E27FC236}">
                    <a16:creationId xmlns:a16="http://schemas.microsoft.com/office/drawing/2014/main" id="{BE019D7D-AC29-4CC8-8AD4-4BA51E9BFCDF}"/>
                  </a:ext>
                </a:extLst>
              </p:cNvPr>
              <p:cNvCxnSpPr>
                <a:cxnSpLocks/>
                <a:stCxn id="915" idx="6"/>
                <a:endCxn id="920" idx="2"/>
              </p:cNvCxnSpPr>
              <p:nvPr/>
            </p:nvCxnSpPr>
            <p:spPr>
              <a:xfrm flipV="1">
                <a:off x="4870800" y="3539223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9" name="Straight Arrow Connector 938">
                <a:extLst>
                  <a:ext uri="{FF2B5EF4-FFF2-40B4-BE49-F238E27FC236}">
                    <a16:creationId xmlns:a16="http://schemas.microsoft.com/office/drawing/2014/main" id="{7921F87C-314F-4F11-AABB-9D6CAA86E25E}"/>
                  </a:ext>
                </a:extLst>
              </p:cNvPr>
              <p:cNvCxnSpPr>
                <a:cxnSpLocks/>
                <a:stCxn id="915" idx="6"/>
                <a:endCxn id="921" idx="2"/>
              </p:cNvCxnSpPr>
              <p:nvPr/>
            </p:nvCxnSpPr>
            <p:spPr>
              <a:xfrm flipV="1">
                <a:off x="4870800" y="3660666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0" name="Straight Arrow Connector 939">
                <a:extLst>
                  <a:ext uri="{FF2B5EF4-FFF2-40B4-BE49-F238E27FC236}">
                    <a16:creationId xmlns:a16="http://schemas.microsoft.com/office/drawing/2014/main" id="{D80F4D23-B29D-4169-B9C8-3382FD4A2B2C}"/>
                  </a:ext>
                </a:extLst>
              </p:cNvPr>
              <p:cNvCxnSpPr>
                <a:cxnSpLocks/>
                <a:stCxn id="914" idx="6"/>
                <a:endCxn id="923" idx="2"/>
              </p:cNvCxnSpPr>
              <p:nvPr/>
            </p:nvCxnSpPr>
            <p:spPr>
              <a:xfrm>
                <a:off x="4870800" y="3683526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1" name="Straight Arrow Connector 940">
                <a:extLst>
                  <a:ext uri="{FF2B5EF4-FFF2-40B4-BE49-F238E27FC236}">
                    <a16:creationId xmlns:a16="http://schemas.microsoft.com/office/drawing/2014/main" id="{372BA28B-2DCB-4FC4-A567-541C08ED125D}"/>
                  </a:ext>
                </a:extLst>
              </p:cNvPr>
              <p:cNvCxnSpPr>
                <a:cxnSpLocks/>
                <a:stCxn id="914" idx="6"/>
                <a:endCxn id="924" idx="2"/>
              </p:cNvCxnSpPr>
              <p:nvPr/>
            </p:nvCxnSpPr>
            <p:spPr>
              <a:xfrm>
                <a:off x="4870800" y="3683526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2" name="Straight Arrow Connector 941">
                <a:extLst>
                  <a:ext uri="{FF2B5EF4-FFF2-40B4-BE49-F238E27FC236}">
                    <a16:creationId xmlns:a16="http://schemas.microsoft.com/office/drawing/2014/main" id="{8C782040-9962-41C7-B3B7-7F6DDBB468CF}"/>
                  </a:ext>
                </a:extLst>
              </p:cNvPr>
              <p:cNvCxnSpPr>
                <a:cxnSpLocks/>
                <a:stCxn id="914" idx="6"/>
                <a:endCxn id="925" idx="2"/>
              </p:cNvCxnSpPr>
              <p:nvPr/>
            </p:nvCxnSpPr>
            <p:spPr>
              <a:xfrm>
                <a:off x="4870800" y="3683526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3" name="Straight Arrow Connector 942">
                <a:extLst>
                  <a:ext uri="{FF2B5EF4-FFF2-40B4-BE49-F238E27FC236}">
                    <a16:creationId xmlns:a16="http://schemas.microsoft.com/office/drawing/2014/main" id="{463A1DA2-EE14-49FB-8EF9-96EBC4C5A014}"/>
                  </a:ext>
                </a:extLst>
              </p:cNvPr>
              <p:cNvCxnSpPr>
                <a:cxnSpLocks/>
                <a:stCxn id="914" idx="6"/>
                <a:endCxn id="926" idx="2"/>
              </p:cNvCxnSpPr>
              <p:nvPr/>
            </p:nvCxnSpPr>
            <p:spPr>
              <a:xfrm>
                <a:off x="4870800" y="3683526"/>
                <a:ext cx="285782" cy="58435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4" name="Straight Arrow Connector 943">
                <a:extLst>
                  <a:ext uri="{FF2B5EF4-FFF2-40B4-BE49-F238E27FC236}">
                    <a16:creationId xmlns:a16="http://schemas.microsoft.com/office/drawing/2014/main" id="{D0BABE23-1EB6-4786-AAE3-D30AB6013079}"/>
                  </a:ext>
                </a:extLst>
              </p:cNvPr>
              <p:cNvCxnSpPr>
                <a:cxnSpLocks/>
                <a:stCxn id="914" idx="6"/>
                <a:endCxn id="927" idx="2"/>
              </p:cNvCxnSpPr>
              <p:nvPr/>
            </p:nvCxnSpPr>
            <p:spPr>
              <a:xfrm>
                <a:off x="4870800" y="3683526"/>
                <a:ext cx="285782" cy="70579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5" name="Straight Arrow Connector 944">
                <a:extLst>
                  <a:ext uri="{FF2B5EF4-FFF2-40B4-BE49-F238E27FC236}">
                    <a16:creationId xmlns:a16="http://schemas.microsoft.com/office/drawing/2014/main" id="{5CCD3217-2A44-47A5-8123-295BF98EC1D3}"/>
                  </a:ext>
                </a:extLst>
              </p:cNvPr>
              <p:cNvCxnSpPr>
                <a:cxnSpLocks/>
                <a:stCxn id="915" idx="6"/>
                <a:endCxn id="923" idx="2"/>
              </p:cNvCxnSpPr>
              <p:nvPr/>
            </p:nvCxnSpPr>
            <p:spPr>
              <a:xfrm>
                <a:off x="4870800" y="3804969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Arrow Connector 945">
                <a:extLst>
                  <a:ext uri="{FF2B5EF4-FFF2-40B4-BE49-F238E27FC236}">
                    <a16:creationId xmlns:a16="http://schemas.microsoft.com/office/drawing/2014/main" id="{F4229990-7585-4189-BC12-161319C9262C}"/>
                  </a:ext>
                </a:extLst>
              </p:cNvPr>
              <p:cNvCxnSpPr>
                <a:cxnSpLocks/>
                <a:stCxn id="915" idx="6"/>
                <a:endCxn id="924" idx="2"/>
              </p:cNvCxnSpPr>
              <p:nvPr/>
            </p:nvCxnSpPr>
            <p:spPr>
              <a:xfrm>
                <a:off x="4870800" y="3804969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Arrow Connector 946">
                <a:extLst>
                  <a:ext uri="{FF2B5EF4-FFF2-40B4-BE49-F238E27FC236}">
                    <a16:creationId xmlns:a16="http://schemas.microsoft.com/office/drawing/2014/main" id="{7E3C86E4-6A86-40FC-BE76-5E31ABF9CB0D}"/>
                  </a:ext>
                </a:extLst>
              </p:cNvPr>
              <p:cNvCxnSpPr>
                <a:cxnSpLocks/>
                <a:stCxn id="915" idx="6"/>
                <a:endCxn id="925" idx="2"/>
              </p:cNvCxnSpPr>
              <p:nvPr/>
            </p:nvCxnSpPr>
            <p:spPr>
              <a:xfrm>
                <a:off x="4870800" y="3804969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Arrow Connector 947">
                <a:extLst>
                  <a:ext uri="{FF2B5EF4-FFF2-40B4-BE49-F238E27FC236}">
                    <a16:creationId xmlns:a16="http://schemas.microsoft.com/office/drawing/2014/main" id="{5BF0CA32-5F89-4941-90E5-1CFC7DD72CDA}"/>
                  </a:ext>
                </a:extLst>
              </p:cNvPr>
              <p:cNvCxnSpPr>
                <a:cxnSpLocks/>
                <a:stCxn id="915" idx="6"/>
                <a:endCxn id="926" idx="2"/>
              </p:cNvCxnSpPr>
              <p:nvPr/>
            </p:nvCxnSpPr>
            <p:spPr>
              <a:xfrm>
                <a:off x="4870800" y="3804969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Arrow Connector 948">
                <a:extLst>
                  <a:ext uri="{FF2B5EF4-FFF2-40B4-BE49-F238E27FC236}">
                    <a16:creationId xmlns:a16="http://schemas.microsoft.com/office/drawing/2014/main" id="{38A0D542-EB18-41D0-AE29-FBED7E6BAF18}"/>
                  </a:ext>
                </a:extLst>
              </p:cNvPr>
              <p:cNvCxnSpPr>
                <a:cxnSpLocks/>
                <a:stCxn id="915" idx="6"/>
                <a:endCxn id="927" idx="2"/>
              </p:cNvCxnSpPr>
              <p:nvPr/>
            </p:nvCxnSpPr>
            <p:spPr>
              <a:xfrm>
                <a:off x="4870800" y="3804969"/>
                <a:ext cx="285782" cy="58435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Arrow Connector 949">
                <a:extLst>
                  <a:ext uri="{FF2B5EF4-FFF2-40B4-BE49-F238E27FC236}">
                    <a16:creationId xmlns:a16="http://schemas.microsoft.com/office/drawing/2014/main" id="{14EEBF2D-A8D8-416E-B66C-1BABDC86BAA8}"/>
                  </a:ext>
                </a:extLst>
              </p:cNvPr>
              <p:cNvCxnSpPr>
                <a:cxnSpLocks/>
                <a:stCxn id="916" idx="6"/>
                <a:endCxn id="920" idx="2"/>
              </p:cNvCxnSpPr>
              <p:nvPr/>
            </p:nvCxnSpPr>
            <p:spPr>
              <a:xfrm flipV="1">
                <a:off x="4870800" y="3539223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Arrow Connector 950">
                <a:extLst>
                  <a:ext uri="{FF2B5EF4-FFF2-40B4-BE49-F238E27FC236}">
                    <a16:creationId xmlns:a16="http://schemas.microsoft.com/office/drawing/2014/main" id="{C6F3CF17-EAA9-4380-BB52-362D93C73DFC}"/>
                  </a:ext>
                </a:extLst>
              </p:cNvPr>
              <p:cNvCxnSpPr>
                <a:cxnSpLocks/>
                <a:stCxn id="916" idx="6"/>
                <a:endCxn id="921" idx="2"/>
              </p:cNvCxnSpPr>
              <p:nvPr/>
            </p:nvCxnSpPr>
            <p:spPr>
              <a:xfrm flipV="1">
                <a:off x="4870800" y="3660666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Arrow Connector 951">
                <a:extLst>
                  <a:ext uri="{FF2B5EF4-FFF2-40B4-BE49-F238E27FC236}">
                    <a16:creationId xmlns:a16="http://schemas.microsoft.com/office/drawing/2014/main" id="{A2588361-D2CB-41BA-AEE2-414F35A8DE93}"/>
                  </a:ext>
                </a:extLst>
              </p:cNvPr>
              <p:cNvCxnSpPr>
                <a:cxnSpLocks/>
                <a:stCxn id="916" idx="6"/>
                <a:endCxn id="922" idx="2"/>
              </p:cNvCxnSpPr>
              <p:nvPr/>
            </p:nvCxnSpPr>
            <p:spPr>
              <a:xfrm flipV="1">
                <a:off x="4870800" y="3782109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Arrow Connector 952">
                <a:extLst>
                  <a:ext uri="{FF2B5EF4-FFF2-40B4-BE49-F238E27FC236}">
                    <a16:creationId xmlns:a16="http://schemas.microsoft.com/office/drawing/2014/main" id="{C7F812D1-1638-4CC5-95CE-0B2D8BBF1BF7}"/>
                  </a:ext>
                </a:extLst>
              </p:cNvPr>
              <p:cNvCxnSpPr>
                <a:cxnSpLocks/>
                <a:stCxn id="916" idx="6"/>
                <a:endCxn id="923" idx="2"/>
              </p:cNvCxnSpPr>
              <p:nvPr/>
            </p:nvCxnSpPr>
            <p:spPr>
              <a:xfrm flipV="1">
                <a:off x="4870800" y="3903552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Arrow Connector 953">
                <a:extLst>
                  <a:ext uri="{FF2B5EF4-FFF2-40B4-BE49-F238E27FC236}">
                    <a16:creationId xmlns:a16="http://schemas.microsoft.com/office/drawing/2014/main" id="{15739B5A-5195-4734-8B39-B573312005D7}"/>
                  </a:ext>
                </a:extLst>
              </p:cNvPr>
              <p:cNvCxnSpPr>
                <a:cxnSpLocks/>
                <a:stCxn id="916" idx="6"/>
                <a:endCxn id="924" idx="2"/>
              </p:cNvCxnSpPr>
              <p:nvPr/>
            </p:nvCxnSpPr>
            <p:spPr>
              <a:xfrm>
                <a:off x="4870800" y="3926412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Arrow Connector 954">
                <a:extLst>
                  <a:ext uri="{FF2B5EF4-FFF2-40B4-BE49-F238E27FC236}">
                    <a16:creationId xmlns:a16="http://schemas.microsoft.com/office/drawing/2014/main" id="{2CEEFCC4-4E44-4BDF-BEEF-BF320AE7BD5D}"/>
                  </a:ext>
                </a:extLst>
              </p:cNvPr>
              <p:cNvCxnSpPr>
                <a:cxnSpLocks/>
                <a:stCxn id="916" idx="6"/>
                <a:endCxn id="925" idx="2"/>
              </p:cNvCxnSpPr>
              <p:nvPr/>
            </p:nvCxnSpPr>
            <p:spPr>
              <a:xfrm>
                <a:off x="4870800" y="3926412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Arrow Connector 955">
                <a:extLst>
                  <a:ext uri="{FF2B5EF4-FFF2-40B4-BE49-F238E27FC236}">
                    <a16:creationId xmlns:a16="http://schemas.microsoft.com/office/drawing/2014/main" id="{D1BA5F6D-543B-4F12-ABD0-C40F3E61F4C5}"/>
                  </a:ext>
                </a:extLst>
              </p:cNvPr>
              <p:cNvCxnSpPr>
                <a:cxnSpLocks/>
                <a:stCxn id="916" idx="6"/>
                <a:endCxn id="926" idx="2"/>
              </p:cNvCxnSpPr>
              <p:nvPr/>
            </p:nvCxnSpPr>
            <p:spPr>
              <a:xfrm>
                <a:off x="4870800" y="3926412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Arrow Connector 956">
                <a:extLst>
                  <a:ext uri="{FF2B5EF4-FFF2-40B4-BE49-F238E27FC236}">
                    <a16:creationId xmlns:a16="http://schemas.microsoft.com/office/drawing/2014/main" id="{33D6C60E-4A9C-4812-AC89-A08864EA8936}"/>
                  </a:ext>
                </a:extLst>
              </p:cNvPr>
              <p:cNvCxnSpPr>
                <a:cxnSpLocks/>
                <a:stCxn id="916" idx="6"/>
                <a:endCxn id="927" idx="2"/>
              </p:cNvCxnSpPr>
              <p:nvPr/>
            </p:nvCxnSpPr>
            <p:spPr>
              <a:xfrm>
                <a:off x="4870800" y="3926412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8" name="Straight Arrow Connector 957">
                <a:extLst>
                  <a:ext uri="{FF2B5EF4-FFF2-40B4-BE49-F238E27FC236}">
                    <a16:creationId xmlns:a16="http://schemas.microsoft.com/office/drawing/2014/main" id="{9FC2AAFB-4516-4B90-BA73-B7933FD6163D}"/>
                  </a:ext>
                </a:extLst>
              </p:cNvPr>
              <p:cNvCxnSpPr>
                <a:cxnSpLocks/>
                <a:stCxn id="917" idx="6"/>
                <a:endCxn id="920" idx="2"/>
              </p:cNvCxnSpPr>
              <p:nvPr/>
            </p:nvCxnSpPr>
            <p:spPr>
              <a:xfrm flipV="1">
                <a:off x="4870800" y="3539223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9" name="Straight Arrow Connector 958">
                <a:extLst>
                  <a:ext uri="{FF2B5EF4-FFF2-40B4-BE49-F238E27FC236}">
                    <a16:creationId xmlns:a16="http://schemas.microsoft.com/office/drawing/2014/main" id="{BB92AD72-72C6-471E-BDBB-114C6C89F137}"/>
                  </a:ext>
                </a:extLst>
              </p:cNvPr>
              <p:cNvCxnSpPr>
                <a:cxnSpLocks/>
                <a:stCxn id="917" idx="6"/>
                <a:endCxn id="921" idx="2"/>
              </p:cNvCxnSpPr>
              <p:nvPr/>
            </p:nvCxnSpPr>
            <p:spPr>
              <a:xfrm flipV="1">
                <a:off x="4870800" y="3660666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0" name="Straight Arrow Connector 959">
                <a:extLst>
                  <a:ext uri="{FF2B5EF4-FFF2-40B4-BE49-F238E27FC236}">
                    <a16:creationId xmlns:a16="http://schemas.microsoft.com/office/drawing/2014/main" id="{EEEDD0AE-BB75-436A-A1D2-8D1ECC3386E5}"/>
                  </a:ext>
                </a:extLst>
              </p:cNvPr>
              <p:cNvCxnSpPr>
                <a:cxnSpLocks/>
                <a:stCxn id="917" idx="6"/>
                <a:endCxn id="922" idx="2"/>
              </p:cNvCxnSpPr>
              <p:nvPr/>
            </p:nvCxnSpPr>
            <p:spPr>
              <a:xfrm flipV="1">
                <a:off x="4870800" y="3782109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1" name="Straight Arrow Connector 960">
                <a:extLst>
                  <a:ext uri="{FF2B5EF4-FFF2-40B4-BE49-F238E27FC236}">
                    <a16:creationId xmlns:a16="http://schemas.microsoft.com/office/drawing/2014/main" id="{E4BBE0D1-A3E2-4648-9CCC-A83AE788B122}"/>
                  </a:ext>
                </a:extLst>
              </p:cNvPr>
              <p:cNvCxnSpPr>
                <a:cxnSpLocks/>
                <a:stCxn id="917" idx="6"/>
                <a:endCxn id="923" idx="2"/>
              </p:cNvCxnSpPr>
              <p:nvPr/>
            </p:nvCxnSpPr>
            <p:spPr>
              <a:xfrm flipV="1">
                <a:off x="4870800" y="3903552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2" name="Straight Arrow Connector 961">
                <a:extLst>
                  <a:ext uri="{FF2B5EF4-FFF2-40B4-BE49-F238E27FC236}">
                    <a16:creationId xmlns:a16="http://schemas.microsoft.com/office/drawing/2014/main" id="{B0B47D13-82B4-4E53-AE04-1252CD70203F}"/>
                  </a:ext>
                </a:extLst>
              </p:cNvPr>
              <p:cNvCxnSpPr>
                <a:cxnSpLocks/>
                <a:stCxn id="917" idx="6"/>
                <a:endCxn id="924" idx="2"/>
              </p:cNvCxnSpPr>
              <p:nvPr/>
            </p:nvCxnSpPr>
            <p:spPr>
              <a:xfrm flipV="1">
                <a:off x="4870800" y="4024995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3" name="Straight Arrow Connector 962">
                <a:extLst>
                  <a:ext uri="{FF2B5EF4-FFF2-40B4-BE49-F238E27FC236}">
                    <a16:creationId xmlns:a16="http://schemas.microsoft.com/office/drawing/2014/main" id="{CF1EB3B9-11C2-4C34-A589-99C6ED365218}"/>
                  </a:ext>
                </a:extLst>
              </p:cNvPr>
              <p:cNvCxnSpPr>
                <a:cxnSpLocks/>
                <a:stCxn id="917" idx="6"/>
                <a:endCxn id="925" idx="2"/>
              </p:cNvCxnSpPr>
              <p:nvPr/>
            </p:nvCxnSpPr>
            <p:spPr>
              <a:xfrm>
                <a:off x="4870800" y="4047855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4" name="Straight Arrow Connector 963">
                <a:extLst>
                  <a:ext uri="{FF2B5EF4-FFF2-40B4-BE49-F238E27FC236}">
                    <a16:creationId xmlns:a16="http://schemas.microsoft.com/office/drawing/2014/main" id="{4DCDA62E-24D3-4463-A51D-692E64D36E7F}"/>
                  </a:ext>
                </a:extLst>
              </p:cNvPr>
              <p:cNvCxnSpPr>
                <a:cxnSpLocks/>
                <a:stCxn id="917" idx="6"/>
                <a:endCxn id="926" idx="2"/>
              </p:cNvCxnSpPr>
              <p:nvPr/>
            </p:nvCxnSpPr>
            <p:spPr>
              <a:xfrm>
                <a:off x="4870800" y="4047855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5" name="Straight Arrow Connector 964">
                <a:extLst>
                  <a:ext uri="{FF2B5EF4-FFF2-40B4-BE49-F238E27FC236}">
                    <a16:creationId xmlns:a16="http://schemas.microsoft.com/office/drawing/2014/main" id="{2C9B8917-2F9F-45A3-8A43-29658018013E}"/>
                  </a:ext>
                </a:extLst>
              </p:cNvPr>
              <p:cNvCxnSpPr>
                <a:cxnSpLocks/>
                <a:stCxn id="917" idx="6"/>
                <a:endCxn id="927" idx="2"/>
              </p:cNvCxnSpPr>
              <p:nvPr/>
            </p:nvCxnSpPr>
            <p:spPr>
              <a:xfrm>
                <a:off x="4870800" y="4047855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6" name="Straight Arrow Connector 965">
                <a:extLst>
                  <a:ext uri="{FF2B5EF4-FFF2-40B4-BE49-F238E27FC236}">
                    <a16:creationId xmlns:a16="http://schemas.microsoft.com/office/drawing/2014/main" id="{D42223E9-AB69-4E76-92A9-DA7707C29AB9}"/>
                  </a:ext>
                </a:extLst>
              </p:cNvPr>
              <p:cNvCxnSpPr>
                <a:cxnSpLocks/>
                <a:stCxn id="918" idx="6"/>
                <a:endCxn id="920" idx="2"/>
              </p:cNvCxnSpPr>
              <p:nvPr/>
            </p:nvCxnSpPr>
            <p:spPr>
              <a:xfrm flipV="1">
                <a:off x="4870800" y="3539223"/>
                <a:ext cx="285782" cy="63007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7" name="Straight Arrow Connector 966">
                <a:extLst>
                  <a:ext uri="{FF2B5EF4-FFF2-40B4-BE49-F238E27FC236}">
                    <a16:creationId xmlns:a16="http://schemas.microsoft.com/office/drawing/2014/main" id="{E42A8FA8-CD35-4897-AB02-36717A986F6B}"/>
                  </a:ext>
                </a:extLst>
              </p:cNvPr>
              <p:cNvCxnSpPr>
                <a:cxnSpLocks/>
                <a:stCxn id="918" idx="6"/>
                <a:endCxn id="921" idx="2"/>
              </p:cNvCxnSpPr>
              <p:nvPr/>
            </p:nvCxnSpPr>
            <p:spPr>
              <a:xfrm flipV="1">
                <a:off x="4870800" y="3660666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8" name="Straight Arrow Connector 967">
                <a:extLst>
                  <a:ext uri="{FF2B5EF4-FFF2-40B4-BE49-F238E27FC236}">
                    <a16:creationId xmlns:a16="http://schemas.microsoft.com/office/drawing/2014/main" id="{912FD359-1A41-4ECC-A237-824158CB81BF}"/>
                  </a:ext>
                </a:extLst>
              </p:cNvPr>
              <p:cNvCxnSpPr>
                <a:cxnSpLocks/>
                <a:stCxn id="918" idx="6"/>
                <a:endCxn id="922" idx="2"/>
              </p:cNvCxnSpPr>
              <p:nvPr/>
            </p:nvCxnSpPr>
            <p:spPr>
              <a:xfrm flipV="1">
                <a:off x="4870800" y="3782109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9" name="Straight Arrow Connector 968">
                <a:extLst>
                  <a:ext uri="{FF2B5EF4-FFF2-40B4-BE49-F238E27FC236}">
                    <a16:creationId xmlns:a16="http://schemas.microsoft.com/office/drawing/2014/main" id="{55534103-242C-4194-BF14-24EA689C9367}"/>
                  </a:ext>
                </a:extLst>
              </p:cNvPr>
              <p:cNvCxnSpPr>
                <a:cxnSpLocks/>
                <a:stCxn id="918" idx="6"/>
                <a:endCxn id="923" idx="2"/>
              </p:cNvCxnSpPr>
              <p:nvPr/>
            </p:nvCxnSpPr>
            <p:spPr>
              <a:xfrm flipV="1">
                <a:off x="4870800" y="3903552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0" name="Straight Arrow Connector 969">
                <a:extLst>
                  <a:ext uri="{FF2B5EF4-FFF2-40B4-BE49-F238E27FC236}">
                    <a16:creationId xmlns:a16="http://schemas.microsoft.com/office/drawing/2014/main" id="{6A0CD326-8105-40E2-8343-F28F6FD4B0B0}"/>
                  </a:ext>
                </a:extLst>
              </p:cNvPr>
              <p:cNvCxnSpPr>
                <a:cxnSpLocks/>
                <a:stCxn id="918" idx="6"/>
                <a:endCxn id="924" idx="2"/>
              </p:cNvCxnSpPr>
              <p:nvPr/>
            </p:nvCxnSpPr>
            <p:spPr>
              <a:xfrm flipV="1">
                <a:off x="4870800" y="4024995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1" name="Straight Arrow Connector 970">
                <a:extLst>
                  <a:ext uri="{FF2B5EF4-FFF2-40B4-BE49-F238E27FC236}">
                    <a16:creationId xmlns:a16="http://schemas.microsoft.com/office/drawing/2014/main" id="{BED9F8E7-3467-4C8E-A09E-553A9427205A}"/>
                  </a:ext>
                </a:extLst>
              </p:cNvPr>
              <p:cNvCxnSpPr>
                <a:cxnSpLocks/>
                <a:stCxn id="918" idx="6"/>
                <a:endCxn id="925" idx="2"/>
              </p:cNvCxnSpPr>
              <p:nvPr/>
            </p:nvCxnSpPr>
            <p:spPr>
              <a:xfrm flipV="1">
                <a:off x="4870800" y="4146438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2" name="Straight Arrow Connector 971">
                <a:extLst>
                  <a:ext uri="{FF2B5EF4-FFF2-40B4-BE49-F238E27FC236}">
                    <a16:creationId xmlns:a16="http://schemas.microsoft.com/office/drawing/2014/main" id="{2D91C19B-36DC-47A3-8987-0A00989E4655}"/>
                  </a:ext>
                </a:extLst>
              </p:cNvPr>
              <p:cNvCxnSpPr>
                <a:cxnSpLocks/>
                <a:stCxn id="918" idx="6"/>
                <a:endCxn id="926" idx="2"/>
              </p:cNvCxnSpPr>
              <p:nvPr/>
            </p:nvCxnSpPr>
            <p:spPr>
              <a:xfrm>
                <a:off x="4870800" y="4169298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3" name="Straight Arrow Connector 972">
                <a:extLst>
                  <a:ext uri="{FF2B5EF4-FFF2-40B4-BE49-F238E27FC236}">
                    <a16:creationId xmlns:a16="http://schemas.microsoft.com/office/drawing/2014/main" id="{3EFF3C14-1444-4183-A294-BDA7BB150A7D}"/>
                  </a:ext>
                </a:extLst>
              </p:cNvPr>
              <p:cNvCxnSpPr>
                <a:cxnSpLocks/>
                <a:stCxn id="918" idx="6"/>
                <a:endCxn id="927" idx="2"/>
              </p:cNvCxnSpPr>
              <p:nvPr/>
            </p:nvCxnSpPr>
            <p:spPr>
              <a:xfrm>
                <a:off x="4870800" y="4169298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4" name="Straight Arrow Connector 973">
                <a:extLst>
                  <a:ext uri="{FF2B5EF4-FFF2-40B4-BE49-F238E27FC236}">
                    <a16:creationId xmlns:a16="http://schemas.microsoft.com/office/drawing/2014/main" id="{752C8ACD-2145-4116-B86B-60CCE2EDDB65}"/>
                  </a:ext>
                </a:extLst>
              </p:cNvPr>
              <p:cNvCxnSpPr>
                <a:cxnSpLocks/>
                <a:stCxn id="919" idx="6"/>
                <a:endCxn id="920" idx="2"/>
              </p:cNvCxnSpPr>
              <p:nvPr/>
            </p:nvCxnSpPr>
            <p:spPr>
              <a:xfrm flipV="1">
                <a:off x="4870800" y="3539223"/>
                <a:ext cx="285782" cy="75151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5" name="Straight Arrow Connector 974">
                <a:extLst>
                  <a:ext uri="{FF2B5EF4-FFF2-40B4-BE49-F238E27FC236}">
                    <a16:creationId xmlns:a16="http://schemas.microsoft.com/office/drawing/2014/main" id="{339666C3-81B5-45CC-BB00-57BF2C7641C8}"/>
                  </a:ext>
                </a:extLst>
              </p:cNvPr>
              <p:cNvCxnSpPr>
                <a:cxnSpLocks/>
                <a:stCxn id="919" idx="6"/>
                <a:endCxn id="921" idx="2"/>
              </p:cNvCxnSpPr>
              <p:nvPr/>
            </p:nvCxnSpPr>
            <p:spPr>
              <a:xfrm flipV="1">
                <a:off x="4870800" y="3660666"/>
                <a:ext cx="285782" cy="63007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6" name="Straight Arrow Connector 975">
                <a:extLst>
                  <a:ext uri="{FF2B5EF4-FFF2-40B4-BE49-F238E27FC236}">
                    <a16:creationId xmlns:a16="http://schemas.microsoft.com/office/drawing/2014/main" id="{1DE4B899-1BBE-4072-A51A-D8A7C0B4CCFE}"/>
                  </a:ext>
                </a:extLst>
              </p:cNvPr>
              <p:cNvCxnSpPr>
                <a:cxnSpLocks/>
                <a:stCxn id="919" idx="6"/>
                <a:endCxn id="922" idx="2"/>
              </p:cNvCxnSpPr>
              <p:nvPr/>
            </p:nvCxnSpPr>
            <p:spPr>
              <a:xfrm flipV="1">
                <a:off x="4870800" y="3782109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7" name="Straight Arrow Connector 976">
                <a:extLst>
                  <a:ext uri="{FF2B5EF4-FFF2-40B4-BE49-F238E27FC236}">
                    <a16:creationId xmlns:a16="http://schemas.microsoft.com/office/drawing/2014/main" id="{0B46D8BD-C537-4901-922F-4E5A6EF830C7}"/>
                  </a:ext>
                </a:extLst>
              </p:cNvPr>
              <p:cNvCxnSpPr>
                <a:cxnSpLocks/>
                <a:stCxn id="919" idx="6"/>
                <a:endCxn id="923" idx="2"/>
              </p:cNvCxnSpPr>
              <p:nvPr/>
            </p:nvCxnSpPr>
            <p:spPr>
              <a:xfrm flipV="1">
                <a:off x="4870800" y="3903552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8" name="Straight Arrow Connector 977">
                <a:extLst>
                  <a:ext uri="{FF2B5EF4-FFF2-40B4-BE49-F238E27FC236}">
                    <a16:creationId xmlns:a16="http://schemas.microsoft.com/office/drawing/2014/main" id="{148BE859-5992-4171-B85E-0723ABE041F3}"/>
                  </a:ext>
                </a:extLst>
              </p:cNvPr>
              <p:cNvCxnSpPr>
                <a:cxnSpLocks/>
                <a:stCxn id="919" idx="6"/>
                <a:endCxn id="924" idx="2"/>
              </p:cNvCxnSpPr>
              <p:nvPr/>
            </p:nvCxnSpPr>
            <p:spPr>
              <a:xfrm flipV="1">
                <a:off x="4870800" y="4024995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9" name="Straight Arrow Connector 978">
                <a:extLst>
                  <a:ext uri="{FF2B5EF4-FFF2-40B4-BE49-F238E27FC236}">
                    <a16:creationId xmlns:a16="http://schemas.microsoft.com/office/drawing/2014/main" id="{667101D1-0889-4AC8-8286-24D214D4244C}"/>
                  </a:ext>
                </a:extLst>
              </p:cNvPr>
              <p:cNvCxnSpPr>
                <a:cxnSpLocks/>
                <a:stCxn id="919" idx="6"/>
                <a:endCxn id="925" idx="2"/>
              </p:cNvCxnSpPr>
              <p:nvPr/>
            </p:nvCxnSpPr>
            <p:spPr>
              <a:xfrm flipV="1">
                <a:off x="4870800" y="4146438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0" name="Straight Arrow Connector 979">
                <a:extLst>
                  <a:ext uri="{FF2B5EF4-FFF2-40B4-BE49-F238E27FC236}">
                    <a16:creationId xmlns:a16="http://schemas.microsoft.com/office/drawing/2014/main" id="{220AC5E4-9F5C-4654-87A1-CCE22AE2C7AE}"/>
                  </a:ext>
                </a:extLst>
              </p:cNvPr>
              <p:cNvCxnSpPr>
                <a:cxnSpLocks/>
                <a:stCxn id="919" idx="6"/>
                <a:endCxn id="926" idx="2"/>
              </p:cNvCxnSpPr>
              <p:nvPr/>
            </p:nvCxnSpPr>
            <p:spPr>
              <a:xfrm flipV="1">
                <a:off x="4870800" y="4267881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1" name="Straight Arrow Connector 980">
                <a:extLst>
                  <a:ext uri="{FF2B5EF4-FFF2-40B4-BE49-F238E27FC236}">
                    <a16:creationId xmlns:a16="http://schemas.microsoft.com/office/drawing/2014/main" id="{84B5ED21-E1C9-4ABD-A74C-D8FC2349790F}"/>
                  </a:ext>
                </a:extLst>
              </p:cNvPr>
              <p:cNvCxnSpPr>
                <a:cxnSpLocks/>
                <a:stCxn id="919" idx="6"/>
                <a:endCxn id="927" idx="2"/>
              </p:cNvCxnSpPr>
              <p:nvPr/>
            </p:nvCxnSpPr>
            <p:spPr>
              <a:xfrm>
                <a:off x="4870800" y="4290741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2" name="Straight Arrow Connector 981">
                <a:extLst>
                  <a:ext uri="{FF2B5EF4-FFF2-40B4-BE49-F238E27FC236}">
                    <a16:creationId xmlns:a16="http://schemas.microsoft.com/office/drawing/2014/main" id="{FC7577A2-8035-4FDC-88DC-1478E733D1C5}"/>
                  </a:ext>
                </a:extLst>
              </p:cNvPr>
              <p:cNvCxnSpPr>
                <a:cxnSpLocks/>
                <a:stCxn id="920" idx="6"/>
                <a:endCxn id="928" idx="2"/>
              </p:cNvCxnSpPr>
              <p:nvPr/>
            </p:nvCxnSpPr>
            <p:spPr>
              <a:xfrm>
                <a:off x="5202302" y="3539223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3" name="Straight Arrow Connector 982">
                <a:extLst>
                  <a:ext uri="{FF2B5EF4-FFF2-40B4-BE49-F238E27FC236}">
                    <a16:creationId xmlns:a16="http://schemas.microsoft.com/office/drawing/2014/main" id="{08137AA7-63BC-4744-ADD2-5EAE5934E86D}"/>
                  </a:ext>
                </a:extLst>
              </p:cNvPr>
              <p:cNvCxnSpPr>
                <a:cxnSpLocks/>
                <a:stCxn id="920" idx="6"/>
                <a:endCxn id="929" idx="2"/>
              </p:cNvCxnSpPr>
              <p:nvPr/>
            </p:nvCxnSpPr>
            <p:spPr>
              <a:xfrm>
                <a:off x="5202302" y="3539223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4" name="Straight Arrow Connector 983">
                <a:extLst>
                  <a:ext uri="{FF2B5EF4-FFF2-40B4-BE49-F238E27FC236}">
                    <a16:creationId xmlns:a16="http://schemas.microsoft.com/office/drawing/2014/main" id="{B1620CE4-E64E-4FF6-B014-5F10B5913F5C}"/>
                  </a:ext>
                </a:extLst>
              </p:cNvPr>
              <p:cNvCxnSpPr>
                <a:cxnSpLocks/>
                <a:stCxn id="920" idx="6"/>
                <a:endCxn id="930" idx="2"/>
              </p:cNvCxnSpPr>
              <p:nvPr/>
            </p:nvCxnSpPr>
            <p:spPr>
              <a:xfrm>
                <a:off x="5202302" y="3539223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5" name="Straight Arrow Connector 984">
                <a:extLst>
                  <a:ext uri="{FF2B5EF4-FFF2-40B4-BE49-F238E27FC236}">
                    <a16:creationId xmlns:a16="http://schemas.microsoft.com/office/drawing/2014/main" id="{D5ED3695-C003-440E-AA19-CA5F15F9FEBA}"/>
                  </a:ext>
                </a:extLst>
              </p:cNvPr>
              <p:cNvCxnSpPr>
                <a:cxnSpLocks/>
                <a:stCxn id="920" idx="6"/>
                <a:endCxn id="931" idx="2"/>
              </p:cNvCxnSpPr>
              <p:nvPr/>
            </p:nvCxnSpPr>
            <p:spPr>
              <a:xfrm>
                <a:off x="5202302" y="3539223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6" name="Straight Arrow Connector 985">
                <a:extLst>
                  <a:ext uri="{FF2B5EF4-FFF2-40B4-BE49-F238E27FC236}">
                    <a16:creationId xmlns:a16="http://schemas.microsoft.com/office/drawing/2014/main" id="{A083A870-5230-4274-B477-41878D0B76B2}"/>
                  </a:ext>
                </a:extLst>
              </p:cNvPr>
              <p:cNvCxnSpPr>
                <a:cxnSpLocks/>
                <a:stCxn id="920" idx="6"/>
                <a:endCxn id="932" idx="2"/>
              </p:cNvCxnSpPr>
              <p:nvPr/>
            </p:nvCxnSpPr>
            <p:spPr>
              <a:xfrm>
                <a:off x="5202302" y="3539223"/>
                <a:ext cx="326727" cy="63584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7" name="Straight Arrow Connector 986">
                <a:extLst>
                  <a:ext uri="{FF2B5EF4-FFF2-40B4-BE49-F238E27FC236}">
                    <a16:creationId xmlns:a16="http://schemas.microsoft.com/office/drawing/2014/main" id="{305615A4-B9B9-4B10-AFE3-D30BB96A810D}"/>
                  </a:ext>
                </a:extLst>
              </p:cNvPr>
              <p:cNvCxnSpPr>
                <a:cxnSpLocks/>
                <a:stCxn id="920" idx="6"/>
                <a:endCxn id="933" idx="2"/>
              </p:cNvCxnSpPr>
              <p:nvPr/>
            </p:nvCxnSpPr>
            <p:spPr>
              <a:xfrm>
                <a:off x="5202302" y="3539223"/>
                <a:ext cx="326727" cy="75729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8" name="Straight Arrow Connector 987">
                <a:extLst>
                  <a:ext uri="{FF2B5EF4-FFF2-40B4-BE49-F238E27FC236}">
                    <a16:creationId xmlns:a16="http://schemas.microsoft.com/office/drawing/2014/main" id="{EDC55763-0E52-42B5-A6D1-DB074A500867}"/>
                  </a:ext>
                </a:extLst>
              </p:cNvPr>
              <p:cNvCxnSpPr>
                <a:cxnSpLocks/>
                <a:stCxn id="921" idx="6"/>
                <a:endCxn id="928" idx="2"/>
              </p:cNvCxnSpPr>
              <p:nvPr/>
            </p:nvCxnSpPr>
            <p:spPr>
              <a:xfrm>
                <a:off x="5202302" y="3660666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9" name="Straight Arrow Connector 988">
                <a:extLst>
                  <a:ext uri="{FF2B5EF4-FFF2-40B4-BE49-F238E27FC236}">
                    <a16:creationId xmlns:a16="http://schemas.microsoft.com/office/drawing/2014/main" id="{743210A3-51E9-4718-9CC3-6D81C8660369}"/>
                  </a:ext>
                </a:extLst>
              </p:cNvPr>
              <p:cNvCxnSpPr>
                <a:cxnSpLocks/>
                <a:stCxn id="921" idx="6"/>
                <a:endCxn id="929" idx="2"/>
              </p:cNvCxnSpPr>
              <p:nvPr/>
            </p:nvCxnSpPr>
            <p:spPr>
              <a:xfrm>
                <a:off x="5202302" y="3660666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0" name="Straight Arrow Connector 989">
                <a:extLst>
                  <a:ext uri="{FF2B5EF4-FFF2-40B4-BE49-F238E27FC236}">
                    <a16:creationId xmlns:a16="http://schemas.microsoft.com/office/drawing/2014/main" id="{19BC12D4-4D2F-4272-A0D8-B6356C74F9C3}"/>
                  </a:ext>
                </a:extLst>
              </p:cNvPr>
              <p:cNvCxnSpPr>
                <a:cxnSpLocks/>
                <a:stCxn id="921" idx="6"/>
                <a:endCxn id="930" idx="2"/>
              </p:cNvCxnSpPr>
              <p:nvPr/>
            </p:nvCxnSpPr>
            <p:spPr>
              <a:xfrm>
                <a:off x="5202302" y="3660666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1" name="Straight Arrow Connector 990">
                <a:extLst>
                  <a:ext uri="{FF2B5EF4-FFF2-40B4-BE49-F238E27FC236}">
                    <a16:creationId xmlns:a16="http://schemas.microsoft.com/office/drawing/2014/main" id="{A09231B3-ECC7-4E8D-910E-A1CDB644D418}"/>
                  </a:ext>
                </a:extLst>
              </p:cNvPr>
              <p:cNvCxnSpPr>
                <a:cxnSpLocks/>
                <a:stCxn id="921" idx="6"/>
                <a:endCxn id="931" idx="2"/>
              </p:cNvCxnSpPr>
              <p:nvPr/>
            </p:nvCxnSpPr>
            <p:spPr>
              <a:xfrm>
                <a:off x="5202302" y="3660666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2" name="Straight Arrow Connector 991">
                <a:extLst>
                  <a:ext uri="{FF2B5EF4-FFF2-40B4-BE49-F238E27FC236}">
                    <a16:creationId xmlns:a16="http://schemas.microsoft.com/office/drawing/2014/main" id="{9C23EFB6-2B3E-49DA-BD04-1D1DCED556EE}"/>
                  </a:ext>
                </a:extLst>
              </p:cNvPr>
              <p:cNvCxnSpPr>
                <a:cxnSpLocks/>
                <a:stCxn id="921" idx="6"/>
                <a:endCxn id="932" idx="2"/>
              </p:cNvCxnSpPr>
              <p:nvPr/>
            </p:nvCxnSpPr>
            <p:spPr>
              <a:xfrm>
                <a:off x="5202302" y="3660666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3" name="Straight Arrow Connector 992">
                <a:extLst>
                  <a:ext uri="{FF2B5EF4-FFF2-40B4-BE49-F238E27FC236}">
                    <a16:creationId xmlns:a16="http://schemas.microsoft.com/office/drawing/2014/main" id="{784459FB-A9B6-4EEC-8C9B-31D38B80E7A4}"/>
                  </a:ext>
                </a:extLst>
              </p:cNvPr>
              <p:cNvCxnSpPr>
                <a:cxnSpLocks/>
                <a:stCxn id="921" idx="6"/>
                <a:endCxn id="933" idx="2"/>
              </p:cNvCxnSpPr>
              <p:nvPr/>
            </p:nvCxnSpPr>
            <p:spPr>
              <a:xfrm>
                <a:off x="5202302" y="3660666"/>
                <a:ext cx="326727" cy="63584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4" name="Straight Arrow Connector 993">
                <a:extLst>
                  <a:ext uri="{FF2B5EF4-FFF2-40B4-BE49-F238E27FC236}">
                    <a16:creationId xmlns:a16="http://schemas.microsoft.com/office/drawing/2014/main" id="{1389D455-0B41-4D38-8D4A-E4EC0C2947C3}"/>
                  </a:ext>
                </a:extLst>
              </p:cNvPr>
              <p:cNvCxnSpPr>
                <a:cxnSpLocks/>
                <a:stCxn id="922" idx="6"/>
                <a:endCxn id="928" idx="2"/>
              </p:cNvCxnSpPr>
              <p:nvPr/>
            </p:nvCxnSpPr>
            <p:spPr>
              <a:xfrm flipV="1">
                <a:off x="5202302" y="3689299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5" name="Straight Arrow Connector 994">
                <a:extLst>
                  <a:ext uri="{FF2B5EF4-FFF2-40B4-BE49-F238E27FC236}">
                    <a16:creationId xmlns:a16="http://schemas.microsoft.com/office/drawing/2014/main" id="{73478D31-EEC1-4DA0-9780-73C2440EEE78}"/>
                  </a:ext>
                </a:extLst>
              </p:cNvPr>
              <p:cNvCxnSpPr>
                <a:cxnSpLocks/>
                <a:stCxn id="922" idx="6"/>
                <a:endCxn id="929" idx="2"/>
              </p:cNvCxnSpPr>
              <p:nvPr/>
            </p:nvCxnSpPr>
            <p:spPr>
              <a:xfrm>
                <a:off x="5202302" y="3782109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6" name="Straight Arrow Connector 995">
                <a:extLst>
                  <a:ext uri="{FF2B5EF4-FFF2-40B4-BE49-F238E27FC236}">
                    <a16:creationId xmlns:a16="http://schemas.microsoft.com/office/drawing/2014/main" id="{83F009C9-BF57-41B3-86AB-A340336A6DF1}"/>
                  </a:ext>
                </a:extLst>
              </p:cNvPr>
              <p:cNvCxnSpPr>
                <a:cxnSpLocks/>
                <a:stCxn id="922" idx="6"/>
                <a:endCxn id="930" idx="2"/>
              </p:cNvCxnSpPr>
              <p:nvPr/>
            </p:nvCxnSpPr>
            <p:spPr>
              <a:xfrm>
                <a:off x="5202302" y="3782109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7" name="Straight Arrow Connector 996">
                <a:extLst>
                  <a:ext uri="{FF2B5EF4-FFF2-40B4-BE49-F238E27FC236}">
                    <a16:creationId xmlns:a16="http://schemas.microsoft.com/office/drawing/2014/main" id="{3D1E5462-4E23-4B49-85DD-C78A0DF1B09D}"/>
                  </a:ext>
                </a:extLst>
              </p:cNvPr>
              <p:cNvCxnSpPr>
                <a:cxnSpLocks/>
                <a:stCxn id="922" idx="6"/>
                <a:endCxn id="931" idx="2"/>
              </p:cNvCxnSpPr>
              <p:nvPr/>
            </p:nvCxnSpPr>
            <p:spPr>
              <a:xfrm>
                <a:off x="5202302" y="3782109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8" name="Straight Arrow Connector 997">
                <a:extLst>
                  <a:ext uri="{FF2B5EF4-FFF2-40B4-BE49-F238E27FC236}">
                    <a16:creationId xmlns:a16="http://schemas.microsoft.com/office/drawing/2014/main" id="{D0009D81-DB0A-473D-9530-4FA8F3FDE1AB}"/>
                  </a:ext>
                </a:extLst>
              </p:cNvPr>
              <p:cNvCxnSpPr>
                <a:cxnSpLocks/>
                <a:stCxn id="922" idx="6"/>
                <a:endCxn id="932" idx="2"/>
              </p:cNvCxnSpPr>
              <p:nvPr/>
            </p:nvCxnSpPr>
            <p:spPr>
              <a:xfrm>
                <a:off x="5202302" y="3782109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9" name="Straight Arrow Connector 998">
                <a:extLst>
                  <a:ext uri="{FF2B5EF4-FFF2-40B4-BE49-F238E27FC236}">
                    <a16:creationId xmlns:a16="http://schemas.microsoft.com/office/drawing/2014/main" id="{808DF6BE-25D1-44A4-A055-8E72D06BA497}"/>
                  </a:ext>
                </a:extLst>
              </p:cNvPr>
              <p:cNvCxnSpPr>
                <a:cxnSpLocks/>
                <a:stCxn id="922" idx="6"/>
                <a:endCxn id="932" idx="2"/>
              </p:cNvCxnSpPr>
              <p:nvPr/>
            </p:nvCxnSpPr>
            <p:spPr>
              <a:xfrm>
                <a:off x="5202302" y="3782109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0" name="Straight Arrow Connector 999">
                <a:extLst>
                  <a:ext uri="{FF2B5EF4-FFF2-40B4-BE49-F238E27FC236}">
                    <a16:creationId xmlns:a16="http://schemas.microsoft.com/office/drawing/2014/main" id="{1C73A23B-E5A1-4C60-9DF2-1F7496E6AFD6}"/>
                  </a:ext>
                </a:extLst>
              </p:cNvPr>
              <p:cNvCxnSpPr>
                <a:cxnSpLocks/>
                <a:stCxn id="922" idx="6"/>
                <a:endCxn id="933" idx="2"/>
              </p:cNvCxnSpPr>
              <p:nvPr/>
            </p:nvCxnSpPr>
            <p:spPr>
              <a:xfrm>
                <a:off x="5202302" y="3782109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1" name="Straight Arrow Connector 1000">
                <a:extLst>
                  <a:ext uri="{FF2B5EF4-FFF2-40B4-BE49-F238E27FC236}">
                    <a16:creationId xmlns:a16="http://schemas.microsoft.com/office/drawing/2014/main" id="{D137244D-E24E-4D85-879E-EA56A088938A}"/>
                  </a:ext>
                </a:extLst>
              </p:cNvPr>
              <p:cNvCxnSpPr>
                <a:cxnSpLocks/>
                <a:stCxn id="923" idx="6"/>
                <a:endCxn id="928" idx="2"/>
              </p:cNvCxnSpPr>
              <p:nvPr/>
            </p:nvCxnSpPr>
            <p:spPr>
              <a:xfrm flipV="1">
                <a:off x="5202302" y="3689299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2" name="Straight Arrow Connector 1001">
                <a:extLst>
                  <a:ext uri="{FF2B5EF4-FFF2-40B4-BE49-F238E27FC236}">
                    <a16:creationId xmlns:a16="http://schemas.microsoft.com/office/drawing/2014/main" id="{D5043287-FA70-40ED-8033-9FECD042FC00}"/>
                  </a:ext>
                </a:extLst>
              </p:cNvPr>
              <p:cNvCxnSpPr>
                <a:cxnSpLocks/>
                <a:stCxn id="923" idx="6"/>
                <a:endCxn id="929" idx="2"/>
              </p:cNvCxnSpPr>
              <p:nvPr/>
            </p:nvCxnSpPr>
            <p:spPr>
              <a:xfrm flipV="1">
                <a:off x="5202302" y="3810742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3" name="Straight Arrow Connector 1002">
                <a:extLst>
                  <a:ext uri="{FF2B5EF4-FFF2-40B4-BE49-F238E27FC236}">
                    <a16:creationId xmlns:a16="http://schemas.microsoft.com/office/drawing/2014/main" id="{4CE56FEA-6573-4935-ADA9-502F16586FA6}"/>
                  </a:ext>
                </a:extLst>
              </p:cNvPr>
              <p:cNvCxnSpPr>
                <a:cxnSpLocks/>
                <a:stCxn id="923" idx="6"/>
                <a:endCxn id="930" idx="2"/>
              </p:cNvCxnSpPr>
              <p:nvPr/>
            </p:nvCxnSpPr>
            <p:spPr>
              <a:xfrm>
                <a:off x="5202302" y="3903552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Arrow Connector 1003">
                <a:extLst>
                  <a:ext uri="{FF2B5EF4-FFF2-40B4-BE49-F238E27FC236}">
                    <a16:creationId xmlns:a16="http://schemas.microsoft.com/office/drawing/2014/main" id="{B62E5747-1DD9-4B7F-8670-C5D71944A8A2}"/>
                  </a:ext>
                </a:extLst>
              </p:cNvPr>
              <p:cNvCxnSpPr>
                <a:cxnSpLocks/>
                <a:stCxn id="923" idx="6"/>
                <a:endCxn id="931" idx="2"/>
              </p:cNvCxnSpPr>
              <p:nvPr/>
            </p:nvCxnSpPr>
            <p:spPr>
              <a:xfrm>
                <a:off x="5202302" y="3903552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Arrow Connector 1004">
                <a:extLst>
                  <a:ext uri="{FF2B5EF4-FFF2-40B4-BE49-F238E27FC236}">
                    <a16:creationId xmlns:a16="http://schemas.microsoft.com/office/drawing/2014/main" id="{86C3BB3A-7D75-48B6-820B-673410257A89}"/>
                  </a:ext>
                </a:extLst>
              </p:cNvPr>
              <p:cNvCxnSpPr>
                <a:cxnSpLocks/>
                <a:stCxn id="923" idx="6"/>
                <a:endCxn id="932" idx="2"/>
              </p:cNvCxnSpPr>
              <p:nvPr/>
            </p:nvCxnSpPr>
            <p:spPr>
              <a:xfrm>
                <a:off x="5202302" y="3903552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Arrow Connector 1005">
                <a:extLst>
                  <a:ext uri="{FF2B5EF4-FFF2-40B4-BE49-F238E27FC236}">
                    <a16:creationId xmlns:a16="http://schemas.microsoft.com/office/drawing/2014/main" id="{4268446F-6AC6-4F99-898E-CE93E80D2B7C}"/>
                  </a:ext>
                </a:extLst>
              </p:cNvPr>
              <p:cNvCxnSpPr>
                <a:cxnSpLocks/>
                <a:stCxn id="923" idx="6"/>
                <a:endCxn id="933" idx="2"/>
              </p:cNvCxnSpPr>
              <p:nvPr/>
            </p:nvCxnSpPr>
            <p:spPr>
              <a:xfrm>
                <a:off x="5202302" y="3903552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Arrow Connector 1006">
                <a:extLst>
                  <a:ext uri="{FF2B5EF4-FFF2-40B4-BE49-F238E27FC236}">
                    <a16:creationId xmlns:a16="http://schemas.microsoft.com/office/drawing/2014/main" id="{0C741681-644D-4150-B5C6-8731FC6121D0}"/>
                  </a:ext>
                </a:extLst>
              </p:cNvPr>
              <p:cNvCxnSpPr>
                <a:cxnSpLocks/>
                <a:stCxn id="924" idx="6"/>
                <a:endCxn id="928" idx="2"/>
              </p:cNvCxnSpPr>
              <p:nvPr/>
            </p:nvCxnSpPr>
            <p:spPr>
              <a:xfrm flipV="1">
                <a:off x="5202302" y="3689299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Arrow Connector 1007">
                <a:extLst>
                  <a:ext uri="{FF2B5EF4-FFF2-40B4-BE49-F238E27FC236}">
                    <a16:creationId xmlns:a16="http://schemas.microsoft.com/office/drawing/2014/main" id="{6056FD77-8C78-490E-934E-16E45D15269B}"/>
                  </a:ext>
                </a:extLst>
              </p:cNvPr>
              <p:cNvCxnSpPr>
                <a:cxnSpLocks/>
                <a:stCxn id="924" idx="6"/>
                <a:endCxn id="929" idx="2"/>
              </p:cNvCxnSpPr>
              <p:nvPr/>
            </p:nvCxnSpPr>
            <p:spPr>
              <a:xfrm flipV="1">
                <a:off x="5202302" y="3810742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Arrow Connector 1008">
                <a:extLst>
                  <a:ext uri="{FF2B5EF4-FFF2-40B4-BE49-F238E27FC236}">
                    <a16:creationId xmlns:a16="http://schemas.microsoft.com/office/drawing/2014/main" id="{4FA246D1-3EA4-4596-9508-C8F1A0AAB274}"/>
                  </a:ext>
                </a:extLst>
              </p:cNvPr>
              <p:cNvCxnSpPr>
                <a:cxnSpLocks/>
                <a:stCxn id="924" idx="6"/>
                <a:endCxn id="930" idx="2"/>
              </p:cNvCxnSpPr>
              <p:nvPr/>
            </p:nvCxnSpPr>
            <p:spPr>
              <a:xfrm flipV="1">
                <a:off x="5202302" y="3932185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Arrow Connector 1009">
                <a:extLst>
                  <a:ext uri="{FF2B5EF4-FFF2-40B4-BE49-F238E27FC236}">
                    <a16:creationId xmlns:a16="http://schemas.microsoft.com/office/drawing/2014/main" id="{4BB05053-2F3E-4A00-AC3E-6E9611519595}"/>
                  </a:ext>
                </a:extLst>
              </p:cNvPr>
              <p:cNvCxnSpPr>
                <a:cxnSpLocks/>
                <a:stCxn id="924" idx="6"/>
                <a:endCxn id="931" idx="2"/>
              </p:cNvCxnSpPr>
              <p:nvPr/>
            </p:nvCxnSpPr>
            <p:spPr>
              <a:xfrm>
                <a:off x="5202302" y="4024995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Arrow Connector 1010">
                <a:extLst>
                  <a:ext uri="{FF2B5EF4-FFF2-40B4-BE49-F238E27FC236}">
                    <a16:creationId xmlns:a16="http://schemas.microsoft.com/office/drawing/2014/main" id="{17FF8D09-F4B3-48C8-920D-CC92036694E8}"/>
                  </a:ext>
                </a:extLst>
              </p:cNvPr>
              <p:cNvCxnSpPr>
                <a:cxnSpLocks/>
                <a:stCxn id="924" idx="6"/>
                <a:endCxn id="932" idx="2"/>
              </p:cNvCxnSpPr>
              <p:nvPr/>
            </p:nvCxnSpPr>
            <p:spPr>
              <a:xfrm>
                <a:off x="5202302" y="4024995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Arrow Connector 1011">
                <a:extLst>
                  <a:ext uri="{FF2B5EF4-FFF2-40B4-BE49-F238E27FC236}">
                    <a16:creationId xmlns:a16="http://schemas.microsoft.com/office/drawing/2014/main" id="{AA857383-2DBC-4693-BA0D-92D7534C2413}"/>
                  </a:ext>
                </a:extLst>
              </p:cNvPr>
              <p:cNvCxnSpPr>
                <a:cxnSpLocks/>
                <a:stCxn id="924" idx="6"/>
                <a:endCxn id="933" idx="2"/>
              </p:cNvCxnSpPr>
              <p:nvPr/>
            </p:nvCxnSpPr>
            <p:spPr>
              <a:xfrm>
                <a:off x="5202302" y="4024995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Arrow Connector 1012">
                <a:extLst>
                  <a:ext uri="{FF2B5EF4-FFF2-40B4-BE49-F238E27FC236}">
                    <a16:creationId xmlns:a16="http://schemas.microsoft.com/office/drawing/2014/main" id="{3660F409-3F3D-46CD-AAE8-43057AB4A2F2}"/>
                  </a:ext>
                </a:extLst>
              </p:cNvPr>
              <p:cNvCxnSpPr>
                <a:cxnSpLocks/>
                <a:stCxn id="925" idx="6"/>
                <a:endCxn id="928" idx="2"/>
              </p:cNvCxnSpPr>
              <p:nvPr/>
            </p:nvCxnSpPr>
            <p:spPr>
              <a:xfrm flipV="1">
                <a:off x="5202302" y="3689299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Arrow Connector 1013">
                <a:extLst>
                  <a:ext uri="{FF2B5EF4-FFF2-40B4-BE49-F238E27FC236}">
                    <a16:creationId xmlns:a16="http://schemas.microsoft.com/office/drawing/2014/main" id="{96400E38-30D2-4A46-9121-A11891EFC745}"/>
                  </a:ext>
                </a:extLst>
              </p:cNvPr>
              <p:cNvCxnSpPr>
                <a:cxnSpLocks/>
                <a:stCxn id="925" idx="6"/>
                <a:endCxn id="929" idx="2"/>
              </p:cNvCxnSpPr>
              <p:nvPr/>
            </p:nvCxnSpPr>
            <p:spPr>
              <a:xfrm flipV="1">
                <a:off x="5202302" y="3810742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Arrow Connector 1014">
                <a:extLst>
                  <a:ext uri="{FF2B5EF4-FFF2-40B4-BE49-F238E27FC236}">
                    <a16:creationId xmlns:a16="http://schemas.microsoft.com/office/drawing/2014/main" id="{30555EDE-4A7D-4C8D-BDD2-3610595AFBE4}"/>
                  </a:ext>
                </a:extLst>
              </p:cNvPr>
              <p:cNvCxnSpPr>
                <a:cxnSpLocks/>
                <a:stCxn id="925" idx="6"/>
                <a:endCxn id="930" idx="2"/>
              </p:cNvCxnSpPr>
              <p:nvPr/>
            </p:nvCxnSpPr>
            <p:spPr>
              <a:xfrm flipV="1">
                <a:off x="5202302" y="3932185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6" name="Straight Arrow Connector 1015">
                <a:extLst>
                  <a:ext uri="{FF2B5EF4-FFF2-40B4-BE49-F238E27FC236}">
                    <a16:creationId xmlns:a16="http://schemas.microsoft.com/office/drawing/2014/main" id="{D23E59EF-C8C5-4370-8138-037A3EE41F7E}"/>
                  </a:ext>
                </a:extLst>
              </p:cNvPr>
              <p:cNvCxnSpPr>
                <a:cxnSpLocks/>
                <a:stCxn id="925" idx="6"/>
                <a:endCxn id="931" idx="2"/>
              </p:cNvCxnSpPr>
              <p:nvPr/>
            </p:nvCxnSpPr>
            <p:spPr>
              <a:xfrm flipV="1">
                <a:off x="5202302" y="4053628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7" name="Straight Arrow Connector 1016">
                <a:extLst>
                  <a:ext uri="{FF2B5EF4-FFF2-40B4-BE49-F238E27FC236}">
                    <a16:creationId xmlns:a16="http://schemas.microsoft.com/office/drawing/2014/main" id="{8535A233-F504-454A-B412-666EFFE36C08}"/>
                  </a:ext>
                </a:extLst>
              </p:cNvPr>
              <p:cNvCxnSpPr>
                <a:cxnSpLocks/>
                <a:stCxn id="925" idx="6"/>
                <a:endCxn id="932" idx="2"/>
              </p:cNvCxnSpPr>
              <p:nvPr/>
            </p:nvCxnSpPr>
            <p:spPr>
              <a:xfrm>
                <a:off x="5202302" y="4146438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8" name="Straight Arrow Connector 1017">
                <a:extLst>
                  <a:ext uri="{FF2B5EF4-FFF2-40B4-BE49-F238E27FC236}">
                    <a16:creationId xmlns:a16="http://schemas.microsoft.com/office/drawing/2014/main" id="{3C4AA490-1F68-4436-9F3B-EF558E8B3420}"/>
                  </a:ext>
                </a:extLst>
              </p:cNvPr>
              <p:cNvCxnSpPr>
                <a:cxnSpLocks/>
                <a:stCxn id="925" idx="6"/>
                <a:endCxn id="933" idx="2"/>
              </p:cNvCxnSpPr>
              <p:nvPr/>
            </p:nvCxnSpPr>
            <p:spPr>
              <a:xfrm>
                <a:off x="5202302" y="4146438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9" name="Straight Arrow Connector 1018">
                <a:extLst>
                  <a:ext uri="{FF2B5EF4-FFF2-40B4-BE49-F238E27FC236}">
                    <a16:creationId xmlns:a16="http://schemas.microsoft.com/office/drawing/2014/main" id="{1CFD1A04-344E-436A-AA41-98B2BAA14CBE}"/>
                  </a:ext>
                </a:extLst>
              </p:cNvPr>
              <p:cNvCxnSpPr>
                <a:cxnSpLocks/>
                <a:stCxn id="926" idx="6"/>
                <a:endCxn id="928" idx="2"/>
              </p:cNvCxnSpPr>
              <p:nvPr/>
            </p:nvCxnSpPr>
            <p:spPr>
              <a:xfrm flipV="1">
                <a:off x="5202302" y="3689299"/>
                <a:ext cx="326727" cy="5785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0" name="Straight Arrow Connector 1019">
                <a:extLst>
                  <a:ext uri="{FF2B5EF4-FFF2-40B4-BE49-F238E27FC236}">
                    <a16:creationId xmlns:a16="http://schemas.microsoft.com/office/drawing/2014/main" id="{732D74D4-7FEC-400C-8F27-86423C7177CC}"/>
                  </a:ext>
                </a:extLst>
              </p:cNvPr>
              <p:cNvCxnSpPr>
                <a:cxnSpLocks/>
                <a:stCxn id="926" idx="6"/>
                <a:endCxn id="929" idx="2"/>
              </p:cNvCxnSpPr>
              <p:nvPr/>
            </p:nvCxnSpPr>
            <p:spPr>
              <a:xfrm flipV="1">
                <a:off x="5202302" y="3810742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1" name="Straight Arrow Connector 1020">
                <a:extLst>
                  <a:ext uri="{FF2B5EF4-FFF2-40B4-BE49-F238E27FC236}">
                    <a16:creationId xmlns:a16="http://schemas.microsoft.com/office/drawing/2014/main" id="{AC4664BE-8B83-4343-AD4B-5AEC9CBAA86A}"/>
                  </a:ext>
                </a:extLst>
              </p:cNvPr>
              <p:cNvCxnSpPr>
                <a:cxnSpLocks/>
                <a:stCxn id="926" idx="6"/>
                <a:endCxn id="930" idx="2"/>
              </p:cNvCxnSpPr>
              <p:nvPr/>
            </p:nvCxnSpPr>
            <p:spPr>
              <a:xfrm flipV="1">
                <a:off x="5202302" y="3932185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2" name="Straight Arrow Connector 1021">
                <a:extLst>
                  <a:ext uri="{FF2B5EF4-FFF2-40B4-BE49-F238E27FC236}">
                    <a16:creationId xmlns:a16="http://schemas.microsoft.com/office/drawing/2014/main" id="{6FDAAAE4-8C8E-4357-98AD-C99836F9F47C}"/>
                  </a:ext>
                </a:extLst>
              </p:cNvPr>
              <p:cNvCxnSpPr>
                <a:cxnSpLocks/>
                <a:stCxn id="926" idx="6"/>
                <a:endCxn id="931" idx="2"/>
              </p:cNvCxnSpPr>
              <p:nvPr/>
            </p:nvCxnSpPr>
            <p:spPr>
              <a:xfrm flipV="1">
                <a:off x="5202302" y="4053628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3" name="Straight Arrow Connector 1022">
                <a:extLst>
                  <a:ext uri="{FF2B5EF4-FFF2-40B4-BE49-F238E27FC236}">
                    <a16:creationId xmlns:a16="http://schemas.microsoft.com/office/drawing/2014/main" id="{DAC49353-5840-4389-8A21-0739B100ED59}"/>
                  </a:ext>
                </a:extLst>
              </p:cNvPr>
              <p:cNvCxnSpPr>
                <a:cxnSpLocks/>
                <a:stCxn id="926" idx="6"/>
                <a:endCxn id="932" idx="2"/>
              </p:cNvCxnSpPr>
              <p:nvPr/>
            </p:nvCxnSpPr>
            <p:spPr>
              <a:xfrm flipV="1">
                <a:off x="5202302" y="4175071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Straight Arrow Connector 1023">
                <a:extLst>
                  <a:ext uri="{FF2B5EF4-FFF2-40B4-BE49-F238E27FC236}">
                    <a16:creationId xmlns:a16="http://schemas.microsoft.com/office/drawing/2014/main" id="{F473FB45-43CD-435E-B8C1-7103781CE06B}"/>
                  </a:ext>
                </a:extLst>
              </p:cNvPr>
              <p:cNvCxnSpPr>
                <a:cxnSpLocks/>
                <a:stCxn id="926" idx="6"/>
                <a:endCxn id="933" idx="2"/>
              </p:cNvCxnSpPr>
              <p:nvPr/>
            </p:nvCxnSpPr>
            <p:spPr>
              <a:xfrm>
                <a:off x="5202302" y="4267881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Straight Arrow Connector 1024">
                <a:extLst>
                  <a:ext uri="{FF2B5EF4-FFF2-40B4-BE49-F238E27FC236}">
                    <a16:creationId xmlns:a16="http://schemas.microsoft.com/office/drawing/2014/main" id="{587D0038-B581-4077-9B6D-6EB39379CE2D}"/>
                  </a:ext>
                </a:extLst>
              </p:cNvPr>
              <p:cNvCxnSpPr>
                <a:cxnSpLocks/>
                <a:stCxn id="927" idx="6"/>
                <a:endCxn id="928" idx="2"/>
              </p:cNvCxnSpPr>
              <p:nvPr/>
            </p:nvCxnSpPr>
            <p:spPr>
              <a:xfrm flipV="1">
                <a:off x="5202302" y="3689299"/>
                <a:ext cx="326727" cy="70002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6" name="Straight Arrow Connector 1025">
                <a:extLst>
                  <a:ext uri="{FF2B5EF4-FFF2-40B4-BE49-F238E27FC236}">
                    <a16:creationId xmlns:a16="http://schemas.microsoft.com/office/drawing/2014/main" id="{37166EE1-1C54-44C6-953C-33D6B762DA7F}"/>
                  </a:ext>
                </a:extLst>
              </p:cNvPr>
              <p:cNvCxnSpPr>
                <a:cxnSpLocks/>
                <a:stCxn id="927" idx="6"/>
                <a:endCxn id="929" idx="2"/>
              </p:cNvCxnSpPr>
              <p:nvPr/>
            </p:nvCxnSpPr>
            <p:spPr>
              <a:xfrm flipV="1">
                <a:off x="5202302" y="3810742"/>
                <a:ext cx="326727" cy="5785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Straight Arrow Connector 1026">
                <a:extLst>
                  <a:ext uri="{FF2B5EF4-FFF2-40B4-BE49-F238E27FC236}">
                    <a16:creationId xmlns:a16="http://schemas.microsoft.com/office/drawing/2014/main" id="{EF97C77A-8FB0-4698-8E27-DFF858C12110}"/>
                  </a:ext>
                </a:extLst>
              </p:cNvPr>
              <p:cNvCxnSpPr>
                <a:cxnSpLocks/>
                <a:stCxn id="927" idx="6"/>
                <a:endCxn id="930" idx="2"/>
              </p:cNvCxnSpPr>
              <p:nvPr/>
            </p:nvCxnSpPr>
            <p:spPr>
              <a:xfrm flipV="1">
                <a:off x="5202302" y="3932185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8" name="Straight Arrow Connector 1027">
                <a:extLst>
                  <a:ext uri="{FF2B5EF4-FFF2-40B4-BE49-F238E27FC236}">
                    <a16:creationId xmlns:a16="http://schemas.microsoft.com/office/drawing/2014/main" id="{3DA8012D-4C30-4F97-8FC3-B5F7A86E1BE7}"/>
                  </a:ext>
                </a:extLst>
              </p:cNvPr>
              <p:cNvCxnSpPr>
                <a:cxnSpLocks/>
                <a:stCxn id="927" idx="6"/>
                <a:endCxn id="931" idx="2"/>
              </p:cNvCxnSpPr>
              <p:nvPr/>
            </p:nvCxnSpPr>
            <p:spPr>
              <a:xfrm flipV="1">
                <a:off x="5202302" y="4053628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Straight Arrow Connector 1028">
                <a:extLst>
                  <a:ext uri="{FF2B5EF4-FFF2-40B4-BE49-F238E27FC236}">
                    <a16:creationId xmlns:a16="http://schemas.microsoft.com/office/drawing/2014/main" id="{BB4DF608-8050-4064-AF0A-457B0E5CB9E9}"/>
                  </a:ext>
                </a:extLst>
              </p:cNvPr>
              <p:cNvCxnSpPr>
                <a:cxnSpLocks/>
                <a:stCxn id="927" idx="6"/>
                <a:endCxn id="932" idx="2"/>
              </p:cNvCxnSpPr>
              <p:nvPr/>
            </p:nvCxnSpPr>
            <p:spPr>
              <a:xfrm flipV="1">
                <a:off x="5202302" y="4175071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0" name="Straight Arrow Connector 1029">
                <a:extLst>
                  <a:ext uri="{FF2B5EF4-FFF2-40B4-BE49-F238E27FC236}">
                    <a16:creationId xmlns:a16="http://schemas.microsoft.com/office/drawing/2014/main" id="{846CDB89-ABDA-4969-8849-F73BD81CDC45}"/>
                  </a:ext>
                </a:extLst>
              </p:cNvPr>
              <p:cNvCxnSpPr>
                <a:cxnSpLocks/>
                <a:stCxn id="927" idx="6"/>
                <a:endCxn id="933" idx="2"/>
              </p:cNvCxnSpPr>
              <p:nvPr/>
            </p:nvCxnSpPr>
            <p:spPr>
              <a:xfrm flipV="1">
                <a:off x="5202302" y="4296514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2" name="Group 791">
              <a:extLst>
                <a:ext uri="{FF2B5EF4-FFF2-40B4-BE49-F238E27FC236}">
                  <a16:creationId xmlns:a16="http://schemas.microsoft.com/office/drawing/2014/main" id="{293AA112-11CD-4377-9B14-68BF4F865578}"/>
                </a:ext>
              </a:extLst>
            </p:cNvPr>
            <p:cNvGrpSpPr/>
            <p:nvPr/>
          </p:nvGrpSpPr>
          <p:grpSpPr>
            <a:xfrm>
              <a:off x="7909411" y="2256837"/>
              <a:ext cx="749669" cy="895821"/>
              <a:chOff x="4825080" y="3516363"/>
              <a:chExt cx="749669" cy="895821"/>
            </a:xfrm>
          </p:grpSpPr>
          <p:sp>
            <p:nvSpPr>
              <p:cNvPr id="797" name="Oval 796">
                <a:extLst>
                  <a:ext uri="{FF2B5EF4-FFF2-40B4-BE49-F238E27FC236}">
                    <a16:creationId xmlns:a16="http://schemas.microsoft.com/office/drawing/2014/main" id="{E69FD512-8591-4A5C-8860-01789DF7A888}"/>
                  </a:ext>
                </a:extLst>
              </p:cNvPr>
              <p:cNvSpPr/>
              <p:nvPr/>
            </p:nvSpPr>
            <p:spPr>
              <a:xfrm>
                <a:off x="4825080" y="3660666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Oval 797">
                <a:extLst>
                  <a:ext uri="{FF2B5EF4-FFF2-40B4-BE49-F238E27FC236}">
                    <a16:creationId xmlns:a16="http://schemas.microsoft.com/office/drawing/2014/main" id="{85C7D0F7-5928-43C2-8DC5-A21F5B5193BB}"/>
                  </a:ext>
                </a:extLst>
              </p:cNvPr>
              <p:cNvSpPr/>
              <p:nvPr/>
            </p:nvSpPr>
            <p:spPr>
              <a:xfrm>
                <a:off x="4825080" y="378210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Oval 798">
                <a:extLst>
                  <a:ext uri="{FF2B5EF4-FFF2-40B4-BE49-F238E27FC236}">
                    <a16:creationId xmlns:a16="http://schemas.microsoft.com/office/drawing/2014/main" id="{4101943B-6217-420A-A283-EB1D3E602541}"/>
                  </a:ext>
                </a:extLst>
              </p:cNvPr>
              <p:cNvSpPr/>
              <p:nvPr/>
            </p:nvSpPr>
            <p:spPr>
              <a:xfrm>
                <a:off x="4825080" y="390355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Oval 799">
                <a:extLst>
                  <a:ext uri="{FF2B5EF4-FFF2-40B4-BE49-F238E27FC236}">
                    <a16:creationId xmlns:a16="http://schemas.microsoft.com/office/drawing/2014/main" id="{C05C18A4-2F9F-487F-9831-1EA8A7E62A05}"/>
                  </a:ext>
                </a:extLst>
              </p:cNvPr>
              <p:cNvSpPr/>
              <p:nvPr/>
            </p:nvSpPr>
            <p:spPr>
              <a:xfrm>
                <a:off x="4825080" y="402499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Oval 800">
                <a:extLst>
                  <a:ext uri="{FF2B5EF4-FFF2-40B4-BE49-F238E27FC236}">
                    <a16:creationId xmlns:a16="http://schemas.microsoft.com/office/drawing/2014/main" id="{42939254-938C-48FB-9366-13757D901785}"/>
                  </a:ext>
                </a:extLst>
              </p:cNvPr>
              <p:cNvSpPr/>
              <p:nvPr/>
            </p:nvSpPr>
            <p:spPr>
              <a:xfrm>
                <a:off x="4825080" y="414643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Oval 801">
                <a:extLst>
                  <a:ext uri="{FF2B5EF4-FFF2-40B4-BE49-F238E27FC236}">
                    <a16:creationId xmlns:a16="http://schemas.microsoft.com/office/drawing/2014/main" id="{872D612D-698E-44E0-977F-7CDBD08894A6}"/>
                  </a:ext>
                </a:extLst>
              </p:cNvPr>
              <p:cNvSpPr/>
              <p:nvPr/>
            </p:nvSpPr>
            <p:spPr>
              <a:xfrm>
                <a:off x="4825080" y="426788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3" name="Oval 802">
                <a:extLst>
                  <a:ext uri="{FF2B5EF4-FFF2-40B4-BE49-F238E27FC236}">
                    <a16:creationId xmlns:a16="http://schemas.microsoft.com/office/drawing/2014/main" id="{2F76C75F-7B86-48C2-8177-560FBBDD8CF0}"/>
                  </a:ext>
                </a:extLst>
              </p:cNvPr>
              <p:cNvSpPr/>
              <p:nvPr/>
            </p:nvSpPr>
            <p:spPr>
              <a:xfrm>
                <a:off x="5156582" y="3516363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Oval 803">
                <a:extLst>
                  <a:ext uri="{FF2B5EF4-FFF2-40B4-BE49-F238E27FC236}">
                    <a16:creationId xmlns:a16="http://schemas.microsoft.com/office/drawing/2014/main" id="{29400249-9874-4A4D-9339-5033E20C6F69}"/>
                  </a:ext>
                </a:extLst>
              </p:cNvPr>
              <p:cNvSpPr/>
              <p:nvPr/>
            </p:nvSpPr>
            <p:spPr>
              <a:xfrm>
                <a:off x="5156582" y="3637806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5" name="Oval 804">
                <a:extLst>
                  <a:ext uri="{FF2B5EF4-FFF2-40B4-BE49-F238E27FC236}">
                    <a16:creationId xmlns:a16="http://schemas.microsoft.com/office/drawing/2014/main" id="{EF0D7809-E9E7-4AD9-982A-C8F9185964B7}"/>
                  </a:ext>
                </a:extLst>
              </p:cNvPr>
              <p:cNvSpPr/>
              <p:nvPr/>
            </p:nvSpPr>
            <p:spPr>
              <a:xfrm>
                <a:off x="5156582" y="375924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6" name="Oval 805">
                <a:extLst>
                  <a:ext uri="{FF2B5EF4-FFF2-40B4-BE49-F238E27FC236}">
                    <a16:creationId xmlns:a16="http://schemas.microsoft.com/office/drawing/2014/main" id="{D843BB04-CFE3-45F1-91C7-49BDD379C151}"/>
                  </a:ext>
                </a:extLst>
              </p:cNvPr>
              <p:cNvSpPr/>
              <p:nvPr/>
            </p:nvSpPr>
            <p:spPr>
              <a:xfrm>
                <a:off x="5156582" y="388069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7" name="Oval 806">
                <a:extLst>
                  <a:ext uri="{FF2B5EF4-FFF2-40B4-BE49-F238E27FC236}">
                    <a16:creationId xmlns:a16="http://schemas.microsoft.com/office/drawing/2014/main" id="{387F122A-2B8E-4109-BFA0-762D61C031B2}"/>
                  </a:ext>
                </a:extLst>
              </p:cNvPr>
              <p:cNvSpPr/>
              <p:nvPr/>
            </p:nvSpPr>
            <p:spPr>
              <a:xfrm>
                <a:off x="5156582" y="400213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8" name="Oval 807">
                <a:extLst>
                  <a:ext uri="{FF2B5EF4-FFF2-40B4-BE49-F238E27FC236}">
                    <a16:creationId xmlns:a16="http://schemas.microsoft.com/office/drawing/2014/main" id="{5EAE7D3F-B799-4FEA-8FDA-A120501FCE57}"/>
                  </a:ext>
                </a:extLst>
              </p:cNvPr>
              <p:cNvSpPr/>
              <p:nvPr/>
            </p:nvSpPr>
            <p:spPr>
              <a:xfrm>
                <a:off x="5156582" y="412357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9" name="Oval 808">
                <a:extLst>
                  <a:ext uri="{FF2B5EF4-FFF2-40B4-BE49-F238E27FC236}">
                    <a16:creationId xmlns:a16="http://schemas.microsoft.com/office/drawing/2014/main" id="{14A50F41-2A5A-49AA-839F-C705DDCE0015}"/>
                  </a:ext>
                </a:extLst>
              </p:cNvPr>
              <p:cNvSpPr/>
              <p:nvPr/>
            </p:nvSpPr>
            <p:spPr>
              <a:xfrm>
                <a:off x="5156582" y="424502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0" name="Oval 809">
                <a:extLst>
                  <a:ext uri="{FF2B5EF4-FFF2-40B4-BE49-F238E27FC236}">
                    <a16:creationId xmlns:a16="http://schemas.microsoft.com/office/drawing/2014/main" id="{1A31680C-5C28-4EA8-8A4A-21521E9AE761}"/>
                  </a:ext>
                </a:extLst>
              </p:cNvPr>
              <p:cNvSpPr/>
              <p:nvPr/>
            </p:nvSpPr>
            <p:spPr>
              <a:xfrm>
                <a:off x="5156582" y="4366464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1" name="Oval 810">
                <a:extLst>
                  <a:ext uri="{FF2B5EF4-FFF2-40B4-BE49-F238E27FC236}">
                    <a16:creationId xmlns:a16="http://schemas.microsoft.com/office/drawing/2014/main" id="{83B1F843-0012-4135-AA46-35C9E80CBB2A}"/>
                  </a:ext>
                </a:extLst>
              </p:cNvPr>
              <p:cNvSpPr/>
              <p:nvPr/>
            </p:nvSpPr>
            <p:spPr>
              <a:xfrm>
                <a:off x="5529029" y="366643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2" name="Oval 811">
                <a:extLst>
                  <a:ext uri="{FF2B5EF4-FFF2-40B4-BE49-F238E27FC236}">
                    <a16:creationId xmlns:a16="http://schemas.microsoft.com/office/drawing/2014/main" id="{1946F37E-A260-4B20-9EC5-192766F400DA}"/>
                  </a:ext>
                </a:extLst>
              </p:cNvPr>
              <p:cNvSpPr/>
              <p:nvPr/>
            </p:nvSpPr>
            <p:spPr>
              <a:xfrm>
                <a:off x="5529029" y="378788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3" name="Oval 812">
                <a:extLst>
                  <a:ext uri="{FF2B5EF4-FFF2-40B4-BE49-F238E27FC236}">
                    <a16:creationId xmlns:a16="http://schemas.microsoft.com/office/drawing/2014/main" id="{54AB3910-2F86-45BC-98D5-9B385DE22EFC}"/>
                  </a:ext>
                </a:extLst>
              </p:cNvPr>
              <p:cNvSpPr/>
              <p:nvPr/>
            </p:nvSpPr>
            <p:spPr>
              <a:xfrm>
                <a:off x="5529029" y="390932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4" name="Oval 813">
                <a:extLst>
                  <a:ext uri="{FF2B5EF4-FFF2-40B4-BE49-F238E27FC236}">
                    <a16:creationId xmlns:a16="http://schemas.microsoft.com/office/drawing/2014/main" id="{54BDE3ED-4610-42FA-95DD-784CF001E435}"/>
                  </a:ext>
                </a:extLst>
              </p:cNvPr>
              <p:cNvSpPr/>
              <p:nvPr/>
            </p:nvSpPr>
            <p:spPr>
              <a:xfrm>
                <a:off x="5529029" y="403076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5" name="Oval 814">
                <a:extLst>
                  <a:ext uri="{FF2B5EF4-FFF2-40B4-BE49-F238E27FC236}">
                    <a16:creationId xmlns:a16="http://schemas.microsoft.com/office/drawing/2014/main" id="{739487E5-E2CD-49DE-8C03-CDAE3BF952D3}"/>
                  </a:ext>
                </a:extLst>
              </p:cNvPr>
              <p:cNvSpPr/>
              <p:nvPr/>
            </p:nvSpPr>
            <p:spPr>
              <a:xfrm>
                <a:off x="5529029" y="415221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6" name="Oval 815">
                <a:extLst>
                  <a:ext uri="{FF2B5EF4-FFF2-40B4-BE49-F238E27FC236}">
                    <a16:creationId xmlns:a16="http://schemas.microsoft.com/office/drawing/2014/main" id="{6A5B5A53-D94E-4C07-97B4-F860CA8D3455}"/>
                  </a:ext>
                </a:extLst>
              </p:cNvPr>
              <p:cNvSpPr/>
              <p:nvPr/>
            </p:nvSpPr>
            <p:spPr>
              <a:xfrm>
                <a:off x="5529029" y="4273654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7" name="Straight Arrow Connector 816">
                <a:extLst>
                  <a:ext uri="{FF2B5EF4-FFF2-40B4-BE49-F238E27FC236}">
                    <a16:creationId xmlns:a16="http://schemas.microsoft.com/office/drawing/2014/main" id="{9E055AF1-62FA-47B1-866E-5216AACC1FA0}"/>
                  </a:ext>
                </a:extLst>
              </p:cNvPr>
              <p:cNvCxnSpPr>
                <a:cxnSpLocks/>
                <a:stCxn id="797" idx="6"/>
                <a:endCxn id="803" idx="2"/>
              </p:cNvCxnSpPr>
              <p:nvPr/>
            </p:nvCxnSpPr>
            <p:spPr>
              <a:xfrm flipV="1">
                <a:off x="4870800" y="3539223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Arrow Connector 817">
                <a:extLst>
                  <a:ext uri="{FF2B5EF4-FFF2-40B4-BE49-F238E27FC236}">
                    <a16:creationId xmlns:a16="http://schemas.microsoft.com/office/drawing/2014/main" id="{263FE5C2-B18B-471A-AE8B-5D0243255DD9}"/>
                  </a:ext>
                </a:extLst>
              </p:cNvPr>
              <p:cNvCxnSpPr>
                <a:cxnSpLocks/>
                <a:stCxn id="797" idx="6"/>
                <a:endCxn id="804" idx="2"/>
              </p:cNvCxnSpPr>
              <p:nvPr/>
            </p:nvCxnSpPr>
            <p:spPr>
              <a:xfrm flipV="1">
                <a:off x="4870800" y="3660666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Arrow Connector 818">
                <a:extLst>
                  <a:ext uri="{FF2B5EF4-FFF2-40B4-BE49-F238E27FC236}">
                    <a16:creationId xmlns:a16="http://schemas.microsoft.com/office/drawing/2014/main" id="{90D2CB51-1389-4195-B124-765AC3BE061C}"/>
                  </a:ext>
                </a:extLst>
              </p:cNvPr>
              <p:cNvCxnSpPr>
                <a:cxnSpLocks/>
                <a:stCxn id="798" idx="6"/>
                <a:endCxn id="805" idx="2"/>
              </p:cNvCxnSpPr>
              <p:nvPr/>
            </p:nvCxnSpPr>
            <p:spPr>
              <a:xfrm flipV="1">
                <a:off x="4870800" y="3782109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Arrow Connector 819">
                <a:extLst>
                  <a:ext uri="{FF2B5EF4-FFF2-40B4-BE49-F238E27FC236}">
                    <a16:creationId xmlns:a16="http://schemas.microsoft.com/office/drawing/2014/main" id="{25EC7457-0A9B-4006-8833-A16245C59BF3}"/>
                  </a:ext>
                </a:extLst>
              </p:cNvPr>
              <p:cNvCxnSpPr>
                <a:cxnSpLocks/>
                <a:stCxn id="797" idx="6"/>
                <a:endCxn id="805" idx="2"/>
              </p:cNvCxnSpPr>
              <p:nvPr/>
            </p:nvCxnSpPr>
            <p:spPr>
              <a:xfrm>
                <a:off x="4870800" y="3683526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Arrow Connector 820">
                <a:extLst>
                  <a:ext uri="{FF2B5EF4-FFF2-40B4-BE49-F238E27FC236}">
                    <a16:creationId xmlns:a16="http://schemas.microsoft.com/office/drawing/2014/main" id="{994B2218-2A7E-427A-A417-860052C3C010}"/>
                  </a:ext>
                </a:extLst>
              </p:cNvPr>
              <p:cNvCxnSpPr>
                <a:cxnSpLocks/>
                <a:stCxn id="798" idx="6"/>
                <a:endCxn id="803" idx="2"/>
              </p:cNvCxnSpPr>
              <p:nvPr/>
            </p:nvCxnSpPr>
            <p:spPr>
              <a:xfrm flipV="1">
                <a:off x="4870800" y="3539223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2" name="Straight Arrow Connector 821">
                <a:extLst>
                  <a:ext uri="{FF2B5EF4-FFF2-40B4-BE49-F238E27FC236}">
                    <a16:creationId xmlns:a16="http://schemas.microsoft.com/office/drawing/2014/main" id="{0F5E2124-C517-4313-B5E4-80C2A141DAAD}"/>
                  </a:ext>
                </a:extLst>
              </p:cNvPr>
              <p:cNvCxnSpPr>
                <a:cxnSpLocks/>
                <a:stCxn id="798" idx="6"/>
                <a:endCxn id="804" idx="2"/>
              </p:cNvCxnSpPr>
              <p:nvPr/>
            </p:nvCxnSpPr>
            <p:spPr>
              <a:xfrm flipV="1">
                <a:off x="4870800" y="3660666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3" name="Straight Arrow Connector 822">
                <a:extLst>
                  <a:ext uri="{FF2B5EF4-FFF2-40B4-BE49-F238E27FC236}">
                    <a16:creationId xmlns:a16="http://schemas.microsoft.com/office/drawing/2014/main" id="{100E5814-24AF-46BA-B3D7-0CD08AA630F2}"/>
                  </a:ext>
                </a:extLst>
              </p:cNvPr>
              <p:cNvCxnSpPr>
                <a:cxnSpLocks/>
                <a:stCxn id="797" idx="6"/>
                <a:endCxn id="806" idx="2"/>
              </p:cNvCxnSpPr>
              <p:nvPr/>
            </p:nvCxnSpPr>
            <p:spPr>
              <a:xfrm>
                <a:off x="4870800" y="3683526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4" name="Straight Arrow Connector 823">
                <a:extLst>
                  <a:ext uri="{FF2B5EF4-FFF2-40B4-BE49-F238E27FC236}">
                    <a16:creationId xmlns:a16="http://schemas.microsoft.com/office/drawing/2014/main" id="{7983E2C2-93EB-4CC8-8636-639A79E67D24}"/>
                  </a:ext>
                </a:extLst>
              </p:cNvPr>
              <p:cNvCxnSpPr>
                <a:cxnSpLocks/>
                <a:stCxn id="797" idx="6"/>
                <a:endCxn id="807" idx="2"/>
              </p:cNvCxnSpPr>
              <p:nvPr/>
            </p:nvCxnSpPr>
            <p:spPr>
              <a:xfrm>
                <a:off x="4870800" y="3683526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5" name="Straight Arrow Connector 824">
                <a:extLst>
                  <a:ext uri="{FF2B5EF4-FFF2-40B4-BE49-F238E27FC236}">
                    <a16:creationId xmlns:a16="http://schemas.microsoft.com/office/drawing/2014/main" id="{C04343FD-E750-4900-9EA2-271B6942518F}"/>
                  </a:ext>
                </a:extLst>
              </p:cNvPr>
              <p:cNvCxnSpPr>
                <a:cxnSpLocks/>
                <a:stCxn id="797" idx="6"/>
                <a:endCxn id="808" idx="2"/>
              </p:cNvCxnSpPr>
              <p:nvPr/>
            </p:nvCxnSpPr>
            <p:spPr>
              <a:xfrm>
                <a:off x="4870800" y="3683526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6" name="Straight Arrow Connector 825">
                <a:extLst>
                  <a:ext uri="{FF2B5EF4-FFF2-40B4-BE49-F238E27FC236}">
                    <a16:creationId xmlns:a16="http://schemas.microsoft.com/office/drawing/2014/main" id="{52E314E1-C712-42D3-A738-5229DC73E35D}"/>
                  </a:ext>
                </a:extLst>
              </p:cNvPr>
              <p:cNvCxnSpPr>
                <a:cxnSpLocks/>
                <a:stCxn id="797" idx="6"/>
                <a:endCxn id="809" idx="2"/>
              </p:cNvCxnSpPr>
              <p:nvPr/>
            </p:nvCxnSpPr>
            <p:spPr>
              <a:xfrm>
                <a:off x="4870800" y="3683526"/>
                <a:ext cx="285782" cy="58435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7" name="Straight Arrow Connector 826">
                <a:extLst>
                  <a:ext uri="{FF2B5EF4-FFF2-40B4-BE49-F238E27FC236}">
                    <a16:creationId xmlns:a16="http://schemas.microsoft.com/office/drawing/2014/main" id="{B6343200-EB8F-4201-85CA-8C3FD6C7DE60}"/>
                  </a:ext>
                </a:extLst>
              </p:cNvPr>
              <p:cNvCxnSpPr>
                <a:cxnSpLocks/>
                <a:stCxn id="797" idx="6"/>
                <a:endCxn id="810" idx="2"/>
              </p:cNvCxnSpPr>
              <p:nvPr/>
            </p:nvCxnSpPr>
            <p:spPr>
              <a:xfrm>
                <a:off x="4870800" y="3683526"/>
                <a:ext cx="285782" cy="70579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Straight Arrow Connector 827">
                <a:extLst>
                  <a:ext uri="{FF2B5EF4-FFF2-40B4-BE49-F238E27FC236}">
                    <a16:creationId xmlns:a16="http://schemas.microsoft.com/office/drawing/2014/main" id="{6A8C1F82-D6BD-4A33-9D68-CCE458368D59}"/>
                  </a:ext>
                </a:extLst>
              </p:cNvPr>
              <p:cNvCxnSpPr>
                <a:cxnSpLocks/>
                <a:stCxn id="798" idx="6"/>
                <a:endCxn id="806" idx="2"/>
              </p:cNvCxnSpPr>
              <p:nvPr/>
            </p:nvCxnSpPr>
            <p:spPr>
              <a:xfrm>
                <a:off x="4870800" y="3804969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Straight Arrow Connector 828">
                <a:extLst>
                  <a:ext uri="{FF2B5EF4-FFF2-40B4-BE49-F238E27FC236}">
                    <a16:creationId xmlns:a16="http://schemas.microsoft.com/office/drawing/2014/main" id="{F7D6BB41-1F6B-4AA3-B350-E16D0BC47C3F}"/>
                  </a:ext>
                </a:extLst>
              </p:cNvPr>
              <p:cNvCxnSpPr>
                <a:cxnSpLocks/>
                <a:stCxn id="798" idx="6"/>
                <a:endCxn id="807" idx="2"/>
              </p:cNvCxnSpPr>
              <p:nvPr/>
            </p:nvCxnSpPr>
            <p:spPr>
              <a:xfrm>
                <a:off x="4870800" y="3804969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Arrow Connector 829">
                <a:extLst>
                  <a:ext uri="{FF2B5EF4-FFF2-40B4-BE49-F238E27FC236}">
                    <a16:creationId xmlns:a16="http://schemas.microsoft.com/office/drawing/2014/main" id="{7F898A2F-1C53-4D9D-8777-F6087F2CADDF}"/>
                  </a:ext>
                </a:extLst>
              </p:cNvPr>
              <p:cNvCxnSpPr>
                <a:cxnSpLocks/>
                <a:stCxn id="798" idx="6"/>
                <a:endCxn id="808" idx="2"/>
              </p:cNvCxnSpPr>
              <p:nvPr/>
            </p:nvCxnSpPr>
            <p:spPr>
              <a:xfrm>
                <a:off x="4870800" y="3804969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Arrow Connector 830">
                <a:extLst>
                  <a:ext uri="{FF2B5EF4-FFF2-40B4-BE49-F238E27FC236}">
                    <a16:creationId xmlns:a16="http://schemas.microsoft.com/office/drawing/2014/main" id="{51EE1755-B661-46FB-B0F1-92766A967BA7}"/>
                  </a:ext>
                </a:extLst>
              </p:cNvPr>
              <p:cNvCxnSpPr>
                <a:cxnSpLocks/>
                <a:stCxn id="798" idx="6"/>
                <a:endCxn id="809" idx="2"/>
              </p:cNvCxnSpPr>
              <p:nvPr/>
            </p:nvCxnSpPr>
            <p:spPr>
              <a:xfrm>
                <a:off x="4870800" y="3804969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Arrow Connector 831">
                <a:extLst>
                  <a:ext uri="{FF2B5EF4-FFF2-40B4-BE49-F238E27FC236}">
                    <a16:creationId xmlns:a16="http://schemas.microsoft.com/office/drawing/2014/main" id="{1F026CC8-CD0A-44A4-A53E-DFC124459719}"/>
                  </a:ext>
                </a:extLst>
              </p:cNvPr>
              <p:cNvCxnSpPr>
                <a:cxnSpLocks/>
                <a:stCxn id="798" idx="6"/>
                <a:endCxn id="810" idx="2"/>
              </p:cNvCxnSpPr>
              <p:nvPr/>
            </p:nvCxnSpPr>
            <p:spPr>
              <a:xfrm>
                <a:off x="4870800" y="3804969"/>
                <a:ext cx="285782" cy="58435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Arrow Connector 832">
                <a:extLst>
                  <a:ext uri="{FF2B5EF4-FFF2-40B4-BE49-F238E27FC236}">
                    <a16:creationId xmlns:a16="http://schemas.microsoft.com/office/drawing/2014/main" id="{D5D8FB8A-1EC0-407F-B215-D43FBE8D5AF6}"/>
                  </a:ext>
                </a:extLst>
              </p:cNvPr>
              <p:cNvCxnSpPr>
                <a:cxnSpLocks/>
                <a:stCxn id="799" idx="6"/>
                <a:endCxn id="803" idx="2"/>
              </p:cNvCxnSpPr>
              <p:nvPr/>
            </p:nvCxnSpPr>
            <p:spPr>
              <a:xfrm flipV="1">
                <a:off x="4870800" y="3539223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Arrow Connector 833">
                <a:extLst>
                  <a:ext uri="{FF2B5EF4-FFF2-40B4-BE49-F238E27FC236}">
                    <a16:creationId xmlns:a16="http://schemas.microsoft.com/office/drawing/2014/main" id="{99FB75BD-ED81-4880-88AC-ADDE150C155D}"/>
                  </a:ext>
                </a:extLst>
              </p:cNvPr>
              <p:cNvCxnSpPr>
                <a:cxnSpLocks/>
                <a:stCxn id="799" idx="6"/>
                <a:endCxn id="804" idx="2"/>
              </p:cNvCxnSpPr>
              <p:nvPr/>
            </p:nvCxnSpPr>
            <p:spPr>
              <a:xfrm flipV="1">
                <a:off x="4870800" y="3660666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Arrow Connector 834">
                <a:extLst>
                  <a:ext uri="{FF2B5EF4-FFF2-40B4-BE49-F238E27FC236}">
                    <a16:creationId xmlns:a16="http://schemas.microsoft.com/office/drawing/2014/main" id="{2021A297-48A0-4675-A6FC-F439A5A12733}"/>
                  </a:ext>
                </a:extLst>
              </p:cNvPr>
              <p:cNvCxnSpPr>
                <a:cxnSpLocks/>
                <a:stCxn id="799" idx="6"/>
                <a:endCxn id="805" idx="2"/>
              </p:cNvCxnSpPr>
              <p:nvPr/>
            </p:nvCxnSpPr>
            <p:spPr>
              <a:xfrm flipV="1">
                <a:off x="4870800" y="3782109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Arrow Connector 835">
                <a:extLst>
                  <a:ext uri="{FF2B5EF4-FFF2-40B4-BE49-F238E27FC236}">
                    <a16:creationId xmlns:a16="http://schemas.microsoft.com/office/drawing/2014/main" id="{CDC4AC8F-F345-4B15-AE8D-CA024ED55425}"/>
                  </a:ext>
                </a:extLst>
              </p:cNvPr>
              <p:cNvCxnSpPr>
                <a:cxnSpLocks/>
                <a:stCxn id="799" idx="6"/>
                <a:endCxn id="806" idx="2"/>
              </p:cNvCxnSpPr>
              <p:nvPr/>
            </p:nvCxnSpPr>
            <p:spPr>
              <a:xfrm flipV="1">
                <a:off x="4870800" y="3903552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Arrow Connector 836">
                <a:extLst>
                  <a:ext uri="{FF2B5EF4-FFF2-40B4-BE49-F238E27FC236}">
                    <a16:creationId xmlns:a16="http://schemas.microsoft.com/office/drawing/2014/main" id="{C883CA1E-B718-48B8-A031-8ED5F7CE33F1}"/>
                  </a:ext>
                </a:extLst>
              </p:cNvPr>
              <p:cNvCxnSpPr>
                <a:cxnSpLocks/>
                <a:stCxn id="799" idx="6"/>
                <a:endCxn id="807" idx="2"/>
              </p:cNvCxnSpPr>
              <p:nvPr/>
            </p:nvCxnSpPr>
            <p:spPr>
              <a:xfrm>
                <a:off x="4870800" y="3926412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Arrow Connector 837">
                <a:extLst>
                  <a:ext uri="{FF2B5EF4-FFF2-40B4-BE49-F238E27FC236}">
                    <a16:creationId xmlns:a16="http://schemas.microsoft.com/office/drawing/2014/main" id="{59D03073-3CA3-4495-91AB-6E88EDAAA848}"/>
                  </a:ext>
                </a:extLst>
              </p:cNvPr>
              <p:cNvCxnSpPr>
                <a:cxnSpLocks/>
                <a:stCxn id="799" idx="6"/>
                <a:endCxn id="808" idx="2"/>
              </p:cNvCxnSpPr>
              <p:nvPr/>
            </p:nvCxnSpPr>
            <p:spPr>
              <a:xfrm>
                <a:off x="4870800" y="3926412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Arrow Connector 838">
                <a:extLst>
                  <a:ext uri="{FF2B5EF4-FFF2-40B4-BE49-F238E27FC236}">
                    <a16:creationId xmlns:a16="http://schemas.microsoft.com/office/drawing/2014/main" id="{0F634996-954C-4C22-AC69-8A1E6A5FA9F9}"/>
                  </a:ext>
                </a:extLst>
              </p:cNvPr>
              <p:cNvCxnSpPr>
                <a:cxnSpLocks/>
                <a:stCxn id="799" idx="6"/>
                <a:endCxn id="809" idx="2"/>
              </p:cNvCxnSpPr>
              <p:nvPr/>
            </p:nvCxnSpPr>
            <p:spPr>
              <a:xfrm>
                <a:off x="4870800" y="3926412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Arrow Connector 839">
                <a:extLst>
                  <a:ext uri="{FF2B5EF4-FFF2-40B4-BE49-F238E27FC236}">
                    <a16:creationId xmlns:a16="http://schemas.microsoft.com/office/drawing/2014/main" id="{B7784A6E-14ED-42AB-A2B0-3592F7927F1C}"/>
                  </a:ext>
                </a:extLst>
              </p:cNvPr>
              <p:cNvCxnSpPr>
                <a:cxnSpLocks/>
                <a:stCxn id="799" idx="6"/>
                <a:endCxn id="810" idx="2"/>
              </p:cNvCxnSpPr>
              <p:nvPr/>
            </p:nvCxnSpPr>
            <p:spPr>
              <a:xfrm>
                <a:off x="4870800" y="3926412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Arrow Connector 840">
                <a:extLst>
                  <a:ext uri="{FF2B5EF4-FFF2-40B4-BE49-F238E27FC236}">
                    <a16:creationId xmlns:a16="http://schemas.microsoft.com/office/drawing/2014/main" id="{47A94156-0088-4424-9B4A-3B91C0EC9638}"/>
                  </a:ext>
                </a:extLst>
              </p:cNvPr>
              <p:cNvCxnSpPr>
                <a:cxnSpLocks/>
                <a:stCxn id="800" idx="6"/>
                <a:endCxn id="803" idx="2"/>
              </p:cNvCxnSpPr>
              <p:nvPr/>
            </p:nvCxnSpPr>
            <p:spPr>
              <a:xfrm flipV="1">
                <a:off x="4870800" y="3539223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Straight Arrow Connector 841">
                <a:extLst>
                  <a:ext uri="{FF2B5EF4-FFF2-40B4-BE49-F238E27FC236}">
                    <a16:creationId xmlns:a16="http://schemas.microsoft.com/office/drawing/2014/main" id="{A8DA4B04-2E5C-4953-8DFC-80B86B65527A}"/>
                  </a:ext>
                </a:extLst>
              </p:cNvPr>
              <p:cNvCxnSpPr>
                <a:cxnSpLocks/>
                <a:stCxn id="800" idx="6"/>
                <a:endCxn id="804" idx="2"/>
              </p:cNvCxnSpPr>
              <p:nvPr/>
            </p:nvCxnSpPr>
            <p:spPr>
              <a:xfrm flipV="1">
                <a:off x="4870800" y="3660666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Straight Arrow Connector 842">
                <a:extLst>
                  <a:ext uri="{FF2B5EF4-FFF2-40B4-BE49-F238E27FC236}">
                    <a16:creationId xmlns:a16="http://schemas.microsoft.com/office/drawing/2014/main" id="{C15D8F02-0AB6-4270-9ED9-DFFF72FA8A4B}"/>
                  </a:ext>
                </a:extLst>
              </p:cNvPr>
              <p:cNvCxnSpPr>
                <a:cxnSpLocks/>
                <a:stCxn id="800" idx="6"/>
                <a:endCxn id="805" idx="2"/>
              </p:cNvCxnSpPr>
              <p:nvPr/>
            </p:nvCxnSpPr>
            <p:spPr>
              <a:xfrm flipV="1">
                <a:off x="4870800" y="3782109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Straight Arrow Connector 843">
                <a:extLst>
                  <a:ext uri="{FF2B5EF4-FFF2-40B4-BE49-F238E27FC236}">
                    <a16:creationId xmlns:a16="http://schemas.microsoft.com/office/drawing/2014/main" id="{A37947E6-EAED-41F1-80CF-7D1193C75517}"/>
                  </a:ext>
                </a:extLst>
              </p:cNvPr>
              <p:cNvCxnSpPr>
                <a:cxnSpLocks/>
                <a:stCxn id="800" idx="6"/>
                <a:endCxn id="806" idx="2"/>
              </p:cNvCxnSpPr>
              <p:nvPr/>
            </p:nvCxnSpPr>
            <p:spPr>
              <a:xfrm flipV="1">
                <a:off x="4870800" y="3903552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Straight Arrow Connector 844">
                <a:extLst>
                  <a:ext uri="{FF2B5EF4-FFF2-40B4-BE49-F238E27FC236}">
                    <a16:creationId xmlns:a16="http://schemas.microsoft.com/office/drawing/2014/main" id="{7AE7FDCC-B95C-4FF6-B014-DD631ED9632A}"/>
                  </a:ext>
                </a:extLst>
              </p:cNvPr>
              <p:cNvCxnSpPr>
                <a:cxnSpLocks/>
                <a:stCxn id="800" idx="6"/>
                <a:endCxn id="807" idx="2"/>
              </p:cNvCxnSpPr>
              <p:nvPr/>
            </p:nvCxnSpPr>
            <p:spPr>
              <a:xfrm flipV="1">
                <a:off x="4870800" y="4024995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Arrow Connector 845">
                <a:extLst>
                  <a:ext uri="{FF2B5EF4-FFF2-40B4-BE49-F238E27FC236}">
                    <a16:creationId xmlns:a16="http://schemas.microsoft.com/office/drawing/2014/main" id="{41E828D1-A65E-4A60-BF8A-C1F66FA097F0}"/>
                  </a:ext>
                </a:extLst>
              </p:cNvPr>
              <p:cNvCxnSpPr>
                <a:cxnSpLocks/>
                <a:stCxn id="800" idx="6"/>
                <a:endCxn id="808" idx="2"/>
              </p:cNvCxnSpPr>
              <p:nvPr/>
            </p:nvCxnSpPr>
            <p:spPr>
              <a:xfrm>
                <a:off x="4870800" y="4047855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Straight Arrow Connector 846">
                <a:extLst>
                  <a:ext uri="{FF2B5EF4-FFF2-40B4-BE49-F238E27FC236}">
                    <a16:creationId xmlns:a16="http://schemas.microsoft.com/office/drawing/2014/main" id="{A515B5AF-01DA-46D5-B9A9-BD8B07C96FAC}"/>
                  </a:ext>
                </a:extLst>
              </p:cNvPr>
              <p:cNvCxnSpPr>
                <a:cxnSpLocks/>
                <a:stCxn id="800" idx="6"/>
                <a:endCxn id="809" idx="2"/>
              </p:cNvCxnSpPr>
              <p:nvPr/>
            </p:nvCxnSpPr>
            <p:spPr>
              <a:xfrm>
                <a:off x="4870800" y="4047855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Arrow Connector 847">
                <a:extLst>
                  <a:ext uri="{FF2B5EF4-FFF2-40B4-BE49-F238E27FC236}">
                    <a16:creationId xmlns:a16="http://schemas.microsoft.com/office/drawing/2014/main" id="{1ADB0C4B-FD19-4FA2-BDDB-A9DF6F132723}"/>
                  </a:ext>
                </a:extLst>
              </p:cNvPr>
              <p:cNvCxnSpPr>
                <a:cxnSpLocks/>
                <a:stCxn id="800" idx="6"/>
                <a:endCxn id="810" idx="2"/>
              </p:cNvCxnSpPr>
              <p:nvPr/>
            </p:nvCxnSpPr>
            <p:spPr>
              <a:xfrm>
                <a:off x="4870800" y="4047855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9" name="Straight Arrow Connector 848">
                <a:extLst>
                  <a:ext uri="{FF2B5EF4-FFF2-40B4-BE49-F238E27FC236}">
                    <a16:creationId xmlns:a16="http://schemas.microsoft.com/office/drawing/2014/main" id="{40375C2E-2981-41A6-B363-BD989466B6C5}"/>
                  </a:ext>
                </a:extLst>
              </p:cNvPr>
              <p:cNvCxnSpPr>
                <a:cxnSpLocks/>
                <a:stCxn id="801" idx="6"/>
                <a:endCxn id="803" idx="2"/>
              </p:cNvCxnSpPr>
              <p:nvPr/>
            </p:nvCxnSpPr>
            <p:spPr>
              <a:xfrm flipV="1">
                <a:off x="4870800" y="3539223"/>
                <a:ext cx="285782" cy="63007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0" name="Straight Arrow Connector 849">
                <a:extLst>
                  <a:ext uri="{FF2B5EF4-FFF2-40B4-BE49-F238E27FC236}">
                    <a16:creationId xmlns:a16="http://schemas.microsoft.com/office/drawing/2014/main" id="{DBD04DF4-101A-4CC5-B036-2474A4628FC5}"/>
                  </a:ext>
                </a:extLst>
              </p:cNvPr>
              <p:cNvCxnSpPr>
                <a:cxnSpLocks/>
                <a:stCxn id="801" idx="6"/>
                <a:endCxn id="804" idx="2"/>
              </p:cNvCxnSpPr>
              <p:nvPr/>
            </p:nvCxnSpPr>
            <p:spPr>
              <a:xfrm flipV="1">
                <a:off x="4870800" y="3660666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Straight Arrow Connector 850">
                <a:extLst>
                  <a:ext uri="{FF2B5EF4-FFF2-40B4-BE49-F238E27FC236}">
                    <a16:creationId xmlns:a16="http://schemas.microsoft.com/office/drawing/2014/main" id="{D2968BA9-8117-4AEC-BA3E-EDCAB8961881}"/>
                  </a:ext>
                </a:extLst>
              </p:cNvPr>
              <p:cNvCxnSpPr>
                <a:cxnSpLocks/>
                <a:stCxn id="801" idx="6"/>
                <a:endCxn id="805" idx="2"/>
              </p:cNvCxnSpPr>
              <p:nvPr/>
            </p:nvCxnSpPr>
            <p:spPr>
              <a:xfrm flipV="1">
                <a:off x="4870800" y="3782109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2" name="Straight Arrow Connector 851">
                <a:extLst>
                  <a:ext uri="{FF2B5EF4-FFF2-40B4-BE49-F238E27FC236}">
                    <a16:creationId xmlns:a16="http://schemas.microsoft.com/office/drawing/2014/main" id="{08627F68-3173-4DF7-AA59-1F4CE0DD4C63}"/>
                  </a:ext>
                </a:extLst>
              </p:cNvPr>
              <p:cNvCxnSpPr>
                <a:cxnSpLocks/>
                <a:stCxn id="801" idx="6"/>
                <a:endCxn id="806" idx="2"/>
              </p:cNvCxnSpPr>
              <p:nvPr/>
            </p:nvCxnSpPr>
            <p:spPr>
              <a:xfrm flipV="1">
                <a:off x="4870800" y="3903552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3" name="Straight Arrow Connector 852">
                <a:extLst>
                  <a:ext uri="{FF2B5EF4-FFF2-40B4-BE49-F238E27FC236}">
                    <a16:creationId xmlns:a16="http://schemas.microsoft.com/office/drawing/2014/main" id="{F411259C-D283-4CF7-A6A0-5858C700FD35}"/>
                  </a:ext>
                </a:extLst>
              </p:cNvPr>
              <p:cNvCxnSpPr>
                <a:cxnSpLocks/>
                <a:stCxn id="801" idx="6"/>
                <a:endCxn id="807" idx="2"/>
              </p:cNvCxnSpPr>
              <p:nvPr/>
            </p:nvCxnSpPr>
            <p:spPr>
              <a:xfrm flipV="1">
                <a:off x="4870800" y="4024995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4" name="Straight Arrow Connector 853">
                <a:extLst>
                  <a:ext uri="{FF2B5EF4-FFF2-40B4-BE49-F238E27FC236}">
                    <a16:creationId xmlns:a16="http://schemas.microsoft.com/office/drawing/2014/main" id="{EC852AA0-49B2-44A0-AAB4-06F1A8ABD4BA}"/>
                  </a:ext>
                </a:extLst>
              </p:cNvPr>
              <p:cNvCxnSpPr>
                <a:cxnSpLocks/>
                <a:stCxn id="801" idx="6"/>
                <a:endCxn id="808" idx="2"/>
              </p:cNvCxnSpPr>
              <p:nvPr/>
            </p:nvCxnSpPr>
            <p:spPr>
              <a:xfrm flipV="1">
                <a:off x="4870800" y="4146438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5" name="Straight Arrow Connector 854">
                <a:extLst>
                  <a:ext uri="{FF2B5EF4-FFF2-40B4-BE49-F238E27FC236}">
                    <a16:creationId xmlns:a16="http://schemas.microsoft.com/office/drawing/2014/main" id="{25AE780C-6DBC-49D1-A948-8EA097AB2B83}"/>
                  </a:ext>
                </a:extLst>
              </p:cNvPr>
              <p:cNvCxnSpPr>
                <a:cxnSpLocks/>
                <a:stCxn id="801" idx="6"/>
                <a:endCxn id="809" idx="2"/>
              </p:cNvCxnSpPr>
              <p:nvPr/>
            </p:nvCxnSpPr>
            <p:spPr>
              <a:xfrm>
                <a:off x="4870800" y="4169298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6" name="Straight Arrow Connector 855">
                <a:extLst>
                  <a:ext uri="{FF2B5EF4-FFF2-40B4-BE49-F238E27FC236}">
                    <a16:creationId xmlns:a16="http://schemas.microsoft.com/office/drawing/2014/main" id="{B99AAC78-4DCE-49ED-BF95-B1394B69AF23}"/>
                  </a:ext>
                </a:extLst>
              </p:cNvPr>
              <p:cNvCxnSpPr>
                <a:cxnSpLocks/>
                <a:stCxn id="801" idx="6"/>
                <a:endCxn id="810" idx="2"/>
              </p:cNvCxnSpPr>
              <p:nvPr/>
            </p:nvCxnSpPr>
            <p:spPr>
              <a:xfrm>
                <a:off x="4870800" y="4169298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Straight Arrow Connector 856">
                <a:extLst>
                  <a:ext uri="{FF2B5EF4-FFF2-40B4-BE49-F238E27FC236}">
                    <a16:creationId xmlns:a16="http://schemas.microsoft.com/office/drawing/2014/main" id="{96E44A8C-75FC-4769-A064-3C19375C7133}"/>
                  </a:ext>
                </a:extLst>
              </p:cNvPr>
              <p:cNvCxnSpPr>
                <a:cxnSpLocks/>
                <a:stCxn id="802" idx="6"/>
                <a:endCxn id="803" idx="2"/>
              </p:cNvCxnSpPr>
              <p:nvPr/>
            </p:nvCxnSpPr>
            <p:spPr>
              <a:xfrm flipV="1">
                <a:off x="4870800" y="3539223"/>
                <a:ext cx="285782" cy="75151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Straight Arrow Connector 857">
                <a:extLst>
                  <a:ext uri="{FF2B5EF4-FFF2-40B4-BE49-F238E27FC236}">
                    <a16:creationId xmlns:a16="http://schemas.microsoft.com/office/drawing/2014/main" id="{1CE973A6-9778-48C7-837E-3E1AAD58CC10}"/>
                  </a:ext>
                </a:extLst>
              </p:cNvPr>
              <p:cNvCxnSpPr>
                <a:cxnSpLocks/>
                <a:stCxn id="802" idx="6"/>
                <a:endCxn id="804" idx="2"/>
              </p:cNvCxnSpPr>
              <p:nvPr/>
            </p:nvCxnSpPr>
            <p:spPr>
              <a:xfrm flipV="1">
                <a:off x="4870800" y="3660666"/>
                <a:ext cx="285782" cy="63007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Straight Arrow Connector 858">
                <a:extLst>
                  <a:ext uri="{FF2B5EF4-FFF2-40B4-BE49-F238E27FC236}">
                    <a16:creationId xmlns:a16="http://schemas.microsoft.com/office/drawing/2014/main" id="{D9DAA929-8A03-4A6E-BB71-FE0D846B5C02}"/>
                  </a:ext>
                </a:extLst>
              </p:cNvPr>
              <p:cNvCxnSpPr>
                <a:cxnSpLocks/>
                <a:stCxn id="802" idx="6"/>
                <a:endCxn id="805" idx="2"/>
              </p:cNvCxnSpPr>
              <p:nvPr/>
            </p:nvCxnSpPr>
            <p:spPr>
              <a:xfrm flipV="1">
                <a:off x="4870800" y="3782109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Arrow Connector 859">
                <a:extLst>
                  <a:ext uri="{FF2B5EF4-FFF2-40B4-BE49-F238E27FC236}">
                    <a16:creationId xmlns:a16="http://schemas.microsoft.com/office/drawing/2014/main" id="{7F29210F-5B35-412E-89CF-C1C3139D18A7}"/>
                  </a:ext>
                </a:extLst>
              </p:cNvPr>
              <p:cNvCxnSpPr>
                <a:cxnSpLocks/>
                <a:stCxn id="802" idx="6"/>
                <a:endCxn id="806" idx="2"/>
              </p:cNvCxnSpPr>
              <p:nvPr/>
            </p:nvCxnSpPr>
            <p:spPr>
              <a:xfrm flipV="1">
                <a:off x="4870800" y="3903552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Arrow Connector 860">
                <a:extLst>
                  <a:ext uri="{FF2B5EF4-FFF2-40B4-BE49-F238E27FC236}">
                    <a16:creationId xmlns:a16="http://schemas.microsoft.com/office/drawing/2014/main" id="{3092F104-0C06-450C-90C7-7651B95ED7D8}"/>
                  </a:ext>
                </a:extLst>
              </p:cNvPr>
              <p:cNvCxnSpPr>
                <a:cxnSpLocks/>
                <a:stCxn id="802" idx="6"/>
                <a:endCxn id="807" idx="2"/>
              </p:cNvCxnSpPr>
              <p:nvPr/>
            </p:nvCxnSpPr>
            <p:spPr>
              <a:xfrm flipV="1">
                <a:off x="4870800" y="4024995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Arrow Connector 861">
                <a:extLst>
                  <a:ext uri="{FF2B5EF4-FFF2-40B4-BE49-F238E27FC236}">
                    <a16:creationId xmlns:a16="http://schemas.microsoft.com/office/drawing/2014/main" id="{EDB8D609-BD6D-40F5-A83C-6B4365F3CE1A}"/>
                  </a:ext>
                </a:extLst>
              </p:cNvPr>
              <p:cNvCxnSpPr>
                <a:cxnSpLocks/>
                <a:stCxn id="802" idx="6"/>
                <a:endCxn id="808" idx="2"/>
              </p:cNvCxnSpPr>
              <p:nvPr/>
            </p:nvCxnSpPr>
            <p:spPr>
              <a:xfrm flipV="1">
                <a:off x="4870800" y="4146438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Arrow Connector 862">
                <a:extLst>
                  <a:ext uri="{FF2B5EF4-FFF2-40B4-BE49-F238E27FC236}">
                    <a16:creationId xmlns:a16="http://schemas.microsoft.com/office/drawing/2014/main" id="{FAB802ED-C82A-4248-90B8-5FBBF45A9DF4}"/>
                  </a:ext>
                </a:extLst>
              </p:cNvPr>
              <p:cNvCxnSpPr>
                <a:cxnSpLocks/>
                <a:stCxn id="802" idx="6"/>
                <a:endCxn id="809" idx="2"/>
              </p:cNvCxnSpPr>
              <p:nvPr/>
            </p:nvCxnSpPr>
            <p:spPr>
              <a:xfrm flipV="1">
                <a:off x="4870800" y="4267881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Straight Arrow Connector 863">
                <a:extLst>
                  <a:ext uri="{FF2B5EF4-FFF2-40B4-BE49-F238E27FC236}">
                    <a16:creationId xmlns:a16="http://schemas.microsoft.com/office/drawing/2014/main" id="{E449D673-24A5-4FB7-8E3B-D22AA2757E04}"/>
                  </a:ext>
                </a:extLst>
              </p:cNvPr>
              <p:cNvCxnSpPr>
                <a:cxnSpLocks/>
                <a:stCxn id="802" idx="6"/>
                <a:endCxn id="810" idx="2"/>
              </p:cNvCxnSpPr>
              <p:nvPr/>
            </p:nvCxnSpPr>
            <p:spPr>
              <a:xfrm>
                <a:off x="4870800" y="4290741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Straight Arrow Connector 864">
                <a:extLst>
                  <a:ext uri="{FF2B5EF4-FFF2-40B4-BE49-F238E27FC236}">
                    <a16:creationId xmlns:a16="http://schemas.microsoft.com/office/drawing/2014/main" id="{6B88C231-C578-4CBE-957A-A62C90143360}"/>
                  </a:ext>
                </a:extLst>
              </p:cNvPr>
              <p:cNvCxnSpPr>
                <a:cxnSpLocks/>
                <a:stCxn id="803" idx="6"/>
                <a:endCxn id="811" idx="2"/>
              </p:cNvCxnSpPr>
              <p:nvPr/>
            </p:nvCxnSpPr>
            <p:spPr>
              <a:xfrm>
                <a:off x="5202302" y="3539223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Straight Arrow Connector 865">
                <a:extLst>
                  <a:ext uri="{FF2B5EF4-FFF2-40B4-BE49-F238E27FC236}">
                    <a16:creationId xmlns:a16="http://schemas.microsoft.com/office/drawing/2014/main" id="{260B4B72-7328-4A0B-A4D2-6D152B2BB362}"/>
                  </a:ext>
                </a:extLst>
              </p:cNvPr>
              <p:cNvCxnSpPr>
                <a:cxnSpLocks/>
                <a:stCxn id="803" idx="6"/>
                <a:endCxn id="812" idx="2"/>
              </p:cNvCxnSpPr>
              <p:nvPr/>
            </p:nvCxnSpPr>
            <p:spPr>
              <a:xfrm>
                <a:off x="5202302" y="3539223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7" name="Straight Arrow Connector 866">
                <a:extLst>
                  <a:ext uri="{FF2B5EF4-FFF2-40B4-BE49-F238E27FC236}">
                    <a16:creationId xmlns:a16="http://schemas.microsoft.com/office/drawing/2014/main" id="{A185F134-681F-4A90-8B72-2B7A33FD2A99}"/>
                  </a:ext>
                </a:extLst>
              </p:cNvPr>
              <p:cNvCxnSpPr>
                <a:cxnSpLocks/>
                <a:stCxn id="803" idx="6"/>
                <a:endCxn id="813" idx="2"/>
              </p:cNvCxnSpPr>
              <p:nvPr/>
            </p:nvCxnSpPr>
            <p:spPr>
              <a:xfrm>
                <a:off x="5202302" y="3539223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8" name="Straight Arrow Connector 867">
                <a:extLst>
                  <a:ext uri="{FF2B5EF4-FFF2-40B4-BE49-F238E27FC236}">
                    <a16:creationId xmlns:a16="http://schemas.microsoft.com/office/drawing/2014/main" id="{3240D941-CF43-420A-B225-C79769C0C3A7}"/>
                  </a:ext>
                </a:extLst>
              </p:cNvPr>
              <p:cNvCxnSpPr>
                <a:cxnSpLocks/>
                <a:stCxn id="803" idx="6"/>
                <a:endCxn id="814" idx="2"/>
              </p:cNvCxnSpPr>
              <p:nvPr/>
            </p:nvCxnSpPr>
            <p:spPr>
              <a:xfrm>
                <a:off x="5202302" y="3539223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9" name="Straight Arrow Connector 868">
                <a:extLst>
                  <a:ext uri="{FF2B5EF4-FFF2-40B4-BE49-F238E27FC236}">
                    <a16:creationId xmlns:a16="http://schemas.microsoft.com/office/drawing/2014/main" id="{BD2DF61D-CD46-49ED-97FE-08A7BDA6C361}"/>
                  </a:ext>
                </a:extLst>
              </p:cNvPr>
              <p:cNvCxnSpPr>
                <a:cxnSpLocks/>
                <a:stCxn id="803" idx="6"/>
                <a:endCxn id="815" idx="2"/>
              </p:cNvCxnSpPr>
              <p:nvPr/>
            </p:nvCxnSpPr>
            <p:spPr>
              <a:xfrm>
                <a:off x="5202302" y="3539223"/>
                <a:ext cx="326727" cy="63584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0" name="Straight Arrow Connector 869">
                <a:extLst>
                  <a:ext uri="{FF2B5EF4-FFF2-40B4-BE49-F238E27FC236}">
                    <a16:creationId xmlns:a16="http://schemas.microsoft.com/office/drawing/2014/main" id="{3483A6D6-8BA1-4806-8796-B12398A2F422}"/>
                  </a:ext>
                </a:extLst>
              </p:cNvPr>
              <p:cNvCxnSpPr>
                <a:cxnSpLocks/>
                <a:stCxn id="803" idx="6"/>
                <a:endCxn id="816" idx="2"/>
              </p:cNvCxnSpPr>
              <p:nvPr/>
            </p:nvCxnSpPr>
            <p:spPr>
              <a:xfrm>
                <a:off x="5202302" y="3539223"/>
                <a:ext cx="326727" cy="75729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1" name="Straight Arrow Connector 870">
                <a:extLst>
                  <a:ext uri="{FF2B5EF4-FFF2-40B4-BE49-F238E27FC236}">
                    <a16:creationId xmlns:a16="http://schemas.microsoft.com/office/drawing/2014/main" id="{C0E6A2FF-3E6F-4CC0-9CB2-AF14DB8526AC}"/>
                  </a:ext>
                </a:extLst>
              </p:cNvPr>
              <p:cNvCxnSpPr>
                <a:cxnSpLocks/>
                <a:stCxn id="804" idx="6"/>
                <a:endCxn id="811" idx="2"/>
              </p:cNvCxnSpPr>
              <p:nvPr/>
            </p:nvCxnSpPr>
            <p:spPr>
              <a:xfrm>
                <a:off x="5202302" y="3660666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2" name="Straight Arrow Connector 871">
                <a:extLst>
                  <a:ext uri="{FF2B5EF4-FFF2-40B4-BE49-F238E27FC236}">
                    <a16:creationId xmlns:a16="http://schemas.microsoft.com/office/drawing/2014/main" id="{F8A16872-62D0-4599-85A5-4C84990B7E73}"/>
                  </a:ext>
                </a:extLst>
              </p:cNvPr>
              <p:cNvCxnSpPr>
                <a:cxnSpLocks/>
                <a:stCxn id="804" idx="6"/>
                <a:endCxn id="812" idx="2"/>
              </p:cNvCxnSpPr>
              <p:nvPr/>
            </p:nvCxnSpPr>
            <p:spPr>
              <a:xfrm>
                <a:off x="5202302" y="3660666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3" name="Straight Arrow Connector 872">
                <a:extLst>
                  <a:ext uri="{FF2B5EF4-FFF2-40B4-BE49-F238E27FC236}">
                    <a16:creationId xmlns:a16="http://schemas.microsoft.com/office/drawing/2014/main" id="{394D843F-D785-4FF8-8A67-9C0C2D9CFE0D}"/>
                  </a:ext>
                </a:extLst>
              </p:cNvPr>
              <p:cNvCxnSpPr>
                <a:cxnSpLocks/>
                <a:stCxn id="804" idx="6"/>
                <a:endCxn id="813" idx="2"/>
              </p:cNvCxnSpPr>
              <p:nvPr/>
            </p:nvCxnSpPr>
            <p:spPr>
              <a:xfrm>
                <a:off x="5202302" y="3660666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Straight Arrow Connector 873">
                <a:extLst>
                  <a:ext uri="{FF2B5EF4-FFF2-40B4-BE49-F238E27FC236}">
                    <a16:creationId xmlns:a16="http://schemas.microsoft.com/office/drawing/2014/main" id="{4EA319B0-1EDC-4A2E-AA77-2D9391A7A8D1}"/>
                  </a:ext>
                </a:extLst>
              </p:cNvPr>
              <p:cNvCxnSpPr>
                <a:cxnSpLocks/>
                <a:stCxn id="804" idx="6"/>
                <a:endCxn id="814" idx="2"/>
              </p:cNvCxnSpPr>
              <p:nvPr/>
            </p:nvCxnSpPr>
            <p:spPr>
              <a:xfrm>
                <a:off x="5202302" y="3660666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Straight Arrow Connector 874">
                <a:extLst>
                  <a:ext uri="{FF2B5EF4-FFF2-40B4-BE49-F238E27FC236}">
                    <a16:creationId xmlns:a16="http://schemas.microsoft.com/office/drawing/2014/main" id="{92583CA4-1FF5-499F-82DB-AF58384025EA}"/>
                  </a:ext>
                </a:extLst>
              </p:cNvPr>
              <p:cNvCxnSpPr>
                <a:cxnSpLocks/>
                <a:stCxn id="804" idx="6"/>
                <a:endCxn id="815" idx="2"/>
              </p:cNvCxnSpPr>
              <p:nvPr/>
            </p:nvCxnSpPr>
            <p:spPr>
              <a:xfrm>
                <a:off x="5202302" y="3660666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Straight Arrow Connector 875">
                <a:extLst>
                  <a:ext uri="{FF2B5EF4-FFF2-40B4-BE49-F238E27FC236}">
                    <a16:creationId xmlns:a16="http://schemas.microsoft.com/office/drawing/2014/main" id="{1D5EDD16-131A-493F-AA01-FDE3DBCAA472}"/>
                  </a:ext>
                </a:extLst>
              </p:cNvPr>
              <p:cNvCxnSpPr>
                <a:cxnSpLocks/>
                <a:stCxn id="804" idx="6"/>
                <a:endCxn id="816" idx="2"/>
              </p:cNvCxnSpPr>
              <p:nvPr/>
            </p:nvCxnSpPr>
            <p:spPr>
              <a:xfrm>
                <a:off x="5202302" y="3660666"/>
                <a:ext cx="326727" cy="63584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Straight Arrow Connector 876">
                <a:extLst>
                  <a:ext uri="{FF2B5EF4-FFF2-40B4-BE49-F238E27FC236}">
                    <a16:creationId xmlns:a16="http://schemas.microsoft.com/office/drawing/2014/main" id="{E67D4B89-C0D5-4FE9-8CB5-914AFBF83C31}"/>
                  </a:ext>
                </a:extLst>
              </p:cNvPr>
              <p:cNvCxnSpPr>
                <a:cxnSpLocks/>
                <a:stCxn id="805" idx="6"/>
                <a:endCxn id="811" idx="2"/>
              </p:cNvCxnSpPr>
              <p:nvPr/>
            </p:nvCxnSpPr>
            <p:spPr>
              <a:xfrm flipV="1">
                <a:off x="5202302" y="3689299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8" name="Straight Arrow Connector 877">
                <a:extLst>
                  <a:ext uri="{FF2B5EF4-FFF2-40B4-BE49-F238E27FC236}">
                    <a16:creationId xmlns:a16="http://schemas.microsoft.com/office/drawing/2014/main" id="{4783EF49-5C7E-4760-8D6F-6B4B4BDD80FB}"/>
                  </a:ext>
                </a:extLst>
              </p:cNvPr>
              <p:cNvCxnSpPr>
                <a:cxnSpLocks/>
                <a:stCxn id="805" idx="6"/>
                <a:endCxn id="812" idx="2"/>
              </p:cNvCxnSpPr>
              <p:nvPr/>
            </p:nvCxnSpPr>
            <p:spPr>
              <a:xfrm>
                <a:off x="5202302" y="3782109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9" name="Straight Arrow Connector 878">
                <a:extLst>
                  <a:ext uri="{FF2B5EF4-FFF2-40B4-BE49-F238E27FC236}">
                    <a16:creationId xmlns:a16="http://schemas.microsoft.com/office/drawing/2014/main" id="{F21CF986-9291-42C9-9BEE-BDC9AED2D975}"/>
                  </a:ext>
                </a:extLst>
              </p:cNvPr>
              <p:cNvCxnSpPr>
                <a:cxnSpLocks/>
                <a:stCxn id="805" idx="6"/>
                <a:endCxn id="813" idx="2"/>
              </p:cNvCxnSpPr>
              <p:nvPr/>
            </p:nvCxnSpPr>
            <p:spPr>
              <a:xfrm>
                <a:off x="5202302" y="3782109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0" name="Straight Arrow Connector 879">
                <a:extLst>
                  <a:ext uri="{FF2B5EF4-FFF2-40B4-BE49-F238E27FC236}">
                    <a16:creationId xmlns:a16="http://schemas.microsoft.com/office/drawing/2014/main" id="{02D49EA5-4A9A-41AA-89F8-548E7D551C49}"/>
                  </a:ext>
                </a:extLst>
              </p:cNvPr>
              <p:cNvCxnSpPr>
                <a:cxnSpLocks/>
                <a:stCxn id="805" idx="6"/>
                <a:endCxn id="814" idx="2"/>
              </p:cNvCxnSpPr>
              <p:nvPr/>
            </p:nvCxnSpPr>
            <p:spPr>
              <a:xfrm>
                <a:off x="5202302" y="3782109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1" name="Straight Arrow Connector 880">
                <a:extLst>
                  <a:ext uri="{FF2B5EF4-FFF2-40B4-BE49-F238E27FC236}">
                    <a16:creationId xmlns:a16="http://schemas.microsoft.com/office/drawing/2014/main" id="{95EF5740-9E9D-47FA-AC78-952821CE6536}"/>
                  </a:ext>
                </a:extLst>
              </p:cNvPr>
              <p:cNvCxnSpPr>
                <a:cxnSpLocks/>
                <a:stCxn id="805" idx="6"/>
                <a:endCxn id="815" idx="2"/>
              </p:cNvCxnSpPr>
              <p:nvPr/>
            </p:nvCxnSpPr>
            <p:spPr>
              <a:xfrm>
                <a:off x="5202302" y="3782109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2" name="Straight Arrow Connector 881">
                <a:extLst>
                  <a:ext uri="{FF2B5EF4-FFF2-40B4-BE49-F238E27FC236}">
                    <a16:creationId xmlns:a16="http://schemas.microsoft.com/office/drawing/2014/main" id="{9B8A428E-F6B1-4DD8-B063-627ACBDA5988}"/>
                  </a:ext>
                </a:extLst>
              </p:cNvPr>
              <p:cNvCxnSpPr>
                <a:cxnSpLocks/>
                <a:stCxn id="805" idx="6"/>
                <a:endCxn id="815" idx="2"/>
              </p:cNvCxnSpPr>
              <p:nvPr/>
            </p:nvCxnSpPr>
            <p:spPr>
              <a:xfrm>
                <a:off x="5202302" y="3782109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3" name="Straight Arrow Connector 882">
                <a:extLst>
                  <a:ext uri="{FF2B5EF4-FFF2-40B4-BE49-F238E27FC236}">
                    <a16:creationId xmlns:a16="http://schemas.microsoft.com/office/drawing/2014/main" id="{3C53E200-877A-4070-BB51-1FBB2CDC2656}"/>
                  </a:ext>
                </a:extLst>
              </p:cNvPr>
              <p:cNvCxnSpPr>
                <a:cxnSpLocks/>
                <a:stCxn id="805" idx="6"/>
                <a:endCxn id="816" idx="2"/>
              </p:cNvCxnSpPr>
              <p:nvPr/>
            </p:nvCxnSpPr>
            <p:spPr>
              <a:xfrm>
                <a:off x="5202302" y="3782109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4" name="Straight Arrow Connector 883">
                <a:extLst>
                  <a:ext uri="{FF2B5EF4-FFF2-40B4-BE49-F238E27FC236}">
                    <a16:creationId xmlns:a16="http://schemas.microsoft.com/office/drawing/2014/main" id="{43DA4438-D400-42B4-B795-A1BB742DA346}"/>
                  </a:ext>
                </a:extLst>
              </p:cNvPr>
              <p:cNvCxnSpPr>
                <a:cxnSpLocks/>
                <a:stCxn id="806" idx="6"/>
                <a:endCxn id="811" idx="2"/>
              </p:cNvCxnSpPr>
              <p:nvPr/>
            </p:nvCxnSpPr>
            <p:spPr>
              <a:xfrm flipV="1">
                <a:off x="5202302" y="3689299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5" name="Straight Arrow Connector 884">
                <a:extLst>
                  <a:ext uri="{FF2B5EF4-FFF2-40B4-BE49-F238E27FC236}">
                    <a16:creationId xmlns:a16="http://schemas.microsoft.com/office/drawing/2014/main" id="{BD9D3A30-304C-458F-AC73-9012488D24A0}"/>
                  </a:ext>
                </a:extLst>
              </p:cNvPr>
              <p:cNvCxnSpPr>
                <a:cxnSpLocks/>
                <a:stCxn id="806" idx="6"/>
                <a:endCxn id="812" idx="2"/>
              </p:cNvCxnSpPr>
              <p:nvPr/>
            </p:nvCxnSpPr>
            <p:spPr>
              <a:xfrm flipV="1">
                <a:off x="5202302" y="3810742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6" name="Straight Arrow Connector 885">
                <a:extLst>
                  <a:ext uri="{FF2B5EF4-FFF2-40B4-BE49-F238E27FC236}">
                    <a16:creationId xmlns:a16="http://schemas.microsoft.com/office/drawing/2014/main" id="{CDA7E267-893C-4DBF-BB33-DE993D20ED2A}"/>
                  </a:ext>
                </a:extLst>
              </p:cNvPr>
              <p:cNvCxnSpPr>
                <a:cxnSpLocks/>
                <a:stCxn id="806" idx="6"/>
                <a:endCxn id="813" idx="2"/>
              </p:cNvCxnSpPr>
              <p:nvPr/>
            </p:nvCxnSpPr>
            <p:spPr>
              <a:xfrm>
                <a:off x="5202302" y="3903552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7" name="Straight Arrow Connector 886">
                <a:extLst>
                  <a:ext uri="{FF2B5EF4-FFF2-40B4-BE49-F238E27FC236}">
                    <a16:creationId xmlns:a16="http://schemas.microsoft.com/office/drawing/2014/main" id="{B04D6958-D0B0-4DE2-9A05-5AB2E669E0E9}"/>
                  </a:ext>
                </a:extLst>
              </p:cNvPr>
              <p:cNvCxnSpPr>
                <a:cxnSpLocks/>
                <a:stCxn id="806" idx="6"/>
                <a:endCxn id="814" idx="2"/>
              </p:cNvCxnSpPr>
              <p:nvPr/>
            </p:nvCxnSpPr>
            <p:spPr>
              <a:xfrm>
                <a:off x="5202302" y="3903552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Arrow Connector 887">
                <a:extLst>
                  <a:ext uri="{FF2B5EF4-FFF2-40B4-BE49-F238E27FC236}">
                    <a16:creationId xmlns:a16="http://schemas.microsoft.com/office/drawing/2014/main" id="{DCF8E7CA-0B7C-4467-8FAE-025240D0DA45}"/>
                  </a:ext>
                </a:extLst>
              </p:cNvPr>
              <p:cNvCxnSpPr>
                <a:cxnSpLocks/>
                <a:stCxn id="806" idx="6"/>
                <a:endCxn id="815" idx="2"/>
              </p:cNvCxnSpPr>
              <p:nvPr/>
            </p:nvCxnSpPr>
            <p:spPr>
              <a:xfrm>
                <a:off x="5202302" y="3903552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Arrow Connector 888">
                <a:extLst>
                  <a:ext uri="{FF2B5EF4-FFF2-40B4-BE49-F238E27FC236}">
                    <a16:creationId xmlns:a16="http://schemas.microsoft.com/office/drawing/2014/main" id="{DD19C0A3-AEF9-4A1D-A759-59E2A508F9EE}"/>
                  </a:ext>
                </a:extLst>
              </p:cNvPr>
              <p:cNvCxnSpPr>
                <a:cxnSpLocks/>
                <a:stCxn id="806" idx="6"/>
                <a:endCxn id="816" idx="2"/>
              </p:cNvCxnSpPr>
              <p:nvPr/>
            </p:nvCxnSpPr>
            <p:spPr>
              <a:xfrm>
                <a:off x="5202302" y="3903552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Arrow Connector 889">
                <a:extLst>
                  <a:ext uri="{FF2B5EF4-FFF2-40B4-BE49-F238E27FC236}">
                    <a16:creationId xmlns:a16="http://schemas.microsoft.com/office/drawing/2014/main" id="{EC3EA941-539F-4B31-BF46-83EF779B5413}"/>
                  </a:ext>
                </a:extLst>
              </p:cNvPr>
              <p:cNvCxnSpPr>
                <a:cxnSpLocks/>
                <a:stCxn id="807" idx="6"/>
                <a:endCxn id="811" idx="2"/>
              </p:cNvCxnSpPr>
              <p:nvPr/>
            </p:nvCxnSpPr>
            <p:spPr>
              <a:xfrm flipV="1">
                <a:off x="5202302" y="3689299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Arrow Connector 890">
                <a:extLst>
                  <a:ext uri="{FF2B5EF4-FFF2-40B4-BE49-F238E27FC236}">
                    <a16:creationId xmlns:a16="http://schemas.microsoft.com/office/drawing/2014/main" id="{A709A7CF-A0D3-4D12-8A0B-D3C1874E2615}"/>
                  </a:ext>
                </a:extLst>
              </p:cNvPr>
              <p:cNvCxnSpPr>
                <a:cxnSpLocks/>
                <a:stCxn id="807" idx="6"/>
                <a:endCxn id="812" idx="2"/>
              </p:cNvCxnSpPr>
              <p:nvPr/>
            </p:nvCxnSpPr>
            <p:spPr>
              <a:xfrm flipV="1">
                <a:off x="5202302" y="3810742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Arrow Connector 891">
                <a:extLst>
                  <a:ext uri="{FF2B5EF4-FFF2-40B4-BE49-F238E27FC236}">
                    <a16:creationId xmlns:a16="http://schemas.microsoft.com/office/drawing/2014/main" id="{8685798C-8A4C-4A1D-9CE5-C3F8DA3E43E8}"/>
                  </a:ext>
                </a:extLst>
              </p:cNvPr>
              <p:cNvCxnSpPr>
                <a:cxnSpLocks/>
                <a:stCxn id="807" idx="6"/>
                <a:endCxn id="813" idx="2"/>
              </p:cNvCxnSpPr>
              <p:nvPr/>
            </p:nvCxnSpPr>
            <p:spPr>
              <a:xfrm flipV="1">
                <a:off x="5202302" y="3932185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Arrow Connector 892">
                <a:extLst>
                  <a:ext uri="{FF2B5EF4-FFF2-40B4-BE49-F238E27FC236}">
                    <a16:creationId xmlns:a16="http://schemas.microsoft.com/office/drawing/2014/main" id="{FFA04E16-38D5-49EE-9F5F-38E51E496E1F}"/>
                  </a:ext>
                </a:extLst>
              </p:cNvPr>
              <p:cNvCxnSpPr>
                <a:cxnSpLocks/>
                <a:stCxn id="807" idx="6"/>
                <a:endCxn id="814" idx="2"/>
              </p:cNvCxnSpPr>
              <p:nvPr/>
            </p:nvCxnSpPr>
            <p:spPr>
              <a:xfrm>
                <a:off x="5202302" y="4024995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Arrow Connector 893">
                <a:extLst>
                  <a:ext uri="{FF2B5EF4-FFF2-40B4-BE49-F238E27FC236}">
                    <a16:creationId xmlns:a16="http://schemas.microsoft.com/office/drawing/2014/main" id="{7375ABD6-C23F-48B2-9392-C347006A12C2}"/>
                  </a:ext>
                </a:extLst>
              </p:cNvPr>
              <p:cNvCxnSpPr>
                <a:cxnSpLocks/>
                <a:stCxn id="807" idx="6"/>
                <a:endCxn id="815" idx="2"/>
              </p:cNvCxnSpPr>
              <p:nvPr/>
            </p:nvCxnSpPr>
            <p:spPr>
              <a:xfrm>
                <a:off x="5202302" y="4024995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Arrow Connector 894">
                <a:extLst>
                  <a:ext uri="{FF2B5EF4-FFF2-40B4-BE49-F238E27FC236}">
                    <a16:creationId xmlns:a16="http://schemas.microsoft.com/office/drawing/2014/main" id="{124B4D1A-F6FA-4ABE-9C05-062AC200B3F2}"/>
                  </a:ext>
                </a:extLst>
              </p:cNvPr>
              <p:cNvCxnSpPr>
                <a:cxnSpLocks/>
                <a:stCxn id="807" idx="6"/>
                <a:endCxn id="816" idx="2"/>
              </p:cNvCxnSpPr>
              <p:nvPr/>
            </p:nvCxnSpPr>
            <p:spPr>
              <a:xfrm>
                <a:off x="5202302" y="4024995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Arrow Connector 895">
                <a:extLst>
                  <a:ext uri="{FF2B5EF4-FFF2-40B4-BE49-F238E27FC236}">
                    <a16:creationId xmlns:a16="http://schemas.microsoft.com/office/drawing/2014/main" id="{F31BF04A-5D21-4F12-A109-947897DCCE3D}"/>
                  </a:ext>
                </a:extLst>
              </p:cNvPr>
              <p:cNvCxnSpPr>
                <a:cxnSpLocks/>
                <a:stCxn id="808" idx="6"/>
                <a:endCxn id="811" idx="2"/>
              </p:cNvCxnSpPr>
              <p:nvPr/>
            </p:nvCxnSpPr>
            <p:spPr>
              <a:xfrm flipV="1">
                <a:off x="5202302" y="3689299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Arrow Connector 896">
                <a:extLst>
                  <a:ext uri="{FF2B5EF4-FFF2-40B4-BE49-F238E27FC236}">
                    <a16:creationId xmlns:a16="http://schemas.microsoft.com/office/drawing/2014/main" id="{A51E4D7E-FC83-41AD-B3BC-01F25BD4BFF6}"/>
                  </a:ext>
                </a:extLst>
              </p:cNvPr>
              <p:cNvCxnSpPr>
                <a:cxnSpLocks/>
                <a:stCxn id="808" idx="6"/>
                <a:endCxn id="812" idx="2"/>
              </p:cNvCxnSpPr>
              <p:nvPr/>
            </p:nvCxnSpPr>
            <p:spPr>
              <a:xfrm flipV="1">
                <a:off x="5202302" y="3810742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Arrow Connector 897">
                <a:extLst>
                  <a:ext uri="{FF2B5EF4-FFF2-40B4-BE49-F238E27FC236}">
                    <a16:creationId xmlns:a16="http://schemas.microsoft.com/office/drawing/2014/main" id="{E6CB7FC5-9D95-4B46-9DB2-B4BFB3919103}"/>
                  </a:ext>
                </a:extLst>
              </p:cNvPr>
              <p:cNvCxnSpPr>
                <a:cxnSpLocks/>
                <a:stCxn id="808" idx="6"/>
                <a:endCxn id="813" idx="2"/>
              </p:cNvCxnSpPr>
              <p:nvPr/>
            </p:nvCxnSpPr>
            <p:spPr>
              <a:xfrm flipV="1">
                <a:off x="5202302" y="3932185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Arrow Connector 898">
                <a:extLst>
                  <a:ext uri="{FF2B5EF4-FFF2-40B4-BE49-F238E27FC236}">
                    <a16:creationId xmlns:a16="http://schemas.microsoft.com/office/drawing/2014/main" id="{F633B0A2-FA4E-4E5A-A7F5-E3DDB18CFA47}"/>
                  </a:ext>
                </a:extLst>
              </p:cNvPr>
              <p:cNvCxnSpPr>
                <a:cxnSpLocks/>
                <a:stCxn id="808" idx="6"/>
                <a:endCxn id="814" idx="2"/>
              </p:cNvCxnSpPr>
              <p:nvPr/>
            </p:nvCxnSpPr>
            <p:spPr>
              <a:xfrm flipV="1">
                <a:off x="5202302" y="4053628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0" name="Straight Arrow Connector 899">
                <a:extLst>
                  <a:ext uri="{FF2B5EF4-FFF2-40B4-BE49-F238E27FC236}">
                    <a16:creationId xmlns:a16="http://schemas.microsoft.com/office/drawing/2014/main" id="{60B88E62-8DA8-4D64-A179-AC2DA72F5422}"/>
                  </a:ext>
                </a:extLst>
              </p:cNvPr>
              <p:cNvCxnSpPr>
                <a:cxnSpLocks/>
                <a:stCxn id="808" idx="6"/>
                <a:endCxn id="815" idx="2"/>
              </p:cNvCxnSpPr>
              <p:nvPr/>
            </p:nvCxnSpPr>
            <p:spPr>
              <a:xfrm>
                <a:off x="5202302" y="4146438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1" name="Straight Arrow Connector 900">
                <a:extLst>
                  <a:ext uri="{FF2B5EF4-FFF2-40B4-BE49-F238E27FC236}">
                    <a16:creationId xmlns:a16="http://schemas.microsoft.com/office/drawing/2014/main" id="{D2DF4F05-DCFF-4C37-9007-7A0A04C24624}"/>
                  </a:ext>
                </a:extLst>
              </p:cNvPr>
              <p:cNvCxnSpPr>
                <a:cxnSpLocks/>
                <a:stCxn id="808" idx="6"/>
                <a:endCxn id="816" idx="2"/>
              </p:cNvCxnSpPr>
              <p:nvPr/>
            </p:nvCxnSpPr>
            <p:spPr>
              <a:xfrm>
                <a:off x="5202302" y="4146438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2" name="Straight Arrow Connector 901">
                <a:extLst>
                  <a:ext uri="{FF2B5EF4-FFF2-40B4-BE49-F238E27FC236}">
                    <a16:creationId xmlns:a16="http://schemas.microsoft.com/office/drawing/2014/main" id="{EEFA44F6-05DA-4EA8-8901-726632904D21}"/>
                  </a:ext>
                </a:extLst>
              </p:cNvPr>
              <p:cNvCxnSpPr>
                <a:cxnSpLocks/>
                <a:stCxn id="809" idx="6"/>
                <a:endCxn id="811" idx="2"/>
              </p:cNvCxnSpPr>
              <p:nvPr/>
            </p:nvCxnSpPr>
            <p:spPr>
              <a:xfrm flipV="1">
                <a:off x="5202302" y="3689299"/>
                <a:ext cx="326727" cy="5785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3" name="Straight Arrow Connector 902">
                <a:extLst>
                  <a:ext uri="{FF2B5EF4-FFF2-40B4-BE49-F238E27FC236}">
                    <a16:creationId xmlns:a16="http://schemas.microsoft.com/office/drawing/2014/main" id="{540E6A56-0C6E-4593-87D4-913AA8F5E68E}"/>
                  </a:ext>
                </a:extLst>
              </p:cNvPr>
              <p:cNvCxnSpPr>
                <a:cxnSpLocks/>
                <a:stCxn id="809" idx="6"/>
                <a:endCxn id="812" idx="2"/>
              </p:cNvCxnSpPr>
              <p:nvPr/>
            </p:nvCxnSpPr>
            <p:spPr>
              <a:xfrm flipV="1">
                <a:off x="5202302" y="3810742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4" name="Straight Arrow Connector 903">
                <a:extLst>
                  <a:ext uri="{FF2B5EF4-FFF2-40B4-BE49-F238E27FC236}">
                    <a16:creationId xmlns:a16="http://schemas.microsoft.com/office/drawing/2014/main" id="{AF11C0E6-74DB-467B-A043-0BB829711C10}"/>
                  </a:ext>
                </a:extLst>
              </p:cNvPr>
              <p:cNvCxnSpPr>
                <a:cxnSpLocks/>
                <a:stCxn id="809" idx="6"/>
                <a:endCxn id="813" idx="2"/>
              </p:cNvCxnSpPr>
              <p:nvPr/>
            </p:nvCxnSpPr>
            <p:spPr>
              <a:xfrm flipV="1">
                <a:off x="5202302" y="3932185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5" name="Straight Arrow Connector 904">
                <a:extLst>
                  <a:ext uri="{FF2B5EF4-FFF2-40B4-BE49-F238E27FC236}">
                    <a16:creationId xmlns:a16="http://schemas.microsoft.com/office/drawing/2014/main" id="{9D030637-DEAA-4A18-9238-D310627931CD}"/>
                  </a:ext>
                </a:extLst>
              </p:cNvPr>
              <p:cNvCxnSpPr>
                <a:cxnSpLocks/>
                <a:stCxn id="809" idx="6"/>
                <a:endCxn id="814" idx="2"/>
              </p:cNvCxnSpPr>
              <p:nvPr/>
            </p:nvCxnSpPr>
            <p:spPr>
              <a:xfrm flipV="1">
                <a:off x="5202302" y="4053628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6" name="Straight Arrow Connector 905">
                <a:extLst>
                  <a:ext uri="{FF2B5EF4-FFF2-40B4-BE49-F238E27FC236}">
                    <a16:creationId xmlns:a16="http://schemas.microsoft.com/office/drawing/2014/main" id="{8F1C071C-12B5-4B92-931E-9D747E1641AC}"/>
                  </a:ext>
                </a:extLst>
              </p:cNvPr>
              <p:cNvCxnSpPr>
                <a:cxnSpLocks/>
                <a:stCxn id="809" idx="6"/>
                <a:endCxn id="815" idx="2"/>
              </p:cNvCxnSpPr>
              <p:nvPr/>
            </p:nvCxnSpPr>
            <p:spPr>
              <a:xfrm flipV="1">
                <a:off x="5202302" y="4175071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7" name="Straight Arrow Connector 906">
                <a:extLst>
                  <a:ext uri="{FF2B5EF4-FFF2-40B4-BE49-F238E27FC236}">
                    <a16:creationId xmlns:a16="http://schemas.microsoft.com/office/drawing/2014/main" id="{8C4BCBA8-0E9B-4C03-ADE2-20A75AEC13A7}"/>
                  </a:ext>
                </a:extLst>
              </p:cNvPr>
              <p:cNvCxnSpPr>
                <a:cxnSpLocks/>
                <a:stCxn id="809" idx="6"/>
                <a:endCxn id="816" idx="2"/>
              </p:cNvCxnSpPr>
              <p:nvPr/>
            </p:nvCxnSpPr>
            <p:spPr>
              <a:xfrm>
                <a:off x="5202302" y="4267881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8" name="Straight Arrow Connector 907">
                <a:extLst>
                  <a:ext uri="{FF2B5EF4-FFF2-40B4-BE49-F238E27FC236}">
                    <a16:creationId xmlns:a16="http://schemas.microsoft.com/office/drawing/2014/main" id="{0FA1F900-8475-4A1E-81A7-328B076EEDA9}"/>
                  </a:ext>
                </a:extLst>
              </p:cNvPr>
              <p:cNvCxnSpPr>
                <a:cxnSpLocks/>
                <a:stCxn id="810" idx="6"/>
                <a:endCxn id="811" idx="2"/>
              </p:cNvCxnSpPr>
              <p:nvPr/>
            </p:nvCxnSpPr>
            <p:spPr>
              <a:xfrm flipV="1">
                <a:off x="5202302" y="3689299"/>
                <a:ext cx="326727" cy="70002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9" name="Straight Arrow Connector 908">
                <a:extLst>
                  <a:ext uri="{FF2B5EF4-FFF2-40B4-BE49-F238E27FC236}">
                    <a16:creationId xmlns:a16="http://schemas.microsoft.com/office/drawing/2014/main" id="{C21EFAD1-6DA7-47E2-86C0-1AA5C6D3F8D9}"/>
                  </a:ext>
                </a:extLst>
              </p:cNvPr>
              <p:cNvCxnSpPr>
                <a:cxnSpLocks/>
                <a:stCxn id="810" idx="6"/>
                <a:endCxn id="812" idx="2"/>
              </p:cNvCxnSpPr>
              <p:nvPr/>
            </p:nvCxnSpPr>
            <p:spPr>
              <a:xfrm flipV="1">
                <a:off x="5202302" y="3810742"/>
                <a:ext cx="326727" cy="5785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0" name="Straight Arrow Connector 909">
                <a:extLst>
                  <a:ext uri="{FF2B5EF4-FFF2-40B4-BE49-F238E27FC236}">
                    <a16:creationId xmlns:a16="http://schemas.microsoft.com/office/drawing/2014/main" id="{7CB1DDBE-441B-43B7-BFFC-EE82A650896E}"/>
                  </a:ext>
                </a:extLst>
              </p:cNvPr>
              <p:cNvCxnSpPr>
                <a:cxnSpLocks/>
                <a:stCxn id="810" idx="6"/>
                <a:endCxn id="813" idx="2"/>
              </p:cNvCxnSpPr>
              <p:nvPr/>
            </p:nvCxnSpPr>
            <p:spPr>
              <a:xfrm flipV="1">
                <a:off x="5202302" y="3932185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1" name="Straight Arrow Connector 910">
                <a:extLst>
                  <a:ext uri="{FF2B5EF4-FFF2-40B4-BE49-F238E27FC236}">
                    <a16:creationId xmlns:a16="http://schemas.microsoft.com/office/drawing/2014/main" id="{87036174-5B8F-43C9-A89B-4ADAAB96C615}"/>
                  </a:ext>
                </a:extLst>
              </p:cNvPr>
              <p:cNvCxnSpPr>
                <a:cxnSpLocks/>
                <a:stCxn id="810" idx="6"/>
                <a:endCxn id="814" idx="2"/>
              </p:cNvCxnSpPr>
              <p:nvPr/>
            </p:nvCxnSpPr>
            <p:spPr>
              <a:xfrm flipV="1">
                <a:off x="5202302" y="4053628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2" name="Straight Arrow Connector 911">
                <a:extLst>
                  <a:ext uri="{FF2B5EF4-FFF2-40B4-BE49-F238E27FC236}">
                    <a16:creationId xmlns:a16="http://schemas.microsoft.com/office/drawing/2014/main" id="{F70128B6-C2FC-46DE-8C28-44BFD248B4FA}"/>
                  </a:ext>
                </a:extLst>
              </p:cNvPr>
              <p:cNvCxnSpPr>
                <a:cxnSpLocks/>
                <a:stCxn id="810" idx="6"/>
                <a:endCxn id="815" idx="2"/>
              </p:cNvCxnSpPr>
              <p:nvPr/>
            </p:nvCxnSpPr>
            <p:spPr>
              <a:xfrm flipV="1">
                <a:off x="5202302" y="4175071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3" name="Straight Arrow Connector 912">
                <a:extLst>
                  <a:ext uri="{FF2B5EF4-FFF2-40B4-BE49-F238E27FC236}">
                    <a16:creationId xmlns:a16="http://schemas.microsoft.com/office/drawing/2014/main" id="{5FF59799-8721-41A9-AA25-4D33BC4915B3}"/>
                  </a:ext>
                </a:extLst>
              </p:cNvPr>
              <p:cNvCxnSpPr>
                <a:cxnSpLocks/>
                <a:stCxn id="810" idx="6"/>
                <a:endCxn id="816" idx="2"/>
              </p:cNvCxnSpPr>
              <p:nvPr/>
            </p:nvCxnSpPr>
            <p:spPr>
              <a:xfrm flipV="1">
                <a:off x="5202302" y="4296514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3" name="Arrow: Down 792">
              <a:extLst>
                <a:ext uri="{FF2B5EF4-FFF2-40B4-BE49-F238E27FC236}">
                  <a16:creationId xmlns:a16="http://schemas.microsoft.com/office/drawing/2014/main" id="{61379D96-6D1B-4A38-A51E-AC4E661A146C}"/>
                </a:ext>
              </a:extLst>
            </p:cNvPr>
            <p:cNvSpPr/>
            <p:nvPr/>
          </p:nvSpPr>
          <p:spPr>
            <a:xfrm>
              <a:off x="8168005" y="3224740"/>
              <a:ext cx="191535" cy="1113403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rgbClr val="84A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Arrow: Down 793">
              <a:extLst>
                <a:ext uri="{FF2B5EF4-FFF2-40B4-BE49-F238E27FC236}">
                  <a16:creationId xmlns:a16="http://schemas.microsoft.com/office/drawing/2014/main" id="{28A0AE7D-3BDB-426B-BDD7-CF4987F57970}"/>
                </a:ext>
              </a:extLst>
            </p:cNvPr>
            <p:cNvSpPr/>
            <p:nvPr/>
          </p:nvSpPr>
          <p:spPr>
            <a:xfrm>
              <a:off x="6649333" y="3219878"/>
              <a:ext cx="191535" cy="580807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rgbClr val="84A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>
              <a:extLst>
                <a:ext uri="{FF2B5EF4-FFF2-40B4-BE49-F238E27FC236}">
                  <a16:creationId xmlns:a16="http://schemas.microsoft.com/office/drawing/2014/main" id="{CE026159-E75C-4542-A438-87104C05DC3D}"/>
                </a:ext>
              </a:extLst>
            </p:cNvPr>
            <p:cNvSpPr/>
            <p:nvPr/>
          </p:nvSpPr>
          <p:spPr>
            <a:xfrm>
              <a:off x="6533737" y="3276551"/>
              <a:ext cx="2057779" cy="2905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A7CF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MPS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796" name="Rectangle: Rounded Corners 795">
              <a:extLst>
                <a:ext uri="{FF2B5EF4-FFF2-40B4-BE49-F238E27FC236}">
                  <a16:creationId xmlns:a16="http://schemas.microsoft.com/office/drawing/2014/main" id="{77BC39B5-64E1-4499-AE73-5DEC3F14E22A}"/>
                </a:ext>
              </a:extLst>
            </p:cNvPr>
            <p:cNvSpPr/>
            <p:nvPr/>
          </p:nvSpPr>
          <p:spPr>
            <a:xfrm>
              <a:off x="7290203" y="4386316"/>
              <a:ext cx="1272261" cy="32882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A7CF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SGEMM</a:t>
              </a:r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40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" grpId="0"/>
      <p:bldP spid="538" grpId="0"/>
      <p:bldP spid="5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Key Ideas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13</a:t>
            </a:fld>
            <a:endParaRPr lang="en-US" sz="1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944102-C847-4498-8E71-E047E2B13564}"/>
              </a:ext>
            </a:extLst>
          </p:cNvPr>
          <p:cNvSpPr/>
          <p:nvPr/>
        </p:nvSpPr>
        <p:spPr>
          <a:xfrm>
            <a:off x="1475800" y="1577549"/>
            <a:ext cx="1985963" cy="300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4394BB0-7A3A-4888-BC8D-B6756F5A6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113" y="1714542"/>
            <a:ext cx="5256764" cy="402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9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012919B8-FED6-46BE-A96C-F469D6388664}"/>
              </a:ext>
            </a:extLst>
          </p:cNvPr>
          <p:cNvSpPr/>
          <p:nvPr/>
        </p:nvSpPr>
        <p:spPr>
          <a:xfrm>
            <a:off x="1933658" y="3969577"/>
            <a:ext cx="8324684" cy="8446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Learning Rate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 = 0.03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6F420C-74B5-453A-B2F6-2F5108B4DE96}"/>
              </a:ext>
            </a:extLst>
          </p:cNvPr>
          <p:cNvSpPr/>
          <p:nvPr/>
        </p:nvSpPr>
        <p:spPr>
          <a:xfrm>
            <a:off x="1933658" y="2518636"/>
            <a:ext cx="8324684" cy="844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Learning Rate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 = 0.01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A4DAFB-E85C-4CC3-A0C7-AFE35CF39BE4}"/>
              </a:ext>
            </a:extLst>
          </p:cNvPr>
          <p:cNvSpPr txBox="1"/>
          <p:nvPr/>
        </p:nvSpPr>
        <p:spPr>
          <a:xfrm>
            <a:off x="632267" y="1601700"/>
            <a:ext cx="8324684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Launched repetitively </a:t>
            </a:r>
            <a:r>
              <a:rPr lang="en-US" sz="2400" dirty="0"/>
              <a:t>(e.g., </a:t>
            </a:r>
            <a:r>
              <a:rPr lang="en-US" sz="2400" b="1" dirty="0"/>
              <a:t>hyper-parameter tuning</a:t>
            </a:r>
            <a:r>
              <a:rPr lang="en-US" sz="2400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Model Similarity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14</a:t>
            </a:fld>
            <a:endParaRPr lang="en-US" sz="16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A9396B-A05F-454F-AB74-E5569C11C7E9}"/>
              </a:ext>
            </a:extLst>
          </p:cNvPr>
          <p:cNvGrpSpPr/>
          <p:nvPr/>
        </p:nvGrpSpPr>
        <p:grpSpPr>
          <a:xfrm>
            <a:off x="4844498" y="2627073"/>
            <a:ext cx="5256395" cy="627798"/>
            <a:chOff x="3543107" y="2537079"/>
            <a:chExt cx="5256395" cy="627798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AF99BD6-6614-4A90-92DE-FFAC9C987BBE}"/>
                </a:ext>
              </a:extLst>
            </p:cNvPr>
            <p:cNvSpPr/>
            <p:nvPr/>
          </p:nvSpPr>
          <p:spPr>
            <a:xfrm>
              <a:off x="6099664" y="2537079"/>
              <a:ext cx="1133856" cy="6277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1929399-FDE5-4272-906A-F77E69E37136}"/>
                </a:ext>
              </a:extLst>
            </p:cNvPr>
            <p:cNvSpPr/>
            <p:nvPr/>
          </p:nvSpPr>
          <p:spPr>
            <a:xfrm>
              <a:off x="7664214" y="2537079"/>
              <a:ext cx="1135288" cy="6277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389B15E-0D61-4984-8967-F01926FD2779}"/>
                </a:ext>
              </a:extLst>
            </p:cNvPr>
            <p:cNvSpPr/>
            <p:nvPr/>
          </p:nvSpPr>
          <p:spPr>
            <a:xfrm>
              <a:off x="4533682" y="2537079"/>
              <a:ext cx="1135288" cy="6277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ADCF5D2-BEE5-4DDD-AE3D-1F811A5B529A}"/>
                </a:ext>
              </a:extLst>
            </p:cNvPr>
            <p:cNvSpPr/>
            <p:nvPr/>
          </p:nvSpPr>
          <p:spPr>
            <a:xfrm>
              <a:off x="3543107" y="2537079"/>
              <a:ext cx="559881" cy="6277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80FFD90-80E2-4E41-AAF1-895F2B42DEB1}"/>
                </a:ext>
              </a:extLst>
            </p:cNvPr>
            <p:cNvCxnSpPr>
              <a:stCxn id="73" idx="3"/>
              <a:endCxn id="70" idx="1"/>
            </p:cNvCxnSpPr>
            <p:nvPr/>
          </p:nvCxnSpPr>
          <p:spPr>
            <a:xfrm>
              <a:off x="4102988" y="2850978"/>
              <a:ext cx="430694" cy="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A3404CA9-CBD4-46ED-8FAF-9986966FF5BD}"/>
                </a:ext>
              </a:extLst>
            </p:cNvPr>
            <p:cNvCxnSpPr>
              <a:cxnSpLocks/>
              <a:stCxn id="70" idx="3"/>
              <a:endCxn id="54" idx="1"/>
            </p:cNvCxnSpPr>
            <p:nvPr/>
          </p:nvCxnSpPr>
          <p:spPr>
            <a:xfrm>
              <a:off x="5668970" y="2850978"/>
              <a:ext cx="430694" cy="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3E9CE519-2EE9-4C65-A0CB-0AB478BA534C}"/>
                </a:ext>
              </a:extLst>
            </p:cNvPr>
            <p:cNvCxnSpPr>
              <a:cxnSpLocks/>
              <a:stCxn id="54" idx="3"/>
              <a:endCxn id="61" idx="1"/>
            </p:cNvCxnSpPr>
            <p:nvPr/>
          </p:nvCxnSpPr>
          <p:spPr>
            <a:xfrm>
              <a:off x="7233520" y="2850978"/>
              <a:ext cx="430694" cy="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B97857-4DF7-473E-ACAA-B5049A9A61BF}"/>
              </a:ext>
            </a:extLst>
          </p:cNvPr>
          <p:cNvGrpSpPr/>
          <p:nvPr/>
        </p:nvGrpSpPr>
        <p:grpSpPr>
          <a:xfrm>
            <a:off x="4844498" y="4078014"/>
            <a:ext cx="5256395" cy="627798"/>
            <a:chOff x="3543107" y="3659495"/>
            <a:chExt cx="5256395" cy="627798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DDA1659-09B7-41BF-BA40-7D0BB98BED4A}"/>
                </a:ext>
              </a:extLst>
            </p:cNvPr>
            <p:cNvSpPr/>
            <p:nvPr/>
          </p:nvSpPr>
          <p:spPr>
            <a:xfrm>
              <a:off x="6099664" y="3659495"/>
              <a:ext cx="1133856" cy="6277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AAA07BF-ABF0-413F-AACF-0A1672009958}"/>
                </a:ext>
              </a:extLst>
            </p:cNvPr>
            <p:cNvSpPr/>
            <p:nvPr/>
          </p:nvSpPr>
          <p:spPr>
            <a:xfrm>
              <a:off x="7664214" y="3659495"/>
              <a:ext cx="1135288" cy="6277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5C8EA23-6CC2-416F-95CB-F2CC86B96012}"/>
                </a:ext>
              </a:extLst>
            </p:cNvPr>
            <p:cNvSpPr/>
            <p:nvPr/>
          </p:nvSpPr>
          <p:spPr>
            <a:xfrm>
              <a:off x="4533682" y="3659495"/>
              <a:ext cx="1135288" cy="6277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C782E7F-E9A2-4F6A-A8A6-0E93C1D31B36}"/>
                </a:ext>
              </a:extLst>
            </p:cNvPr>
            <p:cNvSpPr/>
            <p:nvPr/>
          </p:nvSpPr>
          <p:spPr>
            <a:xfrm>
              <a:off x="3543107" y="3659495"/>
              <a:ext cx="559881" cy="6277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EEAC5DE-D8EA-4DCD-BCCA-CAB65872D7AE}"/>
                </a:ext>
              </a:extLst>
            </p:cNvPr>
            <p:cNvCxnSpPr>
              <a:cxnSpLocks/>
              <a:stCxn id="74" idx="3"/>
              <a:endCxn id="71" idx="1"/>
            </p:cNvCxnSpPr>
            <p:nvPr/>
          </p:nvCxnSpPr>
          <p:spPr>
            <a:xfrm>
              <a:off x="4102988" y="3973394"/>
              <a:ext cx="430694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A34965D7-6CE4-49E1-8AC3-36AACA108469}"/>
                </a:ext>
              </a:extLst>
            </p:cNvPr>
            <p:cNvCxnSpPr>
              <a:cxnSpLocks/>
              <a:stCxn id="71" idx="3"/>
              <a:endCxn id="65" idx="1"/>
            </p:cNvCxnSpPr>
            <p:nvPr/>
          </p:nvCxnSpPr>
          <p:spPr>
            <a:xfrm>
              <a:off x="5668970" y="3973394"/>
              <a:ext cx="430694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BDE0833E-4076-459B-B79D-9A745DAA0ECC}"/>
                </a:ext>
              </a:extLst>
            </p:cNvPr>
            <p:cNvCxnSpPr>
              <a:cxnSpLocks/>
              <a:stCxn id="65" idx="3"/>
              <a:endCxn id="67" idx="1"/>
            </p:cNvCxnSpPr>
            <p:nvPr/>
          </p:nvCxnSpPr>
          <p:spPr>
            <a:xfrm>
              <a:off x="7233520" y="3973394"/>
              <a:ext cx="430694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24A768E-1D55-42BB-A4C0-2A36A4B32699}"/>
              </a:ext>
            </a:extLst>
          </p:cNvPr>
          <p:cNvSpPr txBox="1"/>
          <p:nvPr/>
        </p:nvSpPr>
        <p:spPr>
          <a:xfrm>
            <a:off x="6638925" y="2752725"/>
            <a:ext cx="1571625" cy="36655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Model</a:t>
            </a:r>
            <a:endParaRPr lang="en-US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7C4F1C8-1C6C-43F8-97BC-FD774E2857D2}"/>
              </a:ext>
            </a:extLst>
          </p:cNvPr>
          <p:cNvSpPr txBox="1"/>
          <p:nvPr/>
        </p:nvSpPr>
        <p:spPr>
          <a:xfrm>
            <a:off x="6638925" y="4210201"/>
            <a:ext cx="1571625" cy="36655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Model</a:t>
            </a:r>
            <a:endParaRPr lang="en-US" b="1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30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012919B8-FED6-46BE-A96C-F469D6388664}"/>
              </a:ext>
            </a:extLst>
          </p:cNvPr>
          <p:cNvSpPr/>
          <p:nvPr/>
        </p:nvSpPr>
        <p:spPr>
          <a:xfrm>
            <a:off x="1933658" y="3969577"/>
            <a:ext cx="8324684" cy="8446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Learning Rate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 = </a:t>
            </a:r>
            <a:r>
              <a:rPr lang="en-US" sz="2400" b="1" dirty="0">
                <a:solidFill>
                  <a:schemeClr val="tx1"/>
                </a:solidFill>
              </a:rPr>
              <a:t>0.03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6F420C-74B5-453A-B2F6-2F5108B4DE96}"/>
              </a:ext>
            </a:extLst>
          </p:cNvPr>
          <p:cNvSpPr/>
          <p:nvPr/>
        </p:nvSpPr>
        <p:spPr>
          <a:xfrm>
            <a:off x="1933658" y="2518636"/>
            <a:ext cx="8324684" cy="844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Learning Rate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 = </a:t>
            </a:r>
            <a:r>
              <a:rPr lang="en-US" sz="2400" b="1" dirty="0">
                <a:solidFill>
                  <a:schemeClr val="tx1"/>
                </a:solidFill>
              </a:rPr>
              <a:t>0.01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A4DAFB-E85C-4CC3-A0C7-AFE35CF39BE4}"/>
              </a:ext>
            </a:extLst>
          </p:cNvPr>
          <p:cNvSpPr txBox="1"/>
          <p:nvPr/>
        </p:nvSpPr>
        <p:spPr>
          <a:xfrm>
            <a:off x="632267" y="1601700"/>
            <a:ext cx="8324684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Launched repetitively </a:t>
            </a:r>
            <a:r>
              <a:rPr lang="en-US" sz="2400" dirty="0"/>
              <a:t>(e.g., </a:t>
            </a:r>
            <a:r>
              <a:rPr lang="en-US" sz="2400" b="1" dirty="0"/>
              <a:t>hyper-parameter tuning</a:t>
            </a:r>
            <a:r>
              <a:rPr lang="en-US" sz="2400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Model Similarity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15</a:t>
            </a:fld>
            <a:endParaRPr lang="en-US" sz="16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A9396B-A05F-454F-AB74-E5569C11C7E9}"/>
              </a:ext>
            </a:extLst>
          </p:cNvPr>
          <p:cNvGrpSpPr/>
          <p:nvPr/>
        </p:nvGrpSpPr>
        <p:grpSpPr>
          <a:xfrm>
            <a:off x="4844498" y="2627073"/>
            <a:ext cx="5256395" cy="627798"/>
            <a:chOff x="3543107" y="2537079"/>
            <a:chExt cx="5256395" cy="627798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AF99BD6-6614-4A90-92DE-FFAC9C987BBE}"/>
                </a:ext>
              </a:extLst>
            </p:cNvPr>
            <p:cNvSpPr/>
            <p:nvPr/>
          </p:nvSpPr>
          <p:spPr>
            <a:xfrm>
              <a:off x="6099664" y="2537079"/>
              <a:ext cx="1133856" cy="6277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1929399-FDE5-4272-906A-F77E69E37136}"/>
                </a:ext>
              </a:extLst>
            </p:cNvPr>
            <p:cNvSpPr/>
            <p:nvPr/>
          </p:nvSpPr>
          <p:spPr>
            <a:xfrm>
              <a:off x="7664214" y="2537079"/>
              <a:ext cx="1135288" cy="6277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389B15E-0D61-4984-8967-F01926FD2779}"/>
                </a:ext>
              </a:extLst>
            </p:cNvPr>
            <p:cNvSpPr/>
            <p:nvPr/>
          </p:nvSpPr>
          <p:spPr>
            <a:xfrm>
              <a:off x="4533682" y="2537079"/>
              <a:ext cx="1135288" cy="6277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ADCF5D2-BEE5-4DDD-AE3D-1F811A5B529A}"/>
                </a:ext>
              </a:extLst>
            </p:cNvPr>
            <p:cNvSpPr/>
            <p:nvPr/>
          </p:nvSpPr>
          <p:spPr>
            <a:xfrm>
              <a:off x="3543107" y="2537079"/>
              <a:ext cx="559881" cy="6277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80FFD90-80E2-4E41-AAF1-895F2B42DEB1}"/>
                </a:ext>
              </a:extLst>
            </p:cNvPr>
            <p:cNvCxnSpPr>
              <a:stCxn id="73" idx="3"/>
              <a:endCxn id="70" idx="1"/>
            </p:cNvCxnSpPr>
            <p:nvPr/>
          </p:nvCxnSpPr>
          <p:spPr>
            <a:xfrm>
              <a:off x="4102988" y="2850978"/>
              <a:ext cx="430694" cy="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A3404CA9-CBD4-46ED-8FAF-9986966FF5BD}"/>
                </a:ext>
              </a:extLst>
            </p:cNvPr>
            <p:cNvCxnSpPr>
              <a:cxnSpLocks/>
              <a:stCxn id="70" idx="3"/>
              <a:endCxn id="54" idx="1"/>
            </p:cNvCxnSpPr>
            <p:nvPr/>
          </p:nvCxnSpPr>
          <p:spPr>
            <a:xfrm>
              <a:off x="5668970" y="2850978"/>
              <a:ext cx="430694" cy="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3E9CE519-2EE9-4C65-A0CB-0AB478BA534C}"/>
                </a:ext>
              </a:extLst>
            </p:cNvPr>
            <p:cNvCxnSpPr>
              <a:cxnSpLocks/>
              <a:stCxn id="54" idx="3"/>
              <a:endCxn id="61" idx="1"/>
            </p:cNvCxnSpPr>
            <p:nvPr/>
          </p:nvCxnSpPr>
          <p:spPr>
            <a:xfrm>
              <a:off x="7233520" y="2850978"/>
              <a:ext cx="430694" cy="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B97857-4DF7-473E-ACAA-B5049A9A61BF}"/>
              </a:ext>
            </a:extLst>
          </p:cNvPr>
          <p:cNvGrpSpPr/>
          <p:nvPr/>
        </p:nvGrpSpPr>
        <p:grpSpPr>
          <a:xfrm>
            <a:off x="4844498" y="4078014"/>
            <a:ext cx="5256395" cy="627798"/>
            <a:chOff x="3543107" y="3659495"/>
            <a:chExt cx="5256395" cy="627798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DDA1659-09B7-41BF-BA40-7D0BB98BED4A}"/>
                </a:ext>
              </a:extLst>
            </p:cNvPr>
            <p:cNvSpPr/>
            <p:nvPr/>
          </p:nvSpPr>
          <p:spPr>
            <a:xfrm>
              <a:off x="6099664" y="3659495"/>
              <a:ext cx="1133856" cy="6277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AAA07BF-ABF0-413F-AACF-0A1672009958}"/>
                </a:ext>
              </a:extLst>
            </p:cNvPr>
            <p:cNvSpPr/>
            <p:nvPr/>
          </p:nvSpPr>
          <p:spPr>
            <a:xfrm>
              <a:off x="7664214" y="3659495"/>
              <a:ext cx="1135288" cy="6277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5C8EA23-6CC2-416F-95CB-F2CC86B96012}"/>
                </a:ext>
              </a:extLst>
            </p:cNvPr>
            <p:cNvSpPr/>
            <p:nvPr/>
          </p:nvSpPr>
          <p:spPr>
            <a:xfrm>
              <a:off x="4533682" y="3659495"/>
              <a:ext cx="1135288" cy="6277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C782E7F-E9A2-4F6A-A8A6-0E93C1D31B36}"/>
                </a:ext>
              </a:extLst>
            </p:cNvPr>
            <p:cNvSpPr/>
            <p:nvPr/>
          </p:nvSpPr>
          <p:spPr>
            <a:xfrm>
              <a:off x="3543107" y="3659495"/>
              <a:ext cx="559881" cy="6277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EEAC5DE-D8EA-4DCD-BCCA-CAB65872D7AE}"/>
                </a:ext>
              </a:extLst>
            </p:cNvPr>
            <p:cNvCxnSpPr>
              <a:cxnSpLocks/>
              <a:stCxn id="74" idx="3"/>
              <a:endCxn id="71" idx="1"/>
            </p:cNvCxnSpPr>
            <p:nvPr/>
          </p:nvCxnSpPr>
          <p:spPr>
            <a:xfrm>
              <a:off x="4102988" y="3973394"/>
              <a:ext cx="430694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A34965D7-6CE4-49E1-8AC3-36AACA108469}"/>
                </a:ext>
              </a:extLst>
            </p:cNvPr>
            <p:cNvCxnSpPr>
              <a:cxnSpLocks/>
              <a:stCxn id="71" idx="3"/>
              <a:endCxn id="65" idx="1"/>
            </p:cNvCxnSpPr>
            <p:nvPr/>
          </p:nvCxnSpPr>
          <p:spPr>
            <a:xfrm>
              <a:off x="5668970" y="3973394"/>
              <a:ext cx="430694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BDE0833E-4076-459B-B79D-9A745DAA0ECC}"/>
                </a:ext>
              </a:extLst>
            </p:cNvPr>
            <p:cNvCxnSpPr>
              <a:cxnSpLocks/>
              <a:stCxn id="65" idx="3"/>
              <a:endCxn id="67" idx="1"/>
            </p:cNvCxnSpPr>
            <p:nvPr/>
          </p:nvCxnSpPr>
          <p:spPr>
            <a:xfrm>
              <a:off x="7233520" y="3973394"/>
              <a:ext cx="430694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Not Equal 22">
            <a:extLst>
              <a:ext uri="{FF2B5EF4-FFF2-40B4-BE49-F238E27FC236}">
                <a16:creationId xmlns:a16="http://schemas.microsoft.com/office/drawing/2014/main" id="{4C58383D-CD63-4D90-815F-390D0B1F1436}"/>
              </a:ext>
            </a:extLst>
          </p:cNvPr>
          <p:cNvSpPr/>
          <p:nvPr/>
        </p:nvSpPr>
        <p:spPr>
          <a:xfrm rot="16200000">
            <a:off x="4019580" y="3429906"/>
            <a:ext cx="733372" cy="473073"/>
          </a:xfrm>
          <a:prstGeom prst="mathNotEqual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C7FB26-54A5-4D9E-8030-B5778C619C85}"/>
              </a:ext>
            </a:extLst>
          </p:cNvPr>
          <p:cNvSpPr txBox="1"/>
          <p:nvPr/>
        </p:nvSpPr>
        <p:spPr>
          <a:xfrm>
            <a:off x="6638925" y="2752725"/>
            <a:ext cx="1571625" cy="36655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Model</a:t>
            </a:r>
            <a:endParaRPr lang="en-US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24C126-1D83-4887-B56D-37DBB0468B07}"/>
              </a:ext>
            </a:extLst>
          </p:cNvPr>
          <p:cNvSpPr txBox="1"/>
          <p:nvPr/>
        </p:nvSpPr>
        <p:spPr>
          <a:xfrm>
            <a:off x="6638925" y="4210201"/>
            <a:ext cx="1571625" cy="36655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Model</a:t>
            </a:r>
            <a:endParaRPr lang="en-US" b="1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09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012919B8-FED6-46BE-A96C-F469D6388664}"/>
              </a:ext>
            </a:extLst>
          </p:cNvPr>
          <p:cNvSpPr/>
          <p:nvPr/>
        </p:nvSpPr>
        <p:spPr>
          <a:xfrm>
            <a:off x="1933658" y="3969577"/>
            <a:ext cx="8324684" cy="8446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Learning Rate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 = </a:t>
            </a:r>
            <a:r>
              <a:rPr lang="en-US" sz="2400" b="1" dirty="0">
                <a:solidFill>
                  <a:schemeClr val="tx1"/>
                </a:solidFill>
              </a:rPr>
              <a:t>0.03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6F420C-74B5-453A-B2F6-2F5108B4DE96}"/>
              </a:ext>
            </a:extLst>
          </p:cNvPr>
          <p:cNvSpPr/>
          <p:nvPr/>
        </p:nvSpPr>
        <p:spPr>
          <a:xfrm>
            <a:off x="1933658" y="2518636"/>
            <a:ext cx="8324684" cy="844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Learning Rate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 = </a:t>
            </a:r>
            <a:r>
              <a:rPr lang="en-US" sz="2400" b="1" dirty="0">
                <a:solidFill>
                  <a:schemeClr val="tx1"/>
                </a:solidFill>
              </a:rPr>
              <a:t>0.01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A4DAFB-E85C-4CC3-A0C7-AFE35CF39BE4}"/>
              </a:ext>
            </a:extLst>
          </p:cNvPr>
          <p:cNvSpPr txBox="1"/>
          <p:nvPr/>
        </p:nvSpPr>
        <p:spPr>
          <a:xfrm>
            <a:off x="632267" y="1601700"/>
            <a:ext cx="8324684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Launched repetitively </a:t>
            </a:r>
            <a:r>
              <a:rPr lang="en-US" sz="2400" dirty="0"/>
              <a:t>(e.g., </a:t>
            </a:r>
            <a:r>
              <a:rPr lang="en-US" sz="2400" b="1" dirty="0"/>
              <a:t>hyper-parameter tuning</a:t>
            </a:r>
            <a:r>
              <a:rPr lang="en-US" sz="2400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Model Similarity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16</a:t>
            </a:fld>
            <a:endParaRPr lang="en-US" sz="16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179C28D-844C-436D-A355-5D5732681576}"/>
              </a:ext>
            </a:extLst>
          </p:cNvPr>
          <p:cNvSpPr txBox="1"/>
          <p:nvPr/>
        </p:nvSpPr>
        <p:spPr>
          <a:xfrm>
            <a:off x="632267" y="5269520"/>
            <a:ext cx="8324684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Same types </a:t>
            </a:r>
            <a:r>
              <a:rPr lang="en-US" sz="2400" dirty="0"/>
              <a:t>of ops.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A9396B-A05F-454F-AB74-E5569C11C7E9}"/>
              </a:ext>
            </a:extLst>
          </p:cNvPr>
          <p:cNvGrpSpPr/>
          <p:nvPr/>
        </p:nvGrpSpPr>
        <p:grpSpPr>
          <a:xfrm>
            <a:off x="4844498" y="2627073"/>
            <a:ext cx="5256395" cy="627798"/>
            <a:chOff x="3543107" y="2537079"/>
            <a:chExt cx="5256395" cy="627798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AF99BD6-6614-4A90-92DE-FFAC9C987BBE}"/>
                </a:ext>
              </a:extLst>
            </p:cNvPr>
            <p:cNvSpPr/>
            <p:nvPr/>
          </p:nvSpPr>
          <p:spPr>
            <a:xfrm>
              <a:off x="6099664" y="2537079"/>
              <a:ext cx="1133856" cy="6277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ReLU</a:t>
              </a:r>
              <a:endParaRPr lang="en-US" sz="2400" b="1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1929399-FDE5-4272-906A-F77E69E37136}"/>
                </a:ext>
              </a:extLst>
            </p:cNvPr>
            <p:cNvSpPr/>
            <p:nvPr/>
          </p:nvSpPr>
          <p:spPr>
            <a:xfrm>
              <a:off x="7664214" y="2537079"/>
              <a:ext cx="1135288" cy="6277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Linear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389B15E-0D61-4984-8967-F01926FD2779}"/>
                </a:ext>
              </a:extLst>
            </p:cNvPr>
            <p:cNvSpPr/>
            <p:nvPr/>
          </p:nvSpPr>
          <p:spPr>
            <a:xfrm>
              <a:off x="4533682" y="2537079"/>
              <a:ext cx="1135288" cy="6277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Linear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ADCF5D2-BEE5-4DDD-AE3D-1F811A5B529A}"/>
                </a:ext>
              </a:extLst>
            </p:cNvPr>
            <p:cNvSpPr/>
            <p:nvPr/>
          </p:nvSpPr>
          <p:spPr>
            <a:xfrm>
              <a:off x="3543107" y="2537079"/>
              <a:ext cx="559881" cy="6277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80FFD90-80E2-4E41-AAF1-895F2B42DEB1}"/>
                </a:ext>
              </a:extLst>
            </p:cNvPr>
            <p:cNvCxnSpPr>
              <a:stCxn id="73" idx="3"/>
              <a:endCxn id="70" idx="1"/>
            </p:cNvCxnSpPr>
            <p:nvPr/>
          </p:nvCxnSpPr>
          <p:spPr>
            <a:xfrm>
              <a:off x="4102988" y="2850978"/>
              <a:ext cx="430694" cy="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A3404CA9-CBD4-46ED-8FAF-9986966FF5BD}"/>
                </a:ext>
              </a:extLst>
            </p:cNvPr>
            <p:cNvCxnSpPr>
              <a:cxnSpLocks/>
              <a:stCxn id="70" idx="3"/>
              <a:endCxn id="54" idx="1"/>
            </p:cNvCxnSpPr>
            <p:nvPr/>
          </p:nvCxnSpPr>
          <p:spPr>
            <a:xfrm>
              <a:off x="5668970" y="2850978"/>
              <a:ext cx="430694" cy="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3E9CE519-2EE9-4C65-A0CB-0AB478BA534C}"/>
                </a:ext>
              </a:extLst>
            </p:cNvPr>
            <p:cNvCxnSpPr>
              <a:cxnSpLocks/>
              <a:stCxn id="54" idx="3"/>
              <a:endCxn id="61" idx="1"/>
            </p:cNvCxnSpPr>
            <p:nvPr/>
          </p:nvCxnSpPr>
          <p:spPr>
            <a:xfrm>
              <a:off x="7233520" y="2850978"/>
              <a:ext cx="430694" cy="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B97857-4DF7-473E-ACAA-B5049A9A61BF}"/>
              </a:ext>
            </a:extLst>
          </p:cNvPr>
          <p:cNvGrpSpPr/>
          <p:nvPr/>
        </p:nvGrpSpPr>
        <p:grpSpPr>
          <a:xfrm>
            <a:off x="4844498" y="4078014"/>
            <a:ext cx="5256395" cy="627798"/>
            <a:chOff x="3543107" y="3659495"/>
            <a:chExt cx="5256395" cy="627798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DDA1659-09B7-41BF-BA40-7D0BB98BED4A}"/>
                </a:ext>
              </a:extLst>
            </p:cNvPr>
            <p:cNvSpPr/>
            <p:nvPr/>
          </p:nvSpPr>
          <p:spPr>
            <a:xfrm>
              <a:off x="6099664" y="3659495"/>
              <a:ext cx="1133856" cy="6277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ReLU</a:t>
              </a:r>
              <a:endParaRPr lang="en-US" sz="2400" b="1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AAA07BF-ABF0-413F-AACF-0A1672009958}"/>
                </a:ext>
              </a:extLst>
            </p:cNvPr>
            <p:cNvSpPr/>
            <p:nvPr/>
          </p:nvSpPr>
          <p:spPr>
            <a:xfrm>
              <a:off x="7664214" y="3659495"/>
              <a:ext cx="1135288" cy="6277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Linear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5C8EA23-6CC2-416F-95CB-F2CC86B96012}"/>
                </a:ext>
              </a:extLst>
            </p:cNvPr>
            <p:cNvSpPr/>
            <p:nvPr/>
          </p:nvSpPr>
          <p:spPr>
            <a:xfrm>
              <a:off x="4533682" y="3659495"/>
              <a:ext cx="1135288" cy="6277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Linear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C782E7F-E9A2-4F6A-A8A6-0E93C1D31B36}"/>
                </a:ext>
              </a:extLst>
            </p:cNvPr>
            <p:cNvSpPr/>
            <p:nvPr/>
          </p:nvSpPr>
          <p:spPr>
            <a:xfrm>
              <a:off x="3543107" y="3659495"/>
              <a:ext cx="559881" cy="6277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EEAC5DE-D8EA-4DCD-BCCA-CAB65872D7AE}"/>
                </a:ext>
              </a:extLst>
            </p:cNvPr>
            <p:cNvCxnSpPr>
              <a:cxnSpLocks/>
              <a:stCxn id="74" idx="3"/>
              <a:endCxn id="71" idx="1"/>
            </p:cNvCxnSpPr>
            <p:nvPr/>
          </p:nvCxnSpPr>
          <p:spPr>
            <a:xfrm>
              <a:off x="4102988" y="3973394"/>
              <a:ext cx="430694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A34965D7-6CE4-49E1-8AC3-36AACA108469}"/>
                </a:ext>
              </a:extLst>
            </p:cNvPr>
            <p:cNvCxnSpPr>
              <a:cxnSpLocks/>
              <a:stCxn id="71" idx="3"/>
              <a:endCxn id="65" idx="1"/>
            </p:cNvCxnSpPr>
            <p:nvPr/>
          </p:nvCxnSpPr>
          <p:spPr>
            <a:xfrm>
              <a:off x="5668970" y="3973394"/>
              <a:ext cx="430694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BDE0833E-4076-459B-B79D-9A745DAA0ECC}"/>
                </a:ext>
              </a:extLst>
            </p:cNvPr>
            <p:cNvCxnSpPr>
              <a:cxnSpLocks/>
              <a:stCxn id="65" idx="3"/>
              <a:endCxn id="67" idx="1"/>
            </p:cNvCxnSpPr>
            <p:nvPr/>
          </p:nvCxnSpPr>
          <p:spPr>
            <a:xfrm>
              <a:off x="7233520" y="3973394"/>
              <a:ext cx="430694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Not Equal 23">
            <a:extLst>
              <a:ext uri="{FF2B5EF4-FFF2-40B4-BE49-F238E27FC236}">
                <a16:creationId xmlns:a16="http://schemas.microsoft.com/office/drawing/2014/main" id="{ABE0E1F0-7083-4B33-870A-C0A27F13A6C4}"/>
              </a:ext>
            </a:extLst>
          </p:cNvPr>
          <p:cNvSpPr/>
          <p:nvPr/>
        </p:nvSpPr>
        <p:spPr>
          <a:xfrm rot="16200000">
            <a:off x="4019580" y="3429906"/>
            <a:ext cx="733372" cy="473073"/>
          </a:xfrm>
          <a:prstGeom prst="mathNotEqual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56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012919B8-FED6-46BE-A96C-F469D6388664}"/>
              </a:ext>
            </a:extLst>
          </p:cNvPr>
          <p:cNvSpPr/>
          <p:nvPr/>
        </p:nvSpPr>
        <p:spPr>
          <a:xfrm>
            <a:off x="1933658" y="3969577"/>
            <a:ext cx="8324684" cy="8446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Learning Rate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 = </a:t>
            </a:r>
            <a:r>
              <a:rPr lang="en-US" sz="2400" b="1" dirty="0">
                <a:solidFill>
                  <a:schemeClr val="tx1"/>
                </a:solidFill>
              </a:rPr>
              <a:t>0.03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6F420C-74B5-453A-B2F6-2F5108B4DE96}"/>
              </a:ext>
            </a:extLst>
          </p:cNvPr>
          <p:cNvSpPr/>
          <p:nvPr/>
        </p:nvSpPr>
        <p:spPr>
          <a:xfrm>
            <a:off x="1933658" y="2518636"/>
            <a:ext cx="8324684" cy="844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Learning Rate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 = </a:t>
            </a:r>
            <a:r>
              <a:rPr lang="en-US" sz="2400" b="1" dirty="0">
                <a:solidFill>
                  <a:schemeClr val="tx1"/>
                </a:solidFill>
              </a:rPr>
              <a:t>0.01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A4DAFB-E85C-4CC3-A0C7-AFE35CF39BE4}"/>
              </a:ext>
            </a:extLst>
          </p:cNvPr>
          <p:cNvSpPr txBox="1"/>
          <p:nvPr/>
        </p:nvSpPr>
        <p:spPr>
          <a:xfrm>
            <a:off x="632267" y="1601700"/>
            <a:ext cx="8324684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Launched repetitively </a:t>
            </a:r>
            <a:r>
              <a:rPr lang="en-US" sz="2400" dirty="0"/>
              <a:t>(e.g., </a:t>
            </a:r>
            <a:r>
              <a:rPr lang="en-US" sz="2400" b="1" dirty="0"/>
              <a:t>hyper-parameter tuning</a:t>
            </a:r>
            <a:r>
              <a:rPr lang="en-US" sz="2400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Model Similarity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17</a:t>
            </a:fld>
            <a:endParaRPr lang="en-US" sz="16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A9396B-A05F-454F-AB74-E5569C11C7E9}"/>
              </a:ext>
            </a:extLst>
          </p:cNvPr>
          <p:cNvGrpSpPr/>
          <p:nvPr/>
        </p:nvGrpSpPr>
        <p:grpSpPr>
          <a:xfrm>
            <a:off x="4844498" y="2627073"/>
            <a:ext cx="5256395" cy="627798"/>
            <a:chOff x="3543107" y="2537079"/>
            <a:chExt cx="5256395" cy="627798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AF99BD6-6614-4A90-92DE-FFAC9C987BBE}"/>
                </a:ext>
              </a:extLst>
            </p:cNvPr>
            <p:cNvSpPr/>
            <p:nvPr/>
          </p:nvSpPr>
          <p:spPr>
            <a:xfrm>
              <a:off x="6099664" y="2537079"/>
              <a:ext cx="1133856" cy="6277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ReLU</a:t>
              </a:r>
              <a:endParaRPr lang="en-US" sz="2400" b="1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1929399-FDE5-4272-906A-F77E69E37136}"/>
                </a:ext>
              </a:extLst>
            </p:cNvPr>
            <p:cNvSpPr/>
            <p:nvPr/>
          </p:nvSpPr>
          <p:spPr>
            <a:xfrm>
              <a:off x="7664214" y="2537079"/>
              <a:ext cx="1135288" cy="6277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Linear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389B15E-0D61-4984-8967-F01926FD2779}"/>
                </a:ext>
              </a:extLst>
            </p:cNvPr>
            <p:cNvSpPr/>
            <p:nvPr/>
          </p:nvSpPr>
          <p:spPr>
            <a:xfrm>
              <a:off x="4533682" y="2537079"/>
              <a:ext cx="1135288" cy="6277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Linear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ADCF5D2-BEE5-4DDD-AE3D-1F811A5B529A}"/>
                </a:ext>
              </a:extLst>
            </p:cNvPr>
            <p:cNvSpPr/>
            <p:nvPr/>
          </p:nvSpPr>
          <p:spPr>
            <a:xfrm>
              <a:off x="3543107" y="2537079"/>
              <a:ext cx="559881" cy="6277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80FFD90-80E2-4E41-AAF1-895F2B42DEB1}"/>
                </a:ext>
              </a:extLst>
            </p:cNvPr>
            <p:cNvCxnSpPr>
              <a:stCxn id="73" idx="3"/>
              <a:endCxn id="70" idx="1"/>
            </p:cNvCxnSpPr>
            <p:nvPr/>
          </p:nvCxnSpPr>
          <p:spPr>
            <a:xfrm>
              <a:off x="4102988" y="2850978"/>
              <a:ext cx="430694" cy="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A3404CA9-CBD4-46ED-8FAF-9986966FF5BD}"/>
                </a:ext>
              </a:extLst>
            </p:cNvPr>
            <p:cNvCxnSpPr>
              <a:cxnSpLocks/>
              <a:stCxn id="70" idx="3"/>
              <a:endCxn id="54" idx="1"/>
            </p:cNvCxnSpPr>
            <p:nvPr/>
          </p:nvCxnSpPr>
          <p:spPr>
            <a:xfrm>
              <a:off x="5668970" y="2850978"/>
              <a:ext cx="430694" cy="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3E9CE519-2EE9-4C65-A0CB-0AB478BA534C}"/>
                </a:ext>
              </a:extLst>
            </p:cNvPr>
            <p:cNvCxnSpPr>
              <a:cxnSpLocks/>
              <a:stCxn id="54" idx="3"/>
              <a:endCxn id="61" idx="1"/>
            </p:cNvCxnSpPr>
            <p:nvPr/>
          </p:nvCxnSpPr>
          <p:spPr>
            <a:xfrm>
              <a:off x="7233520" y="2850978"/>
              <a:ext cx="430694" cy="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B97857-4DF7-473E-ACAA-B5049A9A61BF}"/>
              </a:ext>
            </a:extLst>
          </p:cNvPr>
          <p:cNvGrpSpPr/>
          <p:nvPr/>
        </p:nvGrpSpPr>
        <p:grpSpPr>
          <a:xfrm>
            <a:off x="4844498" y="4078014"/>
            <a:ext cx="5256395" cy="627798"/>
            <a:chOff x="3543107" y="3659495"/>
            <a:chExt cx="5256395" cy="627798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DDA1659-09B7-41BF-BA40-7D0BB98BED4A}"/>
                </a:ext>
              </a:extLst>
            </p:cNvPr>
            <p:cNvSpPr/>
            <p:nvPr/>
          </p:nvSpPr>
          <p:spPr>
            <a:xfrm>
              <a:off x="6099664" y="3659495"/>
              <a:ext cx="1133856" cy="6277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ReLU</a:t>
              </a:r>
              <a:endParaRPr lang="en-US" sz="2400" b="1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AAA07BF-ABF0-413F-AACF-0A1672009958}"/>
                </a:ext>
              </a:extLst>
            </p:cNvPr>
            <p:cNvSpPr/>
            <p:nvPr/>
          </p:nvSpPr>
          <p:spPr>
            <a:xfrm>
              <a:off x="7664214" y="3659495"/>
              <a:ext cx="1135288" cy="6277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Linear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5C8EA23-6CC2-416F-95CB-F2CC86B96012}"/>
                </a:ext>
              </a:extLst>
            </p:cNvPr>
            <p:cNvSpPr/>
            <p:nvPr/>
          </p:nvSpPr>
          <p:spPr>
            <a:xfrm>
              <a:off x="4533682" y="3659495"/>
              <a:ext cx="1135288" cy="6277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Linear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C782E7F-E9A2-4F6A-A8A6-0E93C1D31B36}"/>
                </a:ext>
              </a:extLst>
            </p:cNvPr>
            <p:cNvSpPr/>
            <p:nvPr/>
          </p:nvSpPr>
          <p:spPr>
            <a:xfrm>
              <a:off x="3543107" y="3659495"/>
              <a:ext cx="559881" cy="6277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EEAC5DE-D8EA-4DCD-BCCA-CAB65872D7AE}"/>
                </a:ext>
              </a:extLst>
            </p:cNvPr>
            <p:cNvCxnSpPr>
              <a:cxnSpLocks/>
              <a:stCxn id="74" idx="3"/>
              <a:endCxn id="71" idx="1"/>
            </p:cNvCxnSpPr>
            <p:nvPr/>
          </p:nvCxnSpPr>
          <p:spPr>
            <a:xfrm>
              <a:off x="4102988" y="3973394"/>
              <a:ext cx="430694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A34965D7-6CE4-49E1-8AC3-36AACA108469}"/>
                </a:ext>
              </a:extLst>
            </p:cNvPr>
            <p:cNvCxnSpPr>
              <a:cxnSpLocks/>
              <a:stCxn id="71" idx="3"/>
              <a:endCxn id="65" idx="1"/>
            </p:cNvCxnSpPr>
            <p:nvPr/>
          </p:nvCxnSpPr>
          <p:spPr>
            <a:xfrm>
              <a:off x="5668970" y="3973394"/>
              <a:ext cx="430694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BDE0833E-4076-459B-B79D-9A745DAA0ECC}"/>
                </a:ext>
              </a:extLst>
            </p:cNvPr>
            <p:cNvCxnSpPr>
              <a:cxnSpLocks/>
              <a:stCxn id="65" idx="3"/>
              <a:endCxn id="67" idx="1"/>
            </p:cNvCxnSpPr>
            <p:nvPr/>
          </p:nvCxnSpPr>
          <p:spPr>
            <a:xfrm>
              <a:off x="7233520" y="3973394"/>
              <a:ext cx="430694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15C3E87-6E3E-47CC-9EA5-BDC9BD3DBA44}"/>
              </a:ext>
            </a:extLst>
          </p:cNvPr>
          <p:cNvGrpSpPr/>
          <p:nvPr/>
        </p:nvGrpSpPr>
        <p:grpSpPr>
          <a:xfrm>
            <a:off x="5672075" y="2469298"/>
            <a:ext cx="4427385" cy="791998"/>
            <a:chOff x="5672075" y="2469298"/>
            <a:chExt cx="4427385" cy="791998"/>
          </a:xfrm>
        </p:grpSpPr>
        <p:sp>
          <p:nvSpPr>
            <p:cNvPr id="25" name="Left Bracket 24">
              <a:extLst>
                <a:ext uri="{FF2B5EF4-FFF2-40B4-BE49-F238E27FC236}">
                  <a16:creationId xmlns:a16="http://schemas.microsoft.com/office/drawing/2014/main" id="{AE476CEF-393B-481C-A641-885ACF1F5A40}"/>
                </a:ext>
              </a:extLst>
            </p:cNvPr>
            <p:cNvSpPr/>
            <p:nvPr/>
          </p:nvSpPr>
          <p:spPr>
            <a:xfrm rot="5400000">
              <a:off x="6355348" y="1952960"/>
              <a:ext cx="98676" cy="1131351"/>
            </a:xfrm>
            <a:prstGeom prst="leftBracket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Left Bracket 25">
              <a:extLst>
                <a:ext uri="{FF2B5EF4-FFF2-40B4-BE49-F238E27FC236}">
                  <a16:creationId xmlns:a16="http://schemas.microsoft.com/office/drawing/2014/main" id="{5815C8F0-CEE2-4159-9183-A49168E5FFE5}"/>
                </a:ext>
              </a:extLst>
            </p:cNvPr>
            <p:cNvSpPr/>
            <p:nvPr/>
          </p:nvSpPr>
          <p:spPr>
            <a:xfrm>
              <a:off x="5672075" y="2627073"/>
              <a:ext cx="98676" cy="627798"/>
            </a:xfrm>
            <a:prstGeom prst="leftBracket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eft Bracket 35">
              <a:extLst>
                <a:ext uri="{FF2B5EF4-FFF2-40B4-BE49-F238E27FC236}">
                  <a16:creationId xmlns:a16="http://schemas.microsoft.com/office/drawing/2014/main" id="{71ACE8FD-AC6E-4FAA-ACB6-307E6D8AE618}"/>
                </a:ext>
              </a:extLst>
            </p:cNvPr>
            <p:cNvSpPr/>
            <p:nvPr/>
          </p:nvSpPr>
          <p:spPr>
            <a:xfrm rot="5400000">
              <a:off x="7919897" y="1952961"/>
              <a:ext cx="98676" cy="1131351"/>
            </a:xfrm>
            <a:prstGeom prst="leftBracket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Left Bracket 36">
              <a:extLst>
                <a:ext uri="{FF2B5EF4-FFF2-40B4-BE49-F238E27FC236}">
                  <a16:creationId xmlns:a16="http://schemas.microsoft.com/office/drawing/2014/main" id="{DCE7021B-2E2B-4138-9F83-F63537CFFA2F}"/>
                </a:ext>
              </a:extLst>
            </p:cNvPr>
            <p:cNvSpPr/>
            <p:nvPr/>
          </p:nvSpPr>
          <p:spPr>
            <a:xfrm>
              <a:off x="7236624" y="2627074"/>
              <a:ext cx="98676" cy="627798"/>
            </a:xfrm>
            <a:prstGeom prst="leftBracket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Left Bracket 37">
              <a:extLst>
                <a:ext uri="{FF2B5EF4-FFF2-40B4-BE49-F238E27FC236}">
                  <a16:creationId xmlns:a16="http://schemas.microsoft.com/office/drawing/2014/main" id="{413CFC7E-9748-4FC3-ACD1-00BADDC68985}"/>
                </a:ext>
              </a:extLst>
            </p:cNvPr>
            <p:cNvSpPr/>
            <p:nvPr/>
          </p:nvSpPr>
          <p:spPr>
            <a:xfrm rot="5400000">
              <a:off x="9484447" y="1959385"/>
              <a:ext cx="98676" cy="1131351"/>
            </a:xfrm>
            <a:prstGeom prst="leftBracket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Left Bracket 38">
              <a:extLst>
                <a:ext uri="{FF2B5EF4-FFF2-40B4-BE49-F238E27FC236}">
                  <a16:creationId xmlns:a16="http://schemas.microsoft.com/office/drawing/2014/main" id="{7C575BE3-1ADF-4E65-8231-91B8EC54D4C6}"/>
                </a:ext>
              </a:extLst>
            </p:cNvPr>
            <p:cNvSpPr/>
            <p:nvPr/>
          </p:nvSpPr>
          <p:spPr>
            <a:xfrm>
              <a:off x="8801174" y="2633498"/>
              <a:ext cx="98676" cy="627798"/>
            </a:xfrm>
            <a:prstGeom prst="leftBracket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0E80692-0CBA-442F-B9DA-F4118C650A86}"/>
              </a:ext>
            </a:extLst>
          </p:cNvPr>
          <p:cNvGrpSpPr/>
          <p:nvPr/>
        </p:nvGrpSpPr>
        <p:grpSpPr>
          <a:xfrm>
            <a:off x="5672076" y="3913814"/>
            <a:ext cx="4427385" cy="791998"/>
            <a:chOff x="5672075" y="2469298"/>
            <a:chExt cx="4427385" cy="791998"/>
          </a:xfrm>
        </p:grpSpPr>
        <p:sp>
          <p:nvSpPr>
            <p:cNvPr id="42" name="Left Bracket 41">
              <a:extLst>
                <a:ext uri="{FF2B5EF4-FFF2-40B4-BE49-F238E27FC236}">
                  <a16:creationId xmlns:a16="http://schemas.microsoft.com/office/drawing/2014/main" id="{5F5B0F3D-D70E-4F6E-A3EC-E7F6F6A84B35}"/>
                </a:ext>
              </a:extLst>
            </p:cNvPr>
            <p:cNvSpPr/>
            <p:nvPr/>
          </p:nvSpPr>
          <p:spPr>
            <a:xfrm rot="5400000">
              <a:off x="6355348" y="1952960"/>
              <a:ext cx="98676" cy="1131351"/>
            </a:xfrm>
            <a:prstGeom prst="leftBracket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Left Bracket 42">
              <a:extLst>
                <a:ext uri="{FF2B5EF4-FFF2-40B4-BE49-F238E27FC236}">
                  <a16:creationId xmlns:a16="http://schemas.microsoft.com/office/drawing/2014/main" id="{C991C69C-37D0-4A99-9E68-A065406517D7}"/>
                </a:ext>
              </a:extLst>
            </p:cNvPr>
            <p:cNvSpPr/>
            <p:nvPr/>
          </p:nvSpPr>
          <p:spPr>
            <a:xfrm>
              <a:off x="5672075" y="2627073"/>
              <a:ext cx="98676" cy="627798"/>
            </a:xfrm>
            <a:prstGeom prst="leftBracket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Left Bracket 43">
              <a:extLst>
                <a:ext uri="{FF2B5EF4-FFF2-40B4-BE49-F238E27FC236}">
                  <a16:creationId xmlns:a16="http://schemas.microsoft.com/office/drawing/2014/main" id="{5A1AEF6D-E44F-4B61-8541-BB01A47C5A15}"/>
                </a:ext>
              </a:extLst>
            </p:cNvPr>
            <p:cNvSpPr/>
            <p:nvPr/>
          </p:nvSpPr>
          <p:spPr>
            <a:xfrm rot="5400000">
              <a:off x="7919897" y="1952961"/>
              <a:ext cx="98676" cy="1131351"/>
            </a:xfrm>
            <a:prstGeom prst="leftBracket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Left Bracket 44">
              <a:extLst>
                <a:ext uri="{FF2B5EF4-FFF2-40B4-BE49-F238E27FC236}">
                  <a16:creationId xmlns:a16="http://schemas.microsoft.com/office/drawing/2014/main" id="{6A111D96-D046-4A2E-8CD9-35CF2F4E3D19}"/>
                </a:ext>
              </a:extLst>
            </p:cNvPr>
            <p:cNvSpPr/>
            <p:nvPr/>
          </p:nvSpPr>
          <p:spPr>
            <a:xfrm>
              <a:off x="7236624" y="2627074"/>
              <a:ext cx="98676" cy="627798"/>
            </a:xfrm>
            <a:prstGeom prst="leftBracket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Left Bracket 45">
              <a:extLst>
                <a:ext uri="{FF2B5EF4-FFF2-40B4-BE49-F238E27FC236}">
                  <a16:creationId xmlns:a16="http://schemas.microsoft.com/office/drawing/2014/main" id="{4D1679F7-97EA-4579-90B4-CCB49E6AEACE}"/>
                </a:ext>
              </a:extLst>
            </p:cNvPr>
            <p:cNvSpPr/>
            <p:nvPr/>
          </p:nvSpPr>
          <p:spPr>
            <a:xfrm rot="5400000">
              <a:off x="9484447" y="1959385"/>
              <a:ext cx="98676" cy="1131351"/>
            </a:xfrm>
            <a:prstGeom prst="leftBracket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Left Bracket 46">
              <a:extLst>
                <a:ext uri="{FF2B5EF4-FFF2-40B4-BE49-F238E27FC236}">
                  <a16:creationId xmlns:a16="http://schemas.microsoft.com/office/drawing/2014/main" id="{A3A63846-7D53-4078-BD0D-36A7A036E7FB}"/>
                </a:ext>
              </a:extLst>
            </p:cNvPr>
            <p:cNvSpPr/>
            <p:nvPr/>
          </p:nvSpPr>
          <p:spPr>
            <a:xfrm>
              <a:off x="8801174" y="2633498"/>
              <a:ext cx="98676" cy="627798"/>
            </a:xfrm>
            <a:prstGeom prst="leftBracket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14D618C-7D71-410C-806C-A817137BDC17}"/>
              </a:ext>
            </a:extLst>
          </p:cNvPr>
          <p:cNvSpPr txBox="1"/>
          <p:nvPr/>
        </p:nvSpPr>
        <p:spPr>
          <a:xfrm>
            <a:off x="632267" y="5269520"/>
            <a:ext cx="8324684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Same types </a:t>
            </a:r>
            <a:r>
              <a:rPr lang="en-US" sz="2400" dirty="0"/>
              <a:t>of ops with the </a:t>
            </a:r>
            <a:r>
              <a:rPr lang="en-US" sz="2400" b="1" dirty="0"/>
              <a:t>same shapes</a:t>
            </a:r>
            <a:r>
              <a:rPr lang="en-US" sz="2400" dirty="0"/>
              <a:t>. </a:t>
            </a:r>
          </a:p>
        </p:txBody>
      </p:sp>
      <p:sp>
        <p:nvSpPr>
          <p:cNvPr id="49" name="Not Equal 48">
            <a:extLst>
              <a:ext uri="{FF2B5EF4-FFF2-40B4-BE49-F238E27FC236}">
                <a16:creationId xmlns:a16="http://schemas.microsoft.com/office/drawing/2014/main" id="{4750E204-FB0A-468A-B6DE-5B154641E433}"/>
              </a:ext>
            </a:extLst>
          </p:cNvPr>
          <p:cNvSpPr/>
          <p:nvPr/>
        </p:nvSpPr>
        <p:spPr>
          <a:xfrm rot="16200000">
            <a:off x="4019580" y="3429906"/>
            <a:ext cx="733372" cy="473073"/>
          </a:xfrm>
          <a:prstGeom prst="mathNotEqual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68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012919B8-FED6-46BE-A96C-F469D6388664}"/>
              </a:ext>
            </a:extLst>
          </p:cNvPr>
          <p:cNvSpPr/>
          <p:nvPr/>
        </p:nvSpPr>
        <p:spPr>
          <a:xfrm>
            <a:off x="1933658" y="3969577"/>
            <a:ext cx="8324684" cy="8446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Learning Rate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 = </a:t>
            </a:r>
            <a:r>
              <a:rPr lang="en-US" sz="2400" b="1" dirty="0">
                <a:solidFill>
                  <a:schemeClr val="tx1"/>
                </a:solidFill>
              </a:rPr>
              <a:t>0.03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6F420C-74B5-453A-B2F6-2F5108B4DE96}"/>
              </a:ext>
            </a:extLst>
          </p:cNvPr>
          <p:cNvSpPr/>
          <p:nvPr/>
        </p:nvSpPr>
        <p:spPr>
          <a:xfrm>
            <a:off x="1933658" y="2518636"/>
            <a:ext cx="8324684" cy="844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Learning Rate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 = </a:t>
            </a:r>
            <a:r>
              <a:rPr lang="en-US" sz="2400" b="1" dirty="0">
                <a:solidFill>
                  <a:schemeClr val="tx1"/>
                </a:solidFill>
              </a:rPr>
              <a:t>0.01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A4DAFB-E85C-4CC3-A0C7-AFE35CF39BE4}"/>
              </a:ext>
            </a:extLst>
          </p:cNvPr>
          <p:cNvSpPr txBox="1"/>
          <p:nvPr/>
        </p:nvSpPr>
        <p:spPr>
          <a:xfrm>
            <a:off x="632267" y="1601700"/>
            <a:ext cx="8324684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Launched repetitively </a:t>
            </a:r>
            <a:r>
              <a:rPr lang="en-US" sz="2400" dirty="0"/>
              <a:t>(e.g., </a:t>
            </a:r>
            <a:r>
              <a:rPr lang="en-US" sz="2400" b="1" dirty="0"/>
              <a:t>hyper-parameter tuning</a:t>
            </a:r>
            <a:r>
              <a:rPr lang="en-US" sz="2400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Model Similarity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18</a:t>
            </a:fld>
            <a:endParaRPr lang="en-US" sz="16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A9396B-A05F-454F-AB74-E5569C11C7E9}"/>
              </a:ext>
            </a:extLst>
          </p:cNvPr>
          <p:cNvGrpSpPr/>
          <p:nvPr/>
        </p:nvGrpSpPr>
        <p:grpSpPr>
          <a:xfrm>
            <a:off x="4844498" y="2627073"/>
            <a:ext cx="5256395" cy="627798"/>
            <a:chOff x="3543107" y="2537079"/>
            <a:chExt cx="5256395" cy="627798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AF99BD6-6614-4A90-92DE-FFAC9C987BBE}"/>
                </a:ext>
              </a:extLst>
            </p:cNvPr>
            <p:cNvSpPr/>
            <p:nvPr/>
          </p:nvSpPr>
          <p:spPr>
            <a:xfrm>
              <a:off x="6099664" y="2537079"/>
              <a:ext cx="1133856" cy="6277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ReLU</a:t>
              </a:r>
              <a:endParaRPr lang="en-US" sz="2400" b="1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1929399-FDE5-4272-906A-F77E69E37136}"/>
                </a:ext>
              </a:extLst>
            </p:cNvPr>
            <p:cNvSpPr/>
            <p:nvPr/>
          </p:nvSpPr>
          <p:spPr>
            <a:xfrm>
              <a:off x="7664214" y="2537079"/>
              <a:ext cx="1135288" cy="6277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Linear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389B15E-0D61-4984-8967-F01926FD2779}"/>
                </a:ext>
              </a:extLst>
            </p:cNvPr>
            <p:cNvSpPr/>
            <p:nvPr/>
          </p:nvSpPr>
          <p:spPr>
            <a:xfrm>
              <a:off x="4533682" y="2537079"/>
              <a:ext cx="1135288" cy="6277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Linear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ADCF5D2-BEE5-4DDD-AE3D-1F811A5B529A}"/>
                </a:ext>
              </a:extLst>
            </p:cNvPr>
            <p:cNvSpPr/>
            <p:nvPr/>
          </p:nvSpPr>
          <p:spPr>
            <a:xfrm>
              <a:off x="3543107" y="2537079"/>
              <a:ext cx="559881" cy="6277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X</a:t>
              </a: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80FFD90-80E2-4E41-AAF1-895F2B42DEB1}"/>
                </a:ext>
              </a:extLst>
            </p:cNvPr>
            <p:cNvCxnSpPr>
              <a:stCxn id="73" idx="3"/>
              <a:endCxn id="70" idx="1"/>
            </p:cNvCxnSpPr>
            <p:nvPr/>
          </p:nvCxnSpPr>
          <p:spPr>
            <a:xfrm>
              <a:off x="4102988" y="2850978"/>
              <a:ext cx="430694" cy="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A3404CA9-CBD4-46ED-8FAF-9986966FF5BD}"/>
                </a:ext>
              </a:extLst>
            </p:cNvPr>
            <p:cNvCxnSpPr>
              <a:cxnSpLocks/>
              <a:stCxn id="70" idx="3"/>
              <a:endCxn id="54" idx="1"/>
            </p:cNvCxnSpPr>
            <p:nvPr/>
          </p:nvCxnSpPr>
          <p:spPr>
            <a:xfrm>
              <a:off x="5668970" y="2850978"/>
              <a:ext cx="430694" cy="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3E9CE519-2EE9-4C65-A0CB-0AB478BA534C}"/>
                </a:ext>
              </a:extLst>
            </p:cNvPr>
            <p:cNvCxnSpPr>
              <a:cxnSpLocks/>
              <a:stCxn id="54" idx="3"/>
              <a:endCxn id="61" idx="1"/>
            </p:cNvCxnSpPr>
            <p:nvPr/>
          </p:nvCxnSpPr>
          <p:spPr>
            <a:xfrm>
              <a:off x="7233520" y="2850978"/>
              <a:ext cx="430694" cy="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B97857-4DF7-473E-ACAA-B5049A9A61BF}"/>
              </a:ext>
            </a:extLst>
          </p:cNvPr>
          <p:cNvGrpSpPr/>
          <p:nvPr/>
        </p:nvGrpSpPr>
        <p:grpSpPr>
          <a:xfrm>
            <a:off x="4844498" y="4078014"/>
            <a:ext cx="5256395" cy="627798"/>
            <a:chOff x="3543107" y="3659495"/>
            <a:chExt cx="5256395" cy="627798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DDA1659-09B7-41BF-BA40-7D0BB98BED4A}"/>
                </a:ext>
              </a:extLst>
            </p:cNvPr>
            <p:cNvSpPr/>
            <p:nvPr/>
          </p:nvSpPr>
          <p:spPr>
            <a:xfrm>
              <a:off x="6099664" y="3659495"/>
              <a:ext cx="1133856" cy="6277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ReLU</a:t>
              </a:r>
              <a:endParaRPr lang="en-US" sz="2400" b="1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AAA07BF-ABF0-413F-AACF-0A1672009958}"/>
                </a:ext>
              </a:extLst>
            </p:cNvPr>
            <p:cNvSpPr/>
            <p:nvPr/>
          </p:nvSpPr>
          <p:spPr>
            <a:xfrm>
              <a:off x="7664214" y="3659495"/>
              <a:ext cx="1135288" cy="6277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Linear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5C8EA23-6CC2-416F-95CB-F2CC86B96012}"/>
                </a:ext>
              </a:extLst>
            </p:cNvPr>
            <p:cNvSpPr/>
            <p:nvPr/>
          </p:nvSpPr>
          <p:spPr>
            <a:xfrm>
              <a:off x="4533682" y="3659495"/>
              <a:ext cx="1135288" cy="6277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Linear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C782E7F-E9A2-4F6A-A8A6-0E93C1D31B36}"/>
                </a:ext>
              </a:extLst>
            </p:cNvPr>
            <p:cNvSpPr/>
            <p:nvPr/>
          </p:nvSpPr>
          <p:spPr>
            <a:xfrm>
              <a:off x="3543107" y="3659495"/>
              <a:ext cx="559881" cy="6277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X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EEAC5DE-D8EA-4DCD-BCCA-CAB65872D7AE}"/>
                </a:ext>
              </a:extLst>
            </p:cNvPr>
            <p:cNvCxnSpPr>
              <a:cxnSpLocks/>
              <a:stCxn id="74" idx="3"/>
              <a:endCxn id="71" idx="1"/>
            </p:cNvCxnSpPr>
            <p:nvPr/>
          </p:nvCxnSpPr>
          <p:spPr>
            <a:xfrm>
              <a:off x="4102988" y="3973394"/>
              <a:ext cx="430694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A34965D7-6CE4-49E1-8AC3-36AACA108469}"/>
                </a:ext>
              </a:extLst>
            </p:cNvPr>
            <p:cNvCxnSpPr>
              <a:cxnSpLocks/>
              <a:stCxn id="71" idx="3"/>
              <a:endCxn id="65" idx="1"/>
            </p:cNvCxnSpPr>
            <p:nvPr/>
          </p:nvCxnSpPr>
          <p:spPr>
            <a:xfrm>
              <a:off x="5668970" y="3973394"/>
              <a:ext cx="430694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BDE0833E-4076-459B-B79D-9A745DAA0ECC}"/>
                </a:ext>
              </a:extLst>
            </p:cNvPr>
            <p:cNvCxnSpPr>
              <a:cxnSpLocks/>
              <a:stCxn id="65" idx="3"/>
              <a:endCxn id="67" idx="1"/>
            </p:cNvCxnSpPr>
            <p:nvPr/>
          </p:nvCxnSpPr>
          <p:spPr>
            <a:xfrm>
              <a:off x="7233520" y="3973394"/>
              <a:ext cx="430694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Left Bracket 39">
            <a:extLst>
              <a:ext uri="{FF2B5EF4-FFF2-40B4-BE49-F238E27FC236}">
                <a16:creationId xmlns:a16="http://schemas.microsoft.com/office/drawing/2014/main" id="{93F369D4-0483-4364-9C06-7B709733D796}"/>
              </a:ext>
            </a:extLst>
          </p:cNvPr>
          <p:cNvSpPr/>
          <p:nvPr/>
        </p:nvSpPr>
        <p:spPr>
          <a:xfrm rot="5400000">
            <a:off x="5075100" y="2244666"/>
            <a:ext cx="98676" cy="559881"/>
          </a:xfrm>
          <a:prstGeom prst="leftBracke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Bracket 47">
            <a:extLst>
              <a:ext uri="{FF2B5EF4-FFF2-40B4-BE49-F238E27FC236}">
                <a16:creationId xmlns:a16="http://schemas.microsoft.com/office/drawing/2014/main" id="{95FE0109-6B14-4DF3-879B-F2518E260F04}"/>
              </a:ext>
            </a:extLst>
          </p:cNvPr>
          <p:cNvSpPr/>
          <p:nvPr/>
        </p:nvSpPr>
        <p:spPr>
          <a:xfrm>
            <a:off x="4677562" y="2633498"/>
            <a:ext cx="98676" cy="621373"/>
          </a:xfrm>
          <a:prstGeom prst="leftBracke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 Bracket 48">
            <a:extLst>
              <a:ext uri="{FF2B5EF4-FFF2-40B4-BE49-F238E27FC236}">
                <a16:creationId xmlns:a16="http://schemas.microsoft.com/office/drawing/2014/main" id="{F9E5B942-6C41-4ACF-8160-C1617C26E380}"/>
              </a:ext>
            </a:extLst>
          </p:cNvPr>
          <p:cNvSpPr/>
          <p:nvPr/>
        </p:nvSpPr>
        <p:spPr>
          <a:xfrm rot="5400000">
            <a:off x="5075100" y="3692394"/>
            <a:ext cx="98676" cy="559881"/>
          </a:xfrm>
          <a:prstGeom prst="leftBracke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Bracket 50">
            <a:extLst>
              <a:ext uri="{FF2B5EF4-FFF2-40B4-BE49-F238E27FC236}">
                <a16:creationId xmlns:a16="http://schemas.microsoft.com/office/drawing/2014/main" id="{8EC900CC-48DB-4D68-BD0C-46F7C0B05CE5}"/>
              </a:ext>
            </a:extLst>
          </p:cNvPr>
          <p:cNvSpPr/>
          <p:nvPr/>
        </p:nvSpPr>
        <p:spPr>
          <a:xfrm>
            <a:off x="4677562" y="4081226"/>
            <a:ext cx="98676" cy="621373"/>
          </a:xfrm>
          <a:prstGeom prst="leftBracke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AEDB356-437B-436D-9995-34BBD981A42F}"/>
              </a:ext>
            </a:extLst>
          </p:cNvPr>
          <p:cNvSpPr txBox="1"/>
          <p:nvPr/>
        </p:nvSpPr>
        <p:spPr>
          <a:xfrm>
            <a:off x="632267" y="5269520"/>
            <a:ext cx="8324684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Same types </a:t>
            </a:r>
            <a:r>
              <a:rPr lang="en-US" sz="2400" dirty="0"/>
              <a:t>of ops with the </a:t>
            </a:r>
            <a:r>
              <a:rPr lang="en-US" sz="2400" b="1" dirty="0"/>
              <a:t>same shapes</a:t>
            </a:r>
            <a:r>
              <a:rPr lang="en-US" sz="2400" dirty="0"/>
              <a:t>. </a:t>
            </a:r>
          </a:p>
        </p:txBody>
      </p:sp>
      <p:sp>
        <p:nvSpPr>
          <p:cNvPr id="53" name="Not Equal 52">
            <a:extLst>
              <a:ext uri="{FF2B5EF4-FFF2-40B4-BE49-F238E27FC236}">
                <a16:creationId xmlns:a16="http://schemas.microsoft.com/office/drawing/2014/main" id="{DE1B0491-0B7F-4CC2-AC2E-8E5A08C6CD42}"/>
              </a:ext>
            </a:extLst>
          </p:cNvPr>
          <p:cNvSpPr/>
          <p:nvPr/>
        </p:nvSpPr>
        <p:spPr>
          <a:xfrm rot="16200000">
            <a:off x="4019580" y="3429906"/>
            <a:ext cx="733372" cy="473073"/>
          </a:xfrm>
          <a:prstGeom prst="mathNotEqual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2EFBE3-C37A-4C17-B76C-CCDE06E91A25}"/>
              </a:ext>
            </a:extLst>
          </p:cNvPr>
          <p:cNvSpPr txBox="1"/>
          <p:nvPr/>
        </p:nvSpPr>
        <p:spPr>
          <a:xfrm>
            <a:off x="4383409" y="5973535"/>
            <a:ext cx="278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to do with it?</a:t>
            </a:r>
          </a:p>
        </p:txBody>
      </p:sp>
      <p:pic>
        <p:nvPicPr>
          <p:cNvPr id="30" name="Picture 29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EE7B8B-F672-4000-AFAC-404758727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95902" y="5796710"/>
            <a:ext cx="815314" cy="81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4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16E7D95A-6836-4F37-BBF2-A0B911CD25B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173" y="4098078"/>
            <a:ext cx="1875608" cy="1050339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012919B8-FED6-46BE-A96C-F469D6388664}"/>
              </a:ext>
            </a:extLst>
          </p:cNvPr>
          <p:cNvSpPr/>
          <p:nvPr/>
        </p:nvSpPr>
        <p:spPr>
          <a:xfrm>
            <a:off x="1908834" y="2694998"/>
            <a:ext cx="8324684" cy="8446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Learning Rate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 = </a:t>
            </a:r>
            <a:r>
              <a:rPr lang="en-US" sz="2400" b="1" dirty="0">
                <a:solidFill>
                  <a:schemeClr val="tx1"/>
                </a:solidFill>
              </a:rPr>
              <a:t>0.03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6F420C-74B5-453A-B2F6-2F5108B4DE96}"/>
              </a:ext>
            </a:extLst>
          </p:cNvPr>
          <p:cNvSpPr/>
          <p:nvPr/>
        </p:nvSpPr>
        <p:spPr>
          <a:xfrm>
            <a:off x="1908834" y="1244057"/>
            <a:ext cx="8324684" cy="844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Learning Rate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 = </a:t>
            </a:r>
            <a:r>
              <a:rPr lang="en-US" sz="2400" b="1" dirty="0">
                <a:solidFill>
                  <a:schemeClr val="tx1"/>
                </a:solidFill>
              </a:rPr>
              <a:t>0.01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Inter-model Horizontal Operator Fusion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19</a:t>
            </a:fld>
            <a:endParaRPr lang="en-US" sz="16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A9396B-A05F-454F-AB74-E5569C11C7E9}"/>
              </a:ext>
            </a:extLst>
          </p:cNvPr>
          <p:cNvGrpSpPr/>
          <p:nvPr/>
        </p:nvGrpSpPr>
        <p:grpSpPr>
          <a:xfrm>
            <a:off x="4819674" y="1352494"/>
            <a:ext cx="5256395" cy="627798"/>
            <a:chOff x="3543107" y="2537079"/>
            <a:chExt cx="5256395" cy="627798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AF99BD6-6614-4A90-92DE-FFAC9C987BBE}"/>
                </a:ext>
              </a:extLst>
            </p:cNvPr>
            <p:cNvSpPr/>
            <p:nvPr/>
          </p:nvSpPr>
          <p:spPr>
            <a:xfrm>
              <a:off x="6099664" y="2537079"/>
              <a:ext cx="1133856" cy="6277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ReLU</a:t>
              </a:r>
              <a:endParaRPr lang="en-US" sz="2400" b="1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1929399-FDE5-4272-906A-F77E69E37136}"/>
                </a:ext>
              </a:extLst>
            </p:cNvPr>
            <p:cNvSpPr/>
            <p:nvPr/>
          </p:nvSpPr>
          <p:spPr>
            <a:xfrm>
              <a:off x="7664214" y="2537079"/>
              <a:ext cx="1135288" cy="6277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Linear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389B15E-0D61-4984-8967-F01926FD2779}"/>
                </a:ext>
              </a:extLst>
            </p:cNvPr>
            <p:cNvSpPr/>
            <p:nvPr/>
          </p:nvSpPr>
          <p:spPr>
            <a:xfrm>
              <a:off x="4533682" y="2537079"/>
              <a:ext cx="1135288" cy="6277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Linear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ADCF5D2-BEE5-4DDD-AE3D-1F811A5B529A}"/>
                </a:ext>
              </a:extLst>
            </p:cNvPr>
            <p:cNvSpPr/>
            <p:nvPr/>
          </p:nvSpPr>
          <p:spPr>
            <a:xfrm>
              <a:off x="3543107" y="2537079"/>
              <a:ext cx="559881" cy="6277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X</a:t>
              </a: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80FFD90-80E2-4E41-AAF1-895F2B42DEB1}"/>
                </a:ext>
              </a:extLst>
            </p:cNvPr>
            <p:cNvCxnSpPr>
              <a:stCxn id="73" idx="3"/>
              <a:endCxn id="70" idx="1"/>
            </p:cNvCxnSpPr>
            <p:nvPr/>
          </p:nvCxnSpPr>
          <p:spPr>
            <a:xfrm>
              <a:off x="4102988" y="2850978"/>
              <a:ext cx="430694" cy="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A3404CA9-CBD4-46ED-8FAF-9986966FF5BD}"/>
                </a:ext>
              </a:extLst>
            </p:cNvPr>
            <p:cNvCxnSpPr>
              <a:cxnSpLocks/>
              <a:stCxn id="70" idx="3"/>
              <a:endCxn id="54" idx="1"/>
            </p:cNvCxnSpPr>
            <p:nvPr/>
          </p:nvCxnSpPr>
          <p:spPr>
            <a:xfrm>
              <a:off x="5668970" y="2850978"/>
              <a:ext cx="430694" cy="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3E9CE519-2EE9-4C65-A0CB-0AB478BA534C}"/>
                </a:ext>
              </a:extLst>
            </p:cNvPr>
            <p:cNvCxnSpPr>
              <a:cxnSpLocks/>
              <a:stCxn id="54" idx="3"/>
              <a:endCxn id="61" idx="1"/>
            </p:cNvCxnSpPr>
            <p:nvPr/>
          </p:nvCxnSpPr>
          <p:spPr>
            <a:xfrm>
              <a:off x="7233520" y="2850978"/>
              <a:ext cx="430694" cy="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B97857-4DF7-473E-ACAA-B5049A9A61BF}"/>
              </a:ext>
            </a:extLst>
          </p:cNvPr>
          <p:cNvGrpSpPr/>
          <p:nvPr/>
        </p:nvGrpSpPr>
        <p:grpSpPr>
          <a:xfrm>
            <a:off x="4819674" y="2803435"/>
            <a:ext cx="5256395" cy="627798"/>
            <a:chOff x="3543107" y="3659495"/>
            <a:chExt cx="5256395" cy="627798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DDA1659-09B7-41BF-BA40-7D0BB98BED4A}"/>
                </a:ext>
              </a:extLst>
            </p:cNvPr>
            <p:cNvSpPr/>
            <p:nvPr/>
          </p:nvSpPr>
          <p:spPr>
            <a:xfrm>
              <a:off x="6099664" y="3659495"/>
              <a:ext cx="1133856" cy="6277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ReLU</a:t>
              </a:r>
              <a:endParaRPr lang="en-US" sz="2400" b="1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AAA07BF-ABF0-413F-AACF-0A1672009958}"/>
                </a:ext>
              </a:extLst>
            </p:cNvPr>
            <p:cNvSpPr/>
            <p:nvPr/>
          </p:nvSpPr>
          <p:spPr>
            <a:xfrm>
              <a:off x="7664214" y="3659495"/>
              <a:ext cx="1135288" cy="6277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Linear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5C8EA23-6CC2-416F-95CB-F2CC86B96012}"/>
                </a:ext>
              </a:extLst>
            </p:cNvPr>
            <p:cNvSpPr/>
            <p:nvPr/>
          </p:nvSpPr>
          <p:spPr>
            <a:xfrm>
              <a:off x="4533682" y="3659495"/>
              <a:ext cx="1135288" cy="6277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Linear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C782E7F-E9A2-4F6A-A8A6-0E93C1D31B36}"/>
                </a:ext>
              </a:extLst>
            </p:cNvPr>
            <p:cNvSpPr/>
            <p:nvPr/>
          </p:nvSpPr>
          <p:spPr>
            <a:xfrm>
              <a:off x="3543107" y="3659495"/>
              <a:ext cx="559881" cy="6277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X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EEAC5DE-D8EA-4DCD-BCCA-CAB65872D7AE}"/>
                </a:ext>
              </a:extLst>
            </p:cNvPr>
            <p:cNvCxnSpPr>
              <a:cxnSpLocks/>
              <a:stCxn id="74" idx="3"/>
              <a:endCxn id="71" idx="1"/>
            </p:cNvCxnSpPr>
            <p:nvPr/>
          </p:nvCxnSpPr>
          <p:spPr>
            <a:xfrm>
              <a:off x="4102988" y="3973394"/>
              <a:ext cx="430694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A34965D7-6CE4-49E1-8AC3-36AACA108469}"/>
                </a:ext>
              </a:extLst>
            </p:cNvPr>
            <p:cNvCxnSpPr>
              <a:cxnSpLocks/>
              <a:stCxn id="71" idx="3"/>
              <a:endCxn id="65" idx="1"/>
            </p:cNvCxnSpPr>
            <p:nvPr/>
          </p:nvCxnSpPr>
          <p:spPr>
            <a:xfrm>
              <a:off x="5668970" y="3973394"/>
              <a:ext cx="430694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BDE0833E-4076-459B-B79D-9A745DAA0ECC}"/>
                </a:ext>
              </a:extLst>
            </p:cNvPr>
            <p:cNvCxnSpPr>
              <a:cxnSpLocks/>
              <a:stCxn id="65" idx="3"/>
              <a:endCxn id="67" idx="1"/>
            </p:cNvCxnSpPr>
            <p:nvPr/>
          </p:nvCxnSpPr>
          <p:spPr>
            <a:xfrm>
              <a:off x="7233520" y="3973394"/>
              <a:ext cx="430694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Not Equal 52">
            <a:extLst>
              <a:ext uri="{FF2B5EF4-FFF2-40B4-BE49-F238E27FC236}">
                <a16:creationId xmlns:a16="http://schemas.microsoft.com/office/drawing/2014/main" id="{DE1B0491-0B7F-4CC2-AC2E-8E5A08C6CD42}"/>
              </a:ext>
            </a:extLst>
          </p:cNvPr>
          <p:cNvSpPr/>
          <p:nvPr/>
        </p:nvSpPr>
        <p:spPr>
          <a:xfrm rot="16200000">
            <a:off x="3994756" y="2155327"/>
            <a:ext cx="733372" cy="473073"/>
          </a:xfrm>
          <a:prstGeom prst="mathNotEqual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A73F1D-525F-463C-AA94-8A3858A9CF09}"/>
              </a:ext>
            </a:extLst>
          </p:cNvPr>
          <p:cNvGrpSpPr/>
          <p:nvPr/>
        </p:nvGrpSpPr>
        <p:grpSpPr>
          <a:xfrm>
            <a:off x="5099615" y="1980292"/>
            <a:ext cx="4408810" cy="823143"/>
            <a:chOff x="5099615" y="1980292"/>
            <a:chExt cx="4408810" cy="823143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D4955BC-5CCD-408A-ADF6-41B16FD350C8}"/>
                </a:ext>
              </a:extLst>
            </p:cNvPr>
            <p:cNvCxnSpPr>
              <a:cxnSpLocks/>
              <a:stCxn id="73" idx="2"/>
              <a:endCxn id="74" idx="0"/>
            </p:cNvCxnSpPr>
            <p:nvPr/>
          </p:nvCxnSpPr>
          <p:spPr>
            <a:xfrm>
              <a:off x="5099615" y="1980292"/>
              <a:ext cx="0" cy="823143"/>
            </a:xfrm>
            <a:prstGeom prst="straightConnector1">
              <a:avLst/>
            </a:prstGeom>
            <a:ln w="76200">
              <a:solidFill>
                <a:srgbClr val="8C468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8C4DD84-1BBC-4F16-8B65-5693F2AA1063}"/>
                </a:ext>
              </a:extLst>
            </p:cNvPr>
            <p:cNvCxnSpPr>
              <a:cxnSpLocks/>
              <a:stCxn id="70" idx="2"/>
              <a:endCxn id="71" idx="0"/>
            </p:cNvCxnSpPr>
            <p:nvPr/>
          </p:nvCxnSpPr>
          <p:spPr>
            <a:xfrm>
              <a:off x="6377893" y="1980292"/>
              <a:ext cx="0" cy="823143"/>
            </a:xfrm>
            <a:prstGeom prst="straightConnector1">
              <a:avLst/>
            </a:prstGeom>
            <a:ln w="76200">
              <a:solidFill>
                <a:srgbClr val="8C468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912806B-71EA-4F7D-B3C8-7BFE57885076}"/>
                </a:ext>
              </a:extLst>
            </p:cNvPr>
            <p:cNvCxnSpPr>
              <a:cxnSpLocks/>
              <a:stCxn id="54" idx="2"/>
              <a:endCxn id="65" idx="0"/>
            </p:cNvCxnSpPr>
            <p:nvPr/>
          </p:nvCxnSpPr>
          <p:spPr>
            <a:xfrm>
              <a:off x="7943159" y="1980292"/>
              <a:ext cx="0" cy="823143"/>
            </a:xfrm>
            <a:prstGeom prst="straightConnector1">
              <a:avLst/>
            </a:prstGeom>
            <a:ln w="76200">
              <a:solidFill>
                <a:srgbClr val="8C468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3C330DB-912E-4ACA-A08A-006904170F34}"/>
                </a:ext>
              </a:extLst>
            </p:cNvPr>
            <p:cNvCxnSpPr>
              <a:cxnSpLocks/>
              <a:stCxn id="61" idx="2"/>
              <a:endCxn id="67" idx="0"/>
            </p:cNvCxnSpPr>
            <p:nvPr/>
          </p:nvCxnSpPr>
          <p:spPr>
            <a:xfrm>
              <a:off x="9508425" y="1980292"/>
              <a:ext cx="0" cy="823143"/>
            </a:xfrm>
            <a:prstGeom prst="straightConnector1">
              <a:avLst/>
            </a:prstGeom>
            <a:ln w="76200">
              <a:solidFill>
                <a:srgbClr val="8C468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9325F32D-C68A-4DF9-B3DF-E69F854439C8}"/>
              </a:ext>
            </a:extLst>
          </p:cNvPr>
          <p:cNvSpPr/>
          <p:nvPr/>
        </p:nvSpPr>
        <p:spPr>
          <a:xfrm>
            <a:off x="1908834" y="1850327"/>
            <a:ext cx="8324684" cy="1046108"/>
          </a:xfrm>
          <a:prstGeom prst="rect">
            <a:avLst/>
          </a:prstGeom>
          <a:solidFill>
            <a:srgbClr val="E8D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Learning Rates </a:t>
            </a:r>
          </a:p>
          <a:p>
            <a:r>
              <a:rPr lang="en-US" sz="2400" dirty="0">
                <a:solidFill>
                  <a:schemeClr val="tx1"/>
                </a:solidFill>
              </a:rPr>
              <a:t>= </a:t>
            </a:r>
            <a:r>
              <a:rPr lang="en-US" sz="2400" b="1" dirty="0">
                <a:solidFill>
                  <a:schemeClr val="tx1"/>
                </a:solidFill>
              </a:rPr>
              <a:t>{0.01, 0.03}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921375-D759-4819-A55A-3AAE7FF3BA42}"/>
              </a:ext>
            </a:extLst>
          </p:cNvPr>
          <p:cNvGrpSpPr/>
          <p:nvPr/>
        </p:nvGrpSpPr>
        <p:grpSpPr>
          <a:xfrm>
            <a:off x="4766122" y="1942103"/>
            <a:ext cx="5359002" cy="862556"/>
            <a:chOff x="4790946" y="2487401"/>
            <a:chExt cx="5359002" cy="862556"/>
          </a:xfrm>
          <a:solidFill>
            <a:srgbClr val="AF7EAF"/>
          </a:solidFill>
        </p:grpSpPr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FA8B1A5D-3A73-473A-868F-4CBC686C8245}"/>
                </a:ext>
              </a:extLst>
            </p:cNvPr>
            <p:cNvSpPr/>
            <p:nvPr/>
          </p:nvSpPr>
          <p:spPr>
            <a:xfrm>
              <a:off x="4790946" y="2487401"/>
              <a:ext cx="662270" cy="862556"/>
            </a:xfrm>
            <a:prstGeom prst="cube">
              <a:avLst>
                <a:gd name="adj" fmla="val 12422"/>
              </a:avLst>
            </a:prstGeom>
            <a:grpFill/>
            <a:ln w="1905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X</a:t>
              </a:r>
            </a:p>
          </p:txBody>
        </p:sp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46037FA5-C42C-4FC2-A80C-72597B2DC6A5}"/>
                </a:ext>
              </a:extLst>
            </p:cNvPr>
            <p:cNvSpPr/>
            <p:nvPr/>
          </p:nvSpPr>
          <p:spPr>
            <a:xfrm>
              <a:off x="7349851" y="2487401"/>
              <a:ext cx="1234440" cy="862556"/>
            </a:xfrm>
            <a:prstGeom prst="cube">
              <a:avLst>
                <a:gd name="adj" fmla="val 12422"/>
              </a:avLst>
            </a:prstGeom>
            <a:grpFill/>
            <a:ln w="1905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Fused</a:t>
              </a:r>
            </a:p>
            <a:p>
              <a:pPr algn="ctr"/>
              <a:r>
                <a:rPr lang="en-US" sz="2400" b="1" dirty="0" err="1"/>
                <a:t>ReLU</a:t>
              </a:r>
              <a:endParaRPr lang="en-US" sz="2400" b="1" dirty="0"/>
            </a:p>
          </p:txBody>
        </p:sp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E5DF75BC-0E0E-442D-9EC1-774BAE8EE613}"/>
                </a:ext>
              </a:extLst>
            </p:cNvPr>
            <p:cNvSpPr/>
            <p:nvPr/>
          </p:nvSpPr>
          <p:spPr>
            <a:xfrm>
              <a:off x="8915269" y="2487401"/>
              <a:ext cx="1234679" cy="862556"/>
            </a:xfrm>
            <a:prstGeom prst="cube">
              <a:avLst>
                <a:gd name="adj" fmla="val 12422"/>
              </a:avLst>
            </a:prstGeom>
            <a:grpFill/>
            <a:ln w="1905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Fused</a:t>
              </a:r>
            </a:p>
            <a:p>
              <a:pPr algn="ctr"/>
              <a:r>
                <a:rPr lang="en-US" sz="2400" b="1" dirty="0"/>
                <a:t>Linear</a:t>
              </a:r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42E077B9-495F-48B5-A9D2-9D5453D514B4}"/>
                </a:ext>
              </a:extLst>
            </p:cNvPr>
            <p:cNvSpPr/>
            <p:nvPr/>
          </p:nvSpPr>
          <p:spPr>
            <a:xfrm>
              <a:off x="5784194" y="2487401"/>
              <a:ext cx="1234679" cy="862556"/>
            </a:xfrm>
            <a:prstGeom prst="cube">
              <a:avLst>
                <a:gd name="adj" fmla="val 12422"/>
              </a:avLst>
            </a:prstGeom>
            <a:grpFill/>
            <a:ln w="1905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Fused</a:t>
              </a:r>
            </a:p>
            <a:p>
              <a:pPr algn="ctr"/>
              <a:r>
                <a:rPr lang="en-US" sz="2400" b="1" dirty="0"/>
                <a:t>Linear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FFDF91C-2D18-4B59-BF40-9780FB347760}"/>
                </a:ext>
              </a:extLst>
            </p:cNvPr>
            <p:cNvCxnSpPr>
              <a:cxnSpLocks/>
              <a:stCxn id="27" idx="4"/>
              <a:endCxn id="34" idx="2"/>
            </p:cNvCxnSpPr>
            <p:nvPr/>
          </p:nvCxnSpPr>
          <p:spPr>
            <a:xfrm>
              <a:off x="5370949" y="2965698"/>
              <a:ext cx="413245" cy="6554"/>
            </a:xfrm>
            <a:prstGeom prst="straightConnector1">
              <a:avLst/>
            </a:prstGeom>
            <a:grpFill/>
            <a:ln w="38100">
              <a:solidFill>
                <a:srgbClr val="7030A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133B4A1-EE85-48F1-B575-89D292D841DD}"/>
                </a:ext>
              </a:extLst>
            </p:cNvPr>
            <p:cNvCxnSpPr>
              <a:cxnSpLocks/>
              <a:stCxn id="34" idx="4"/>
              <a:endCxn id="28" idx="2"/>
            </p:cNvCxnSpPr>
            <p:nvPr/>
          </p:nvCxnSpPr>
          <p:spPr>
            <a:xfrm>
              <a:off x="6925137" y="2972252"/>
              <a:ext cx="424714" cy="0"/>
            </a:xfrm>
            <a:prstGeom prst="straightConnector1">
              <a:avLst/>
            </a:prstGeom>
            <a:grpFill/>
            <a:ln w="38100">
              <a:solidFill>
                <a:srgbClr val="7030A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FFB3312-3404-4379-8E94-6633DDE8C17E}"/>
                </a:ext>
              </a:extLst>
            </p:cNvPr>
            <p:cNvCxnSpPr>
              <a:cxnSpLocks/>
              <a:stCxn id="28" idx="4"/>
              <a:endCxn id="29" idx="2"/>
            </p:cNvCxnSpPr>
            <p:nvPr/>
          </p:nvCxnSpPr>
          <p:spPr>
            <a:xfrm>
              <a:off x="8490555" y="2972252"/>
              <a:ext cx="424714" cy="0"/>
            </a:xfrm>
            <a:prstGeom prst="straightConnector1">
              <a:avLst/>
            </a:prstGeom>
            <a:grpFill/>
            <a:ln w="38100">
              <a:solidFill>
                <a:srgbClr val="7030A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5047E5C-84A0-4826-84F9-4EABF6184675}"/>
              </a:ext>
            </a:extLst>
          </p:cNvPr>
          <p:cNvSpPr txBox="1"/>
          <p:nvPr/>
        </p:nvSpPr>
        <p:spPr>
          <a:xfrm>
            <a:off x="625733" y="3539762"/>
            <a:ext cx="1917628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But,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DL stack</a:t>
            </a:r>
            <a:endParaRPr 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8211C4-03D2-4A92-962F-DF77D1A850F0}"/>
              </a:ext>
            </a:extLst>
          </p:cNvPr>
          <p:cNvGrpSpPr/>
          <p:nvPr/>
        </p:nvGrpSpPr>
        <p:grpSpPr>
          <a:xfrm>
            <a:off x="51563" y="4237585"/>
            <a:ext cx="4380481" cy="612443"/>
            <a:chOff x="51563" y="4237585"/>
            <a:chExt cx="4380481" cy="612443"/>
          </a:xfrm>
        </p:grpSpPr>
        <p:pic>
          <p:nvPicPr>
            <p:cNvPr id="55" name="Content Placeholder 6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B273EF9C-95CA-4601-B86E-A0821C0D8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19903" t="21847" r="20140" b="20934"/>
            <a:stretch/>
          </p:blipFill>
          <p:spPr>
            <a:xfrm>
              <a:off x="1799891" y="4237585"/>
              <a:ext cx="1140880" cy="612443"/>
            </a:xfrm>
            <a:prstGeom prst="rect">
              <a:avLst/>
            </a:prstGeom>
          </p:spPr>
        </p:pic>
        <p:pic>
          <p:nvPicPr>
            <p:cNvPr id="56" name="Picture 55" descr="A close up of a sign&#10;&#10;Description automatically generated">
              <a:extLst>
                <a:ext uri="{FF2B5EF4-FFF2-40B4-BE49-F238E27FC236}">
                  <a16:creationId xmlns:a16="http://schemas.microsoft.com/office/drawing/2014/main" id="{807EC294-A31C-4C1A-8B31-7D6AB2F11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51563" y="4383111"/>
              <a:ext cx="1606953" cy="321391"/>
            </a:xfrm>
            <a:prstGeom prst="rect">
              <a:avLst/>
            </a:prstGeom>
          </p:spPr>
        </p:pic>
        <p:pic>
          <p:nvPicPr>
            <p:cNvPr id="57" name="Picture 56" descr="A close up of a sign&#10;&#10;Description automatically generated">
              <a:extLst>
                <a:ext uri="{FF2B5EF4-FFF2-40B4-BE49-F238E27FC236}">
                  <a16:creationId xmlns:a16="http://schemas.microsoft.com/office/drawing/2014/main" id="{033D9587-7A99-4382-9C89-A0FBD747F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3082146" y="4312974"/>
              <a:ext cx="1349898" cy="461665"/>
            </a:xfrm>
            <a:prstGeom prst="rect">
              <a:avLst/>
            </a:prstGeom>
          </p:spPr>
        </p:pic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DCB9FC2-A9CA-478F-8DE8-ACA060B280F5}"/>
              </a:ext>
            </a:extLst>
          </p:cNvPr>
          <p:cNvGrpSpPr/>
          <p:nvPr/>
        </p:nvGrpSpPr>
        <p:grpSpPr>
          <a:xfrm>
            <a:off x="7133696" y="4454313"/>
            <a:ext cx="1747838" cy="337869"/>
            <a:chOff x="3800476" y="4911441"/>
            <a:chExt cx="1747838" cy="33786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7C7BCE1-06F5-4F19-AC59-277B515802E0}"/>
                </a:ext>
              </a:extLst>
            </p:cNvPr>
            <p:cNvSpPr/>
            <p:nvPr/>
          </p:nvSpPr>
          <p:spPr>
            <a:xfrm>
              <a:off x="3800476" y="4911441"/>
              <a:ext cx="1747838" cy="3378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0DC2DB6-21C7-4014-8066-38B7FF272370}"/>
                </a:ext>
              </a:extLst>
            </p:cNvPr>
            <p:cNvSpPr/>
            <p:nvPr/>
          </p:nvSpPr>
          <p:spPr>
            <a:xfrm>
              <a:off x="4763246" y="4957152"/>
              <a:ext cx="279601" cy="22355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3C8563B-F688-494A-B33C-AB231212F8FD}"/>
                </a:ext>
              </a:extLst>
            </p:cNvPr>
            <p:cNvSpPr/>
            <p:nvPr/>
          </p:nvSpPr>
          <p:spPr>
            <a:xfrm>
              <a:off x="5229824" y="4957152"/>
              <a:ext cx="237527" cy="22355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E17959B-6406-43AC-A841-81FA482069D2}"/>
                </a:ext>
              </a:extLst>
            </p:cNvPr>
            <p:cNvSpPr/>
            <p:nvPr/>
          </p:nvSpPr>
          <p:spPr>
            <a:xfrm>
              <a:off x="4296668" y="4957152"/>
              <a:ext cx="279601" cy="22355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D4944A1-0E96-4BA1-B6CF-7A9A104E4A05}"/>
                </a:ext>
              </a:extLst>
            </p:cNvPr>
            <p:cNvSpPr/>
            <p:nvPr/>
          </p:nvSpPr>
          <p:spPr>
            <a:xfrm>
              <a:off x="3843338" y="4957152"/>
              <a:ext cx="261853" cy="22355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9F3D7E6-498E-4822-9A03-DA588E9C063D}"/>
                </a:ext>
              </a:extLst>
            </p:cNvPr>
            <p:cNvCxnSpPr>
              <a:cxnSpLocks/>
              <a:stCxn id="69" idx="3"/>
              <a:endCxn id="68" idx="1"/>
            </p:cNvCxnSpPr>
            <p:nvPr/>
          </p:nvCxnSpPr>
          <p:spPr>
            <a:xfrm>
              <a:off x="4105191" y="5068929"/>
              <a:ext cx="191477" cy="0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0B6899E-38E4-4248-B300-07295C683356}"/>
                </a:ext>
              </a:extLst>
            </p:cNvPr>
            <p:cNvCxnSpPr>
              <a:cxnSpLocks/>
              <a:stCxn id="68" idx="3"/>
              <a:endCxn id="64" idx="1"/>
            </p:cNvCxnSpPr>
            <p:nvPr/>
          </p:nvCxnSpPr>
          <p:spPr>
            <a:xfrm>
              <a:off x="4576269" y="5068929"/>
              <a:ext cx="186977" cy="0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2635EFA2-0F3B-42C2-B3F7-9E413467F17A}"/>
                </a:ext>
              </a:extLst>
            </p:cNvPr>
            <p:cNvCxnSpPr>
              <a:cxnSpLocks/>
              <a:stCxn id="64" idx="3"/>
              <a:endCxn id="66" idx="1"/>
            </p:cNvCxnSpPr>
            <p:nvPr/>
          </p:nvCxnSpPr>
          <p:spPr>
            <a:xfrm>
              <a:off x="5042847" y="5068929"/>
              <a:ext cx="186977" cy="0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0" name="Picture 99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0736F6E8-BF77-4215-95BB-970DF667BBC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002" y="4098078"/>
            <a:ext cx="1875608" cy="1050339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30FA053-1C77-4325-9B9C-B8ACD4C5BECC}"/>
              </a:ext>
            </a:extLst>
          </p:cNvPr>
          <p:cNvGrpSpPr/>
          <p:nvPr/>
        </p:nvGrpSpPr>
        <p:grpSpPr>
          <a:xfrm>
            <a:off x="9371525" y="4454313"/>
            <a:ext cx="1747838" cy="337869"/>
            <a:chOff x="3800476" y="6073557"/>
            <a:chExt cx="1747838" cy="337869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44F5F32-5523-4149-993B-FFFAFA05109B}"/>
                </a:ext>
              </a:extLst>
            </p:cNvPr>
            <p:cNvSpPr/>
            <p:nvPr/>
          </p:nvSpPr>
          <p:spPr>
            <a:xfrm>
              <a:off x="3800476" y="6073557"/>
              <a:ext cx="1747838" cy="337869"/>
            </a:xfrm>
            <a:prstGeom prst="rect">
              <a:avLst/>
            </a:prstGeom>
            <a:solidFill>
              <a:srgbClr val="C5E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045D615-D44B-4E2D-A751-CFD41AADF549}"/>
                </a:ext>
              </a:extLst>
            </p:cNvPr>
            <p:cNvSpPr/>
            <p:nvPr/>
          </p:nvSpPr>
          <p:spPr>
            <a:xfrm>
              <a:off x="4763246" y="6119268"/>
              <a:ext cx="279601" cy="223554"/>
            </a:xfrm>
            <a:prstGeom prst="rect">
              <a:avLst/>
            </a:prstGeom>
            <a:solidFill>
              <a:srgbClr val="548235"/>
            </a:solidFill>
            <a:ln w="19050">
              <a:solidFill>
                <a:srgbClr val="38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1C85F13-5069-4136-B62F-8CB954DAF5C0}"/>
                </a:ext>
              </a:extLst>
            </p:cNvPr>
            <p:cNvSpPr/>
            <p:nvPr/>
          </p:nvSpPr>
          <p:spPr>
            <a:xfrm>
              <a:off x="5229824" y="6119268"/>
              <a:ext cx="237527" cy="223554"/>
            </a:xfrm>
            <a:prstGeom prst="rect">
              <a:avLst/>
            </a:prstGeom>
            <a:solidFill>
              <a:srgbClr val="548235"/>
            </a:solidFill>
            <a:ln w="19050">
              <a:solidFill>
                <a:srgbClr val="38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92793AE-369F-46EE-95A0-7A977E93C6A0}"/>
                </a:ext>
              </a:extLst>
            </p:cNvPr>
            <p:cNvSpPr/>
            <p:nvPr/>
          </p:nvSpPr>
          <p:spPr>
            <a:xfrm>
              <a:off x="4296668" y="6119268"/>
              <a:ext cx="279601" cy="223554"/>
            </a:xfrm>
            <a:prstGeom prst="rect">
              <a:avLst/>
            </a:prstGeom>
            <a:solidFill>
              <a:srgbClr val="548235"/>
            </a:solidFill>
            <a:ln w="19050">
              <a:solidFill>
                <a:srgbClr val="38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5A7E992-88BB-4A8F-A0B6-6A4F1FC29DC1}"/>
                </a:ext>
              </a:extLst>
            </p:cNvPr>
            <p:cNvSpPr/>
            <p:nvPr/>
          </p:nvSpPr>
          <p:spPr>
            <a:xfrm>
              <a:off x="3843338" y="6119268"/>
              <a:ext cx="261853" cy="223554"/>
            </a:xfrm>
            <a:prstGeom prst="rect">
              <a:avLst/>
            </a:prstGeom>
            <a:solidFill>
              <a:srgbClr val="548235"/>
            </a:solidFill>
            <a:ln w="19050">
              <a:solidFill>
                <a:srgbClr val="38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71D81140-06DA-4A27-A881-B0A5F8305386}"/>
                </a:ext>
              </a:extLst>
            </p:cNvPr>
            <p:cNvCxnSpPr>
              <a:cxnSpLocks/>
              <a:stCxn id="105" idx="3"/>
              <a:endCxn id="104" idx="1"/>
            </p:cNvCxnSpPr>
            <p:nvPr/>
          </p:nvCxnSpPr>
          <p:spPr>
            <a:xfrm>
              <a:off x="4105191" y="6231045"/>
              <a:ext cx="191477" cy="0"/>
            </a:xfrm>
            <a:prstGeom prst="straightConnector1">
              <a:avLst/>
            </a:prstGeom>
            <a:ln w="19050">
              <a:solidFill>
                <a:srgbClr val="38572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2963598B-D9C6-409F-81B1-5D36E95B50EB}"/>
                </a:ext>
              </a:extLst>
            </p:cNvPr>
            <p:cNvCxnSpPr>
              <a:cxnSpLocks/>
              <a:stCxn id="104" idx="3"/>
              <a:endCxn id="102" idx="1"/>
            </p:cNvCxnSpPr>
            <p:nvPr/>
          </p:nvCxnSpPr>
          <p:spPr>
            <a:xfrm>
              <a:off x="4576269" y="6231045"/>
              <a:ext cx="186977" cy="0"/>
            </a:xfrm>
            <a:prstGeom prst="straightConnector1">
              <a:avLst/>
            </a:prstGeom>
            <a:ln w="19050">
              <a:solidFill>
                <a:srgbClr val="38572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08607AF7-4125-4139-A6B7-5886EA40332A}"/>
                </a:ext>
              </a:extLst>
            </p:cNvPr>
            <p:cNvCxnSpPr>
              <a:cxnSpLocks/>
              <a:stCxn id="102" idx="3"/>
              <a:endCxn id="103" idx="1"/>
            </p:cNvCxnSpPr>
            <p:nvPr/>
          </p:nvCxnSpPr>
          <p:spPr>
            <a:xfrm>
              <a:off x="5042847" y="6231045"/>
              <a:ext cx="186977" cy="0"/>
            </a:xfrm>
            <a:prstGeom prst="straightConnector1">
              <a:avLst/>
            </a:prstGeom>
            <a:ln w="19050">
              <a:solidFill>
                <a:srgbClr val="38572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FE5647A-49A0-4AA2-9322-B463575F0691}"/>
              </a:ext>
            </a:extLst>
          </p:cNvPr>
          <p:cNvGrpSpPr/>
          <p:nvPr/>
        </p:nvGrpSpPr>
        <p:grpSpPr>
          <a:xfrm>
            <a:off x="3967718" y="5505506"/>
            <a:ext cx="4256564" cy="1050339"/>
            <a:chOff x="7504893" y="5165109"/>
            <a:chExt cx="4256564" cy="1050339"/>
          </a:xfrm>
        </p:grpSpPr>
        <p:pic>
          <p:nvPicPr>
            <p:cNvPr id="111" name="Picture 110" descr="A picture containing text, electronics, circuit&#10;&#10;Description automatically generated">
              <a:extLst>
                <a:ext uri="{FF2B5EF4-FFF2-40B4-BE49-F238E27FC236}">
                  <a16:creationId xmlns:a16="http://schemas.microsoft.com/office/drawing/2014/main" id="{7769EDD9-FE4D-43E3-BE7A-528FCBBD6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804" y="5165109"/>
              <a:ext cx="1875608" cy="1050339"/>
            </a:xfrm>
            <a:prstGeom prst="rect">
              <a:avLst/>
            </a:prstGeom>
          </p:spPr>
        </p:pic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3BBD41FC-3F80-488C-9784-9943204EBE9E}"/>
                </a:ext>
              </a:extLst>
            </p:cNvPr>
            <p:cNvGrpSpPr/>
            <p:nvPr/>
          </p:nvGrpSpPr>
          <p:grpSpPr>
            <a:xfrm>
              <a:off x="8720689" y="5521344"/>
              <a:ext cx="1747838" cy="337869"/>
              <a:chOff x="8091686" y="5342356"/>
              <a:chExt cx="1747838" cy="337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F862CAA6-E015-4A42-8A6C-CE3B6634B1E1}"/>
                  </a:ext>
                </a:extLst>
              </p:cNvPr>
              <p:cNvSpPr/>
              <p:nvPr/>
            </p:nvSpPr>
            <p:spPr>
              <a:xfrm>
                <a:off x="8091686" y="5342356"/>
                <a:ext cx="1747838" cy="337869"/>
              </a:xfrm>
              <a:prstGeom prst="rect">
                <a:avLst/>
              </a:prstGeom>
              <a:solidFill>
                <a:srgbClr val="E8DA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F661AD77-31B3-43AA-BE2A-E4CBF4DA7438}"/>
                  </a:ext>
                </a:extLst>
              </p:cNvPr>
              <p:cNvGrpSpPr/>
              <p:nvPr/>
            </p:nvGrpSpPr>
            <p:grpSpPr>
              <a:xfrm>
                <a:off x="8132562" y="5382075"/>
                <a:ext cx="1666087" cy="258430"/>
                <a:chOff x="6094848" y="5317259"/>
                <a:chExt cx="1666087" cy="258430"/>
              </a:xfrm>
            </p:grpSpPr>
            <p:sp>
              <p:nvSpPr>
                <p:cNvPr id="114" name="Cube 113">
                  <a:extLst>
                    <a:ext uri="{FF2B5EF4-FFF2-40B4-BE49-F238E27FC236}">
                      <a16:creationId xmlns:a16="http://schemas.microsoft.com/office/drawing/2014/main" id="{002F0EAA-208F-47D7-AB94-93972608C157}"/>
                    </a:ext>
                  </a:extLst>
                </p:cNvPr>
                <p:cNvSpPr/>
                <p:nvPr/>
              </p:nvSpPr>
              <p:spPr>
                <a:xfrm>
                  <a:off x="6094848" y="5317259"/>
                  <a:ext cx="306391" cy="258430"/>
                </a:xfrm>
                <a:prstGeom prst="cube">
                  <a:avLst>
                    <a:gd name="adj" fmla="val 12422"/>
                  </a:avLst>
                </a:prstGeom>
                <a:solidFill>
                  <a:srgbClr val="AF7EAF"/>
                </a:solidFill>
                <a:ln w="19050">
                  <a:solidFill>
                    <a:srgbClr val="8C468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/>
                </a:p>
              </p:txBody>
            </p:sp>
            <p:sp>
              <p:nvSpPr>
                <p:cNvPr id="115" name="Cube 114">
                  <a:extLst>
                    <a:ext uri="{FF2B5EF4-FFF2-40B4-BE49-F238E27FC236}">
                      <a16:creationId xmlns:a16="http://schemas.microsoft.com/office/drawing/2014/main" id="{0367D088-9C48-4A44-89CC-5338438E2C1B}"/>
                    </a:ext>
                  </a:extLst>
                </p:cNvPr>
                <p:cNvSpPr/>
                <p:nvPr/>
              </p:nvSpPr>
              <p:spPr>
                <a:xfrm>
                  <a:off x="7014756" y="5317259"/>
                  <a:ext cx="301461" cy="258430"/>
                </a:xfrm>
                <a:prstGeom prst="cube">
                  <a:avLst>
                    <a:gd name="adj" fmla="val 12422"/>
                  </a:avLst>
                </a:prstGeom>
                <a:solidFill>
                  <a:srgbClr val="AF7EAF"/>
                </a:solidFill>
                <a:ln w="19050">
                  <a:solidFill>
                    <a:srgbClr val="8C468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/>
                </a:p>
              </p:txBody>
            </p:sp>
            <p:sp>
              <p:nvSpPr>
                <p:cNvPr id="116" name="Cube 115">
                  <a:extLst>
                    <a:ext uri="{FF2B5EF4-FFF2-40B4-BE49-F238E27FC236}">
                      <a16:creationId xmlns:a16="http://schemas.microsoft.com/office/drawing/2014/main" id="{143E0368-7DE1-4E18-AF9A-273BB002B2E1}"/>
                    </a:ext>
                  </a:extLst>
                </p:cNvPr>
                <p:cNvSpPr/>
                <p:nvPr/>
              </p:nvSpPr>
              <p:spPr>
                <a:xfrm>
                  <a:off x="7481334" y="5317259"/>
                  <a:ext cx="279601" cy="258430"/>
                </a:xfrm>
                <a:prstGeom prst="cube">
                  <a:avLst>
                    <a:gd name="adj" fmla="val 12422"/>
                  </a:avLst>
                </a:prstGeom>
                <a:solidFill>
                  <a:srgbClr val="AF7EAF"/>
                </a:solidFill>
                <a:ln w="19050">
                  <a:solidFill>
                    <a:srgbClr val="8C468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/>
                </a:p>
              </p:txBody>
            </p:sp>
            <p:sp>
              <p:nvSpPr>
                <p:cNvPr id="117" name="Cube 116">
                  <a:extLst>
                    <a:ext uri="{FF2B5EF4-FFF2-40B4-BE49-F238E27FC236}">
                      <a16:creationId xmlns:a16="http://schemas.microsoft.com/office/drawing/2014/main" id="{24A8E3F0-D1FA-4E86-B352-DA9F443731B8}"/>
                    </a:ext>
                  </a:extLst>
                </p:cNvPr>
                <p:cNvSpPr/>
                <p:nvPr/>
              </p:nvSpPr>
              <p:spPr>
                <a:xfrm>
                  <a:off x="6548178" y="5317259"/>
                  <a:ext cx="306391" cy="258430"/>
                </a:xfrm>
                <a:prstGeom prst="cube">
                  <a:avLst>
                    <a:gd name="adj" fmla="val 12422"/>
                  </a:avLst>
                </a:prstGeom>
                <a:solidFill>
                  <a:srgbClr val="AF7EAF"/>
                </a:solidFill>
                <a:ln w="19050">
                  <a:solidFill>
                    <a:srgbClr val="8C468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/>
                </a:p>
              </p:txBody>
            </p:sp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CED0102C-1B04-422C-A0F9-D4DAFA3119C2}"/>
                    </a:ext>
                  </a:extLst>
                </p:cNvPr>
                <p:cNvCxnSpPr>
                  <a:cxnSpLocks/>
                  <a:stCxn id="114" idx="4"/>
                  <a:endCxn id="117" idx="2"/>
                </p:cNvCxnSpPr>
                <p:nvPr/>
              </p:nvCxnSpPr>
              <p:spPr>
                <a:xfrm>
                  <a:off x="6369137" y="5462525"/>
                  <a:ext cx="179041" cy="0"/>
                </a:xfrm>
                <a:prstGeom prst="straightConnector1">
                  <a:avLst/>
                </a:prstGeom>
                <a:solidFill>
                  <a:srgbClr val="AF7EAF"/>
                </a:solidFill>
                <a:ln w="19050">
                  <a:solidFill>
                    <a:srgbClr val="7030A0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Arrow Connector 118">
                  <a:extLst>
                    <a:ext uri="{FF2B5EF4-FFF2-40B4-BE49-F238E27FC236}">
                      <a16:creationId xmlns:a16="http://schemas.microsoft.com/office/drawing/2014/main" id="{F6225784-86A3-43A4-BCCF-A215A2C8CB44}"/>
                    </a:ext>
                  </a:extLst>
                </p:cNvPr>
                <p:cNvCxnSpPr>
                  <a:cxnSpLocks/>
                  <a:stCxn id="117" idx="4"/>
                  <a:endCxn id="115" idx="2"/>
                </p:cNvCxnSpPr>
                <p:nvPr/>
              </p:nvCxnSpPr>
              <p:spPr>
                <a:xfrm>
                  <a:off x="6822467" y="5462525"/>
                  <a:ext cx="192289" cy="0"/>
                </a:xfrm>
                <a:prstGeom prst="straightConnector1">
                  <a:avLst/>
                </a:prstGeom>
                <a:solidFill>
                  <a:srgbClr val="AF7EAF"/>
                </a:solidFill>
                <a:ln w="19050">
                  <a:solidFill>
                    <a:srgbClr val="7030A0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>
                  <a:extLst>
                    <a:ext uri="{FF2B5EF4-FFF2-40B4-BE49-F238E27FC236}">
                      <a16:creationId xmlns:a16="http://schemas.microsoft.com/office/drawing/2014/main" id="{BA7D35CA-385B-4D94-B4BB-CCE2F87622F8}"/>
                    </a:ext>
                  </a:extLst>
                </p:cNvPr>
                <p:cNvCxnSpPr>
                  <a:cxnSpLocks/>
                  <a:stCxn id="115" idx="4"/>
                  <a:endCxn id="116" idx="2"/>
                </p:cNvCxnSpPr>
                <p:nvPr/>
              </p:nvCxnSpPr>
              <p:spPr>
                <a:xfrm>
                  <a:off x="7284115" y="5462525"/>
                  <a:ext cx="197219" cy="0"/>
                </a:xfrm>
                <a:prstGeom prst="straightConnector1">
                  <a:avLst/>
                </a:prstGeom>
                <a:solidFill>
                  <a:srgbClr val="AF7EAF"/>
                </a:solidFill>
                <a:ln w="19050">
                  <a:solidFill>
                    <a:srgbClr val="7030A0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4" name="Picture 143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9221FC00-12CE-4E3E-83E3-4B8D28E2B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10946143" y="5264703"/>
              <a:ext cx="815314" cy="815314"/>
            </a:xfrm>
            <a:prstGeom prst="rect">
              <a:avLst/>
            </a:prstGeom>
          </p:spPr>
        </p:pic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EBEB3D5-9F84-4F82-8A96-CA0B7341826F}"/>
                </a:ext>
              </a:extLst>
            </p:cNvPr>
            <p:cNvSpPr txBox="1"/>
            <p:nvPr/>
          </p:nvSpPr>
          <p:spPr>
            <a:xfrm>
              <a:off x="7504893" y="5459445"/>
              <a:ext cx="3533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How to                                ?</a:t>
              </a:r>
            </a:p>
          </p:txBody>
        </p:sp>
      </p:grpSp>
      <p:sp>
        <p:nvSpPr>
          <p:cNvPr id="149" name="Arrow: Right 148">
            <a:extLst>
              <a:ext uri="{FF2B5EF4-FFF2-40B4-BE49-F238E27FC236}">
                <a16:creationId xmlns:a16="http://schemas.microsoft.com/office/drawing/2014/main" id="{5586C551-31D2-4DAE-BB57-0ADF5576136F}"/>
              </a:ext>
            </a:extLst>
          </p:cNvPr>
          <p:cNvSpPr/>
          <p:nvPr/>
        </p:nvSpPr>
        <p:spPr>
          <a:xfrm>
            <a:off x="6049707" y="4423364"/>
            <a:ext cx="613152" cy="39976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0326F7D-03F6-4E63-833E-CF6DFD8AD043}"/>
              </a:ext>
            </a:extLst>
          </p:cNvPr>
          <p:cNvSpPr txBox="1"/>
          <p:nvPr/>
        </p:nvSpPr>
        <p:spPr>
          <a:xfrm>
            <a:off x="67760" y="2147404"/>
            <a:ext cx="1917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propose:</a:t>
            </a:r>
          </a:p>
        </p:txBody>
      </p:sp>
      <p:pic>
        <p:nvPicPr>
          <p:cNvPr id="82" name="Picture 8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7695C4-48F4-4F7F-A629-38DB0518DF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573420" y="4162845"/>
            <a:ext cx="1185950" cy="761922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C0543FC7-BBE9-4B24-9323-DAB7C4E34F89}"/>
              </a:ext>
            </a:extLst>
          </p:cNvPr>
          <p:cNvSpPr txBox="1"/>
          <p:nvPr/>
        </p:nvSpPr>
        <p:spPr>
          <a:xfrm>
            <a:off x="2370331" y="3539762"/>
            <a:ext cx="6828911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→ training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single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models on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separate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accelerators.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945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53" grpId="0" animBg="1"/>
      <p:bldP spid="50" grpId="0" animBg="1"/>
      <p:bldP spid="52" grpId="0"/>
      <p:bldP spid="149" grpId="0" animBg="1"/>
      <p:bldP spid="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A8B47B-5DDF-4FBE-8F03-0F56368C4C7A}"/>
              </a:ext>
            </a:extLst>
          </p:cNvPr>
          <p:cNvSpPr txBox="1">
            <a:spLocks/>
          </p:cNvSpPr>
          <p:nvPr/>
        </p:nvSpPr>
        <p:spPr>
          <a:xfrm>
            <a:off x="838198" y="5099132"/>
            <a:ext cx="10515600" cy="8127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/>
              <a:t>Key Results: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39AF6-BDA4-4A9C-B57A-15E618E2E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495880"/>
            <a:ext cx="10937790" cy="427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Training cost</a:t>
            </a:r>
            <a:r>
              <a:rPr lang="en-US" sz="2400" dirty="0"/>
              <a:t>               for developing </a:t>
            </a:r>
            <a:r>
              <a:rPr lang="en-US" sz="2400" b="1" dirty="0"/>
              <a:t>new</a:t>
            </a:r>
            <a:r>
              <a:rPr lang="en-US" sz="2400" dirty="0"/>
              <a:t> deep learning (DL) models.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CD096-D95E-4CF9-83CB-9975A2CFC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2</a:t>
            </a:fld>
            <a:endParaRPr lang="en-US" sz="16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A81F10-F5B1-4054-92BF-5BD1C3AA9FA4}"/>
              </a:ext>
            </a:extLst>
          </p:cNvPr>
          <p:cNvSpPr txBox="1">
            <a:spLocks/>
          </p:cNvSpPr>
          <p:nvPr/>
        </p:nvSpPr>
        <p:spPr>
          <a:xfrm>
            <a:off x="838198" y="2211731"/>
            <a:ext cx="11353801" cy="1160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u="sng" dirty="0"/>
              <a:t>Problem</a:t>
            </a:r>
            <a:r>
              <a:rPr lang="en-US" sz="2400" b="1" dirty="0"/>
              <a:t>: Repetitive single-accelerator training</a:t>
            </a:r>
            <a:r>
              <a:rPr lang="en-US" sz="2400" dirty="0"/>
              <a:t> jobs (e.g., for </a:t>
            </a:r>
            <a:r>
              <a:rPr lang="en-US" sz="2400" i="1" dirty="0"/>
              <a:t>hyper-param. tuning</a:t>
            </a:r>
            <a:r>
              <a:rPr lang="en-US" sz="2400" dirty="0"/>
              <a:t>): </a:t>
            </a:r>
            <a:endParaRPr lang="en-US" sz="2400" b="1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Dominate</a:t>
            </a:r>
            <a:r>
              <a:rPr lang="en-US" sz="2400" dirty="0"/>
              <a:t> resource consumption (e.g., </a:t>
            </a:r>
            <a:r>
              <a:rPr lang="en-US" sz="2400" b="1" dirty="0"/>
              <a:t>46.2% </a:t>
            </a:r>
            <a:r>
              <a:rPr lang="en-US" sz="2400" dirty="0"/>
              <a:t>@</a:t>
            </a:r>
            <a:r>
              <a:rPr lang="en-US" sz="2400" b="1" dirty="0"/>
              <a:t>                        </a:t>
            </a:r>
            <a:r>
              <a:rPr lang="en-US" sz="2400" dirty="0"/>
              <a:t>).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Have extremely </a:t>
            </a:r>
            <a:r>
              <a:rPr lang="en-US" sz="2400" b="1" dirty="0">
                <a:solidFill>
                  <a:srgbClr val="FF0000"/>
                </a:solidFill>
              </a:rPr>
              <a:t>low hardware utilization</a:t>
            </a:r>
            <a:r>
              <a:rPr lang="en-US" sz="2400" dirty="0"/>
              <a:t>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2BBEE1-066F-4683-B9FF-9E40D0A5036C}"/>
              </a:ext>
            </a:extLst>
          </p:cNvPr>
          <p:cNvSpPr txBox="1">
            <a:spLocks/>
          </p:cNvSpPr>
          <p:nvPr/>
        </p:nvSpPr>
        <p:spPr>
          <a:xfrm>
            <a:off x="838198" y="3661049"/>
            <a:ext cx="10937789" cy="1149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u="sng" dirty="0"/>
              <a:t>Key idea:</a:t>
            </a:r>
            <a:r>
              <a:rPr lang="en-US" sz="2400" b="1" dirty="0"/>
              <a:t> H</a:t>
            </a:r>
            <a:r>
              <a:rPr lang="en-US" sz="2400" dirty="0"/>
              <a:t>orizontally </a:t>
            </a:r>
            <a:r>
              <a:rPr lang="en-US" sz="2400" b="1" dirty="0"/>
              <a:t>F</a:t>
            </a:r>
            <a:r>
              <a:rPr lang="en-US" sz="2400" dirty="0"/>
              <a:t>used </a:t>
            </a:r>
            <a:r>
              <a:rPr lang="en-US" sz="2400" b="1" dirty="0"/>
              <a:t>T</a:t>
            </a:r>
            <a:r>
              <a:rPr lang="en-US" sz="2400" dirty="0"/>
              <a:t>raining </a:t>
            </a:r>
            <a:r>
              <a:rPr lang="en-US" sz="2400" b="1" dirty="0"/>
              <a:t>A</a:t>
            </a:r>
            <a:r>
              <a:rPr lang="en-US" sz="2400" dirty="0"/>
              <a:t>rray (</a:t>
            </a:r>
            <a:r>
              <a:rPr lang="en-US" sz="2400" b="1" dirty="0"/>
              <a:t>HFTA</a:t>
            </a:r>
            <a:r>
              <a:rPr lang="en-US" sz="2400" dirty="0"/>
              <a:t>):</a:t>
            </a:r>
            <a:endParaRPr lang="en-US" sz="2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Horizontally fuses</a:t>
            </a:r>
            <a:r>
              <a:rPr lang="en-US" sz="2400" dirty="0"/>
              <a:t> the models/jobs </a:t>
            </a:r>
            <a:r>
              <a:rPr lang="en-US" sz="2400" b="1" dirty="0"/>
              <a:t>deeply down to ops</a:t>
            </a:r>
            <a:r>
              <a:rPr lang="en-US" sz="24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Trains those models simultaneously on a shared accelerator.</a:t>
            </a:r>
          </a:p>
        </p:txBody>
      </p:sp>
      <p:pic>
        <p:nvPicPr>
          <p:cNvPr id="11" name="Graphic 10" descr="Upward trend with solid fill">
            <a:extLst>
              <a:ext uri="{FF2B5EF4-FFF2-40B4-BE49-F238E27FC236}">
                <a16:creationId xmlns:a16="http://schemas.microsoft.com/office/drawing/2014/main" id="{A0E0B767-01BB-4659-BDAB-CCC4E5C2C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4417" y="1305214"/>
            <a:ext cx="808382" cy="808382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33330325-AD59-4F89-B87A-5D2DCE4564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54" y="2566716"/>
            <a:ext cx="1533938" cy="63268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AED78-701F-4713-915E-673C507CA189}"/>
              </a:ext>
            </a:extLst>
          </p:cNvPr>
          <p:cNvGrpSpPr/>
          <p:nvPr/>
        </p:nvGrpSpPr>
        <p:grpSpPr>
          <a:xfrm>
            <a:off x="1483545" y="4823725"/>
            <a:ext cx="6820945" cy="1795468"/>
            <a:chOff x="1483545" y="4823725"/>
            <a:chExt cx="6820945" cy="179546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0FDAE79-D053-4B45-B8D6-99AE21C8AEFE}"/>
                </a:ext>
              </a:extLst>
            </p:cNvPr>
            <p:cNvSpPr/>
            <p:nvPr/>
          </p:nvSpPr>
          <p:spPr>
            <a:xfrm>
              <a:off x="4040102" y="4823725"/>
              <a:ext cx="1133856" cy="6277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ReLU</a:t>
              </a:r>
              <a:endParaRPr lang="en-US" sz="2400" b="1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6524C7B-7356-456E-9CD7-105A51D6D9E0}"/>
                </a:ext>
              </a:extLst>
            </p:cNvPr>
            <p:cNvSpPr/>
            <p:nvPr/>
          </p:nvSpPr>
          <p:spPr>
            <a:xfrm>
              <a:off x="5604652" y="4823725"/>
              <a:ext cx="1135288" cy="6277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Linear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0F523CA-8C57-422D-90A5-80178CFB6388}"/>
                </a:ext>
              </a:extLst>
            </p:cNvPr>
            <p:cNvSpPr/>
            <p:nvPr/>
          </p:nvSpPr>
          <p:spPr>
            <a:xfrm>
              <a:off x="7170634" y="4823725"/>
              <a:ext cx="1133856" cy="6277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Loss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95862C1-049A-4AED-9BE5-A6B7568EC47F}"/>
                </a:ext>
              </a:extLst>
            </p:cNvPr>
            <p:cNvSpPr/>
            <p:nvPr/>
          </p:nvSpPr>
          <p:spPr>
            <a:xfrm>
              <a:off x="4040102" y="5991395"/>
              <a:ext cx="1133856" cy="6277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ReLU</a:t>
              </a:r>
              <a:endParaRPr lang="en-US" sz="2400" b="1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672D8DC-B467-499F-B954-20B4523EB56D}"/>
                </a:ext>
              </a:extLst>
            </p:cNvPr>
            <p:cNvSpPr/>
            <p:nvPr/>
          </p:nvSpPr>
          <p:spPr>
            <a:xfrm>
              <a:off x="5604652" y="5991395"/>
              <a:ext cx="1135288" cy="6277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Linear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4D7F9B-6643-407D-B95C-815B31301C31}"/>
                </a:ext>
              </a:extLst>
            </p:cNvPr>
            <p:cNvSpPr/>
            <p:nvPr/>
          </p:nvSpPr>
          <p:spPr>
            <a:xfrm>
              <a:off x="7170634" y="5991395"/>
              <a:ext cx="1133856" cy="6277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Loss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B25BFBC-20F6-4B8E-B573-8FABF644E90E}"/>
                </a:ext>
              </a:extLst>
            </p:cNvPr>
            <p:cNvSpPr/>
            <p:nvPr/>
          </p:nvSpPr>
          <p:spPr>
            <a:xfrm>
              <a:off x="2474120" y="4823725"/>
              <a:ext cx="1135288" cy="6277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Linear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CD9EC0-252C-4A87-9D70-806CA58CA6ED}"/>
                </a:ext>
              </a:extLst>
            </p:cNvPr>
            <p:cNvSpPr/>
            <p:nvPr/>
          </p:nvSpPr>
          <p:spPr>
            <a:xfrm>
              <a:off x="2474120" y="5991395"/>
              <a:ext cx="1135288" cy="6277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Linear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988B956-741E-4214-BD16-BB794F5125C9}"/>
                </a:ext>
              </a:extLst>
            </p:cNvPr>
            <p:cNvSpPr/>
            <p:nvPr/>
          </p:nvSpPr>
          <p:spPr>
            <a:xfrm>
              <a:off x="1483545" y="4823725"/>
              <a:ext cx="559881" cy="6277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X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77AF218-578E-45FD-92C6-CAE0C91A32F3}"/>
                </a:ext>
              </a:extLst>
            </p:cNvPr>
            <p:cNvSpPr/>
            <p:nvPr/>
          </p:nvSpPr>
          <p:spPr>
            <a:xfrm>
              <a:off x="1483545" y="5991395"/>
              <a:ext cx="559881" cy="6277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X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2A0193B-7280-4FAD-9C11-EAE721C9DDAE}"/>
                </a:ext>
              </a:extLst>
            </p:cNvPr>
            <p:cNvCxnSpPr>
              <a:stCxn id="29" idx="3"/>
              <a:endCxn id="27" idx="1"/>
            </p:cNvCxnSpPr>
            <p:nvPr/>
          </p:nvCxnSpPr>
          <p:spPr>
            <a:xfrm>
              <a:off x="2043426" y="5137624"/>
              <a:ext cx="430694" cy="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77D2033-7175-4776-B849-ED979C6DDF31}"/>
                </a:ext>
              </a:extLst>
            </p:cNvPr>
            <p:cNvCxnSpPr>
              <a:cxnSpLocks/>
              <a:stCxn id="27" idx="3"/>
              <a:endCxn id="21" idx="1"/>
            </p:cNvCxnSpPr>
            <p:nvPr/>
          </p:nvCxnSpPr>
          <p:spPr>
            <a:xfrm>
              <a:off x="3609408" y="5137624"/>
              <a:ext cx="430694" cy="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555E2C5-6AAE-4874-A4B0-6852CA6DB273}"/>
                </a:ext>
              </a:extLst>
            </p:cNvPr>
            <p:cNvCxnSpPr>
              <a:cxnSpLocks/>
              <a:stCxn id="21" idx="3"/>
              <a:endCxn id="22" idx="1"/>
            </p:cNvCxnSpPr>
            <p:nvPr/>
          </p:nvCxnSpPr>
          <p:spPr>
            <a:xfrm>
              <a:off x="5173958" y="5137624"/>
              <a:ext cx="430694" cy="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22C256D-B506-4E63-8E37-70966B1623EA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>
              <a:off x="6739940" y="5137624"/>
              <a:ext cx="430694" cy="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AD694C3-CBFC-4BB8-B93F-986A0D56984B}"/>
                </a:ext>
              </a:extLst>
            </p:cNvPr>
            <p:cNvCxnSpPr>
              <a:cxnSpLocks/>
              <a:stCxn id="30" idx="3"/>
              <a:endCxn id="28" idx="1"/>
            </p:cNvCxnSpPr>
            <p:nvPr/>
          </p:nvCxnSpPr>
          <p:spPr>
            <a:xfrm>
              <a:off x="2043426" y="6305294"/>
              <a:ext cx="430694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747F1EE-6ACD-4DA2-884B-D365C30003D8}"/>
                </a:ext>
              </a:extLst>
            </p:cNvPr>
            <p:cNvCxnSpPr>
              <a:cxnSpLocks/>
              <a:stCxn id="28" idx="3"/>
              <a:endCxn id="24" idx="1"/>
            </p:cNvCxnSpPr>
            <p:nvPr/>
          </p:nvCxnSpPr>
          <p:spPr>
            <a:xfrm>
              <a:off x="3609408" y="6305294"/>
              <a:ext cx="430694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46896328-D90A-4884-8158-37F6702C7A55}"/>
                </a:ext>
              </a:extLst>
            </p:cNvPr>
            <p:cNvCxnSpPr>
              <a:cxnSpLocks/>
              <a:stCxn id="24" idx="3"/>
              <a:endCxn id="25" idx="1"/>
            </p:cNvCxnSpPr>
            <p:nvPr/>
          </p:nvCxnSpPr>
          <p:spPr>
            <a:xfrm>
              <a:off x="5173958" y="6305294"/>
              <a:ext cx="430694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9D95D3B-1CAC-47ED-89E2-9E8BD6B096D4}"/>
                </a:ext>
              </a:extLst>
            </p:cNvPr>
            <p:cNvCxnSpPr>
              <a:cxnSpLocks/>
              <a:stCxn id="25" idx="3"/>
              <a:endCxn id="26" idx="1"/>
            </p:cNvCxnSpPr>
            <p:nvPr/>
          </p:nvCxnSpPr>
          <p:spPr>
            <a:xfrm>
              <a:off x="6739940" y="6305294"/>
              <a:ext cx="430694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D82D163-1F3F-4A52-992B-AFD722553429}"/>
              </a:ext>
            </a:extLst>
          </p:cNvPr>
          <p:cNvGrpSpPr/>
          <p:nvPr/>
        </p:nvGrpSpPr>
        <p:grpSpPr>
          <a:xfrm>
            <a:off x="3041764" y="5451523"/>
            <a:ext cx="4695798" cy="539872"/>
            <a:chOff x="3041764" y="5451523"/>
            <a:chExt cx="4695798" cy="539872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D3959B0-A214-42B6-BB6D-A0571F512D04}"/>
                </a:ext>
              </a:extLst>
            </p:cNvPr>
            <p:cNvCxnSpPr>
              <a:stCxn id="27" idx="2"/>
              <a:endCxn id="28" idx="0"/>
            </p:cNvCxnSpPr>
            <p:nvPr/>
          </p:nvCxnSpPr>
          <p:spPr>
            <a:xfrm>
              <a:off x="3041764" y="5451523"/>
              <a:ext cx="0" cy="539872"/>
            </a:xfrm>
            <a:prstGeom prst="straightConnector1">
              <a:avLst/>
            </a:prstGeom>
            <a:ln w="7620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6F3D7A8-01EC-4AC5-B33A-15F3F6B2CA4A}"/>
                </a:ext>
              </a:extLst>
            </p:cNvPr>
            <p:cNvCxnSpPr>
              <a:cxnSpLocks/>
              <a:stCxn id="21" idx="2"/>
              <a:endCxn id="24" idx="0"/>
            </p:cNvCxnSpPr>
            <p:nvPr/>
          </p:nvCxnSpPr>
          <p:spPr>
            <a:xfrm>
              <a:off x="4607030" y="5451523"/>
              <a:ext cx="0" cy="539872"/>
            </a:xfrm>
            <a:prstGeom prst="straightConnector1">
              <a:avLst/>
            </a:prstGeom>
            <a:ln w="7620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AF8B7E2-5384-4DD0-9D62-9D14634BA7C3}"/>
                </a:ext>
              </a:extLst>
            </p:cNvPr>
            <p:cNvCxnSpPr>
              <a:cxnSpLocks/>
              <a:stCxn id="22" idx="2"/>
              <a:endCxn id="25" idx="0"/>
            </p:cNvCxnSpPr>
            <p:nvPr/>
          </p:nvCxnSpPr>
          <p:spPr>
            <a:xfrm>
              <a:off x="6172296" y="5451523"/>
              <a:ext cx="0" cy="539872"/>
            </a:xfrm>
            <a:prstGeom prst="straightConnector1">
              <a:avLst/>
            </a:prstGeom>
            <a:ln w="7620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3F3BB053-446A-40AC-B84A-23FFCFB70373}"/>
                </a:ext>
              </a:extLst>
            </p:cNvPr>
            <p:cNvCxnSpPr>
              <a:cxnSpLocks/>
              <a:stCxn id="23" idx="2"/>
              <a:endCxn id="26" idx="0"/>
            </p:cNvCxnSpPr>
            <p:nvPr/>
          </p:nvCxnSpPr>
          <p:spPr>
            <a:xfrm>
              <a:off x="7737562" y="5451523"/>
              <a:ext cx="0" cy="539872"/>
            </a:xfrm>
            <a:prstGeom prst="straightConnector1">
              <a:avLst/>
            </a:prstGeom>
            <a:ln w="7620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4BCB614-7C9C-4EC2-BFB1-434B6E423A09}"/>
              </a:ext>
            </a:extLst>
          </p:cNvPr>
          <p:cNvGrpSpPr/>
          <p:nvPr/>
        </p:nvGrpSpPr>
        <p:grpSpPr>
          <a:xfrm>
            <a:off x="1475782" y="5203776"/>
            <a:ext cx="6924419" cy="862556"/>
            <a:chOff x="1475782" y="5311738"/>
            <a:chExt cx="6924419" cy="754593"/>
          </a:xfrm>
        </p:grpSpPr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8E09B4A0-E5AF-4028-9A14-4B4895180072}"/>
                </a:ext>
              </a:extLst>
            </p:cNvPr>
            <p:cNvSpPr/>
            <p:nvPr/>
          </p:nvSpPr>
          <p:spPr>
            <a:xfrm>
              <a:off x="1475782" y="5311738"/>
              <a:ext cx="662270" cy="754593"/>
            </a:xfrm>
            <a:prstGeom prst="cube">
              <a:avLst>
                <a:gd name="adj" fmla="val 12422"/>
              </a:avLst>
            </a:prstGeom>
            <a:solidFill>
              <a:srgbClr val="8C468C">
                <a:alpha val="69804"/>
              </a:srgbClr>
            </a:solidFill>
            <a:ln w="1905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X</a:t>
              </a:r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8BDBC65F-D34A-446E-A370-13A19423DE2C}"/>
                </a:ext>
              </a:extLst>
            </p:cNvPr>
            <p:cNvSpPr/>
            <p:nvPr/>
          </p:nvSpPr>
          <p:spPr>
            <a:xfrm>
              <a:off x="4034687" y="5311738"/>
              <a:ext cx="1234440" cy="754593"/>
            </a:xfrm>
            <a:prstGeom prst="cube">
              <a:avLst>
                <a:gd name="adj" fmla="val 12422"/>
              </a:avLst>
            </a:prstGeom>
            <a:solidFill>
              <a:srgbClr val="8C468C">
                <a:alpha val="69804"/>
              </a:srgbClr>
            </a:solidFill>
            <a:ln w="1905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Fused</a:t>
              </a:r>
            </a:p>
            <a:p>
              <a:pPr algn="ctr"/>
              <a:r>
                <a:rPr lang="en-US" sz="2400" b="1" dirty="0" err="1"/>
                <a:t>ReLU</a:t>
              </a:r>
              <a:endParaRPr lang="en-US" sz="2400" b="1" dirty="0"/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3E19BBB1-0374-4629-9FC4-51055F2596A4}"/>
                </a:ext>
              </a:extLst>
            </p:cNvPr>
            <p:cNvSpPr/>
            <p:nvPr/>
          </p:nvSpPr>
          <p:spPr>
            <a:xfrm>
              <a:off x="5600105" y="5311738"/>
              <a:ext cx="1234679" cy="754593"/>
            </a:xfrm>
            <a:prstGeom prst="cube">
              <a:avLst>
                <a:gd name="adj" fmla="val 12422"/>
              </a:avLst>
            </a:prstGeom>
            <a:solidFill>
              <a:srgbClr val="8C468C">
                <a:alpha val="69804"/>
              </a:srgbClr>
            </a:solidFill>
            <a:ln w="1905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Fused</a:t>
              </a:r>
            </a:p>
            <a:p>
              <a:pPr algn="ctr"/>
              <a:r>
                <a:rPr lang="en-US" sz="2400" b="1" dirty="0"/>
                <a:t>Linear</a:t>
              </a:r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50468729-E8A7-463C-A10F-C45D34BBB476}"/>
                </a:ext>
              </a:extLst>
            </p:cNvPr>
            <p:cNvSpPr/>
            <p:nvPr/>
          </p:nvSpPr>
          <p:spPr>
            <a:xfrm>
              <a:off x="7165761" y="5311738"/>
              <a:ext cx="1234440" cy="754593"/>
            </a:xfrm>
            <a:prstGeom prst="cube">
              <a:avLst>
                <a:gd name="adj" fmla="val 12422"/>
              </a:avLst>
            </a:prstGeom>
            <a:solidFill>
              <a:srgbClr val="8C468C">
                <a:alpha val="69804"/>
              </a:srgbClr>
            </a:solidFill>
            <a:ln w="1905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Fused</a:t>
              </a:r>
            </a:p>
            <a:p>
              <a:pPr algn="ctr"/>
              <a:r>
                <a:rPr lang="en-US" sz="2400" b="1" dirty="0"/>
                <a:t>Loss</a:t>
              </a:r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C55D8D01-B24F-4625-B7C3-0A40DE2FFBF1}"/>
                </a:ext>
              </a:extLst>
            </p:cNvPr>
            <p:cNvSpPr/>
            <p:nvPr/>
          </p:nvSpPr>
          <p:spPr>
            <a:xfrm>
              <a:off x="2469030" y="5311738"/>
              <a:ext cx="1234679" cy="754593"/>
            </a:xfrm>
            <a:prstGeom prst="cube">
              <a:avLst>
                <a:gd name="adj" fmla="val 12422"/>
              </a:avLst>
            </a:prstGeom>
            <a:solidFill>
              <a:srgbClr val="8C468C">
                <a:alpha val="69804"/>
              </a:srgbClr>
            </a:solidFill>
            <a:ln w="1905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Fused</a:t>
              </a:r>
            </a:p>
            <a:p>
              <a:pPr algn="ctr"/>
              <a:r>
                <a:rPr lang="en-US" sz="2400" b="1" dirty="0"/>
                <a:t>Linear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FA7B9F8C-6715-42A3-972E-2935C506B6FE}"/>
                </a:ext>
              </a:extLst>
            </p:cNvPr>
            <p:cNvCxnSpPr>
              <a:cxnSpLocks/>
              <a:stCxn id="64" idx="4"/>
              <a:endCxn id="68" idx="2"/>
            </p:cNvCxnSpPr>
            <p:nvPr/>
          </p:nvCxnSpPr>
          <p:spPr>
            <a:xfrm>
              <a:off x="2055785" y="5730168"/>
              <a:ext cx="413245" cy="5734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2B603D8-8177-4CEF-BA93-D39C2694679F}"/>
                </a:ext>
              </a:extLst>
            </p:cNvPr>
            <p:cNvCxnSpPr>
              <a:cxnSpLocks/>
              <a:stCxn id="68" idx="4"/>
              <a:endCxn id="65" idx="2"/>
            </p:cNvCxnSpPr>
            <p:nvPr/>
          </p:nvCxnSpPr>
          <p:spPr>
            <a:xfrm>
              <a:off x="3609973" y="5735902"/>
              <a:ext cx="424714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355A90E9-A44F-4D57-94CA-CD834D27B512}"/>
                </a:ext>
              </a:extLst>
            </p:cNvPr>
            <p:cNvCxnSpPr>
              <a:cxnSpLocks/>
              <a:stCxn id="65" idx="4"/>
              <a:endCxn id="66" idx="2"/>
            </p:cNvCxnSpPr>
            <p:nvPr/>
          </p:nvCxnSpPr>
          <p:spPr>
            <a:xfrm>
              <a:off x="5175391" y="5735902"/>
              <a:ext cx="424714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69BF862A-ED48-4F9D-A61E-433E5E604814}"/>
                </a:ext>
              </a:extLst>
            </p:cNvPr>
            <p:cNvCxnSpPr>
              <a:cxnSpLocks/>
              <a:stCxn id="66" idx="4"/>
              <a:endCxn id="67" idx="2"/>
            </p:cNvCxnSpPr>
            <p:nvPr/>
          </p:nvCxnSpPr>
          <p:spPr>
            <a:xfrm>
              <a:off x="6741048" y="5735902"/>
              <a:ext cx="424713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708D31-2270-457F-9C37-CF02FEC39F20}"/>
              </a:ext>
            </a:extLst>
          </p:cNvPr>
          <p:cNvGrpSpPr/>
          <p:nvPr/>
        </p:nvGrpSpPr>
        <p:grpSpPr>
          <a:xfrm>
            <a:off x="2277151" y="5084916"/>
            <a:ext cx="3426988" cy="1581017"/>
            <a:chOff x="2277151" y="5084916"/>
            <a:chExt cx="3426988" cy="1581017"/>
          </a:xfrm>
        </p:grpSpPr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32B4FA7C-3098-4EBA-A45B-F5143BBA79CB}"/>
                </a:ext>
              </a:extLst>
            </p:cNvPr>
            <p:cNvSpPr txBox="1">
              <a:spLocks/>
            </p:cNvSpPr>
            <p:nvPr/>
          </p:nvSpPr>
          <p:spPr>
            <a:xfrm>
              <a:off x="2277151" y="5430524"/>
              <a:ext cx="1234678" cy="502920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</a:rPr>
                <a:t>11.5×</a:t>
              </a:r>
              <a:endParaRPr lang="en-US" sz="3600" dirty="0"/>
            </a:p>
          </p:txBody>
        </p:sp>
        <p:pic>
          <p:nvPicPr>
            <p:cNvPr id="93" name="Picture 92" descr="A picture containing text, electronics, circuit&#10;&#10;Description automatically generated">
              <a:extLst>
                <a:ext uri="{FF2B5EF4-FFF2-40B4-BE49-F238E27FC236}">
                  <a16:creationId xmlns:a16="http://schemas.microsoft.com/office/drawing/2014/main" id="{5B21F05F-55F6-4296-8176-5BE1AFFEC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1751" y="5084916"/>
              <a:ext cx="2132388" cy="1194136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D8E9CAF-6BAD-4A46-ADE5-B807F3E64265}"/>
                </a:ext>
              </a:extLst>
            </p:cNvPr>
            <p:cNvSpPr txBox="1"/>
            <p:nvPr/>
          </p:nvSpPr>
          <p:spPr>
            <a:xfrm>
              <a:off x="3993679" y="6204268"/>
              <a:ext cx="1332271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A100</a:t>
              </a:r>
              <a:endParaRPr lang="en-US" b="1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13DEE9-ECE6-4F27-A26B-6404E6298DD9}"/>
              </a:ext>
            </a:extLst>
          </p:cNvPr>
          <p:cNvGrpSpPr/>
          <p:nvPr/>
        </p:nvGrpSpPr>
        <p:grpSpPr>
          <a:xfrm>
            <a:off x="6631640" y="5084916"/>
            <a:ext cx="3348400" cy="1581017"/>
            <a:chOff x="6631640" y="5084916"/>
            <a:chExt cx="3348400" cy="1581017"/>
          </a:xfrm>
        </p:grpSpPr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F04FB0B7-70EC-4840-A5E5-A3728A7E6D5E}"/>
                </a:ext>
              </a:extLst>
            </p:cNvPr>
            <p:cNvSpPr txBox="1">
              <a:spLocks/>
            </p:cNvSpPr>
            <p:nvPr/>
          </p:nvSpPr>
          <p:spPr>
            <a:xfrm>
              <a:off x="6631640" y="5431316"/>
              <a:ext cx="1234678" cy="501337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15.1×</a:t>
              </a:r>
              <a:endParaRPr lang="en-US" sz="360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marL="0" indent="0">
                <a:buNone/>
              </a:pP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图片 99">
              <a:extLst>
                <a:ext uri="{FF2B5EF4-FFF2-40B4-BE49-F238E27FC236}">
                  <a16:creationId xmlns:a16="http://schemas.microsoft.com/office/drawing/2014/main" id="{AC4765D7-A954-4D3D-9352-1AAA96A79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t="11188" r="10769" b="11533"/>
            <a:stretch/>
          </p:blipFill>
          <p:spPr>
            <a:xfrm>
              <a:off x="7866319" y="5084916"/>
              <a:ext cx="2113721" cy="1194136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1594B7D-76B3-4F9C-B9B7-1436F4BB52A0}"/>
                </a:ext>
              </a:extLst>
            </p:cNvPr>
            <p:cNvSpPr txBox="1"/>
            <p:nvPr/>
          </p:nvSpPr>
          <p:spPr>
            <a:xfrm>
              <a:off x="8297583" y="6204268"/>
              <a:ext cx="1332271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TPU v3</a:t>
              </a:r>
              <a:endParaRPr lang="en-US" b="1" dirty="0"/>
            </a:p>
          </p:txBody>
        </p:sp>
      </p:grpSp>
      <p:sp>
        <p:nvSpPr>
          <p:cNvPr id="97" name="Title 1">
            <a:extLst>
              <a:ext uri="{FF2B5EF4-FFF2-40B4-BE49-F238E27FC236}">
                <a16:creationId xmlns:a16="http://schemas.microsoft.com/office/drawing/2014/main" id="{574255C7-0FEF-4D2E-A3DC-6B1E5A1D1552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A5C"/>
                </a:solidFill>
              </a:rPr>
              <a:t>Executive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7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Implementation Reuse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20</a:t>
            </a:fld>
            <a:endParaRPr lang="en-US" sz="1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944102-C847-4498-8E71-E047E2B13564}"/>
              </a:ext>
            </a:extLst>
          </p:cNvPr>
          <p:cNvSpPr/>
          <p:nvPr/>
        </p:nvSpPr>
        <p:spPr>
          <a:xfrm>
            <a:off x="1475800" y="1577549"/>
            <a:ext cx="1985963" cy="300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0678D93-0450-492A-93A4-3B4BC4D23F87}"/>
              </a:ext>
            </a:extLst>
          </p:cNvPr>
          <p:cNvGrpSpPr/>
          <p:nvPr/>
        </p:nvGrpSpPr>
        <p:grpSpPr>
          <a:xfrm rot="16200000">
            <a:off x="1416296" y="1645287"/>
            <a:ext cx="971550" cy="2121633"/>
            <a:chOff x="604836" y="3773488"/>
            <a:chExt cx="971550" cy="2121633"/>
          </a:xfrm>
          <a:solidFill>
            <a:srgbClr val="2E75B6">
              <a:alpha val="69804"/>
            </a:srgbClr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04B8A53-426A-42C6-AFE2-7BAD6119526C}"/>
                </a:ext>
              </a:extLst>
            </p:cNvPr>
            <p:cNvSpPr/>
            <p:nvPr/>
          </p:nvSpPr>
          <p:spPr>
            <a:xfrm>
              <a:off x="604836" y="3773488"/>
              <a:ext cx="180975" cy="180975"/>
            </a:xfrm>
            <a:prstGeom prst="ellips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7E82D8B-DBDE-4728-87F6-74B88F576C71}"/>
                </a:ext>
              </a:extLst>
            </p:cNvPr>
            <p:cNvSpPr/>
            <p:nvPr/>
          </p:nvSpPr>
          <p:spPr>
            <a:xfrm>
              <a:off x="604836" y="4161620"/>
              <a:ext cx="180975" cy="180975"/>
            </a:xfrm>
            <a:prstGeom prst="ellips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93DACBE-8D08-4CD3-9C15-D1C2686E392E}"/>
                </a:ext>
              </a:extLst>
            </p:cNvPr>
            <p:cNvSpPr/>
            <p:nvPr/>
          </p:nvSpPr>
          <p:spPr>
            <a:xfrm>
              <a:off x="604836" y="4549752"/>
              <a:ext cx="180975" cy="180975"/>
            </a:xfrm>
            <a:prstGeom prst="ellips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72CB8CD-0DD6-44A9-93FD-231E0CCFDFC7}"/>
                </a:ext>
              </a:extLst>
            </p:cNvPr>
            <p:cNvSpPr/>
            <p:nvPr/>
          </p:nvSpPr>
          <p:spPr>
            <a:xfrm>
              <a:off x="604836" y="4937884"/>
              <a:ext cx="180975" cy="180975"/>
            </a:xfrm>
            <a:prstGeom prst="ellips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08AC966-D0C2-4DDB-B64F-BD5814E89041}"/>
                </a:ext>
              </a:extLst>
            </p:cNvPr>
            <p:cNvSpPr/>
            <p:nvPr/>
          </p:nvSpPr>
          <p:spPr>
            <a:xfrm>
              <a:off x="604836" y="5326016"/>
              <a:ext cx="180975" cy="180975"/>
            </a:xfrm>
            <a:prstGeom prst="ellips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650FD0D-0DDB-496E-A553-056902DD49BD}"/>
                </a:ext>
              </a:extLst>
            </p:cNvPr>
            <p:cNvSpPr/>
            <p:nvPr/>
          </p:nvSpPr>
          <p:spPr>
            <a:xfrm>
              <a:off x="604836" y="5714146"/>
              <a:ext cx="180975" cy="180975"/>
            </a:xfrm>
            <a:prstGeom prst="ellips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511E024-ABD2-4832-A66C-4A1AFE9B4DDB}"/>
                </a:ext>
              </a:extLst>
            </p:cNvPr>
            <p:cNvSpPr/>
            <p:nvPr/>
          </p:nvSpPr>
          <p:spPr>
            <a:xfrm>
              <a:off x="1395411" y="4161620"/>
              <a:ext cx="180975" cy="180975"/>
            </a:xfrm>
            <a:prstGeom prst="ellips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63D1F5C-E5A3-4BEB-A074-8E6E7363A085}"/>
                </a:ext>
              </a:extLst>
            </p:cNvPr>
            <p:cNvSpPr/>
            <p:nvPr/>
          </p:nvSpPr>
          <p:spPr>
            <a:xfrm>
              <a:off x="1395411" y="4549752"/>
              <a:ext cx="180975" cy="180975"/>
            </a:xfrm>
            <a:prstGeom prst="ellips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875665E-482F-47C4-A6CE-B4CB9B69C12D}"/>
                </a:ext>
              </a:extLst>
            </p:cNvPr>
            <p:cNvSpPr/>
            <p:nvPr/>
          </p:nvSpPr>
          <p:spPr>
            <a:xfrm>
              <a:off x="1395411" y="4937884"/>
              <a:ext cx="180975" cy="180975"/>
            </a:xfrm>
            <a:prstGeom prst="ellips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BB49DBC-B683-4066-829F-8B89A84DEE21}"/>
                </a:ext>
              </a:extLst>
            </p:cNvPr>
            <p:cNvSpPr/>
            <p:nvPr/>
          </p:nvSpPr>
          <p:spPr>
            <a:xfrm>
              <a:off x="1395411" y="5326016"/>
              <a:ext cx="180975" cy="180975"/>
            </a:xfrm>
            <a:prstGeom prst="ellips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8F1A514-609E-4BA1-8512-891996ED61F3}"/>
                </a:ext>
              </a:extLst>
            </p:cNvPr>
            <p:cNvCxnSpPr>
              <a:stCxn id="3" idx="6"/>
              <a:endCxn id="69" idx="2"/>
            </p:cNvCxnSpPr>
            <p:nvPr/>
          </p:nvCxnSpPr>
          <p:spPr>
            <a:xfrm>
              <a:off x="785811" y="3863976"/>
              <a:ext cx="609600" cy="388132"/>
            </a:xfrm>
            <a:prstGeom prst="straightConnector1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8F8C8C6-8C88-4829-9271-701363A12872}"/>
                </a:ext>
              </a:extLst>
            </p:cNvPr>
            <p:cNvCxnSpPr>
              <a:cxnSpLocks/>
              <a:stCxn id="53" idx="6"/>
              <a:endCxn id="69" idx="2"/>
            </p:cNvCxnSpPr>
            <p:nvPr/>
          </p:nvCxnSpPr>
          <p:spPr>
            <a:xfrm>
              <a:off x="785811" y="4252108"/>
              <a:ext cx="609600" cy="0"/>
            </a:xfrm>
            <a:prstGeom prst="straightConnector1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E8E73526-A8F9-479B-8BA6-06A17ACA981B}"/>
                </a:ext>
              </a:extLst>
            </p:cNvPr>
            <p:cNvCxnSpPr>
              <a:cxnSpLocks/>
              <a:stCxn id="61" idx="6"/>
              <a:endCxn id="69" idx="2"/>
            </p:cNvCxnSpPr>
            <p:nvPr/>
          </p:nvCxnSpPr>
          <p:spPr>
            <a:xfrm flipV="1">
              <a:off x="785811" y="4252108"/>
              <a:ext cx="609600" cy="388132"/>
            </a:xfrm>
            <a:prstGeom prst="straightConnector1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A06972B8-9E75-4117-B0F0-C6D6BBDAA86F}"/>
                </a:ext>
              </a:extLst>
            </p:cNvPr>
            <p:cNvCxnSpPr>
              <a:cxnSpLocks/>
              <a:stCxn id="63" idx="6"/>
              <a:endCxn id="69" idx="2"/>
            </p:cNvCxnSpPr>
            <p:nvPr/>
          </p:nvCxnSpPr>
          <p:spPr>
            <a:xfrm flipV="1">
              <a:off x="785811" y="4252108"/>
              <a:ext cx="609600" cy="776264"/>
            </a:xfrm>
            <a:prstGeom prst="straightConnector1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F58882A2-4720-40AC-ABB1-9A4F1E53120D}"/>
                </a:ext>
              </a:extLst>
            </p:cNvPr>
            <p:cNvCxnSpPr>
              <a:cxnSpLocks/>
              <a:stCxn id="64" idx="6"/>
              <a:endCxn id="69" idx="2"/>
            </p:cNvCxnSpPr>
            <p:nvPr/>
          </p:nvCxnSpPr>
          <p:spPr>
            <a:xfrm flipV="1">
              <a:off x="785811" y="4252108"/>
              <a:ext cx="609600" cy="1164396"/>
            </a:xfrm>
            <a:prstGeom prst="straightConnector1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5F037AD3-A55C-4227-95AE-6ABE193C3118}"/>
                </a:ext>
              </a:extLst>
            </p:cNvPr>
            <p:cNvCxnSpPr>
              <a:cxnSpLocks/>
              <a:stCxn id="65" idx="6"/>
              <a:endCxn id="69" idx="2"/>
            </p:cNvCxnSpPr>
            <p:nvPr/>
          </p:nvCxnSpPr>
          <p:spPr>
            <a:xfrm flipV="1">
              <a:off x="785811" y="4252108"/>
              <a:ext cx="609600" cy="1552526"/>
            </a:xfrm>
            <a:prstGeom prst="straightConnector1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1DC14EF4-FAE5-42BE-AE29-530373EA43D2}"/>
                </a:ext>
              </a:extLst>
            </p:cNvPr>
            <p:cNvCxnSpPr>
              <a:cxnSpLocks/>
              <a:stCxn id="3" idx="6"/>
              <a:endCxn id="70" idx="2"/>
            </p:cNvCxnSpPr>
            <p:nvPr/>
          </p:nvCxnSpPr>
          <p:spPr>
            <a:xfrm>
              <a:off x="785811" y="3863976"/>
              <a:ext cx="609600" cy="776264"/>
            </a:xfrm>
            <a:prstGeom prst="straightConnector1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6E4838DC-4539-4541-B87C-F1B797275CC7}"/>
                </a:ext>
              </a:extLst>
            </p:cNvPr>
            <p:cNvCxnSpPr>
              <a:cxnSpLocks/>
              <a:stCxn id="53" idx="6"/>
              <a:endCxn id="70" idx="2"/>
            </p:cNvCxnSpPr>
            <p:nvPr/>
          </p:nvCxnSpPr>
          <p:spPr>
            <a:xfrm>
              <a:off x="785811" y="4252108"/>
              <a:ext cx="609600" cy="388132"/>
            </a:xfrm>
            <a:prstGeom prst="straightConnector1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FF792CBE-9E83-48C3-A300-17FBBB26386A}"/>
                </a:ext>
              </a:extLst>
            </p:cNvPr>
            <p:cNvCxnSpPr>
              <a:cxnSpLocks/>
              <a:stCxn id="61" idx="6"/>
              <a:endCxn id="70" idx="2"/>
            </p:cNvCxnSpPr>
            <p:nvPr/>
          </p:nvCxnSpPr>
          <p:spPr>
            <a:xfrm>
              <a:off x="785811" y="4640240"/>
              <a:ext cx="609600" cy="0"/>
            </a:xfrm>
            <a:prstGeom prst="straightConnector1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D259899E-CC63-40DF-B61A-7BF3C0367D6C}"/>
                </a:ext>
              </a:extLst>
            </p:cNvPr>
            <p:cNvCxnSpPr>
              <a:cxnSpLocks/>
              <a:stCxn id="63" idx="6"/>
              <a:endCxn id="70" idx="2"/>
            </p:cNvCxnSpPr>
            <p:nvPr/>
          </p:nvCxnSpPr>
          <p:spPr>
            <a:xfrm flipV="1">
              <a:off x="785811" y="4640240"/>
              <a:ext cx="609600" cy="388132"/>
            </a:xfrm>
            <a:prstGeom prst="straightConnector1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C236BE21-CA64-4C4B-8B0B-C5414D7BBD2A}"/>
                </a:ext>
              </a:extLst>
            </p:cNvPr>
            <p:cNvCxnSpPr>
              <a:cxnSpLocks/>
              <a:stCxn id="64" idx="6"/>
              <a:endCxn id="70" idx="2"/>
            </p:cNvCxnSpPr>
            <p:nvPr/>
          </p:nvCxnSpPr>
          <p:spPr>
            <a:xfrm flipV="1">
              <a:off x="785811" y="4640240"/>
              <a:ext cx="609600" cy="776264"/>
            </a:xfrm>
            <a:prstGeom prst="straightConnector1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85720D6F-0473-4BD1-BE2A-B71B4BF8A7BC}"/>
                </a:ext>
              </a:extLst>
            </p:cNvPr>
            <p:cNvCxnSpPr>
              <a:cxnSpLocks/>
              <a:stCxn id="65" idx="6"/>
              <a:endCxn id="70" idx="2"/>
            </p:cNvCxnSpPr>
            <p:nvPr/>
          </p:nvCxnSpPr>
          <p:spPr>
            <a:xfrm flipV="1">
              <a:off x="785811" y="4640240"/>
              <a:ext cx="609600" cy="1164394"/>
            </a:xfrm>
            <a:prstGeom prst="straightConnector1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73F609BF-D730-41C1-A299-B2001A38BB45}"/>
                </a:ext>
              </a:extLst>
            </p:cNvPr>
            <p:cNvCxnSpPr>
              <a:cxnSpLocks/>
              <a:stCxn id="3" idx="6"/>
              <a:endCxn id="72" idx="2"/>
            </p:cNvCxnSpPr>
            <p:nvPr/>
          </p:nvCxnSpPr>
          <p:spPr>
            <a:xfrm>
              <a:off x="785811" y="3863976"/>
              <a:ext cx="609600" cy="1164396"/>
            </a:xfrm>
            <a:prstGeom prst="straightConnector1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2671F959-89E5-492D-90F6-720A33237F92}"/>
                </a:ext>
              </a:extLst>
            </p:cNvPr>
            <p:cNvCxnSpPr>
              <a:cxnSpLocks/>
              <a:stCxn id="3" idx="6"/>
              <a:endCxn id="73" idx="2"/>
            </p:cNvCxnSpPr>
            <p:nvPr/>
          </p:nvCxnSpPr>
          <p:spPr>
            <a:xfrm>
              <a:off x="785811" y="3863976"/>
              <a:ext cx="609600" cy="1552528"/>
            </a:xfrm>
            <a:prstGeom prst="straightConnector1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4F5267C5-BE11-4D42-A3AF-156EA2F7B745}"/>
                </a:ext>
              </a:extLst>
            </p:cNvPr>
            <p:cNvCxnSpPr>
              <a:cxnSpLocks/>
              <a:stCxn id="53" idx="6"/>
              <a:endCxn id="72" idx="2"/>
            </p:cNvCxnSpPr>
            <p:nvPr/>
          </p:nvCxnSpPr>
          <p:spPr>
            <a:xfrm>
              <a:off x="785811" y="4252108"/>
              <a:ext cx="609600" cy="776264"/>
            </a:xfrm>
            <a:prstGeom prst="straightConnector1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09BE4E99-7624-48D2-9775-B9C873D7DF8F}"/>
                </a:ext>
              </a:extLst>
            </p:cNvPr>
            <p:cNvCxnSpPr>
              <a:cxnSpLocks/>
              <a:stCxn id="53" idx="6"/>
              <a:endCxn id="73" idx="2"/>
            </p:cNvCxnSpPr>
            <p:nvPr/>
          </p:nvCxnSpPr>
          <p:spPr>
            <a:xfrm>
              <a:off x="785811" y="4252108"/>
              <a:ext cx="609600" cy="1164396"/>
            </a:xfrm>
            <a:prstGeom prst="straightConnector1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09E6E892-D3B2-4910-9853-954A4B6C6AFC}"/>
                </a:ext>
              </a:extLst>
            </p:cNvPr>
            <p:cNvCxnSpPr>
              <a:cxnSpLocks/>
              <a:stCxn id="61" idx="6"/>
              <a:endCxn id="72" idx="2"/>
            </p:cNvCxnSpPr>
            <p:nvPr/>
          </p:nvCxnSpPr>
          <p:spPr>
            <a:xfrm>
              <a:off x="785811" y="4640240"/>
              <a:ext cx="609600" cy="388132"/>
            </a:xfrm>
            <a:prstGeom prst="straightConnector1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C4AB8320-904B-47CB-999E-B1FBE6AFD1E7}"/>
                </a:ext>
              </a:extLst>
            </p:cNvPr>
            <p:cNvCxnSpPr>
              <a:cxnSpLocks/>
              <a:stCxn id="61" idx="6"/>
              <a:endCxn id="73" idx="2"/>
            </p:cNvCxnSpPr>
            <p:nvPr/>
          </p:nvCxnSpPr>
          <p:spPr>
            <a:xfrm>
              <a:off x="785811" y="4640240"/>
              <a:ext cx="609600" cy="776264"/>
            </a:xfrm>
            <a:prstGeom prst="straightConnector1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1819B369-2B28-4D0C-927E-63C52C847F36}"/>
                </a:ext>
              </a:extLst>
            </p:cNvPr>
            <p:cNvCxnSpPr>
              <a:cxnSpLocks/>
              <a:stCxn id="63" idx="6"/>
              <a:endCxn id="72" idx="2"/>
            </p:cNvCxnSpPr>
            <p:nvPr/>
          </p:nvCxnSpPr>
          <p:spPr>
            <a:xfrm>
              <a:off x="785811" y="5028372"/>
              <a:ext cx="609600" cy="0"/>
            </a:xfrm>
            <a:prstGeom prst="straightConnector1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ADA8022E-D1C7-4723-B3DF-E07FA87CE4A2}"/>
                </a:ext>
              </a:extLst>
            </p:cNvPr>
            <p:cNvCxnSpPr>
              <a:cxnSpLocks/>
              <a:stCxn id="63" idx="6"/>
              <a:endCxn id="73" idx="2"/>
            </p:cNvCxnSpPr>
            <p:nvPr/>
          </p:nvCxnSpPr>
          <p:spPr>
            <a:xfrm>
              <a:off x="785811" y="5028372"/>
              <a:ext cx="609600" cy="388132"/>
            </a:xfrm>
            <a:prstGeom prst="straightConnector1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4810728B-2003-40D9-A015-F363F9E26D28}"/>
                </a:ext>
              </a:extLst>
            </p:cNvPr>
            <p:cNvCxnSpPr>
              <a:cxnSpLocks/>
              <a:stCxn id="64" idx="6"/>
              <a:endCxn id="72" idx="2"/>
            </p:cNvCxnSpPr>
            <p:nvPr/>
          </p:nvCxnSpPr>
          <p:spPr>
            <a:xfrm flipV="1">
              <a:off x="785811" y="5028372"/>
              <a:ext cx="609600" cy="388132"/>
            </a:xfrm>
            <a:prstGeom prst="straightConnector1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038DD1AF-75A4-4FFB-95BD-9124E0C3F9BB}"/>
                </a:ext>
              </a:extLst>
            </p:cNvPr>
            <p:cNvCxnSpPr>
              <a:cxnSpLocks/>
              <a:stCxn id="64" idx="6"/>
              <a:endCxn id="73" idx="2"/>
            </p:cNvCxnSpPr>
            <p:nvPr/>
          </p:nvCxnSpPr>
          <p:spPr>
            <a:xfrm>
              <a:off x="785811" y="5416504"/>
              <a:ext cx="609600" cy="0"/>
            </a:xfrm>
            <a:prstGeom prst="straightConnector1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9184E54F-42C5-4CFA-A9F1-F8A32B3DF4B6}"/>
                </a:ext>
              </a:extLst>
            </p:cNvPr>
            <p:cNvCxnSpPr>
              <a:cxnSpLocks/>
              <a:stCxn id="65" idx="6"/>
              <a:endCxn id="72" idx="2"/>
            </p:cNvCxnSpPr>
            <p:nvPr/>
          </p:nvCxnSpPr>
          <p:spPr>
            <a:xfrm flipV="1">
              <a:off x="785811" y="5028372"/>
              <a:ext cx="609600" cy="776262"/>
            </a:xfrm>
            <a:prstGeom prst="straightConnector1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A1BADF0-5393-4ADD-9917-2DA505D9CF20}"/>
                </a:ext>
              </a:extLst>
            </p:cNvPr>
            <p:cNvCxnSpPr>
              <a:cxnSpLocks/>
              <a:stCxn id="65" idx="6"/>
              <a:endCxn id="73" idx="2"/>
            </p:cNvCxnSpPr>
            <p:nvPr/>
          </p:nvCxnSpPr>
          <p:spPr>
            <a:xfrm flipV="1">
              <a:off x="785811" y="5416504"/>
              <a:ext cx="609600" cy="388130"/>
            </a:xfrm>
            <a:prstGeom prst="straightConnector1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5A14C40-838F-40E6-A826-CE44CC56117E}"/>
              </a:ext>
            </a:extLst>
          </p:cNvPr>
          <p:cNvSpPr/>
          <p:nvPr/>
        </p:nvSpPr>
        <p:spPr>
          <a:xfrm>
            <a:off x="4330699" y="2097609"/>
            <a:ext cx="1552527" cy="1222287"/>
          </a:xfrm>
          <a:prstGeom prst="rect">
            <a:avLst/>
          </a:prstGeom>
          <a:solidFill>
            <a:srgbClr val="2E75B6">
              <a:alpha val="69804"/>
            </a:srgb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Multiplication Sign 144">
            <a:extLst>
              <a:ext uri="{FF2B5EF4-FFF2-40B4-BE49-F238E27FC236}">
                <a16:creationId xmlns:a16="http://schemas.microsoft.com/office/drawing/2014/main" id="{155C1BFC-DF6B-4317-B322-5D85D2AFD5C2}"/>
              </a:ext>
            </a:extLst>
          </p:cNvPr>
          <p:cNvSpPr/>
          <p:nvPr/>
        </p:nvSpPr>
        <p:spPr>
          <a:xfrm>
            <a:off x="5959472" y="2467314"/>
            <a:ext cx="475488" cy="478619"/>
          </a:xfrm>
          <a:prstGeom prst="mathMultiply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E4B285E-09E7-4267-AB24-4B304A29E43C}"/>
              </a:ext>
            </a:extLst>
          </p:cNvPr>
          <p:cNvGrpSpPr/>
          <p:nvPr/>
        </p:nvGrpSpPr>
        <p:grpSpPr>
          <a:xfrm rot="16200000">
            <a:off x="1413241" y="3298095"/>
            <a:ext cx="971550" cy="2121633"/>
            <a:chOff x="604836" y="3773488"/>
            <a:chExt cx="971550" cy="2121633"/>
          </a:xfrm>
          <a:solidFill>
            <a:srgbClr val="548235">
              <a:alpha val="69804"/>
            </a:srgbClr>
          </a:solidFill>
        </p:grpSpPr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448033D1-E6EE-4FF0-8265-9663DEF24324}"/>
                </a:ext>
              </a:extLst>
            </p:cNvPr>
            <p:cNvSpPr/>
            <p:nvPr/>
          </p:nvSpPr>
          <p:spPr>
            <a:xfrm>
              <a:off x="604836" y="3773488"/>
              <a:ext cx="180975" cy="180975"/>
            </a:xfrm>
            <a:prstGeom prst="ellipse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5DC447CA-C45A-421B-A0E6-F9F01BB5A475}"/>
                </a:ext>
              </a:extLst>
            </p:cNvPr>
            <p:cNvSpPr/>
            <p:nvPr/>
          </p:nvSpPr>
          <p:spPr>
            <a:xfrm>
              <a:off x="604836" y="4161620"/>
              <a:ext cx="180975" cy="180975"/>
            </a:xfrm>
            <a:prstGeom prst="ellipse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34B27258-DCDE-4A01-BDB7-85875DAF9B87}"/>
                </a:ext>
              </a:extLst>
            </p:cNvPr>
            <p:cNvSpPr/>
            <p:nvPr/>
          </p:nvSpPr>
          <p:spPr>
            <a:xfrm>
              <a:off x="604836" y="4549752"/>
              <a:ext cx="180975" cy="180975"/>
            </a:xfrm>
            <a:prstGeom prst="ellipse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A8741837-EEF0-49EF-B397-514948225815}"/>
                </a:ext>
              </a:extLst>
            </p:cNvPr>
            <p:cNvSpPr/>
            <p:nvPr/>
          </p:nvSpPr>
          <p:spPr>
            <a:xfrm>
              <a:off x="604836" y="4937884"/>
              <a:ext cx="180975" cy="180975"/>
            </a:xfrm>
            <a:prstGeom prst="ellipse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BEF7EAD8-87B6-4C9F-8C79-661850E23F58}"/>
                </a:ext>
              </a:extLst>
            </p:cNvPr>
            <p:cNvSpPr/>
            <p:nvPr/>
          </p:nvSpPr>
          <p:spPr>
            <a:xfrm>
              <a:off x="604836" y="5326016"/>
              <a:ext cx="180975" cy="180975"/>
            </a:xfrm>
            <a:prstGeom prst="ellipse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947B65F1-9B59-4E95-94DC-B8B8B589FCD3}"/>
                </a:ext>
              </a:extLst>
            </p:cNvPr>
            <p:cNvSpPr/>
            <p:nvPr/>
          </p:nvSpPr>
          <p:spPr>
            <a:xfrm>
              <a:off x="604836" y="5714146"/>
              <a:ext cx="180975" cy="180975"/>
            </a:xfrm>
            <a:prstGeom prst="ellipse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866D887-BC11-425C-BD1E-E819E176F383}"/>
                </a:ext>
              </a:extLst>
            </p:cNvPr>
            <p:cNvSpPr/>
            <p:nvPr/>
          </p:nvSpPr>
          <p:spPr>
            <a:xfrm>
              <a:off x="1395411" y="4161620"/>
              <a:ext cx="180975" cy="180975"/>
            </a:xfrm>
            <a:prstGeom prst="ellipse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FD7B6BF2-F3DA-4631-8B51-6C8ADFC0489E}"/>
                </a:ext>
              </a:extLst>
            </p:cNvPr>
            <p:cNvSpPr/>
            <p:nvPr/>
          </p:nvSpPr>
          <p:spPr>
            <a:xfrm>
              <a:off x="1395411" y="4549752"/>
              <a:ext cx="180975" cy="180975"/>
            </a:xfrm>
            <a:prstGeom prst="ellipse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F35D9E91-CF64-4B0C-882B-B62582867150}"/>
                </a:ext>
              </a:extLst>
            </p:cNvPr>
            <p:cNvSpPr/>
            <p:nvPr/>
          </p:nvSpPr>
          <p:spPr>
            <a:xfrm>
              <a:off x="1395411" y="4937884"/>
              <a:ext cx="180975" cy="180975"/>
            </a:xfrm>
            <a:prstGeom prst="ellipse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771AA65A-166E-4C68-BE4E-FD8464D2FEBB}"/>
                </a:ext>
              </a:extLst>
            </p:cNvPr>
            <p:cNvSpPr/>
            <p:nvPr/>
          </p:nvSpPr>
          <p:spPr>
            <a:xfrm>
              <a:off x="1395411" y="5326016"/>
              <a:ext cx="180975" cy="180975"/>
            </a:xfrm>
            <a:prstGeom prst="ellipse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B03F560B-99CE-4DFA-9447-7C4DAD7D62CF}"/>
                </a:ext>
              </a:extLst>
            </p:cNvPr>
            <p:cNvCxnSpPr>
              <a:stCxn id="160" idx="6"/>
              <a:endCxn id="166" idx="2"/>
            </p:cNvCxnSpPr>
            <p:nvPr/>
          </p:nvCxnSpPr>
          <p:spPr>
            <a:xfrm>
              <a:off x="785811" y="3863976"/>
              <a:ext cx="609600" cy="388132"/>
            </a:xfrm>
            <a:prstGeom prst="straightConnector1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01EB7F7D-95D0-4EC7-A75D-DE5FA9F1718B}"/>
                </a:ext>
              </a:extLst>
            </p:cNvPr>
            <p:cNvCxnSpPr>
              <a:cxnSpLocks/>
              <a:stCxn id="161" idx="6"/>
              <a:endCxn id="166" idx="2"/>
            </p:cNvCxnSpPr>
            <p:nvPr/>
          </p:nvCxnSpPr>
          <p:spPr>
            <a:xfrm>
              <a:off x="785811" y="4252108"/>
              <a:ext cx="609600" cy="0"/>
            </a:xfrm>
            <a:prstGeom prst="straightConnector1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803F2084-6240-434D-8525-CED4BFD011A6}"/>
                </a:ext>
              </a:extLst>
            </p:cNvPr>
            <p:cNvCxnSpPr>
              <a:cxnSpLocks/>
              <a:stCxn id="162" idx="6"/>
              <a:endCxn id="166" idx="2"/>
            </p:cNvCxnSpPr>
            <p:nvPr/>
          </p:nvCxnSpPr>
          <p:spPr>
            <a:xfrm flipV="1">
              <a:off x="785811" y="4252108"/>
              <a:ext cx="609600" cy="388132"/>
            </a:xfrm>
            <a:prstGeom prst="straightConnector1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3182169-B80E-4B9F-8A70-2AF3AB5F8257}"/>
                </a:ext>
              </a:extLst>
            </p:cNvPr>
            <p:cNvCxnSpPr>
              <a:cxnSpLocks/>
              <a:stCxn id="163" idx="6"/>
              <a:endCxn id="166" idx="2"/>
            </p:cNvCxnSpPr>
            <p:nvPr/>
          </p:nvCxnSpPr>
          <p:spPr>
            <a:xfrm flipV="1">
              <a:off x="785811" y="4252108"/>
              <a:ext cx="609600" cy="776264"/>
            </a:xfrm>
            <a:prstGeom prst="straightConnector1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3808E113-178D-432E-9D98-32F851188C64}"/>
                </a:ext>
              </a:extLst>
            </p:cNvPr>
            <p:cNvCxnSpPr>
              <a:cxnSpLocks/>
              <a:stCxn id="164" idx="6"/>
              <a:endCxn id="166" idx="2"/>
            </p:cNvCxnSpPr>
            <p:nvPr/>
          </p:nvCxnSpPr>
          <p:spPr>
            <a:xfrm flipV="1">
              <a:off x="785811" y="4252108"/>
              <a:ext cx="609600" cy="1164396"/>
            </a:xfrm>
            <a:prstGeom prst="straightConnector1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680A03A6-41BA-47DE-B4EC-AE6D4BA190CD}"/>
                </a:ext>
              </a:extLst>
            </p:cNvPr>
            <p:cNvCxnSpPr>
              <a:cxnSpLocks/>
              <a:stCxn id="165" idx="6"/>
              <a:endCxn id="166" idx="2"/>
            </p:cNvCxnSpPr>
            <p:nvPr/>
          </p:nvCxnSpPr>
          <p:spPr>
            <a:xfrm flipV="1">
              <a:off x="785811" y="4252108"/>
              <a:ext cx="609600" cy="1552526"/>
            </a:xfrm>
            <a:prstGeom prst="straightConnector1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A1CF4844-020B-44C1-BE91-BA09AEB3D681}"/>
                </a:ext>
              </a:extLst>
            </p:cNvPr>
            <p:cNvCxnSpPr>
              <a:cxnSpLocks/>
              <a:stCxn id="160" idx="6"/>
              <a:endCxn id="167" idx="2"/>
            </p:cNvCxnSpPr>
            <p:nvPr/>
          </p:nvCxnSpPr>
          <p:spPr>
            <a:xfrm>
              <a:off x="785811" y="3863976"/>
              <a:ext cx="609600" cy="776264"/>
            </a:xfrm>
            <a:prstGeom prst="straightConnector1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09974B53-C9A7-4083-8E5A-F2A77F2F4ED6}"/>
                </a:ext>
              </a:extLst>
            </p:cNvPr>
            <p:cNvCxnSpPr>
              <a:cxnSpLocks/>
              <a:stCxn id="161" idx="6"/>
              <a:endCxn id="167" idx="2"/>
            </p:cNvCxnSpPr>
            <p:nvPr/>
          </p:nvCxnSpPr>
          <p:spPr>
            <a:xfrm>
              <a:off x="785811" y="4252108"/>
              <a:ext cx="609600" cy="388132"/>
            </a:xfrm>
            <a:prstGeom prst="straightConnector1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443CE29B-F8A6-4A35-822E-98014153F6E5}"/>
                </a:ext>
              </a:extLst>
            </p:cNvPr>
            <p:cNvCxnSpPr>
              <a:cxnSpLocks/>
              <a:stCxn id="162" idx="6"/>
              <a:endCxn id="167" idx="2"/>
            </p:cNvCxnSpPr>
            <p:nvPr/>
          </p:nvCxnSpPr>
          <p:spPr>
            <a:xfrm>
              <a:off x="785811" y="4640240"/>
              <a:ext cx="609600" cy="0"/>
            </a:xfrm>
            <a:prstGeom prst="straightConnector1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FB72F0D7-FD02-4910-9102-B51598E08782}"/>
                </a:ext>
              </a:extLst>
            </p:cNvPr>
            <p:cNvCxnSpPr>
              <a:cxnSpLocks/>
              <a:stCxn id="163" idx="6"/>
              <a:endCxn id="167" idx="2"/>
            </p:cNvCxnSpPr>
            <p:nvPr/>
          </p:nvCxnSpPr>
          <p:spPr>
            <a:xfrm flipV="1">
              <a:off x="785811" y="4640240"/>
              <a:ext cx="609600" cy="388132"/>
            </a:xfrm>
            <a:prstGeom prst="straightConnector1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E397E07C-457B-4C37-AEEF-82038E344550}"/>
                </a:ext>
              </a:extLst>
            </p:cNvPr>
            <p:cNvCxnSpPr>
              <a:cxnSpLocks/>
              <a:stCxn id="164" idx="6"/>
              <a:endCxn id="167" idx="2"/>
            </p:cNvCxnSpPr>
            <p:nvPr/>
          </p:nvCxnSpPr>
          <p:spPr>
            <a:xfrm flipV="1">
              <a:off x="785811" y="4640240"/>
              <a:ext cx="609600" cy="776264"/>
            </a:xfrm>
            <a:prstGeom prst="straightConnector1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E29546BB-90D3-4032-9964-63301717D550}"/>
                </a:ext>
              </a:extLst>
            </p:cNvPr>
            <p:cNvCxnSpPr>
              <a:cxnSpLocks/>
              <a:stCxn id="165" idx="6"/>
              <a:endCxn id="167" idx="2"/>
            </p:cNvCxnSpPr>
            <p:nvPr/>
          </p:nvCxnSpPr>
          <p:spPr>
            <a:xfrm flipV="1">
              <a:off x="785811" y="4640240"/>
              <a:ext cx="609600" cy="1164394"/>
            </a:xfrm>
            <a:prstGeom prst="straightConnector1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4D0AE595-AF30-475E-8207-2F83DCD0A69E}"/>
                </a:ext>
              </a:extLst>
            </p:cNvPr>
            <p:cNvCxnSpPr>
              <a:cxnSpLocks/>
              <a:stCxn id="160" idx="6"/>
              <a:endCxn id="168" idx="2"/>
            </p:cNvCxnSpPr>
            <p:nvPr/>
          </p:nvCxnSpPr>
          <p:spPr>
            <a:xfrm>
              <a:off x="785811" y="3863976"/>
              <a:ext cx="609600" cy="1164396"/>
            </a:xfrm>
            <a:prstGeom prst="straightConnector1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2E5DF6D7-B427-4E04-BC44-AF17A5EF28A4}"/>
                </a:ext>
              </a:extLst>
            </p:cNvPr>
            <p:cNvCxnSpPr>
              <a:cxnSpLocks/>
              <a:stCxn id="160" idx="6"/>
              <a:endCxn id="169" idx="2"/>
            </p:cNvCxnSpPr>
            <p:nvPr/>
          </p:nvCxnSpPr>
          <p:spPr>
            <a:xfrm>
              <a:off x="785811" y="3863976"/>
              <a:ext cx="609600" cy="1552528"/>
            </a:xfrm>
            <a:prstGeom prst="straightConnector1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06765B9C-659D-4296-99ED-2C6971DA2532}"/>
                </a:ext>
              </a:extLst>
            </p:cNvPr>
            <p:cNvCxnSpPr>
              <a:cxnSpLocks/>
              <a:stCxn id="161" idx="6"/>
              <a:endCxn id="168" idx="2"/>
            </p:cNvCxnSpPr>
            <p:nvPr/>
          </p:nvCxnSpPr>
          <p:spPr>
            <a:xfrm>
              <a:off x="785811" y="4252108"/>
              <a:ext cx="609600" cy="776264"/>
            </a:xfrm>
            <a:prstGeom prst="straightConnector1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B69A7917-BE56-40E4-9E60-A94AF229384D}"/>
                </a:ext>
              </a:extLst>
            </p:cNvPr>
            <p:cNvCxnSpPr>
              <a:cxnSpLocks/>
              <a:stCxn id="161" idx="6"/>
              <a:endCxn id="169" idx="2"/>
            </p:cNvCxnSpPr>
            <p:nvPr/>
          </p:nvCxnSpPr>
          <p:spPr>
            <a:xfrm>
              <a:off x="785811" y="4252108"/>
              <a:ext cx="609600" cy="1164396"/>
            </a:xfrm>
            <a:prstGeom prst="straightConnector1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CF775F7-52EB-491C-A07E-651A4D2C68EC}"/>
                </a:ext>
              </a:extLst>
            </p:cNvPr>
            <p:cNvCxnSpPr>
              <a:cxnSpLocks/>
              <a:stCxn id="162" idx="6"/>
              <a:endCxn id="168" idx="2"/>
            </p:cNvCxnSpPr>
            <p:nvPr/>
          </p:nvCxnSpPr>
          <p:spPr>
            <a:xfrm>
              <a:off x="785811" y="4640240"/>
              <a:ext cx="609600" cy="388132"/>
            </a:xfrm>
            <a:prstGeom prst="straightConnector1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CBDA0A32-C637-447E-BB5F-046DBE74C93D}"/>
                </a:ext>
              </a:extLst>
            </p:cNvPr>
            <p:cNvCxnSpPr>
              <a:cxnSpLocks/>
              <a:stCxn id="162" idx="6"/>
              <a:endCxn id="169" idx="2"/>
            </p:cNvCxnSpPr>
            <p:nvPr/>
          </p:nvCxnSpPr>
          <p:spPr>
            <a:xfrm>
              <a:off x="785811" y="4640240"/>
              <a:ext cx="609600" cy="776264"/>
            </a:xfrm>
            <a:prstGeom prst="straightConnector1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EFF3E845-5899-40B4-8BFF-4E5264DEDC40}"/>
                </a:ext>
              </a:extLst>
            </p:cNvPr>
            <p:cNvCxnSpPr>
              <a:cxnSpLocks/>
              <a:stCxn id="163" idx="6"/>
              <a:endCxn id="168" idx="2"/>
            </p:cNvCxnSpPr>
            <p:nvPr/>
          </p:nvCxnSpPr>
          <p:spPr>
            <a:xfrm>
              <a:off x="785811" y="5028372"/>
              <a:ext cx="609600" cy="0"/>
            </a:xfrm>
            <a:prstGeom prst="straightConnector1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E833EB8F-463E-4FC0-8315-F210839E5EC8}"/>
                </a:ext>
              </a:extLst>
            </p:cNvPr>
            <p:cNvCxnSpPr>
              <a:cxnSpLocks/>
              <a:stCxn id="163" idx="6"/>
              <a:endCxn id="169" idx="2"/>
            </p:cNvCxnSpPr>
            <p:nvPr/>
          </p:nvCxnSpPr>
          <p:spPr>
            <a:xfrm>
              <a:off x="785811" y="5028372"/>
              <a:ext cx="609600" cy="388132"/>
            </a:xfrm>
            <a:prstGeom prst="straightConnector1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C90453D3-6372-44DF-844F-4DF93C41DB64}"/>
                </a:ext>
              </a:extLst>
            </p:cNvPr>
            <p:cNvCxnSpPr>
              <a:cxnSpLocks/>
              <a:stCxn id="164" idx="6"/>
              <a:endCxn id="168" idx="2"/>
            </p:cNvCxnSpPr>
            <p:nvPr/>
          </p:nvCxnSpPr>
          <p:spPr>
            <a:xfrm flipV="1">
              <a:off x="785811" y="5028372"/>
              <a:ext cx="609600" cy="388132"/>
            </a:xfrm>
            <a:prstGeom prst="straightConnector1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9A3AC44A-F16A-4C8A-A5C1-6A6954CDC5B1}"/>
                </a:ext>
              </a:extLst>
            </p:cNvPr>
            <p:cNvCxnSpPr>
              <a:cxnSpLocks/>
              <a:stCxn id="164" idx="6"/>
              <a:endCxn id="169" idx="2"/>
            </p:cNvCxnSpPr>
            <p:nvPr/>
          </p:nvCxnSpPr>
          <p:spPr>
            <a:xfrm>
              <a:off x="785811" y="5416504"/>
              <a:ext cx="609600" cy="0"/>
            </a:xfrm>
            <a:prstGeom prst="straightConnector1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342568FA-816D-4B23-B25B-AF4FEB11ED35}"/>
                </a:ext>
              </a:extLst>
            </p:cNvPr>
            <p:cNvCxnSpPr>
              <a:cxnSpLocks/>
              <a:stCxn id="165" idx="6"/>
              <a:endCxn id="168" idx="2"/>
            </p:cNvCxnSpPr>
            <p:nvPr/>
          </p:nvCxnSpPr>
          <p:spPr>
            <a:xfrm flipV="1">
              <a:off x="785811" y="5028372"/>
              <a:ext cx="609600" cy="776262"/>
            </a:xfrm>
            <a:prstGeom prst="straightConnector1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BB70ED0D-F37D-41AC-A708-D366D7919EA9}"/>
                </a:ext>
              </a:extLst>
            </p:cNvPr>
            <p:cNvCxnSpPr>
              <a:cxnSpLocks/>
              <a:stCxn id="165" idx="6"/>
              <a:endCxn id="169" idx="2"/>
            </p:cNvCxnSpPr>
            <p:nvPr/>
          </p:nvCxnSpPr>
          <p:spPr>
            <a:xfrm flipV="1">
              <a:off x="785811" y="5416504"/>
              <a:ext cx="609600" cy="388130"/>
            </a:xfrm>
            <a:prstGeom prst="straightConnector1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362E38F-86B7-4406-819B-9658C094E258}"/>
              </a:ext>
            </a:extLst>
          </p:cNvPr>
          <p:cNvSpPr/>
          <p:nvPr/>
        </p:nvSpPr>
        <p:spPr>
          <a:xfrm rot="5400000">
            <a:off x="6346086" y="2262729"/>
            <a:ext cx="1552527" cy="1222287"/>
          </a:xfrm>
          <a:prstGeom prst="rect">
            <a:avLst/>
          </a:prstGeom>
          <a:solidFill>
            <a:srgbClr val="2E75B6">
              <a:alpha val="69804"/>
            </a:srgb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601063B5-FE66-49D6-915D-223834858F1C}"/>
              </a:ext>
            </a:extLst>
          </p:cNvPr>
          <p:cNvSpPr/>
          <p:nvPr/>
        </p:nvSpPr>
        <p:spPr>
          <a:xfrm>
            <a:off x="4330699" y="3838314"/>
            <a:ext cx="1552527" cy="1222287"/>
          </a:xfrm>
          <a:prstGeom prst="rect">
            <a:avLst/>
          </a:prstGeom>
          <a:solidFill>
            <a:srgbClr val="548235">
              <a:alpha val="69804"/>
            </a:srgb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12DA40B-8FE1-48B3-B7F6-B8785775D4F1}"/>
              </a:ext>
            </a:extLst>
          </p:cNvPr>
          <p:cNvSpPr/>
          <p:nvPr/>
        </p:nvSpPr>
        <p:spPr>
          <a:xfrm>
            <a:off x="5959472" y="4208019"/>
            <a:ext cx="475488" cy="478619"/>
          </a:xfrm>
          <a:prstGeom prst="mathMultiply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6A85B0E-53C2-493C-8AE9-026514AF2AE1}"/>
              </a:ext>
            </a:extLst>
          </p:cNvPr>
          <p:cNvSpPr/>
          <p:nvPr/>
        </p:nvSpPr>
        <p:spPr>
          <a:xfrm rot="5400000">
            <a:off x="6346086" y="4003434"/>
            <a:ext cx="1552527" cy="1222287"/>
          </a:xfrm>
          <a:prstGeom prst="rect">
            <a:avLst/>
          </a:prstGeom>
          <a:solidFill>
            <a:srgbClr val="548235">
              <a:alpha val="69804"/>
            </a:srgb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Cube 199">
            <a:extLst>
              <a:ext uri="{FF2B5EF4-FFF2-40B4-BE49-F238E27FC236}">
                <a16:creationId xmlns:a16="http://schemas.microsoft.com/office/drawing/2014/main" id="{B38F1695-EB31-47F5-B1E5-DD0B1D194410}"/>
              </a:ext>
            </a:extLst>
          </p:cNvPr>
          <p:cNvSpPr/>
          <p:nvPr/>
        </p:nvSpPr>
        <p:spPr>
          <a:xfrm>
            <a:off x="4239564" y="2843718"/>
            <a:ext cx="1757964" cy="1408026"/>
          </a:xfrm>
          <a:prstGeom prst="cube">
            <a:avLst>
              <a:gd name="adj" fmla="val 14291"/>
            </a:avLst>
          </a:prstGeom>
          <a:solidFill>
            <a:srgbClr val="8C468C">
              <a:alpha val="69804"/>
            </a:srgbClr>
          </a:solidFill>
          <a:ln w="28575">
            <a:solidFill>
              <a:srgbClr val="8C4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Cube 200">
            <a:extLst>
              <a:ext uri="{FF2B5EF4-FFF2-40B4-BE49-F238E27FC236}">
                <a16:creationId xmlns:a16="http://schemas.microsoft.com/office/drawing/2014/main" id="{0E8AFAFF-41AD-4821-AD32-342D8DD3B7CD}"/>
              </a:ext>
            </a:extLst>
          </p:cNvPr>
          <p:cNvSpPr/>
          <p:nvPr/>
        </p:nvSpPr>
        <p:spPr>
          <a:xfrm>
            <a:off x="6434960" y="2841277"/>
            <a:ext cx="1397945" cy="1740705"/>
          </a:xfrm>
          <a:prstGeom prst="cube">
            <a:avLst>
              <a:gd name="adj" fmla="val 11565"/>
            </a:avLst>
          </a:prstGeom>
          <a:solidFill>
            <a:srgbClr val="8C468C">
              <a:alpha val="69804"/>
            </a:srgbClr>
          </a:solidFill>
          <a:ln w="28575">
            <a:solidFill>
              <a:srgbClr val="8C4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3E77E898-D993-4FF9-BA52-D7ABC8491C15}"/>
              </a:ext>
            </a:extLst>
          </p:cNvPr>
          <p:cNvSpPr txBox="1"/>
          <p:nvPr/>
        </p:nvSpPr>
        <p:spPr>
          <a:xfrm>
            <a:off x="3082924" y="3419303"/>
            <a:ext cx="85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rgbClr val="8C468C"/>
                </a:solidFill>
              </a:rPr>
              <a:t>bmm</a:t>
            </a:r>
            <a:endParaRPr lang="en-US" b="1">
              <a:solidFill>
                <a:srgbClr val="8C468C"/>
              </a:solidFill>
            </a:endParaRPr>
          </a:p>
        </p:txBody>
      </p:sp>
      <p:sp>
        <p:nvSpPr>
          <p:cNvPr id="203" name="Double Bracket 202">
            <a:extLst>
              <a:ext uri="{FF2B5EF4-FFF2-40B4-BE49-F238E27FC236}">
                <a16:creationId xmlns:a16="http://schemas.microsoft.com/office/drawing/2014/main" id="{24BB38A7-02E1-4130-AF98-09DC9830DFEA}"/>
              </a:ext>
            </a:extLst>
          </p:cNvPr>
          <p:cNvSpPr/>
          <p:nvPr/>
        </p:nvSpPr>
        <p:spPr>
          <a:xfrm>
            <a:off x="3940173" y="2932634"/>
            <a:ext cx="4275459" cy="1604897"/>
          </a:xfrm>
          <a:prstGeom prst="bracketPair">
            <a:avLst/>
          </a:prstGeom>
          <a:ln w="38100">
            <a:solidFill>
              <a:srgbClr val="8C4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8E7C2BDF-DF13-4553-99DF-499438D2C3A3}"/>
              </a:ext>
            </a:extLst>
          </p:cNvPr>
          <p:cNvSpPr/>
          <p:nvPr/>
        </p:nvSpPr>
        <p:spPr>
          <a:xfrm>
            <a:off x="9848893" y="2289038"/>
            <a:ext cx="1152525" cy="365125"/>
          </a:xfrm>
          <a:prstGeom prst="rect">
            <a:avLst/>
          </a:prstGeom>
          <a:solidFill>
            <a:srgbClr val="7030A0">
              <a:alpha val="50196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chemeClr val="tx1"/>
                </a:solidFill>
              </a:rPr>
              <a:t>MatMul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2FE1B166-4E7D-46EA-AB83-A27080CCC22C}"/>
              </a:ext>
            </a:extLst>
          </p:cNvPr>
          <p:cNvSpPr/>
          <p:nvPr/>
        </p:nvSpPr>
        <p:spPr>
          <a:xfrm>
            <a:off x="9527402" y="2806507"/>
            <a:ext cx="823958" cy="365125"/>
          </a:xfrm>
          <a:prstGeom prst="rect">
            <a:avLst/>
          </a:prstGeom>
          <a:solidFill>
            <a:srgbClr val="92D050">
              <a:alpha val="50196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SoftMax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014BCB83-C29F-440A-8BDB-BA506BB640C4}"/>
              </a:ext>
            </a:extLst>
          </p:cNvPr>
          <p:cNvSpPr/>
          <p:nvPr/>
        </p:nvSpPr>
        <p:spPr>
          <a:xfrm>
            <a:off x="9453606" y="3323976"/>
            <a:ext cx="971550" cy="365125"/>
          </a:xfrm>
          <a:prstGeom prst="rect">
            <a:avLst/>
          </a:prstGeom>
          <a:solidFill>
            <a:srgbClr val="FF0000">
              <a:alpha val="50196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Mask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5722415-F617-4CA2-8FE0-D82FED974B79}"/>
              </a:ext>
            </a:extLst>
          </p:cNvPr>
          <p:cNvSpPr/>
          <p:nvPr/>
        </p:nvSpPr>
        <p:spPr>
          <a:xfrm>
            <a:off x="9527402" y="3841445"/>
            <a:ext cx="823958" cy="365125"/>
          </a:xfrm>
          <a:prstGeom prst="rect">
            <a:avLst/>
          </a:prstGeom>
          <a:solidFill>
            <a:srgbClr val="FFFF00">
              <a:alpha val="50196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Scale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D6588FD2-AC94-4456-85C9-E2200C00002C}"/>
              </a:ext>
            </a:extLst>
          </p:cNvPr>
          <p:cNvSpPr/>
          <p:nvPr/>
        </p:nvSpPr>
        <p:spPr>
          <a:xfrm>
            <a:off x="9453606" y="4358912"/>
            <a:ext cx="971550" cy="365125"/>
          </a:xfrm>
          <a:prstGeom prst="rect">
            <a:avLst/>
          </a:prstGeom>
          <a:solidFill>
            <a:srgbClr val="7030A0">
              <a:alpha val="50196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chemeClr val="tx1"/>
                </a:solidFill>
              </a:rPr>
              <a:t>MatMul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AD423D2D-6D96-4388-BCBE-D253A5D2EE38}"/>
              </a:ext>
            </a:extLst>
          </p:cNvPr>
          <p:cNvSpPr txBox="1"/>
          <p:nvPr/>
        </p:nvSpPr>
        <p:spPr>
          <a:xfrm>
            <a:off x="9453606" y="4993764"/>
            <a:ext cx="376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Q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4083AFD9-C957-4C93-AA76-14288A89C44C}"/>
              </a:ext>
            </a:extLst>
          </p:cNvPr>
          <p:cNvSpPr txBox="1"/>
          <p:nvPr/>
        </p:nvSpPr>
        <p:spPr>
          <a:xfrm>
            <a:off x="10048962" y="4993764"/>
            <a:ext cx="376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K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A840D463-6C16-4AEB-9CE1-C3E9C704696C}"/>
              </a:ext>
            </a:extLst>
          </p:cNvPr>
          <p:cNvSpPr txBox="1"/>
          <p:nvPr/>
        </p:nvSpPr>
        <p:spPr>
          <a:xfrm>
            <a:off x="10644318" y="4993764"/>
            <a:ext cx="376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V</a:t>
            </a:r>
          </a:p>
        </p:txBody>
      </p: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C619E373-6A6B-4A86-AB01-EF1375C8DF21}"/>
              </a:ext>
            </a:extLst>
          </p:cNvPr>
          <p:cNvCxnSpPr>
            <a:cxnSpLocks/>
            <a:stCxn id="209" idx="0"/>
          </p:cNvCxnSpPr>
          <p:nvPr/>
        </p:nvCxnSpPr>
        <p:spPr>
          <a:xfrm flipH="1" flipV="1">
            <a:off x="9641702" y="4746907"/>
            <a:ext cx="1" cy="2468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0DFBB48D-017B-446E-9534-6C49066DCD19}"/>
              </a:ext>
            </a:extLst>
          </p:cNvPr>
          <p:cNvCxnSpPr>
            <a:cxnSpLocks/>
            <a:stCxn id="210" idx="0"/>
          </p:cNvCxnSpPr>
          <p:nvPr/>
        </p:nvCxnSpPr>
        <p:spPr>
          <a:xfrm flipV="1">
            <a:off x="10237059" y="4746907"/>
            <a:ext cx="0" cy="2468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4875AE4F-7A79-4A29-AA24-663FF1927C95}"/>
              </a:ext>
            </a:extLst>
          </p:cNvPr>
          <p:cNvCxnSpPr>
            <a:cxnSpLocks/>
            <a:stCxn id="208" idx="0"/>
            <a:endCxn id="207" idx="2"/>
          </p:cNvCxnSpPr>
          <p:nvPr/>
        </p:nvCxnSpPr>
        <p:spPr>
          <a:xfrm flipV="1">
            <a:off x="9939381" y="4206570"/>
            <a:ext cx="0" cy="1523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EE53023A-C48E-466A-B9E6-85438C195C88}"/>
              </a:ext>
            </a:extLst>
          </p:cNvPr>
          <p:cNvCxnSpPr>
            <a:cxnSpLocks/>
            <a:stCxn id="207" idx="0"/>
            <a:endCxn id="206" idx="2"/>
          </p:cNvCxnSpPr>
          <p:nvPr/>
        </p:nvCxnSpPr>
        <p:spPr>
          <a:xfrm flipV="1">
            <a:off x="9939381" y="3689101"/>
            <a:ext cx="0" cy="1523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1250611D-2620-46F7-8A13-F3466BB49E09}"/>
              </a:ext>
            </a:extLst>
          </p:cNvPr>
          <p:cNvCxnSpPr>
            <a:cxnSpLocks/>
            <a:stCxn id="206" idx="0"/>
            <a:endCxn id="205" idx="2"/>
          </p:cNvCxnSpPr>
          <p:nvPr/>
        </p:nvCxnSpPr>
        <p:spPr>
          <a:xfrm flipV="1">
            <a:off x="9939381" y="3171632"/>
            <a:ext cx="0" cy="1523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D8300603-A792-4D72-8B22-4C54491E2460}"/>
              </a:ext>
            </a:extLst>
          </p:cNvPr>
          <p:cNvCxnSpPr>
            <a:cxnSpLocks/>
            <a:stCxn id="211" idx="0"/>
          </p:cNvCxnSpPr>
          <p:nvPr/>
        </p:nvCxnSpPr>
        <p:spPr>
          <a:xfrm flipH="1" flipV="1">
            <a:off x="10832414" y="2654163"/>
            <a:ext cx="1" cy="23396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0BC46D56-32AF-49CC-A515-22D25B9F7E34}"/>
              </a:ext>
            </a:extLst>
          </p:cNvPr>
          <p:cNvCxnSpPr>
            <a:cxnSpLocks/>
            <a:stCxn id="205" idx="0"/>
          </p:cNvCxnSpPr>
          <p:nvPr/>
        </p:nvCxnSpPr>
        <p:spPr>
          <a:xfrm flipV="1">
            <a:off x="9939381" y="2654162"/>
            <a:ext cx="0" cy="1523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CD158A04-59B8-4056-B57B-2299F3D90FBA}"/>
              </a:ext>
            </a:extLst>
          </p:cNvPr>
          <p:cNvCxnSpPr>
            <a:cxnSpLocks/>
            <a:stCxn id="204" idx="0"/>
          </p:cNvCxnSpPr>
          <p:nvPr/>
        </p:nvCxnSpPr>
        <p:spPr>
          <a:xfrm flipV="1">
            <a:off x="10425156" y="2121431"/>
            <a:ext cx="0" cy="1676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ctor: Curved 246">
            <a:extLst>
              <a:ext uri="{FF2B5EF4-FFF2-40B4-BE49-F238E27FC236}">
                <a16:creationId xmlns:a16="http://schemas.microsoft.com/office/drawing/2014/main" id="{6A053695-F3D0-4447-B8F7-61B511F606CA}"/>
              </a:ext>
            </a:extLst>
          </p:cNvPr>
          <p:cNvCxnSpPr>
            <a:stCxn id="203" idx="3"/>
            <a:endCxn id="204" idx="1"/>
          </p:cNvCxnSpPr>
          <p:nvPr/>
        </p:nvCxnSpPr>
        <p:spPr>
          <a:xfrm flipV="1">
            <a:off x="8215632" y="2471601"/>
            <a:ext cx="1633261" cy="1263482"/>
          </a:xfrm>
          <a:prstGeom prst="curvedConnector3">
            <a:avLst/>
          </a:prstGeom>
          <a:ln w="38100">
            <a:solidFill>
              <a:srgbClr val="8C468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ctor: Curved 247">
            <a:extLst>
              <a:ext uri="{FF2B5EF4-FFF2-40B4-BE49-F238E27FC236}">
                <a16:creationId xmlns:a16="http://schemas.microsoft.com/office/drawing/2014/main" id="{2BC9AABB-5C9F-40D2-B72D-8CDFDBD1C6E5}"/>
              </a:ext>
            </a:extLst>
          </p:cNvPr>
          <p:cNvCxnSpPr>
            <a:cxnSpLocks/>
            <a:stCxn id="203" idx="3"/>
            <a:endCxn id="208" idx="1"/>
          </p:cNvCxnSpPr>
          <p:nvPr/>
        </p:nvCxnSpPr>
        <p:spPr>
          <a:xfrm>
            <a:off x="8215632" y="3735083"/>
            <a:ext cx="1237974" cy="806392"/>
          </a:xfrm>
          <a:prstGeom prst="curvedConnector3">
            <a:avLst/>
          </a:prstGeom>
          <a:ln w="38100">
            <a:solidFill>
              <a:srgbClr val="8C468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C357C251-4301-4717-A9D7-9D6FD617761B}"/>
              </a:ext>
            </a:extLst>
          </p:cNvPr>
          <p:cNvSpPr txBox="1"/>
          <p:nvPr/>
        </p:nvSpPr>
        <p:spPr>
          <a:xfrm>
            <a:off x="838199" y="1467159"/>
            <a:ext cx="9415593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Horizontally fused</a:t>
            </a:r>
            <a:r>
              <a:rPr lang="en-US" sz="2400" dirty="0"/>
              <a:t> ops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400" dirty="0"/>
              <a:t> other existing </a:t>
            </a:r>
            <a:r>
              <a:rPr lang="en-US" sz="2400" b="1" dirty="0"/>
              <a:t>mathematically equivalent</a:t>
            </a:r>
            <a:r>
              <a:rPr lang="en-US" sz="2400" dirty="0"/>
              <a:t> ops.</a:t>
            </a:r>
          </a:p>
        </p:txBody>
      </p:sp>
      <p:pic>
        <p:nvPicPr>
          <p:cNvPr id="106" name="Picture 10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2B7F2B-7213-49DF-B3DF-BE71DBB2D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55580" y="5435139"/>
            <a:ext cx="815314" cy="815314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76262B1F-09B6-4CC3-9C2C-898053EDD849}"/>
              </a:ext>
            </a:extLst>
          </p:cNvPr>
          <p:cNvSpPr txBox="1"/>
          <p:nvPr/>
        </p:nvSpPr>
        <p:spPr>
          <a:xfrm>
            <a:off x="4077310" y="5629881"/>
            <a:ext cx="317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about other ops?</a:t>
            </a:r>
          </a:p>
        </p:txBody>
      </p:sp>
    </p:spTree>
    <p:extLst>
      <p:ext uri="{BB962C8B-B14F-4D97-AF65-F5344CB8AC3E}">
        <p14:creationId xmlns:p14="http://schemas.microsoft.com/office/powerpoint/2010/main" val="267696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00208 0.12477 " pathEditMode="relative" rAng="0" ptsTypes="AA">
                                      <p:cBhvr>
                                        <p:cTn id="25" dur="1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22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00274 0.11643 " pathEditMode="relative" rAng="0" ptsTypes="AA">
                                      <p:cBhvr>
                                        <p:cTn id="27" dur="1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581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0.00274 0.12523 " pathEditMode="relative" rAng="0" ptsTypes="AA">
                                      <p:cBhvr>
                                        <p:cTn id="29" dur="1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625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00339 -0.12014 " pathEditMode="relative" rAng="0" ptsTypes="AA">
                                      <p:cBhvr>
                                        <p:cTn id="31" dur="1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60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0143 -0.13079 " pathEditMode="relative" rAng="0" ptsTypes="AA">
                                      <p:cBhvr>
                                        <p:cTn id="33" dur="1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655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00325 -0.12153 " pathEditMode="relative" rAng="0" ptsTypes="AA">
                                      <p:cBhvr>
                                        <p:cTn id="35" dur="1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"/>
                            </p:stCondLst>
                            <p:childTnLst>
                              <p:par>
                                <p:cTn id="3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mph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9AD5"/>
                                      </p:to>
                                    </p:animClr>
                                    <p:set>
                                      <p:cBhvr>
                                        <p:cTn id="99" dur="1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9AD5"/>
                                      </p:to>
                                    </p:animClr>
                                    <p:set>
                                      <p:cBhvr>
                                        <p:cTn id="103" dur="1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1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  <p:bldP spid="138" grpId="2" animBg="1"/>
      <p:bldP spid="145" grpId="0" animBg="1"/>
      <p:bldP spid="145" grpId="1" animBg="1"/>
      <p:bldP spid="145" grpId="2" animBg="1"/>
      <p:bldP spid="195" grpId="0" animBg="1"/>
      <p:bldP spid="195" grpId="1" animBg="1"/>
      <p:bldP spid="195" grpId="2" animBg="1"/>
      <p:bldP spid="197" grpId="0" animBg="1"/>
      <p:bldP spid="197" grpId="1" animBg="1"/>
      <p:bldP spid="197" grpId="2" animBg="1"/>
      <p:bldP spid="198" grpId="0" animBg="1"/>
      <p:bldP spid="198" grpId="1" animBg="1"/>
      <p:bldP spid="198" grpId="2" animBg="1"/>
      <p:bldP spid="199" grpId="0" animBg="1"/>
      <p:bldP spid="199" grpId="1" animBg="1"/>
      <p:bldP spid="199" grpId="2" animBg="1"/>
      <p:bldP spid="200" grpId="0" animBg="1"/>
      <p:bldP spid="201" grpId="0" animBg="1"/>
      <p:bldP spid="202" grpId="0"/>
      <p:bldP spid="203" grpId="0" animBg="1"/>
      <p:bldP spid="204" grpId="0" animBg="1"/>
      <p:bldP spid="204" grpId="1" animBg="1"/>
      <p:bldP spid="205" grpId="0" animBg="1"/>
      <p:bldP spid="206" grpId="0" animBg="1"/>
      <p:bldP spid="207" grpId="0" animBg="1"/>
      <p:bldP spid="208" grpId="0" animBg="1"/>
      <p:bldP spid="208" grpId="1" animBg="1"/>
      <p:bldP spid="209" grpId="0"/>
      <p:bldP spid="210" grpId="0"/>
      <p:bldP spid="211" grpId="0"/>
      <p:bldP spid="10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75A1EE-4260-450F-9F95-BC46C4633988}"/>
              </a:ext>
            </a:extLst>
          </p:cNvPr>
          <p:cNvSpPr/>
          <p:nvPr/>
        </p:nvSpPr>
        <p:spPr>
          <a:xfrm>
            <a:off x="2629075" y="2094396"/>
            <a:ext cx="6933849" cy="1793732"/>
          </a:xfrm>
          <a:prstGeom prst="rect">
            <a:avLst/>
          </a:prstGeom>
          <a:solidFill>
            <a:srgbClr val="E8DAE8"/>
          </a:solidFill>
          <a:ln w="38100">
            <a:solidFill>
              <a:srgbClr val="8C4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A5C"/>
                </a:solidFill>
              </a:rPr>
              <a:t>Horizontally Fused Training Array (HFTA)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21</a:t>
            </a:fld>
            <a:endParaRPr lang="en-US" sz="1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944102-C847-4498-8E71-E047E2B13564}"/>
              </a:ext>
            </a:extLst>
          </p:cNvPr>
          <p:cNvSpPr/>
          <p:nvPr/>
        </p:nvSpPr>
        <p:spPr>
          <a:xfrm>
            <a:off x="1475800" y="1577549"/>
            <a:ext cx="1985963" cy="300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BA194-21AC-4FD4-8CFC-E1E545CF27E2}"/>
              </a:ext>
            </a:extLst>
          </p:cNvPr>
          <p:cNvSpPr txBox="1"/>
          <p:nvPr/>
        </p:nvSpPr>
        <p:spPr>
          <a:xfrm>
            <a:off x="5384898" y="3161503"/>
            <a:ext cx="1422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572B57"/>
                </a:solidFill>
              </a:rPr>
              <a:t>HFTA</a:t>
            </a:r>
            <a:endParaRPr lang="en-US" sz="2400" b="1" dirty="0">
              <a:solidFill>
                <a:srgbClr val="572B57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05DCCC9-F559-4D6E-8F78-BF03BC5B2BDD}"/>
              </a:ext>
            </a:extLst>
          </p:cNvPr>
          <p:cNvSpPr txBox="1"/>
          <p:nvPr/>
        </p:nvSpPr>
        <p:spPr>
          <a:xfrm>
            <a:off x="616945" y="1547727"/>
            <a:ext cx="9981994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Different ops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→ different rules → tools required</a:t>
            </a:r>
            <a:r>
              <a:rPr lang="en-US" sz="2400" dirty="0"/>
              <a:t>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2F7F90-E436-4CE2-A26C-E50FFF547F76}"/>
              </a:ext>
            </a:extLst>
          </p:cNvPr>
          <p:cNvGrpSpPr/>
          <p:nvPr/>
        </p:nvGrpSpPr>
        <p:grpSpPr>
          <a:xfrm>
            <a:off x="3416498" y="2282415"/>
            <a:ext cx="5359002" cy="862556"/>
            <a:chOff x="4790946" y="2487401"/>
            <a:chExt cx="5359002" cy="862556"/>
          </a:xfrm>
          <a:solidFill>
            <a:srgbClr val="AF7EAF"/>
          </a:solidFill>
        </p:grpSpPr>
        <p:sp>
          <p:nvSpPr>
            <p:cNvPr id="22" name="Cube 21">
              <a:extLst>
                <a:ext uri="{FF2B5EF4-FFF2-40B4-BE49-F238E27FC236}">
                  <a16:creationId xmlns:a16="http://schemas.microsoft.com/office/drawing/2014/main" id="{3B841B55-68E0-4B1F-B8CD-7D814B4034AD}"/>
                </a:ext>
              </a:extLst>
            </p:cNvPr>
            <p:cNvSpPr/>
            <p:nvPr/>
          </p:nvSpPr>
          <p:spPr>
            <a:xfrm>
              <a:off x="4790946" y="2487401"/>
              <a:ext cx="662270" cy="862556"/>
            </a:xfrm>
            <a:prstGeom prst="cube">
              <a:avLst>
                <a:gd name="adj" fmla="val 12422"/>
              </a:avLst>
            </a:prstGeom>
            <a:grpFill/>
            <a:ln w="1905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X</a:t>
              </a:r>
            </a:p>
          </p:txBody>
        </p:sp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354E0A39-0538-437B-8D65-DEC37C8921DA}"/>
                </a:ext>
              </a:extLst>
            </p:cNvPr>
            <p:cNvSpPr/>
            <p:nvPr/>
          </p:nvSpPr>
          <p:spPr>
            <a:xfrm>
              <a:off x="7349851" y="2487401"/>
              <a:ext cx="1234440" cy="862556"/>
            </a:xfrm>
            <a:prstGeom prst="cube">
              <a:avLst>
                <a:gd name="adj" fmla="val 12422"/>
              </a:avLst>
            </a:prstGeom>
            <a:grpFill/>
            <a:ln w="1905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Fused</a:t>
              </a:r>
            </a:p>
            <a:p>
              <a:pPr algn="ctr"/>
              <a:r>
                <a:rPr lang="en-US" sz="2400" b="1" dirty="0" err="1"/>
                <a:t>ReLU</a:t>
              </a:r>
              <a:endParaRPr lang="en-US" sz="2400" b="1" dirty="0"/>
            </a:p>
          </p:txBody>
        </p:sp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057584E5-0BA7-49E1-A493-B1A3FC903660}"/>
                </a:ext>
              </a:extLst>
            </p:cNvPr>
            <p:cNvSpPr/>
            <p:nvPr/>
          </p:nvSpPr>
          <p:spPr>
            <a:xfrm>
              <a:off x="8915269" y="2487401"/>
              <a:ext cx="1234679" cy="862556"/>
            </a:xfrm>
            <a:prstGeom prst="cube">
              <a:avLst>
                <a:gd name="adj" fmla="val 12422"/>
              </a:avLst>
            </a:prstGeom>
            <a:grpFill/>
            <a:ln w="1905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Fused</a:t>
              </a:r>
            </a:p>
            <a:p>
              <a:pPr algn="ctr"/>
              <a:r>
                <a:rPr lang="en-US" sz="2400" b="1" dirty="0"/>
                <a:t>Linear</a:t>
              </a:r>
            </a:p>
          </p:txBody>
        </p:sp>
        <p:sp>
          <p:nvSpPr>
            <p:cNvPr id="25" name="Cube 24">
              <a:extLst>
                <a:ext uri="{FF2B5EF4-FFF2-40B4-BE49-F238E27FC236}">
                  <a16:creationId xmlns:a16="http://schemas.microsoft.com/office/drawing/2014/main" id="{A9B4B681-2B4B-4E4F-855F-9291A5093126}"/>
                </a:ext>
              </a:extLst>
            </p:cNvPr>
            <p:cNvSpPr/>
            <p:nvPr/>
          </p:nvSpPr>
          <p:spPr>
            <a:xfrm>
              <a:off x="5784194" y="2487401"/>
              <a:ext cx="1234679" cy="862556"/>
            </a:xfrm>
            <a:prstGeom prst="cube">
              <a:avLst>
                <a:gd name="adj" fmla="val 12422"/>
              </a:avLst>
            </a:prstGeom>
            <a:grpFill/>
            <a:ln w="1905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Fused</a:t>
              </a:r>
            </a:p>
            <a:p>
              <a:pPr algn="ctr"/>
              <a:r>
                <a:rPr lang="en-US" sz="2400" b="1" dirty="0"/>
                <a:t>Linear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456CC81-7692-473C-B516-1FFC5B9BC413}"/>
                </a:ext>
              </a:extLst>
            </p:cNvPr>
            <p:cNvCxnSpPr>
              <a:cxnSpLocks/>
              <a:stCxn id="22" idx="4"/>
              <a:endCxn id="25" idx="2"/>
            </p:cNvCxnSpPr>
            <p:nvPr/>
          </p:nvCxnSpPr>
          <p:spPr>
            <a:xfrm>
              <a:off x="5370949" y="2965698"/>
              <a:ext cx="413245" cy="6554"/>
            </a:xfrm>
            <a:prstGeom prst="straightConnector1">
              <a:avLst/>
            </a:prstGeom>
            <a:grpFill/>
            <a:ln w="38100">
              <a:solidFill>
                <a:srgbClr val="7030A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909BA21-E61E-48C4-933C-3906F4ED001B}"/>
                </a:ext>
              </a:extLst>
            </p:cNvPr>
            <p:cNvCxnSpPr>
              <a:cxnSpLocks/>
              <a:stCxn id="25" idx="4"/>
              <a:endCxn id="23" idx="2"/>
            </p:cNvCxnSpPr>
            <p:nvPr/>
          </p:nvCxnSpPr>
          <p:spPr>
            <a:xfrm>
              <a:off x="6925137" y="2972252"/>
              <a:ext cx="424714" cy="0"/>
            </a:xfrm>
            <a:prstGeom prst="straightConnector1">
              <a:avLst/>
            </a:prstGeom>
            <a:grpFill/>
            <a:ln w="38100">
              <a:solidFill>
                <a:srgbClr val="7030A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0165664-F80A-4E94-9430-71CEDA3A7D4A}"/>
                </a:ext>
              </a:extLst>
            </p:cNvPr>
            <p:cNvCxnSpPr>
              <a:cxnSpLocks/>
              <a:stCxn id="23" idx="4"/>
              <a:endCxn id="24" idx="2"/>
            </p:cNvCxnSpPr>
            <p:nvPr/>
          </p:nvCxnSpPr>
          <p:spPr>
            <a:xfrm>
              <a:off x="8490555" y="2972252"/>
              <a:ext cx="424714" cy="0"/>
            </a:xfrm>
            <a:prstGeom prst="straightConnector1">
              <a:avLst/>
            </a:prstGeom>
            <a:grpFill/>
            <a:ln w="38100">
              <a:solidFill>
                <a:srgbClr val="7030A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085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993FB6B-0F91-4701-96F8-84129D73C249}"/>
              </a:ext>
            </a:extLst>
          </p:cNvPr>
          <p:cNvSpPr/>
          <p:nvPr/>
        </p:nvSpPr>
        <p:spPr>
          <a:xfrm>
            <a:off x="2629074" y="3992498"/>
            <a:ext cx="6933849" cy="665363"/>
          </a:xfrm>
          <a:prstGeom prst="rect">
            <a:avLst/>
          </a:prstGeom>
          <a:solidFill>
            <a:srgbClr val="EF4D2C">
              <a:alpha val="30196"/>
            </a:srgbClr>
          </a:solidFill>
          <a:ln w="38100">
            <a:solidFill>
              <a:srgbClr val="EF4D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A5C"/>
                </a:solidFill>
              </a:rPr>
              <a:t>Horizontally Fused Training Array (HFTA)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22</a:t>
            </a:fld>
            <a:endParaRPr lang="en-US" sz="1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944102-C847-4498-8E71-E047E2B13564}"/>
              </a:ext>
            </a:extLst>
          </p:cNvPr>
          <p:cNvSpPr/>
          <p:nvPr/>
        </p:nvSpPr>
        <p:spPr>
          <a:xfrm>
            <a:off x="1475800" y="1577549"/>
            <a:ext cx="1985963" cy="300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图片 3">
            <a:extLst>
              <a:ext uri="{FF2B5EF4-FFF2-40B4-BE49-F238E27FC236}">
                <a16:creationId xmlns:a16="http://schemas.microsoft.com/office/drawing/2014/main" id="{F3C4725C-BFAB-4DA0-843B-96F27DBFE6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26" y="4096087"/>
            <a:ext cx="2324554" cy="4649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05DCCC9-F559-4D6E-8F78-BF03BC5B2BDD}"/>
              </a:ext>
            </a:extLst>
          </p:cNvPr>
          <p:cNvSpPr txBox="1"/>
          <p:nvPr/>
        </p:nvSpPr>
        <p:spPr>
          <a:xfrm>
            <a:off x="621792" y="1545336"/>
            <a:ext cx="10096501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We choose </a:t>
            </a:r>
            <a:r>
              <a:rPr lang="en-US" sz="2400" b="1" dirty="0" err="1"/>
              <a:t>PyTorch</a:t>
            </a:r>
            <a:r>
              <a:rPr lang="en-US" sz="2400" dirty="0"/>
              <a:t> for its </a:t>
            </a:r>
            <a:r>
              <a:rPr lang="en-US" sz="2400" b="1" dirty="0"/>
              <a:t>popularity</a:t>
            </a:r>
            <a:r>
              <a:rPr lang="en-US" sz="2400" dirty="0"/>
              <a:t>, but the idea is </a:t>
            </a:r>
            <a:r>
              <a:rPr lang="en-US" sz="2400" b="1" dirty="0"/>
              <a:t>general</a:t>
            </a:r>
            <a:r>
              <a:rPr lang="en-US" sz="2400" dirty="0"/>
              <a:t>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8F2CD6A-6D86-4F36-BF65-CD6FE65690B5}"/>
              </a:ext>
            </a:extLst>
          </p:cNvPr>
          <p:cNvSpPr/>
          <p:nvPr/>
        </p:nvSpPr>
        <p:spPr>
          <a:xfrm>
            <a:off x="2629075" y="2094396"/>
            <a:ext cx="6933849" cy="1793732"/>
          </a:xfrm>
          <a:prstGeom prst="rect">
            <a:avLst/>
          </a:prstGeom>
          <a:solidFill>
            <a:srgbClr val="E8DAE8"/>
          </a:solidFill>
          <a:ln w="38100">
            <a:solidFill>
              <a:srgbClr val="8C4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098687-0B8E-4EC8-96BE-643A9AD17816}"/>
              </a:ext>
            </a:extLst>
          </p:cNvPr>
          <p:cNvSpPr txBox="1"/>
          <p:nvPr/>
        </p:nvSpPr>
        <p:spPr>
          <a:xfrm>
            <a:off x="5384898" y="3161503"/>
            <a:ext cx="1422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572B57"/>
                </a:solidFill>
              </a:rPr>
              <a:t>HFTA</a:t>
            </a:r>
            <a:endParaRPr lang="en-US" sz="2400" b="1" dirty="0">
              <a:solidFill>
                <a:srgbClr val="572B57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8FEDFE8-B8E6-4DD0-9FBA-B4DB3D41CD87}"/>
              </a:ext>
            </a:extLst>
          </p:cNvPr>
          <p:cNvGrpSpPr/>
          <p:nvPr/>
        </p:nvGrpSpPr>
        <p:grpSpPr>
          <a:xfrm>
            <a:off x="3416498" y="2282415"/>
            <a:ext cx="5359002" cy="862556"/>
            <a:chOff x="4790946" y="2487401"/>
            <a:chExt cx="5359002" cy="862556"/>
          </a:xfrm>
          <a:solidFill>
            <a:srgbClr val="AF7EAF"/>
          </a:solidFill>
        </p:grpSpPr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7BB2A4B3-9376-4A3A-85CF-F9505263E545}"/>
                </a:ext>
              </a:extLst>
            </p:cNvPr>
            <p:cNvSpPr/>
            <p:nvPr/>
          </p:nvSpPr>
          <p:spPr>
            <a:xfrm>
              <a:off x="4790946" y="2487401"/>
              <a:ext cx="662270" cy="862556"/>
            </a:xfrm>
            <a:prstGeom prst="cube">
              <a:avLst>
                <a:gd name="adj" fmla="val 12422"/>
              </a:avLst>
            </a:prstGeom>
            <a:grpFill/>
            <a:ln w="1905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X</a:t>
              </a:r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F59738B9-B887-4B1C-9DCD-F6DFDC7D242C}"/>
                </a:ext>
              </a:extLst>
            </p:cNvPr>
            <p:cNvSpPr/>
            <p:nvPr/>
          </p:nvSpPr>
          <p:spPr>
            <a:xfrm>
              <a:off x="7349851" y="2487401"/>
              <a:ext cx="1234440" cy="862556"/>
            </a:xfrm>
            <a:prstGeom prst="cube">
              <a:avLst>
                <a:gd name="adj" fmla="val 12422"/>
              </a:avLst>
            </a:prstGeom>
            <a:grpFill/>
            <a:ln w="1905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Fused</a:t>
              </a:r>
            </a:p>
            <a:p>
              <a:pPr algn="ctr"/>
              <a:r>
                <a:rPr lang="en-US" sz="2400" b="1" dirty="0" err="1"/>
                <a:t>ReLU</a:t>
              </a:r>
              <a:endParaRPr lang="en-US" sz="2400" b="1" dirty="0"/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F7A21E56-2668-49C9-8264-0FCEE3E1B78F}"/>
                </a:ext>
              </a:extLst>
            </p:cNvPr>
            <p:cNvSpPr/>
            <p:nvPr/>
          </p:nvSpPr>
          <p:spPr>
            <a:xfrm>
              <a:off x="8915269" y="2487401"/>
              <a:ext cx="1234679" cy="862556"/>
            </a:xfrm>
            <a:prstGeom prst="cube">
              <a:avLst>
                <a:gd name="adj" fmla="val 12422"/>
              </a:avLst>
            </a:prstGeom>
            <a:grpFill/>
            <a:ln w="1905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Fused</a:t>
              </a:r>
            </a:p>
            <a:p>
              <a:pPr algn="ctr"/>
              <a:r>
                <a:rPr lang="en-US" sz="2400" b="1" dirty="0"/>
                <a:t>Linear</a:t>
              </a:r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C2B95423-227F-43A9-872E-CEF327A2A8BC}"/>
                </a:ext>
              </a:extLst>
            </p:cNvPr>
            <p:cNvSpPr/>
            <p:nvPr/>
          </p:nvSpPr>
          <p:spPr>
            <a:xfrm>
              <a:off x="5784194" y="2487401"/>
              <a:ext cx="1234679" cy="862556"/>
            </a:xfrm>
            <a:prstGeom prst="cube">
              <a:avLst>
                <a:gd name="adj" fmla="val 12422"/>
              </a:avLst>
            </a:prstGeom>
            <a:grpFill/>
            <a:ln w="1905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Fused</a:t>
              </a:r>
            </a:p>
            <a:p>
              <a:pPr algn="ctr"/>
              <a:r>
                <a:rPr lang="en-US" sz="2400" b="1" dirty="0"/>
                <a:t>Linear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B106824-A78F-4EDD-877F-A429867D8DE5}"/>
                </a:ext>
              </a:extLst>
            </p:cNvPr>
            <p:cNvCxnSpPr>
              <a:cxnSpLocks/>
              <a:stCxn id="49" idx="4"/>
              <a:endCxn id="52" idx="2"/>
            </p:cNvCxnSpPr>
            <p:nvPr/>
          </p:nvCxnSpPr>
          <p:spPr>
            <a:xfrm>
              <a:off x="5370949" y="2965698"/>
              <a:ext cx="413245" cy="6554"/>
            </a:xfrm>
            <a:prstGeom prst="straightConnector1">
              <a:avLst/>
            </a:prstGeom>
            <a:grpFill/>
            <a:ln w="38100">
              <a:solidFill>
                <a:srgbClr val="7030A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8728186-EA11-4BD6-B5A3-29DE0A0D915E}"/>
                </a:ext>
              </a:extLst>
            </p:cNvPr>
            <p:cNvCxnSpPr>
              <a:cxnSpLocks/>
              <a:stCxn id="52" idx="4"/>
              <a:endCxn id="50" idx="2"/>
            </p:cNvCxnSpPr>
            <p:nvPr/>
          </p:nvCxnSpPr>
          <p:spPr>
            <a:xfrm>
              <a:off x="6925137" y="2972252"/>
              <a:ext cx="424714" cy="0"/>
            </a:xfrm>
            <a:prstGeom prst="straightConnector1">
              <a:avLst/>
            </a:prstGeom>
            <a:grpFill/>
            <a:ln w="38100">
              <a:solidFill>
                <a:srgbClr val="7030A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62FD366-4A13-4A9D-8085-FC07831FF5D5}"/>
                </a:ext>
              </a:extLst>
            </p:cNvPr>
            <p:cNvCxnSpPr>
              <a:cxnSpLocks/>
              <a:stCxn id="50" idx="4"/>
              <a:endCxn id="51" idx="2"/>
            </p:cNvCxnSpPr>
            <p:nvPr/>
          </p:nvCxnSpPr>
          <p:spPr>
            <a:xfrm>
              <a:off x="8490555" y="2972252"/>
              <a:ext cx="424714" cy="0"/>
            </a:xfrm>
            <a:prstGeom prst="straightConnector1">
              <a:avLst/>
            </a:prstGeom>
            <a:grpFill/>
            <a:ln w="38100">
              <a:solidFill>
                <a:srgbClr val="7030A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0070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A5C"/>
                </a:solidFill>
              </a:rPr>
              <a:t>Horizontally Fused Training Array (HFTA)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23</a:t>
            </a:fld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944102-C847-4498-8E71-E047E2B13564}"/>
              </a:ext>
            </a:extLst>
          </p:cNvPr>
          <p:cNvSpPr/>
          <p:nvPr/>
        </p:nvSpPr>
        <p:spPr>
          <a:xfrm>
            <a:off x="1475800" y="1577549"/>
            <a:ext cx="1985963" cy="300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05DCCC9-F559-4D6E-8F78-BF03BC5B2BDD}"/>
              </a:ext>
            </a:extLst>
          </p:cNvPr>
          <p:cNvSpPr txBox="1"/>
          <p:nvPr/>
        </p:nvSpPr>
        <p:spPr>
          <a:xfrm>
            <a:off x="621792" y="1545336"/>
            <a:ext cx="10096501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Support </a:t>
            </a:r>
            <a:r>
              <a:rPr lang="en-US" sz="2400" b="1" dirty="0"/>
              <a:t>all</a:t>
            </a:r>
            <a:r>
              <a:rPr lang="en-US" sz="2400" dirty="0"/>
              <a:t> DL framework’s hardware backends.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3D59EF7-3212-4227-9DAC-C8255E521F37}"/>
              </a:ext>
            </a:extLst>
          </p:cNvPr>
          <p:cNvGrpSpPr/>
          <p:nvPr/>
        </p:nvGrpSpPr>
        <p:grpSpPr>
          <a:xfrm>
            <a:off x="2629074" y="4769473"/>
            <a:ext cx="2334227" cy="1720219"/>
            <a:chOff x="2629074" y="4769473"/>
            <a:chExt cx="2334227" cy="1720219"/>
          </a:xfrm>
        </p:grpSpPr>
        <p:pic>
          <p:nvPicPr>
            <p:cNvPr id="11" name="Picture 10" descr="A close - up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D5B0754F-4E45-47FC-826C-58DFC60BD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074" y="4769473"/>
              <a:ext cx="2334227" cy="123714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BCED1A-1AE8-4D03-8795-4F07B66A554E}"/>
                </a:ext>
              </a:extLst>
            </p:cNvPr>
            <p:cNvSpPr txBox="1"/>
            <p:nvPr/>
          </p:nvSpPr>
          <p:spPr>
            <a:xfrm>
              <a:off x="3244793" y="6028027"/>
              <a:ext cx="1102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V100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0BCE48-71AE-4227-A424-527E052C84E3}"/>
              </a:ext>
            </a:extLst>
          </p:cNvPr>
          <p:cNvGrpSpPr/>
          <p:nvPr/>
        </p:nvGrpSpPr>
        <p:grpSpPr>
          <a:xfrm>
            <a:off x="7376278" y="4766792"/>
            <a:ext cx="2199332" cy="1722900"/>
            <a:chOff x="7376278" y="4766792"/>
            <a:chExt cx="2199332" cy="1722900"/>
          </a:xfrm>
        </p:grpSpPr>
        <p:pic>
          <p:nvPicPr>
            <p:cNvPr id="64" name="图片 99">
              <a:extLst>
                <a:ext uri="{FF2B5EF4-FFF2-40B4-BE49-F238E27FC236}">
                  <a16:creationId xmlns:a16="http://schemas.microsoft.com/office/drawing/2014/main" id="{634F6445-E8E2-4C08-A438-6505D9DAE2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t="11188" r="10769" b="11533"/>
            <a:stretch/>
          </p:blipFill>
          <p:spPr>
            <a:xfrm>
              <a:off x="7376278" y="4766792"/>
              <a:ext cx="2199332" cy="1242502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85929AD-C0CC-4F87-9A6F-0F577F3F3F8E}"/>
                </a:ext>
              </a:extLst>
            </p:cNvPr>
            <p:cNvSpPr txBox="1"/>
            <p:nvPr/>
          </p:nvSpPr>
          <p:spPr>
            <a:xfrm>
              <a:off x="7924550" y="6028027"/>
              <a:ext cx="1102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TPU v3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66166F42-7FC7-4DCE-8649-53C5EFDAFDCF}"/>
              </a:ext>
            </a:extLst>
          </p:cNvPr>
          <p:cNvSpPr/>
          <p:nvPr/>
        </p:nvSpPr>
        <p:spPr>
          <a:xfrm>
            <a:off x="2629074" y="3992498"/>
            <a:ext cx="6933849" cy="665363"/>
          </a:xfrm>
          <a:prstGeom prst="rect">
            <a:avLst/>
          </a:prstGeom>
          <a:solidFill>
            <a:srgbClr val="EF4D2C">
              <a:alpha val="30196"/>
            </a:srgbClr>
          </a:solidFill>
          <a:ln w="38100">
            <a:solidFill>
              <a:srgbClr val="EF4D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图片 3">
            <a:extLst>
              <a:ext uri="{FF2B5EF4-FFF2-40B4-BE49-F238E27FC236}">
                <a16:creationId xmlns:a16="http://schemas.microsoft.com/office/drawing/2014/main" id="{F226ED72-1B07-4851-8B1E-83B459D07C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26" y="4096087"/>
            <a:ext cx="2324554" cy="464911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006B3B40-95F7-4751-AB75-01A24A9406E8}"/>
              </a:ext>
            </a:extLst>
          </p:cNvPr>
          <p:cNvSpPr/>
          <p:nvPr/>
        </p:nvSpPr>
        <p:spPr>
          <a:xfrm>
            <a:off x="2629075" y="2094396"/>
            <a:ext cx="6933849" cy="1793732"/>
          </a:xfrm>
          <a:prstGeom prst="rect">
            <a:avLst/>
          </a:prstGeom>
          <a:solidFill>
            <a:srgbClr val="E8DAE8"/>
          </a:solidFill>
          <a:ln w="38100">
            <a:solidFill>
              <a:srgbClr val="8C4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73CC1B1-FE34-4E76-8B21-6D9429A079D5}"/>
              </a:ext>
            </a:extLst>
          </p:cNvPr>
          <p:cNvSpPr txBox="1"/>
          <p:nvPr/>
        </p:nvSpPr>
        <p:spPr>
          <a:xfrm>
            <a:off x="5384898" y="3161503"/>
            <a:ext cx="1422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572B57"/>
                </a:solidFill>
              </a:rPr>
              <a:t>HFTA</a:t>
            </a:r>
            <a:endParaRPr lang="en-US" sz="2400" b="1" dirty="0">
              <a:solidFill>
                <a:srgbClr val="572B57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55A245C-BBEC-465E-800E-1BD93C42D79F}"/>
              </a:ext>
            </a:extLst>
          </p:cNvPr>
          <p:cNvGrpSpPr/>
          <p:nvPr/>
        </p:nvGrpSpPr>
        <p:grpSpPr>
          <a:xfrm>
            <a:off x="3416498" y="2282415"/>
            <a:ext cx="5359002" cy="862556"/>
            <a:chOff x="4790946" y="2487401"/>
            <a:chExt cx="5359002" cy="862556"/>
          </a:xfrm>
          <a:solidFill>
            <a:srgbClr val="AF7EAF"/>
          </a:solidFill>
        </p:grpSpPr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A0602F6B-F71C-4705-8269-2ECFFE1DE9B9}"/>
                </a:ext>
              </a:extLst>
            </p:cNvPr>
            <p:cNvSpPr/>
            <p:nvPr/>
          </p:nvSpPr>
          <p:spPr>
            <a:xfrm>
              <a:off x="4790946" y="2487401"/>
              <a:ext cx="662270" cy="862556"/>
            </a:xfrm>
            <a:prstGeom prst="cube">
              <a:avLst>
                <a:gd name="adj" fmla="val 12422"/>
              </a:avLst>
            </a:prstGeom>
            <a:grpFill/>
            <a:ln w="1905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X</a:t>
              </a:r>
            </a:p>
          </p:txBody>
        </p:sp>
        <p:sp>
          <p:nvSpPr>
            <p:cNvPr id="48" name="Cube 47">
              <a:extLst>
                <a:ext uri="{FF2B5EF4-FFF2-40B4-BE49-F238E27FC236}">
                  <a16:creationId xmlns:a16="http://schemas.microsoft.com/office/drawing/2014/main" id="{0C69D0BC-C418-4B8E-A581-AE8A68BD0001}"/>
                </a:ext>
              </a:extLst>
            </p:cNvPr>
            <p:cNvSpPr/>
            <p:nvPr/>
          </p:nvSpPr>
          <p:spPr>
            <a:xfrm>
              <a:off x="7349851" y="2487401"/>
              <a:ext cx="1234440" cy="862556"/>
            </a:xfrm>
            <a:prstGeom prst="cube">
              <a:avLst>
                <a:gd name="adj" fmla="val 12422"/>
              </a:avLst>
            </a:prstGeom>
            <a:grpFill/>
            <a:ln w="1905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Fused</a:t>
              </a:r>
            </a:p>
            <a:p>
              <a:pPr algn="ctr"/>
              <a:r>
                <a:rPr lang="en-US" sz="2400" b="1" dirty="0" err="1"/>
                <a:t>ReLU</a:t>
              </a:r>
              <a:endParaRPr lang="en-US" sz="2400" b="1" dirty="0"/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D3AF6C3E-BD18-4BF8-8840-CE36E6E8ADF1}"/>
                </a:ext>
              </a:extLst>
            </p:cNvPr>
            <p:cNvSpPr/>
            <p:nvPr/>
          </p:nvSpPr>
          <p:spPr>
            <a:xfrm>
              <a:off x="8915269" y="2487401"/>
              <a:ext cx="1234679" cy="862556"/>
            </a:xfrm>
            <a:prstGeom prst="cube">
              <a:avLst>
                <a:gd name="adj" fmla="val 12422"/>
              </a:avLst>
            </a:prstGeom>
            <a:grpFill/>
            <a:ln w="1905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Fused</a:t>
              </a:r>
            </a:p>
            <a:p>
              <a:pPr algn="ctr"/>
              <a:r>
                <a:rPr lang="en-US" sz="2400" b="1" dirty="0"/>
                <a:t>Linear</a:t>
              </a:r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2B06816A-6588-4C80-810A-F007FF7EAF8F}"/>
                </a:ext>
              </a:extLst>
            </p:cNvPr>
            <p:cNvSpPr/>
            <p:nvPr/>
          </p:nvSpPr>
          <p:spPr>
            <a:xfrm>
              <a:off x="5784194" y="2487401"/>
              <a:ext cx="1234679" cy="862556"/>
            </a:xfrm>
            <a:prstGeom prst="cube">
              <a:avLst>
                <a:gd name="adj" fmla="val 12422"/>
              </a:avLst>
            </a:prstGeom>
            <a:grpFill/>
            <a:ln w="1905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Fused</a:t>
              </a:r>
            </a:p>
            <a:p>
              <a:pPr algn="ctr"/>
              <a:r>
                <a:rPr lang="en-US" sz="2400" b="1" dirty="0"/>
                <a:t>Linear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8D79632-6BF2-4768-8027-14B76EE36BD6}"/>
                </a:ext>
              </a:extLst>
            </p:cNvPr>
            <p:cNvCxnSpPr>
              <a:cxnSpLocks/>
              <a:stCxn id="47" idx="4"/>
              <a:endCxn id="51" idx="2"/>
            </p:cNvCxnSpPr>
            <p:nvPr/>
          </p:nvCxnSpPr>
          <p:spPr>
            <a:xfrm>
              <a:off x="5370949" y="2965698"/>
              <a:ext cx="413245" cy="6554"/>
            </a:xfrm>
            <a:prstGeom prst="straightConnector1">
              <a:avLst/>
            </a:prstGeom>
            <a:grpFill/>
            <a:ln w="38100">
              <a:solidFill>
                <a:srgbClr val="7030A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11A40E6-40C1-43FE-9A4D-576152F1D9A6}"/>
                </a:ext>
              </a:extLst>
            </p:cNvPr>
            <p:cNvCxnSpPr>
              <a:cxnSpLocks/>
              <a:stCxn id="51" idx="4"/>
              <a:endCxn id="48" idx="2"/>
            </p:cNvCxnSpPr>
            <p:nvPr/>
          </p:nvCxnSpPr>
          <p:spPr>
            <a:xfrm>
              <a:off x="6925137" y="2972252"/>
              <a:ext cx="424714" cy="0"/>
            </a:xfrm>
            <a:prstGeom prst="straightConnector1">
              <a:avLst/>
            </a:prstGeom>
            <a:grpFill/>
            <a:ln w="38100">
              <a:solidFill>
                <a:srgbClr val="7030A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4E5B462E-D976-49EB-8CB7-DEF8EE2350C3}"/>
                </a:ext>
              </a:extLst>
            </p:cNvPr>
            <p:cNvCxnSpPr>
              <a:cxnSpLocks/>
              <a:stCxn id="48" idx="4"/>
              <a:endCxn id="50" idx="2"/>
            </p:cNvCxnSpPr>
            <p:nvPr/>
          </p:nvCxnSpPr>
          <p:spPr>
            <a:xfrm>
              <a:off x="8490555" y="2972252"/>
              <a:ext cx="424714" cy="0"/>
            </a:xfrm>
            <a:prstGeom prst="straightConnector1">
              <a:avLst/>
            </a:prstGeom>
            <a:grpFill/>
            <a:ln w="38100">
              <a:solidFill>
                <a:srgbClr val="7030A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2BC613-87C6-40A8-B52C-0579F72E3394}"/>
              </a:ext>
            </a:extLst>
          </p:cNvPr>
          <p:cNvGrpSpPr/>
          <p:nvPr/>
        </p:nvGrpSpPr>
        <p:grpSpPr>
          <a:xfrm>
            <a:off x="5070123" y="4772231"/>
            <a:ext cx="2199332" cy="1717461"/>
            <a:chOff x="5070123" y="4772231"/>
            <a:chExt cx="2199332" cy="1717461"/>
          </a:xfrm>
        </p:grpSpPr>
        <p:pic>
          <p:nvPicPr>
            <p:cNvPr id="13" name="Picture 12" descr="A picture containing text, electronics, circuit&#10;&#10;Description automatically generated">
              <a:extLst>
                <a:ext uri="{FF2B5EF4-FFF2-40B4-BE49-F238E27FC236}">
                  <a16:creationId xmlns:a16="http://schemas.microsoft.com/office/drawing/2014/main" id="{E3A4957E-DC97-4929-8964-FCA7BF339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0123" y="4772231"/>
              <a:ext cx="2199332" cy="1231625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F2FA5E5-E5D9-4586-B77A-8E765023A951}"/>
                </a:ext>
              </a:extLst>
            </p:cNvPr>
            <p:cNvSpPr txBox="1"/>
            <p:nvPr/>
          </p:nvSpPr>
          <p:spPr>
            <a:xfrm>
              <a:off x="5618395" y="6028027"/>
              <a:ext cx="1102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A100</a:t>
              </a:r>
            </a:p>
          </p:txBody>
        </p:sp>
      </p:grpSp>
      <p:sp>
        <p:nvSpPr>
          <p:cNvPr id="57" name="圆角矩形 98">
            <a:extLst>
              <a:ext uri="{FF2B5EF4-FFF2-40B4-BE49-F238E27FC236}">
                <a16:creationId xmlns:a16="http://schemas.microsoft.com/office/drawing/2014/main" id="{8108FF5A-686B-4DDE-AEEC-4D7F80E2BB9F}"/>
              </a:ext>
            </a:extLst>
          </p:cNvPr>
          <p:cNvSpPr/>
          <p:nvPr/>
        </p:nvSpPr>
        <p:spPr>
          <a:xfrm>
            <a:off x="7705364" y="4156777"/>
            <a:ext cx="1870246" cy="45603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 err="1">
                <a:solidFill>
                  <a:schemeClr val="tx1"/>
                </a:solidFill>
              </a:rPr>
              <a:t>PyTorch</a:t>
            </a:r>
            <a:r>
              <a:rPr lang="en-US" altLang="zh-CN" sz="2400" b="1" dirty="0">
                <a:solidFill>
                  <a:schemeClr val="tx1"/>
                </a:solidFill>
              </a:rPr>
              <a:t>/XLA</a:t>
            </a:r>
          </a:p>
        </p:txBody>
      </p:sp>
    </p:spTree>
    <p:extLst>
      <p:ext uri="{BB962C8B-B14F-4D97-AF65-F5344CB8AC3E}">
        <p14:creationId xmlns:p14="http://schemas.microsoft.com/office/powerpoint/2010/main" val="2522981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HFTA Components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24</a:t>
            </a:fld>
            <a:endParaRPr lang="en-US" sz="1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944102-C847-4498-8E71-E047E2B13564}"/>
              </a:ext>
            </a:extLst>
          </p:cNvPr>
          <p:cNvSpPr/>
          <p:nvPr/>
        </p:nvSpPr>
        <p:spPr>
          <a:xfrm>
            <a:off x="1475800" y="1577549"/>
            <a:ext cx="1985963" cy="300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319CDC-BE78-4326-9A1D-72D3CC0D5C1F}"/>
              </a:ext>
            </a:extLst>
          </p:cNvPr>
          <p:cNvGrpSpPr/>
          <p:nvPr/>
        </p:nvGrpSpPr>
        <p:grpSpPr>
          <a:xfrm>
            <a:off x="2629074" y="4769473"/>
            <a:ext cx="2334227" cy="1720219"/>
            <a:chOff x="2629074" y="4769473"/>
            <a:chExt cx="2334227" cy="1720219"/>
          </a:xfrm>
        </p:grpSpPr>
        <p:pic>
          <p:nvPicPr>
            <p:cNvPr id="17" name="Picture 16" descr="A close - up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27B80820-931C-4846-85A2-6372B88AF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074" y="4769473"/>
              <a:ext cx="2334227" cy="123714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55CEC7-3B8D-4E50-82E8-E73F7A0F4411}"/>
                </a:ext>
              </a:extLst>
            </p:cNvPr>
            <p:cNvSpPr txBox="1"/>
            <p:nvPr/>
          </p:nvSpPr>
          <p:spPr>
            <a:xfrm>
              <a:off x="3244793" y="6028027"/>
              <a:ext cx="1102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V100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F2808A-E021-4AF9-A0E3-8643FE32A2E5}"/>
              </a:ext>
            </a:extLst>
          </p:cNvPr>
          <p:cNvGrpSpPr/>
          <p:nvPr/>
        </p:nvGrpSpPr>
        <p:grpSpPr>
          <a:xfrm>
            <a:off x="7376278" y="4766792"/>
            <a:ext cx="2199332" cy="1722900"/>
            <a:chOff x="7376278" y="4766792"/>
            <a:chExt cx="2199332" cy="1722900"/>
          </a:xfrm>
        </p:grpSpPr>
        <p:pic>
          <p:nvPicPr>
            <p:cNvPr id="20" name="图片 99">
              <a:extLst>
                <a:ext uri="{FF2B5EF4-FFF2-40B4-BE49-F238E27FC236}">
                  <a16:creationId xmlns:a16="http://schemas.microsoft.com/office/drawing/2014/main" id="{7791B32D-A926-4B90-8FF4-C255C3A14D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t="11188" r="10769" b="11533"/>
            <a:stretch/>
          </p:blipFill>
          <p:spPr>
            <a:xfrm>
              <a:off x="7376278" y="4766792"/>
              <a:ext cx="2199332" cy="124250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2E456E-A0F8-4C4D-963B-9ED6A2059272}"/>
                </a:ext>
              </a:extLst>
            </p:cNvPr>
            <p:cNvSpPr txBox="1"/>
            <p:nvPr/>
          </p:nvSpPr>
          <p:spPr>
            <a:xfrm>
              <a:off x="7924550" y="6028027"/>
              <a:ext cx="1102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TPU v3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96C9721-61B7-4B54-A297-F6B379BD7815}"/>
              </a:ext>
            </a:extLst>
          </p:cNvPr>
          <p:cNvSpPr/>
          <p:nvPr/>
        </p:nvSpPr>
        <p:spPr>
          <a:xfrm>
            <a:off x="2629074" y="3992498"/>
            <a:ext cx="6933849" cy="665363"/>
          </a:xfrm>
          <a:prstGeom prst="rect">
            <a:avLst/>
          </a:prstGeom>
          <a:solidFill>
            <a:srgbClr val="EF4D2C">
              <a:alpha val="30196"/>
            </a:srgbClr>
          </a:solidFill>
          <a:ln w="38100">
            <a:solidFill>
              <a:srgbClr val="EF4D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图片 3">
            <a:extLst>
              <a:ext uri="{FF2B5EF4-FFF2-40B4-BE49-F238E27FC236}">
                <a16:creationId xmlns:a16="http://schemas.microsoft.com/office/drawing/2014/main" id="{ABED183E-661B-4BCF-BA44-B8EB106CF5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26" y="4096087"/>
            <a:ext cx="2324554" cy="46491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4B3416E-FFA9-4787-9B48-2827BC3B28BF}"/>
              </a:ext>
            </a:extLst>
          </p:cNvPr>
          <p:cNvSpPr/>
          <p:nvPr/>
        </p:nvSpPr>
        <p:spPr>
          <a:xfrm>
            <a:off x="2629075" y="2094396"/>
            <a:ext cx="6933849" cy="1793732"/>
          </a:xfrm>
          <a:prstGeom prst="rect">
            <a:avLst/>
          </a:prstGeom>
          <a:solidFill>
            <a:srgbClr val="E8DAE8"/>
          </a:solidFill>
          <a:ln w="38100">
            <a:solidFill>
              <a:srgbClr val="8C4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9892EB-A3DF-4F65-89A6-5C47D1059C92}"/>
              </a:ext>
            </a:extLst>
          </p:cNvPr>
          <p:cNvSpPr txBox="1"/>
          <p:nvPr/>
        </p:nvSpPr>
        <p:spPr>
          <a:xfrm>
            <a:off x="5384898" y="3161503"/>
            <a:ext cx="1422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572B57"/>
                </a:solidFill>
              </a:rPr>
              <a:t>HFTA</a:t>
            </a:r>
            <a:endParaRPr lang="en-US" sz="2400" b="1" dirty="0">
              <a:solidFill>
                <a:srgbClr val="572B57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313FD3F-18E0-4C90-9CC8-97228D1D4B4F}"/>
              </a:ext>
            </a:extLst>
          </p:cNvPr>
          <p:cNvGrpSpPr/>
          <p:nvPr/>
        </p:nvGrpSpPr>
        <p:grpSpPr>
          <a:xfrm>
            <a:off x="5070123" y="4772231"/>
            <a:ext cx="2199332" cy="1717461"/>
            <a:chOff x="5070123" y="4772231"/>
            <a:chExt cx="2199332" cy="1717461"/>
          </a:xfrm>
        </p:grpSpPr>
        <p:pic>
          <p:nvPicPr>
            <p:cNvPr id="35" name="Picture 34" descr="A picture containing text, electronics, circuit&#10;&#10;Description automatically generated">
              <a:extLst>
                <a:ext uri="{FF2B5EF4-FFF2-40B4-BE49-F238E27FC236}">
                  <a16:creationId xmlns:a16="http://schemas.microsoft.com/office/drawing/2014/main" id="{9313C075-CF92-4A3D-ADBB-D2D77A159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0123" y="4772231"/>
              <a:ext cx="2199332" cy="123162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369007E-BB53-49F2-B88C-3DFE40773CA5}"/>
                </a:ext>
              </a:extLst>
            </p:cNvPr>
            <p:cNvSpPr txBox="1"/>
            <p:nvPr/>
          </p:nvSpPr>
          <p:spPr>
            <a:xfrm>
              <a:off x="5618395" y="6028027"/>
              <a:ext cx="1102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A100</a:t>
              </a:r>
            </a:p>
          </p:txBody>
        </p:sp>
      </p:grpSp>
      <p:sp>
        <p:nvSpPr>
          <p:cNvPr id="37" name="圆角矩形 98">
            <a:extLst>
              <a:ext uri="{FF2B5EF4-FFF2-40B4-BE49-F238E27FC236}">
                <a16:creationId xmlns:a16="http://schemas.microsoft.com/office/drawing/2014/main" id="{9B1160BF-2F83-4B27-834E-573BB937EB09}"/>
              </a:ext>
            </a:extLst>
          </p:cNvPr>
          <p:cNvSpPr/>
          <p:nvPr/>
        </p:nvSpPr>
        <p:spPr>
          <a:xfrm>
            <a:off x="7705364" y="4156777"/>
            <a:ext cx="1870246" cy="45603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 err="1">
                <a:solidFill>
                  <a:schemeClr val="tx1"/>
                </a:solidFill>
              </a:rPr>
              <a:t>PyTorch</a:t>
            </a:r>
            <a:r>
              <a:rPr lang="en-US" altLang="zh-CN" sz="2400" b="1" dirty="0">
                <a:solidFill>
                  <a:schemeClr val="tx1"/>
                </a:solidFill>
              </a:rPr>
              <a:t>/XLA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6ADB086-A319-4C0B-B020-A5EFC2D44700}"/>
              </a:ext>
            </a:extLst>
          </p:cNvPr>
          <p:cNvGrpSpPr/>
          <p:nvPr/>
        </p:nvGrpSpPr>
        <p:grpSpPr>
          <a:xfrm>
            <a:off x="2787636" y="2214979"/>
            <a:ext cx="6616727" cy="1038698"/>
            <a:chOff x="2774857" y="2214979"/>
            <a:chExt cx="6616727" cy="103869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EB541B9-7175-4E36-B402-18E6BEE2BBC4}"/>
                </a:ext>
              </a:extLst>
            </p:cNvPr>
            <p:cNvSpPr/>
            <p:nvPr/>
          </p:nvSpPr>
          <p:spPr>
            <a:xfrm>
              <a:off x="2774857" y="2214979"/>
              <a:ext cx="2038270" cy="1038698"/>
            </a:xfrm>
            <a:prstGeom prst="rect">
              <a:avLst/>
            </a:prstGeom>
            <a:solidFill>
              <a:srgbClr val="8C468C">
                <a:alpha val="60000"/>
              </a:srgbClr>
            </a:solidFill>
            <a:ln w="3810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Operators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B948D95-2F6C-4A96-AE99-3C75E42B2EFB}"/>
                </a:ext>
              </a:extLst>
            </p:cNvPr>
            <p:cNvSpPr/>
            <p:nvPr/>
          </p:nvSpPr>
          <p:spPr>
            <a:xfrm>
              <a:off x="5064086" y="2214979"/>
              <a:ext cx="2038271" cy="1038698"/>
            </a:xfrm>
            <a:prstGeom prst="rect">
              <a:avLst/>
            </a:prstGeom>
            <a:solidFill>
              <a:srgbClr val="8C468C">
                <a:alpha val="60000"/>
              </a:srgbClr>
            </a:solidFill>
            <a:ln w="3810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Optimizers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79054E2-873D-4744-B6B7-99029A1057DF}"/>
                </a:ext>
              </a:extLst>
            </p:cNvPr>
            <p:cNvSpPr/>
            <p:nvPr/>
          </p:nvSpPr>
          <p:spPr>
            <a:xfrm>
              <a:off x="7353315" y="2214979"/>
              <a:ext cx="2038269" cy="1038698"/>
            </a:xfrm>
            <a:prstGeom prst="rect">
              <a:avLst/>
            </a:prstGeom>
            <a:solidFill>
              <a:srgbClr val="8C468C">
                <a:alpha val="60000"/>
              </a:srgbClr>
            </a:solidFill>
            <a:ln w="3810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Learning Rate Schedulers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5352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6E40D31-7DBA-4E1A-A034-462705A0D076}"/>
              </a:ext>
            </a:extLst>
          </p:cNvPr>
          <p:cNvSpPr txBox="1"/>
          <p:nvPr/>
        </p:nvSpPr>
        <p:spPr>
          <a:xfrm>
            <a:off x="605349" y="1637759"/>
            <a:ext cx="71231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Conv1d, Conv2d, ConvTranspose2d</a:t>
            </a:r>
          </a:p>
          <a:p>
            <a:r>
              <a:rPr lang="en-US" sz="2400" dirty="0"/>
              <a:t>Linear </a:t>
            </a:r>
          </a:p>
          <a:p>
            <a:r>
              <a:rPr lang="en-US" sz="2400" dirty="0"/>
              <a:t>MaxPool2d, AdaptiveAvgPool2d</a:t>
            </a:r>
          </a:p>
          <a:p>
            <a:r>
              <a:rPr lang="en-US" sz="2400" dirty="0"/>
              <a:t>Dropout, Dropout2d, </a:t>
            </a:r>
          </a:p>
          <a:p>
            <a:r>
              <a:rPr lang="en-US" sz="2400" dirty="0"/>
              <a:t>BatchNorm1d, BatchNorm2d, </a:t>
            </a:r>
            <a:r>
              <a:rPr lang="en-US" sz="2400" dirty="0" err="1"/>
              <a:t>LayerNorm</a:t>
            </a:r>
            <a:r>
              <a:rPr lang="en-US" sz="2400" dirty="0"/>
              <a:t>, </a:t>
            </a:r>
          </a:p>
          <a:p>
            <a:r>
              <a:rPr lang="en-US" sz="2400" dirty="0"/>
              <a:t>Embedding </a:t>
            </a:r>
          </a:p>
          <a:p>
            <a:r>
              <a:rPr lang="en-US" sz="2400" dirty="0" err="1"/>
              <a:t>ReLU</a:t>
            </a:r>
            <a:r>
              <a:rPr lang="en-US" sz="2400" dirty="0"/>
              <a:t>, ReLU6, Tanh, </a:t>
            </a:r>
            <a:r>
              <a:rPr lang="en-US" sz="2400" dirty="0" err="1"/>
              <a:t>LeakyReLU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MultiheadAttention</a:t>
            </a:r>
            <a:r>
              <a:rPr lang="en-US" sz="2400" dirty="0"/>
              <a:t>, </a:t>
            </a:r>
            <a:r>
              <a:rPr lang="en-US" sz="2400" dirty="0" err="1"/>
              <a:t>TransformerEncoderLayer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HFTA: Fused Operators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25</a:t>
            </a:fld>
            <a:endParaRPr lang="en-US" sz="1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944102-C847-4498-8E71-E047E2B13564}"/>
              </a:ext>
            </a:extLst>
          </p:cNvPr>
          <p:cNvSpPr/>
          <p:nvPr/>
        </p:nvSpPr>
        <p:spPr>
          <a:xfrm>
            <a:off x="1475800" y="1647885"/>
            <a:ext cx="1985963" cy="300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F27A47E-93B2-4B01-AD00-24B01D6C1C38}"/>
              </a:ext>
            </a:extLst>
          </p:cNvPr>
          <p:cNvGrpSpPr/>
          <p:nvPr/>
        </p:nvGrpSpPr>
        <p:grpSpPr>
          <a:xfrm>
            <a:off x="2156035" y="2314659"/>
            <a:ext cx="3936335" cy="2646023"/>
            <a:chOff x="7282609" y="1219981"/>
            <a:chExt cx="3936335" cy="2646023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8855789-7C1F-41C8-BCFC-7AB6F5F875F8}"/>
                </a:ext>
              </a:extLst>
            </p:cNvPr>
            <p:cNvSpPr/>
            <p:nvPr/>
          </p:nvSpPr>
          <p:spPr>
            <a:xfrm>
              <a:off x="7306557" y="1540062"/>
              <a:ext cx="3738563" cy="2325942"/>
            </a:xfrm>
            <a:prstGeom prst="roundRect">
              <a:avLst>
                <a:gd name="adj" fmla="val 6971"/>
              </a:avLst>
            </a:prstGeom>
            <a:solidFill>
              <a:srgbClr val="FFC000">
                <a:alpha val="2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A5F95DA-4160-4103-8C4D-96D0D7D8E811}"/>
                </a:ext>
              </a:extLst>
            </p:cNvPr>
            <p:cNvGrpSpPr/>
            <p:nvPr/>
          </p:nvGrpSpPr>
          <p:grpSpPr>
            <a:xfrm>
              <a:off x="7389973" y="2804350"/>
              <a:ext cx="868539" cy="866203"/>
              <a:chOff x="1569316" y="1899374"/>
              <a:chExt cx="868539" cy="866203"/>
            </a:xfrm>
          </p:grpSpPr>
          <p:sp>
            <p:nvSpPr>
              <p:cNvPr id="35" name="Cube 34">
                <a:extLst>
                  <a:ext uri="{FF2B5EF4-FFF2-40B4-BE49-F238E27FC236}">
                    <a16:creationId xmlns:a16="http://schemas.microsoft.com/office/drawing/2014/main" id="{A65CF4F7-F242-4883-812D-6C1D02FBE75F}"/>
                  </a:ext>
                </a:extLst>
              </p:cNvPr>
              <p:cNvSpPr/>
              <p:nvPr/>
            </p:nvSpPr>
            <p:spPr>
              <a:xfrm>
                <a:off x="1622323" y="2512022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Cube 35">
                <a:extLst>
                  <a:ext uri="{FF2B5EF4-FFF2-40B4-BE49-F238E27FC236}">
                    <a16:creationId xmlns:a16="http://schemas.microsoft.com/office/drawing/2014/main" id="{EFEA9F98-2FE3-43D1-8070-AE2CB4AC7C55}"/>
                  </a:ext>
                </a:extLst>
              </p:cNvPr>
              <p:cNvSpPr/>
              <p:nvPr/>
            </p:nvSpPr>
            <p:spPr>
              <a:xfrm>
                <a:off x="1775914" y="2512022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Cube 36">
                <a:extLst>
                  <a:ext uri="{FF2B5EF4-FFF2-40B4-BE49-F238E27FC236}">
                    <a16:creationId xmlns:a16="http://schemas.microsoft.com/office/drawing/2014/main" id="{55719DB3-3847-4D03-9BFD-A0C2239D54D8}"/>
                  </a:ext>
                </a:extLst>
              </p:cNvPr>
              <p:cNvSpPr/>
              <p:nvPr/>
            </p:nvSpPr>
            <p:spPr>
              <a:xfrm>
                <a:off x="1929505" y="2512022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Cube 37">
                <a:extLst>
                  <a:ext uri="{FF2B5EF4-FFF2-40B4-BE49-F238E27FC236}">
                    <a16:creationId xmlns:a16="http://schemas.microsoft.com/office/drawing/2014/main" id="{D58C1BF1-9DC2-4DEC-867F-15E965F70815}"/>
                  </a:ext>
                </a:extLst>
              </p:cNvPr>
              <p:cNvSpPr/>
              <p:nvPr/>
            </p:nvSpPr>
            <p:spPr>
              <a:xfrm>
                <a:off x="2083096" y="2512022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Cube 38">
                <a:extLst>
                  <a:ext uri="{FF2B5EF4-FFF2-40B4-BE49-F238E27FC236}">
                    <a16:creationId xmlns:a16="http://schemas.microsoft.com/office/drawing/2014/main" id="{C429BBF4-1B73-4752-B485-C8DA30837169}"/>
                  </a:ext>
                </a:extLst>
              </p:cNvPr>
              <p:cNvSpPr/>
              <p:nvPr/>
            </p:nvSpPr>
            <p:spPr>
              <a:xfrm>
                <a:off x="2236687" y="2512022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Cube 39">
                <a:extLst>
                  <a:ext uri="{FF2B5EF4-FFF2-40B4-BE49-F238E27FC236}">
                    <a16:creationId xmlns:a16="http://schemas.microsoft.com/office/drawing/2014/main" id="{C09B6942-92BF-4415-BE84-27E55A1ACEAF}"/>
                  </a:ext>
                </a:extLst>
              </p:cNvPr>
              <p:cNvSpPr/>
              <p:nvPr/>
            </p:nvSpPr>
            <p:spPr>
              <a:xfrm>
                <a:off x="1622323" y="2358860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Cube 40">
                <a:extLst>
                  <a:ext uri="{FF2B5EF4-FFF2-40B4-BE49-F238E27FC236}">
                    <a16:creationId xmlns:a16="http://schemas.microsoft.com/office/drawing/2014/main" id="{73C3035E-1C7D-43C5-B793-012AA48752FE}"/>
                  </a:ext>
                </a:extLst>
              </p:cNvPr>
              <p:cNvSpPr/>
              <p:nvPr/>
            </p:nvSpPr>
            <p:spPr>
              <a:xfrm>
                <a:off x="1775914" y="2358860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Cube 41">
                <a:extLst>
                  <a:ext uri="{FF2B5EF4-FFF2-40B4-BE49-F238E27FC236}">
                    <a16:creationId xmlns:a16="http://schemas.microsoft.com/office/drawing/2014/main" id="{0FBBA77E-3CAA-4F86-882B-A1B5FD5226AD}"/>
                  </a:ext>
                </a:extLst>
              </p:cNvPr>
              <p:cNvSpPr/>
              <p:nvPr/>
            </p:nvSpPr>
            <p:spPr>
              <a:xfrm>
                <a:off x="1929505" y="2358860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Cube 42">
                <a:extLst>
                  <a:ext uri="{FF2B5EF4-FFF2-40B4-BE49-F238E27FC236}">
                    <a16:creationId xmlns:a16="http://schemas.microsoft.com/office/drawing/2014/main" id="{2409FC83-BD13-41DB-813E-A253BC809315}"/>
                  </a:ext>
                </a:extLst>
              </p:cNvPr>
              <p:cNvSpPr/>
              <p:nvPr/>
            </p:nvSpPr>
            <p:spPr>
              <a:xfrm>
                <a:off x="2083096" y="2358860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Cube 43">
                <a:extLst>
                  <a:ext uri="{FF2B5EF4-FFF2-40B4-BE49-F238E27FC236}">
                    <a16:creationId xmlns:a16="http://schemas.microsoft.com/office/drawing/2014/main" id="{806D0231-15CF-4001-8518-95F8200EE88E}"/>
                  </a:ext>
                </a:extLst>
              </p:cNvPr>
              <p:cNvSpPr/>
              <p:nvPr/>
            </p:nvSpPr>
            <p:spPr>
              <a:xfrm>
                <a:off x="2236687" y="2358860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Cube 47">
                <a:extLst>
                  <a:ext uri="{FF2B5EF4-FFF2-40B4-BE49-F238E27FC236}">
                    <a16:creationId xmlns:a16="http://schemas.microsoft.com/office/drawing/2014/main" id="{31311D96-40BA-4FB0-8376-68E43D8EF440}"/>
                  </a:ext>
                </a:extLst>
              </p:cNvPr>
              <p:cNvSpPr/>
              <p:nvPr/>
            </p:nvSpPr>
            <p:spPr>
              <a:xfrm>
                <a:off x="1622323" y="2205698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Cube 48">
                <a:extLst>
                  <a:ext uri="{FF2B5EF4-FFF2-40B4-BE49-F238E27FC236}">
                    <a16:creationId xmlns:a16="http://schemas.microsoft.com/office/drawing/2014/main" id="{AB2D8A58-512F-4B19-8A64-53CDE08F93C0}"/>
                  </a:ext>
                </a:extLst>
              </p:cNvPr>
              <p:cNvSpPr/>
              <p:nvPr/>
            </p:nvSpPr>
            <p:spPr>
              <a:xfrm>
                <a:off x="1775914" y="2205698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Cube 54">
                <a:extLst>
                  <a:ext uri="{FF2B5EF4-FFF2-40B4-BE49-F238E27FC236}">
                    <a16:creationId xmlns:a16="http://schemas.microsoft.com/office/drawing/2014/main" id="{D596BDC8-6DBB-430D-B9FA-6C53F3FC341C}"/>
                  </a:ext>
                </a:extLst>
              </p:cNvPr>
              <p:cNvSpPr/>
              <p:nvPr/>
            </p:nvSpPr>
            <p:spPr>
              <a:xfrm>
                <a:off x="1929505" y="2205698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Cube 55">
                <a:extLst>
                  <a:ext uri="{FF2B5EF4-FFF2-40B4-BE49-F238E27FC236}">
                    <a16:creationId xmlns:a16="http://schemas.microsoft.com/office/drawing/2014/main" id="{0010BEB1-1A2D-4503-87D1-CC82FE766B50}"/>
                  </a:ext>
                </a:extLst>
              </p:cNvPr>
              <p:cNvSpPr/>
              <p:nvPr/>
            </p:nvSpPr>
            <p:spPr>
              <a:xfrm>
                <a:off x="2083096" y="2205698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Cube 56">
                <a:extLst>
                  <a:ext uri="{FF2B5EF4-FFF2-40B4-BE49-F238E27FC236}">
                    <a16:creationId xmlns:a16="http://schemas.microsoft.com/office/drawing/2014/main" id="{263F7498-63FE-4EA8-93CE-5783E72B78EF}"/>
                  </a:ext>
                </a:extLst>
              </p:cNvPr>
              <p:cNvSpPr/>
              <p:nvPr/>
            </p:nvSpPr>
            <p:spPr>
              <a:xfrm>
                <a:off x="2236687" y="2205698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Cube 57">
                <a:extLst>
                  <a:ext uri="{FF2B5EF4-FFF2-40B4-BE49-F238E27FC236}">
                    <a16:creationId xmlns:a16="http://schemas.microsoft.com/office/drawing/2014/main" id="{DBBF5FE1-F4BA-453D-B006-12AEC30E54BC}"/>
                  </a:ext>
                </a:extLst>
              </p:cNvPr>
              <p:cNvSpPr/>
              <p:nvPr/>
            </p:nvSpPr>
            <p:spPr>
              <a:xfrm>
                <a:off x="1622323" y="2052536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Cube 58">
                <a:extLst>
                  <a:ext uri="{FF2B5EF4-FFF2-40B4-BE49-F238E27FC236}">
                    <a16:creationId xmlns:a16="http://schemas.microsoft.com/office/drawing/2014/main" id="{3C8276F9-C930-418C-82E4-9732211736FE}"/>
                  </a:ext>
                </a:extLst>
              </p:cNvPr>
              <p:cNvSpPr/>
              <p:nvPr/>
            </p:nvSpPr>
            <p:spPr>
              <a:xfrm>
                <a:off x="1775914" y="2052536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Cube 59">
                <a:extLst>
                  <a:ext uri="{FF2B5EF4-FFF2-40B4-BE49-F238E27FC236}">
                    <a16:creationId xmlns:a16="http://schemas.microsoft.com/office/drawing/2014/main" id="{1D16F661-0C31-4796-8445-162F7956D718}"/>
                  </a:ext>
                </a:extLst>
              </p:cNvPr>
              <p:cNvSpPr/>
              <p:nvPr/>
            </p:nvSpPr>
            <p:spPr>
              <a:xfrm>
                <a:off x="1929505" y="2052536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Cube 64">
                <a:extLst>
                  <a:ext uri="{FF2B5EF4-FFF2-40B4-BE49-F238E27FC236}">
                    <a16:creationId xmlns:a16="http://schemas.microsoft.com/office/drawing/2014/main" id="{39569B48-C11F-4E56-A3B3-B8E642F24260}"/>
                  </a:ext>
                </a:extLst>
              </p:cNvPr>
              <p:cNvSpPr/>
              <p:nvPr/>
            </p:nvSpPr>
            <p:spPr>
              <a:xfrm>
                <a:off x="2083096" y="2052536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Cube 65">
                <a:extLst>
                  <a:ext uri="{FF2B5EF4-FFF2-40B4-BE49-F238E27FC236}">
                    <a16:creationId xmlns:a16="http://schemas.microsoft.com/office/drawing/2014/main" id="{B6E941FF-7B68-4136-BC0F-0B1BF307DC98}"/>
                  </a:ext>
                </a:extLst>
              </p:cNvPr>
              <p:cNvSpPr/>
              <p:nvPr/>
            </p:nvSpPr>
            <p:spPr>
              <a:xfrm>
                <a:off x="2236687" y="2052536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Cube 68">
                <a:extLst>
                  <a:ext uri="{FF2B5EF4-FFF2-40B4-BE49-F238E27FC236}">
                    <a16:creationId xmlns:a16="http://schemas.microsoft.com/office/drawing/2014/main" id="{CDBB738E-8969-4ECB-B280-DCE0C9473CB6}"/>
                  </a:ext>
                </a:extLst>
              </p:cNvPr>
              <p:cNvSpPr/>
              <p:nvPr/>
            </p:nvSpPr>
            <p:spPr>
              <a:xfrm>
                <a:off x="1622323" y="1899374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Cube 69">
                <a:extLst>
                  <a:ext uri="{FF2B5EF4-FFF2-40B4-BE49-F238E27FC236}">
                    <a16:creationId xmlns:a16="http://schemas.microsoft.com/office/drawing/2014/main" id="{03B4E2C2-294B-40C8-8445-B20C1712B1E6}"/>
                  </a:ext>
                </a:extLst>
              </p:cNvPr>
              <p:cNvSpPr/>
              <p:nvPr/>
            </p:nvSpPr>
            <p:spPr>
              <a:xfrm>
                <a:off x="1775914" y="1899374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Cube 71">
                <a:extLst>
                  <a:ext uri="{FF2B5EF4-FFF2-40B4-BE49-F238E27FC236}">
                    <a16:creationId xmlns:a16="http://schemas.microsoft.com/office/drawing/2014/main" id="{56401E0C-394B-4274-B599-0BCFABA37DDE}"/>
                  </a:ext>
                </a:extLst>
              </p:cNvPr>
              <p:cNvSpPr/>
              <p:nvPr/>
            </p:nvSpPr>
            <p:spPr>
              <a:xfrm>
                <a:off x="1929505" y="1899374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Cube 72">
                <a:extLst>
                  <a:ext uri="{FF2B5EF4-FFF2-40B4-BE49-F238E27FC236}">
                    <a16:creationId xmlns:a16="http://schemas.microsoft.com/office/drawing/2014/main" id="{04850F75-CC5C-4A72-BAC7-CC8C77640E0A}"/>
                  </a:ext>
                </a:extLst>
              </p:cNvPr>
              <p:cNvSpPr/>
              <p:nvPr/>
            </p:nvSpPr>
            <p:spPr>
              <a:xfrm>
                <a:off x="2083096" y="1899374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BA692DAE-7F14-4F97-BAD1-776EC87F09E5}"/>
                  </a:ext>
                </a:extLst>
              </p:cNvPr>
              <p:cNvSpPr/>
              <p:nvPr/>
            </p:nvSpPr>
            <p:spPr>
              <a:xfrm>
                <a:off x="2236687" y="1899374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Cube 75">
                <a:extLst>
                  <a:ext uri="{FF2B5EF4-FFF2-40B4-BE49-F238E27FC236}">
                    <a16:creationId xmlns:a16="http://schemas.microsoft.com/office/drawing/2014/main" id="{34B089A9-EB96-4098-B554-F73E774DC005}"/>
                  </a:ext>
                </a:extLst>
              </p:cNvPr>
              <p:cNvSpPr/>
              <p:nvPr/>
            </p:nvSpPr>
            <p:spPr>
              <a:xfrm>
                <a:off x="1569316" y="2564790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Cube 76">
                <a:extLst>
                  <a:ext uri="{FF2B5EF4-FFF2-40B4-BE49-F238E27FC236}">
                    <a16:creationId xmlns:a16="http://schemas.microsoft.com/office/drawing/2014/main" id="{B3FC1CC6-0EEA-4527-8590-9444FBB5B6CE}"/>
                  </a:ext>
                </a:extLst>
              </p:cNvPr>
              <p:cNvSpPr/>
              <p:nvPr/>
            </p:nvSpPr>
            <p:spPr>
              <a:xfrm>
                <a:off x="1722907" y="2564790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Cube 77">
                <a:extLst>
                  <a:ext uri="{FF2B5EF4-FFF2-40B4-BE49-F238E27FC236}">
                    <a16:creationId xmlns:a16="http://schemas.microsoft.com/office/drawing/2014/main" id="{EA484B47-4660-43D1-94EC-6F124E5F95A3}"/>
                  </a:ext>
                </a:extLst>
              </p:cNvPr>
              <p:cNvSpPr/>
              <p:nvPr/>
            </p:nvSpPr>
            <p:spPr>
              <a:xfrm>
                <a:off x="1876498" y="2564790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Cube 78">
                <a:extLst>
                  <a:ext uri="{FF2B5EF4-FFF2-40B4-BE49-F238E27FC236}">
                    <a16:creationId xmlns:a16="http://schemas.microsoft.com/office/drawing/2014/main" id="{3DCE8FF8-608B-471C-A7A9-C48B0FB970B5}"/>
                  </a:ext>
                </a:extLst>
              </p:cNvPr>
              <p:cNvSpPr/>
              <p:nvPr/>
            </p:nvSpPr>
            <p:spPr>
              <a:xfrm>
                <a:off x="2030089" y="2564790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Cube 79">
                <a:extLst>
                  <a:ext uri="{FF2B5EF4-FFF2-40B4-BE49-F238E27FC236}">
                    <a16:creationId xmlns:a16="http://schemas.microsoft.com/office/drawing/2014/main" id="{8D094E69-48F5-45F8-B7CE-A65729FE7A6C}"/>
                  </a:ext>
                </a:extLst>
              </p:cNvPr>
              <p:cNvSpPr/>
              <p:nvPr/>
            </p:nvSpPr>
            <p:spPr>
              <a:xfrm>
                <a:off x="2183680" y="2564790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Cube 81">
                <a:extLst>
                  <a:ext uri="{FF2B5EF4-FFF2-40B4-BE49-F238E27FC236}">
                    <a16:creationId xmlns:a16="http://schemas.microsoft.com/office/drawing/2014/main" id="{2054F1D2-9FB3-4FFA-A552-E4A1FB7CA263}"/>
                  </a:ext>
                </a:extLst>
              </p:cNvPr>
              <p:cNvSpPr/>
              <p:nvPr/>
            </p:nvSpPr>
            <p:spPr>
              <a:xfrm>
                <a:off x="1569316" y="2411628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Cube 84">
                <a:extLst>
                  <a:ext uri="{FF2B5EF4-FFF2-40B4-BE49-F238E27FC236}">
                    <a16:creationId xmlns:a16="http://schemas.microsoft.com/office/drawing/2014/main" id="{A220D009-F1C2-4225-84EA-61F24DB6C1FB}"/>
                  </a:ext>
                </a:extLst>
              </p:cNvPr>
              <p:cNvSpPr/>
              <p:nvPr/>
            </p:nvSpPr>
            <p:spPr>
              <a:xfrm>
                <a:off x="1722907" y="2411628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Cube 85">
                <a:extLst>
                  <a:ext uri="{FF2B5EF4-FFF2-40B4-BE49-F238E27FC236}">
                    <a16:creationId xmlns:a16="http://schemas.microsoft.com/office/drawing/2014/main" id="{6B5E5DBE-03C0-4D75-BF53-665764142C57}"/>
                  </a:ext>
                </a:extLst>
              </p:cNvPr>
              <p:cNvSpPr/>
              <p:nvPr/>
            </p:nvSpPr>
            <p:spPr>
              <a:xfrm>
                <a:off x="1876498" y="2411628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Cube 86">
                <a:extLst>
                  <a:ext uri="{FF2B5EF4-FFF2-40B4-BE49-F238E27FC236}">
                    <a16:creationId xmlns:a16="http://schemas.microsoft.com/office/drawing/2014/main" id="{05AA73B7-B7BD-4CF5-AD57-95D395BDEE83}"/>
                  </a:ext>
                </a:extLst>
              </p:cNvPr>
              <p:cNvSpPr/>
              <p:nvPr/>
            </p:nvSpPr>
            <p:spPr>
              <a:xfrm>
                <a:off x="2030089" y="2411628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Cube 87">
                <a:extLst>
                  <a:ext uri="{FF2B5EF4-FFF2-40B4-BE49-F238E27FC236}">
                    <a16:creationId xmlns:a16="http://schemas.microsoft.com/office/drawing/2014/main" id="{82CBEA70-9AB9-44FD-B7F6-2EBB8147B6F2}"/>
                  </a:ext>
                </a:extLst>
              </p:cNvPr>
              <p:cNvSpPr/>
              <p:nvPr/>
            </p:nvSpPr>
            <p:spPr>
              <a:xfrm>
                <a:off x="2183680" y="2411628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Cube 88">
                <a:extLst>
                  <a:ext uri="{FF2B5EF4-FFF2-40B4-BE49-F238E27FC236}">
                    <a16:creationId xmlns:a16="http://schemas.microsoft.com/office/drawing/2014/main" id="{2DB1DECF-BCDA-4C41-B646-361D90B6A32F}"/>
                  </a:ext>
                </a:extLst>
              </p:cNvPr>
              <p:cNvSpPr/>
              <p:nvPr/>
            </p:nvSpPr>
            <p:spPr>
              <a:xfrm>
                <a:off x="1569316" y="2258466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Cube 89">
                <a:extLst>
                  <a:ext uri="{FF2B5EF4-FFF2-40B4-BE49-F238E27FC236}">
                    <a16:creationId xmlns:a16="http://schemas.microsoft.com/office/drawing/2014/main" id="{2D425932-16E4-40A3-A12E-EE201D7AAA16}"/>
                  </a:ext>
                </a:extLst>
              </p:cNvPr>
              <p:cNvSpPr/>
              <p:nvPr/>
            </p:nvSpPr>
            <p:spPr>
              <a:xfrm>
                <a:off x="1722907" y="2258466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Cube 90">
                <a:extLst>
                  <a:ext uri="{FF2B5EF4-FFF2-40B4-BE49-F238E27FC236}">
                    <a16:creationId xmlns:a16="http://schemas.microsoft.com/office/drawing/2014/main" id="{500F6B1F-D2E3-40AA-BCE7-404DE9C7AAE9}"/>
                  </a:ext>
                </a:extLst>
              </p:cNvPr>
              <p:cNvSpPr/>
              <p:nvPr/>
            </p:nvSpPr>
            <p:spPr>
              <a:xfrm>
                <a:off x="1876498" y="2258466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Cube 91">
                <a:extLst>
                  <a:ext uri="{FF2B5EF4-FFF2-40B4-BE49-F238E27FC236}">
                    <a16:creationId xmlns:a16="http://schemas.microsoft.com/office/drawing/2014/main" id="{A9775756-3CFF-4844-94AF-E4651B6394CB}"/>
                  </a:ext>
                </a:extLst>
              </p:cNvPr>
              <p:cNvSpPr/>
              <p:nvPr/>
            </p:nvSpPr>
            <p:spPr>
              <a:xfrm>
                <a:off x="2030089" y="2258466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Cube 92">
                <a:extLst>
                  <a:ext uri="{FF2B5EF4-FFF2-40B4-BE49-F238E27FC236}">
                    <a16:creationId xmlns:a16="http://schemas.microsoft.com/office/drawing/2014/main" id="{8442EE06-5BBC-496F-9958-7C7922D854F5}"/>
                  </a:ext>
                </a:extLst>
              </p:cNvPr>
              <p:cNvSpPr/>
              <p:nvPr/>
            </p:nvSpPr>
            <p:spPr>
              <a:xfrm>
                <a:off x="2183680" y="2258466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Cube 93">
                <a:extLst>
                  <a:ext uri="{FF2B5EF4-FFF2-40B4-BE49-F238E27FC236}">
                    <a16:creationId xmlns:a16="http://schemas.microsoft.com/office/drawing/2014/main" id="{2F47E0BF-2739-417C-BAFB-D5E6B7BE9172}"/>
                  </a:ext>
                </a:extLst>
              </p:cNvPr>
              <p:cNvSpPr/>
              <p:nvPr/>
            </p:nvSpPr>
            <p:spPr>
              <a:xfrm>
                <a:off x="1569316" y="2105304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Cube 94">
                <a:extLst>
                  <a:ext uri="{FF2B5EF4-FFF2-40B4-BE49-F238E27FC236}">
                    <a16:creationId xmlns:a16="http://schemas.microsoft.com/office/drawing/2014/main" id="{03400206-5A07-4D95-BD31-0E43542F639C}"/>
                  </a:ext>
                </a:extLst>
              </p:cNvPr>
              <p:cNvSpPr/>
              <p:nvPr/>
            </p:nvSpPr>
            <p:spPr>
              <a:xfrm>
                <a:off x="1722907" y="2105304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Cube 95">
                <a:extLst>
                  <a:ext uri="{FF2B5EF4-FFF2-40B4-BE49-F238E27FC236}">
                    <a16:creationId xmlns:a16="http://schemas.microsoft.com/office/drawing/2014/main" id="{E5955D58-E88A-410D-8E63-9A8173C840F7}"/>
                  </a:ext>
                </a:extLst>
              </p:cNvPr>
              <p:cNvSpPr/>
              <p:nvPr/>
            </p:nvSpPr>
            <p:spPr>
              <a:xfrm>
                <a:off x="1876498" y="2105304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Cube 96">
                <a:extLst>
                  <a:ext uri="{FF2B5EF4-FFF2-40B4-BE49-F238E27FC236}">
                    <a16:creationId xmlns:a16="http://schemas.microsoft.com/office/drawing/2014/main" id="{23D15A53-3395-4F07-A997-972F99ECEE2D}"/>
                  </a:ext>
                </a:extLst>
              </p:cNvPr>
              <p:cNvSpPr/>
              <p:nvPr/>
            </p:nvSpPr>
            <p:spPr>
              <a:xfrm>
                <a:off x="2030089" y="2105304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Cube 97">
                <a:extLst>
                  <a:ext uri="{FF2B5EF4-FFF2-40B4-BE49-F238E27FC236}">
                    <a16:creationId xmlns:a16="http://schemas.microsoft.com/office/drawing/2014/main" id="{62D2F644-6608-4319-AB71-B606C7401695}"/>
                  </a:ext>
                </a:extLst>
              </p:cNvPr>
              <p:cNvSpPr/>
              <p:nvPr/>
            </p:nvSpPr>
            <p:spPr>
              <a:xfrm>
                <a:off x="2183680" y="2105304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Cube 98">
                <a:extLst>
                  <a:ext uri="{FF2B5EF4-FFF2-40B4-BE49-F238E27FC236}">
                    <a16:creationId xmlns:a16="http://schemas.microsoft.com/office/drawing/2014/main" id="{228327EC-21ED-4765-9CD0-A25DCAD91B8B}"/>
                  </a:ext>
                </a:extLst>
              </p:cNvPr>
              <p:cNvSpPr/>
              <p:nvPr/>
            </p:nvSpPr>
            <p:spPr>
              <a:xfrm>
                <a:off x="1569316" y="1952142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Cube 99">
                <a:extLst>
                  <a:ext uri="{FF2B5EF4-FFF2-40B4-BE49-F238E27FC236}">
                    <a16:creationId xmlns:a16="http://schemas.microsoft.com/office/drawing/2014/main" id="{B68ED3F5-1F2C-48A9-AC57-3286C57C91BB}"/>
                  </a:ext>
                </a:extLst>
              </p:cNvPr>
              <p:cNvSpPr/>
              <p:nvPr/>
            </p:nvSpPr>
            <p:spPr>
              <a:xfrm>
                <a:off x="1722907" y="1952142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Cube 100">
                <a:extLst>
                  <a:ext uri="{FF2B5EF4-FFF2-40B4-BE49-F238E27FC236}">
                    <a16:creationId xmlns:a16="http://schemas.microsoft.com/office/drawing/2014/main" id="{5714A170-D9E0-480D-B4FB-EFE3B28A8E57}"/>
                  </a:ext>
                </a:extLst>
              </p:cNvPr>
              <p:cNvSpPr/>
              <p:nvPr/>
            </p:nvSpPr>
            <p:spPr>
              <a:xfrm>
                <a:off x="1876498" y="1952142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Cube 101">
                <a:extLst>
                  <a:ext uri="{FF2B5EF4-FFF2-40B4-BE49-F238E27FC236}">
                    <a16:creationId xmlns:a16="http://schemas.microsoft.com/office/drawing/2014/main" id="{0A4340E4-1B10-4431-BC64-9AD90C14F501}"/>
                  </a:ext>
                </a:extLst>
              </p:cNvPr>
              <p:cNvSpPr/>
              <p:nvPr/>
            </p:nvSpPr>
            <p:spPr>
              <a:xfrm>
                <a:off x="2030089" y="1952142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Cube 102">
                <a:extLst>
                  <a:ext uri="{FF2B5EF4-FFF2-40B4-BE49-F238E27FC236}">
                    <a16:creationId xmlns:a16="http://schemas.microsoft.com/office/drawing/2014/main" id="{FBDB88E8-E8CD-46AE-A037-8B9349E78C30}"/>
                  </a:ext>
                </a:extLst>
              </p:cNvPr>
              <p:cNvSpPr/>
              <p:nvPr/>
            </p:nvSpPr>
            <p:spPr>
              <a:xfrm>
                <a:off x="2183680" y="1952142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86725D30-266F-4047-8A8A-890E3FE1A355}"/>
                </a:ext>
              </a:extLst>
            </p:cNvPr>
            <p:cNvGrpSpPr/>
            <p:nvPr/>
          </p:nvGrpSpPr>
          <p:grpSpPr>
            <a:xfrm>
              <a:off x="8971649" y="3158299"/>
              <a:ext cx="561357" cy="559879"/>
              <a:chOff x="3006595" y="3431635"/>
              <a:chExt cx="561357" cy="559879"/>
            </a:xfrm>
          </p:grpSpPr>
          <p:sp>
            <p:nvSpPr>
              <p:cNvPr id="105" name="Cube 104">
                <a:extLst>
                  <a:ext uri="{FF2B5EF4-FFF2-40B4-BE49-F238E27FC236}">
                    <a16:creationId xmlns:a16="http://schemas.microsoft.com/office/drawing/2014/main" id="{11230DC0-6F76-404E-B3F3-050FA5AC5D23}"/>
                  </a:ext>
                </a:extLst>
              </p:cNvPr>
              <p:cNvSpPr/>
              <p:nvPr/>
            </p:nvSpPr>
            <p:spPr>
              <a:xfrm>
                <a:off x="3059602" y="3737959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Cube 105">
                <a:extLst>
                  <a:ext uri="{FF2B5EF4-FFF2-40B4-BE49-F238E27FC236}">
                    <a16:creationId xmlns:a16="http://schemas.microsoft.com/office/drawing/2014/main" id="{4469AAE4-7AF8-42ED-82C4-2E40807F800E}"/>
                  </a:ext>
                </a:extLst>
              </p:cNvPr>
              <p:cNvSpPr/>
              <p:nvPr/>
            </p:nvSpPr>
            <p:spPr>
              <a:xfrm>
                <a:off x="3213193" y="3737959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Cube 106">
                <a:extLst>
                  <a:ext uri="{FF2B5EF4-FFF2-40B4-BE49-F238E27FC236}">
                    <a16:creationId xmlns:a16="http://schemas.microsoft.com/office/drawing/2014/main" id="{3493DB23-0324-4B14-BCB5-17366B0E266B}"/>
                  </a:ext>
                </a:extLst>
              </p:cNvPr>
              <p:cNvSpPr/>
              <p:nvPr/>
            </p:nvSpPr>
            <p:spPr>
              <a:xfrm>
                <a:off x="3366784" y="3737959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Cube 107">
                <a:extLst>
                  <a:ext uri="{FF2B5EF4-FFF2-40B4-BE49-F238E27FC236}">
                    <a16:creationId xmlns:a16="http://schemas.microsoft.com/office/drawing/2014/main" id="{BB5D6A5C-EAF4-4951-8CA8-C76261AE1EBD}"/>
                  </a:ext>
                </a:extLst>
              </p:cNvPr>
              <p:cNvSpPr/>
              <p:nvPr/>
            </p:nvSpPr>
            <p:spPr>
              <a:xfrm>
                <a:off x="3059602" y="3584797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Cube 108">
                <a:extLst>
                  <a:ext uri="{FF2B5EF4-FFF2-40B4-BE49-F238E27FC236}">
                    <a16:creationId xmlns:a16="http://schemas.microsoft.com/office/drawing/2014/main" id="{1ACCB526-BBA7-45FD-A120-E35020F79A8C}"/>
                  </a:ext>
                </a:extLst>
              </p:cNvPr>
              <p:cNvSpPr/>
              <p:nvPr/>
            </p:nvSpPr>
            <p:spPr>
              <a:xfrm>
                <a:off x="3213193" y="3584797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Cube 109">
                <a:extLst>
                  <a:ext uri="{FF2B5EF4-FFF2-40B4-BE49-F238E27FC236}">
                    <a16:creationId xmlns:a16="http://schemas.microsoft.com/office/drawing/2014/main" id="{35D2A90F-EA36-43A9-97A9-510BE407704F}"/>
                  </a:ext>
                </a:extLst>
              </p:cNvPr>
              <p:cNvSpPr/>
              <p:nvPr/>
            </p:nvSpPr>
            <p:spPr>
              <a:xfrm>
                <a:off x="3366784" y="3584797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Cube 110">
                <a:extLst>
                  <a:ext uri="{FF2B5EF4-FFF2-40B4-BE49-F238E27FC236}">
                    <a16:creationId xmlns:a16="http://schemas.microsoft.com/office/drawing/2014/main" id="{D80E9A59-671F-44CC-B549-23B6676D5454}"/>
                  </a:ext>
                </a:extLst>
              </p:cNvPr>
              <p:cNvSpPr/>
              <p:nvPr/>
            </p:nvSpPr>
            <p:spPr>
              <a:xfrm>
                <a:off x="3059602" y="3431635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Cube 111">
                <a:extLst>
                  <a:ext uri="{FF2B5EF4-FFF2-40B4-BE49-F238E27FC236}">
                    <a16:creationId xmlns:a16="http://schemas.microsoft.com/office/drawing/2014/main" id="{99FA107C-1C67-4AD9-9CF4-1D3AFD8D32C7}"/>
                  </a:ext>
                </a:extLst>
              </p:cNvPr>
              <p:cNvSpPr/>
              <p:nvPr/>
            </p:nvSpPr>
            <p:spPr>
              <a:xfrm>
                <a:off x="3213193" y="3431635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Cube 112">
                <a:extLst>
                  <a:ext uri="{FF2B5EF4-FFF2-40B4-BE49-F238E27FC236}">
                    <a16:creationId xmlns:a16="http://schemas.microsoft.com/office/drawing/2014/main" id="{EC53363D-EADF-4681-A7C7-36853A51B73B}"/>
                  </a:ext>
                </a:extLst>
              </p:cNvPr>
              <p:cNvSpPr/>
              <p:nvPr/>
            </p:nvSpPr>
            <p:spPr>
              <a:xfrm>
                <a:off x="3366784" y="3431635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Cube 113">
                <a:extLst>
                  <a:ext uri="{FF2B5EF4-FFF2-40B4-BE49-F238E27FC236}">
                    <a16:creationId xmlns:a16="http://schemas.microsoft.com/office/drawing/2014/main" id="{FAD2C5AE-70D0-4091-97C3-111E5D4C0D99}"/>
                  </a:ext>
                </a:extLst>
              </p:cNvPr>
              <p:cNvSpPr/>
              <p:nvPr/>
            </p:nvSpPr>
            <p:spPr>
              <a:xfrm>
                <a:off x="3006595" y="3790727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Cube 114">
                <a:extLst>
                  <a:ext uri="{FF2B5EF4-FFF2-40B4-BE49-F238E27FC236}">
                    <a16:creationId xmlns:a16="http://schemas.microsoft.com/office/drawing/2014/main" id="{FA4712CB-61C4-4DDD-9E64-991B4E90E381}"/>
                  </a:ext>
                </a:extLst>
              </p:cNvPr>
              <p:cNvSpPr/>
              <p:nvPr/>
            </p:nvSpPr>
            <p:spPr>
              <a:xfrm>
                <a:off x="3160186" y="3790727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Cube 115">
                <a:extLst>
                  <a:ext uri="{FF2B5EF4-FFF2-40B4-BE49-F238E27FC236}">
                    <a16:creationId xmlns:a16="http://schemas.microsoft.com/office/drawing/2014/main" id="{105C163F-EFFE-4A42-B399-3F28F6680710}"/>
                  </a:ext>
                </a:extLst>
              </p:cNvPr>
              <p:cNvSpPr/>
              <p:nvPr/>
            </p:nvSpPr>
            <p:spPr>
              <a:xfrm>
                <a:off x="3313777" y="3790727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Cube 116">
                <a:extLst>
                  <a:ext uri="{FF2B5EF4-FFF2-40B4-BE49-F238E27FC236}">
                    <a16:creationId xmlns:a16="http://schemas.microsoft.com/office/drawing/2014/main" id="{5F255A8A-996E-43E1-BF6B-77D1A21FBEC3}"/>
                  </a:ext>
                </a:extLst>
              </p:cNvPr>
              <p:cNvSpPr/>
              <p:nvPr/>
            </p:nvSpPr>
            <p:spPr>
              <a:xfrm>
                <a:off x="3006595" y="3637565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Cube 117">
                <a:extLst>
                  <a:ext uri="{FF2B5EF4-FFF2-40B4-BE49-F238E27FC236}">
                    <a16:creationId xmlns:a16="http://schemas.microsoft.com/office/drawing/2014/main" id="{6FAD79DF-4608-41D4-B9F8-10701AA976B4}"/>
                  </a:ext>
                </a:extLst>
              </p:cNvPr>
              <p:cNvSpPr/>
              <p:nvPr/>
            </p:nvSpPr>
            <p:spPr>
              <a:xfrm>
                <a:off x="3160186" y="3637565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Cube 118">
                <a:extLst>
                  <a:ext uri="{FF2B5EF4-FFF2-40B4-BE49-F238E27FC236}">
                    <a16:creationId xmlns:a16="http://schemas.microsoft.com/office/drawing/2014/main" id="{05964A68-D5CA-4D0C-863A-FBD506C47E51}"/>
                  </a:ext>
                </a:extLst>
              </p:cNvPr>
              <p:cNvSpPr/>
              <p:nvPr/>
            </p:nvSpPr>
            <p:spPr>
              <a:xfrm>
                <a:off x="3313777" y="3637565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Cube 119">
                <a:extLst>
                  <a:ext uri="{FF2B5EF4-FFF2-40B4-BE49-F238E27FC236}">
                    <a16:creationId xmlns:a16="http://schemas.microsoft.com/office/drawing/2014/main" id="{A9A5D32D-AF81-46F2-A73F-B14DB373B585}"/>
                  </a:ext>
                </a:extLst>
              </p:cNvPr>
              <p:cNvSpPr/>
              <p:nvPr/>
            </p:nvSpPr>
            <p:spPr>
              <a:xfrm>
                <a:off x="3006595" y="3484403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Cube 120">
                <a:extLst>
                  <a:ext uri="{FF2B5EF4-FFF2-40B4-BE49-F238E27FC236}">
                    <a16:creationId xmlns:a16="http://schemas.microsoft.com/office/drawing/2014/main" id="{64BA75BC-BD1A-4F2C-9F62-96676A901F69}"/>
                  </a:ext>
                </a:extLst>
              </p:cNvPr>
              <p:cNvSpPr/>
              <p:nvPr/>
            </p:nvSpPr>
            <p:spPr>
              <a:xfrm>
                <a:off x="3160186" y="3484403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Cube 121">
                <a:extLst>
                  <a:ext uri="{FF2B5EF4-FFF2-40B4-BE49-F238E27FC236}">
                    <a16:creationId xmlns:a16="http://schemas.microsoft.com/office/drawing/2014/main" id="{5F659307-26CA-4E33-937D-802B2361CFD0}"/>
                  </a:ext>
                </a:extLst>
              </p:cNvPr>
              <p:cNvSpPr/>
              <p:nvPr/>
            </p:nvSpPr>
            <p:spPr>
              <a:xfrm>
                <a:off x="3313777" y="3484403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CD3734F4-824C-49BE-9A02-3EFF8534AB01}"/>
                </a:ext>
              </a:extLst>
            </p:cNvPr>
            <p:cNvGrpSpPr/>
            <p:nvPr/>
          </p:nvGrpSpPr>
          <p:grpSpPr>
            <a:xfrm>
              <a:off x="7392365" y="1888891"/>
              <a:ext cx="868539" cy="866203"/>
              <a:chOff x="1571708" y="983915"/>
              <a:chExt cx="868539" cy="866203"/>
            </a:xfrm>
          </p:grpSpPr>
          <p:sp>
            <p:nvSpPr>
              <p:cNvPr id="124" name="Cube 123">
                <a:extLst>
                  <a:ext uri="{FF2B5EF4-FFF2-40B4-BE49-F238E27FC236}">
                    <a16:creationId xmlns:a16="http://schemas.microsoft.com/office/drawing/2014/main" id="{D9BA2AAB-AB6C-4E0F-8E40-82611151732E}"/>
                  </a:ext>
                </a:extLst>
              </p:cNvPr>
              <p:cNvSpPr/>
              <p:nvPr/>
            </p:nvSpPr>
            <p:spPr>
              <a:xfrm>
                <a:off x="1624715" y="1596563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Cube 124">
                <a:extLst>
                  <a:ext uri="{FF2B5EF4-FFF2-40B4-BE49-F238E27FC236}">
                    <a16:creationId xmlns:a16="http://schemas.microsoft.com/office/drawing/2014/main" id="{A902D620-B561-4485-B21F-3A0AB8F74E33}"/>
                  </a:ext>
                </a:extLst>
              </p:cNvPr>
              <p:cNvSpPr/>
              <p:nvPr/>
            </p:nvSpPr>
            <p:spPr>
              <a:xfrm>
                <a:off x="1778306" y="1596563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Cube 125">
                <a:extLst>
                  <a:ext uri="{FF2B5EF4-FFF2-40B4-BE49-F238E27FC236}">
                    <a16:creationId xmlns:a16="http://schemas.microsoft.com/office/drawing/2014/main" id="{DDAE306C-1404-4627-86D7-6965343FF4F3}"/>
                  </a:ext>
                </a:extLst>
              </p:cNvPr>
              <p:cNvSpPr/>
              <p:nvPr/>
            </p:nvSpPr>
            <p:spPr>
              <a:xfrm>
                <a:off x="1931897" y="1596563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Cube 126">
                <a:extLst>
                  <a:ext uri="{FF2B5EF4-FFF2-40B4-BE49-F238E27FC236}">
                    <a16:creationId xmlns:a16="http://schemas.microsoft.com/office/drawing/2014/main" id="{C3080AD9-3311-4F57-B27E-47EAC3AA3156}"/>
                  </a:ext>
                </a:extLst>
              </p:cNvPr>
              <p:cNvSpPr/>
              <p:nvPr/>
            </p:nvSpPr>
            <p:spPr>
              <a:xfrm>
                <a:off x="2085488" y="1596563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Cube 127">
                <a:extLst>
                  <a:ext uri="{FF2B5EF4-FFF2-40B4-BE49-F238E27FC236}">
                    <a16:creationId xmlns:a16="http://schemas.microsoft.com/office/drawing/2014/main" id="{C0E201A0-B3F6-4350-9633-59CFF62EC19B}"/>
                  </a:ext>
                </a:extLst>
              </p:cNvPr>
              <p:cNvSpPr/>
              <p:nvPr/>
            </p:nvSpPr>
            <p:spPr>
              <a:xfrm>
                <a:off x="2239079" y="1596563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Cube 128">
                <a:extLst>
                  <a:ext uri="{FF2B5EF4-FFF2-40B4-BE49-F238E27FC236}">
                    <a16:creationId xmlns:a16="http://schemas.microsoft.com/office/drawing/2014/main" id="{E59E5D69-1B3C-42E2-8E52-CB9B7BBF576D}"/>
                  </a:ext>
                </a:extLst>
              </p:cNvPr>
              <p:cNvSpPr/>
              <p:nvPr/>
            </p:nvSpPr>
            <p:spPr>
              <a:xfrm>
                <a:off x="1624715" y="1443401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Cube 129">
                <a:extLst>
                  <a:ext uri="{FF2B5EF4-FFF2-40B4-BE49-F238E27FC236}">
                    <a16:creationId xmlns:a16="http://schemas.microsoft.com/office/drawing/2014/main" id="{0544BA1A-F94D-405E-AE1B-E689729EB8CE}"/>
                  </a:ext>
                </a:extLst>
              </p:cNvPr>
              <p:cNvSpPr/>
              <p:nvPr/>
            </p:nvSpPr>
            <p:spPr>
              <a:xfrm>
                <a:off x="1778306" y="1443401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Cube 130">
                <a:extLst>
                  <a:ext uri="{FF2B5EF4-FFF2-40B4-BE49-F238E27FC236}">
                    <a16:creationId xmlns:a16="http://schemas.microsoft.com/office/drawing/2014/main" id="{F83EECCB-20A1-47BB-A8B8-65BA1FAF3AE7}"/>
                  </a:ext>
                </a:extLst>
              </p:cNvPr>
              <p:cNvSpPr/>
              <p:nvPr/>
            </p:nvSpPr>
            <p:spPr>
              <a:xfrm>
                <a:off x="1931897" y="1443401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Cube 131">
                <a:extLst>
                  <a:ext uri="{FF2B5EF4-FFF2-40B4-BE49-F238E27FC236}">
                    <a16:creationId xmlns:a16="http://schemas.microsoft.com/office/drawing/2014/main" id="{57F905E9-D625-4C55-A132-326B95168D5B}"/>
                  </a:ext>
                </a:extLst>
              </p:cNvPr>
              <p:cNvSpPr/>
              <p:nvPr/>
            </p:nvSpPr>
            <p:spPr>
              <a:xfrm>
                <a:off x="2085488" y="1443401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Cube 132">
                <a:extLst>
                  <a:ext uri="{FF2B5EF4-FFF2-40B4-BE49-F238E27FC236}">
                    <a16:creationId xmlns:a16="http://schemas.microsoft.com/office/drawing/2014/main" id="{A69EE489-A545-4197-A947-60DEE3862165}"/>
                  </a:ext>
                </a:extLst>
              </p:cNvPr>
              <p:cNvSpPr/>
              <p:nvPr/>
            </p:nvSpPr>
            <p:spPr>
              <a:xfrm>
                <a:off x="2239079" y="1443401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Cube 133">
                <a:extLst>
                  <a:ext uri="{FF2B5EF4-FFF2-40B4-BE49-F238E27FC236}">
                    <a16:creationId xmlns:a16="http://schemas.microsoft.com/office/drawing/2014/main" id="{D553C6E9-92BD-4EA1-B477-F1CE91E93978}"/>
                  </a:ext>
                </a:extLst>
              </p:cNvPr>
              <p:cNvSpPr/>
              <p:nvPr/>
            </p:nvSpPr>
            <p:spPr>
              <a:xfrm>
                <a:off x="1624715" y="1290239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Cube 134">
                <a:extLst>
                  <a:ext uri="{FF2B5EF4-FFF2-40B4-BE49-F238E27FC236}">
                    <a16:creationId xmlns:a16="http://schemas.microsoft.com/office/drawing/2014/main" id="{CAD26ACC-D3D1-4A0C-916A-DB1F1FDC4217}"/>
                  </a:ext>
                </a:extLst>
              </p:cNvPr>
              <p:cNvSpPr/>
              <p:nvPr/>
            </p:nvSpPr>
            <p:spPr>
              <a:xfrm>
                <a:off x="1778306" y="1290239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Cube 135">
                <a:extLst>
                  <a:ext uri="{FF2B5EF4-FFF2-40B4-BE49-F238E27FC236}">
                    <a16:creationId xmlns:a16="http://schemas.microsoft.com/office/drawing/2014/main" id="{1FA4A228-13FF-4FF9-A306-AF7C89127B61}"/>
                  </a:ext>
                </a:extLst>
              </p:cNvPr>
              <p:cNvSpPr/>
              <p:nvPr/>
            </p:nvSpPr>
            <p:spPr>
              <a:xfrm>
                <a:off x="1931897" y="1290239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Cube 136">
                <a:extLst>
                  <a:ext uri="{FF2B5EF4-FFF2-40B4-BE49-F238E27FC236}">
                    <a16:creationId xmlns:a16="http://schemas.microsoft.com/office/drawing/2014/main" id="{F038F3C3-CCD6-4932-8F01-CADEE42ED2D6}"/>
                  </a:ext>
                </a:extLst>
              </p:cNvPr>
              <p:cNvSpPr/>
              <p:nvPr/>
            </p:nvSpPr>
            <p:spPr>
              <a:xfrm>
                <a:off x="2085488" y="1290239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Cube 137">
                <a:extLst>
                  <a:ext uri="{FF2B5EF4-FFF2-40B4-BE49-F238E27FC236}">
                    <a16:creationId xmlns:a16="http://schemas.microsoft.com/office/drawing/2014/main" id="{FFD3F328-5334-4302-A42A-3C6F32A73416}"/>
                  </a:ext>
                </a:extLst>
              </p:cNvPr>
              <p:cNvSpPr/>
              <p:nvPr/>
            </p:nvSpPr>
            <p:spPr>
              <a:xfrm>
                <a:off x="2239079" y="1290239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Cube 138">
                <a:extLst>
                  <a:ext uri="{FF2B5EF4-FFF2-40B4-BE49-F238E27FC236}">
                    <a16:creationId xmlns:a16="http://schemas.microsoft.com/office/drawing/2014/main" id="{FE848BA2-7554-4113-B85F-0C5FCE6093A5}"/>
                  </a:ext>
                </a:extLst>
              </p:cNvPr>
              <p:cNvSpPr/>
              <p:nvPr/>
            </p:nvSpPr>
            <p:spPr>
              <a:xfrm>
                <a:off x="1624715" y="1137077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Cube 139">
                <a:extLst>
                  <a:ext uri="{FF2B5EF4-FFF2-40B4-BE49-F238E27FC236}">
                    <a16:creationId xmlns:a16="http://schemas.microsoft.com/office/drawing/2014/main" id="{502EDE76-BC7D-4731-B2A1-5161C5341CA0}"/>
                  </a:ext>
                </a:extLst>
              </p:cNvPr>
              <p:cNvSpPr/>
              <p:nvPr/>
            </p:nvSpPr>
            <p:spPr>
              <a:xfrm>
                <a:off x="1778306" y="1137077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Cube 140">
                <a:extLst>
                  <a:ext uri="{FF2B5EF4-FFF2-40B4-BE49-F238E27FC236}">
                    <a16:creationId xmlns:a16="http://schemas.microsoft.com/office/drawing/2014/main" id="{625399B7-61A9-4B2E-92C6-9AD994427923}"/>
                  </a:ext>
                </a:extLst>
              </p:cNvPr>
              <p:cNvSpPr/>
              <p:nvPr/>
            </p:nvSpPr>
            <p:spPr>
              <a:xfrm>
                <a:off x="1931897" y="1137077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Cube 141">
                <a:extLst>
                  <a:ext uri="{FF2B5EF4-FFF2-40B4-BE49-F238E27FC236}">
                    <a16:creationId xmlns:a16="http://schemas.microsoft.com/office/drawing/2014/main" id="{71DEB666-1F9F-4F99-94E2-2380719B0402}"/>
                  </a:ext>
                </a:extLst>
              </p:cNvPr>
              <p:cNvSpPr/>
              <p:nvPr/>
            </p:nvSpPr>
            <p:spPr>
              <a:xfrm>
                <a:off x="2085488" y="1137077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Cube 142">
                <a:extLst>
                  <a:ext uri="{FF2B5EF4-FFF2-40B4-BE49-F238E27FC236}">
                    <a16:creationId xmlns:a16="http://schemas.microsoft.com/office/drawing/2014/main" id="{1EC354BB-7799-4C10-ADA3-1D16D8F32647}"/>
                  </a:ext>
                </a:extLst>
              </p:cNvPr>
              <p:cNvSpPr/>
              <p:nvPr/>
            </p:nvSpPr>
            <p:spPr>
              <a:xfrm>
                <a:off x="2239079" y="1137077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Cube 143">
                <a:extLst>
                  <a:ext uri="{FF2B5EF4-FFF2-40B4-BE49-F238E27FC236}">
                    <a16:creationId xmlns:a16="http://schemas.microsoft.com/office/drawing/2014/main" id="{C7F50C20-9021-4048-95E7-4A237C0E17D8}"/>
                  </a:ext>
                </a:extLst>
              </p:cNvPr>
              <p:cNvSpPr/>
              <p:nvPr/>
            </p:nvSpPr>
            <p:spPr>
              <a:xfrm>
                <a:off x="1624715" y="983915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Cube 144">
                <a:extLst>
                  <a:ext uri="{FF2B5EF4-FFF2-40B4-BE49-F238E27FC236}">
                    <a16:creationId xmlns:a16="http://schemas.microsoft.com/office/drawing/2014/main" id="{AAA952F4-F9B8-4DC2-8A8C-6666A2F26596}"/>
                  </a:ext>
                </a:extLst>
              </p:cNvPr>
              <p:cNvSpPr/>
              <p:nvPr/>
            </p:nvSpPr>
            <p:spPr>
              <a:xfrm>
                <a:off x="1778306" y="983915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Cube 145">
                <a:extLst>
                  <a:ext uri="{FF2B5EF4-FFF2-40B4-BE49-F238E27FC236}">
                    <a16:creationId xmlns:a16="http://schemas.microsoft.com/office/drawing/2014/main" id="{D64B8B4E-2FE3-4E56-81B0-590F3FD757CE}"/>
                  </a:ext>
                </a:extLst>
              </p:cNvPr>
              <p:cNvSpPr/>
              <p:nvPr/>
            </p:nvSpPr>
            <p:spPr>
              <a:xfrm>
                <a:off x="1931897" y="983915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Cube 146">
                <a:extLst>
                  <a:ext uri="{FF2B5EF4-FFF2-40B4-BE49-F238E27FC236}">
                    <a16:creationId xmlns:a16="http://schemas.microsoft.com/office/drawing/2014/main" id="{A7294CFB-1426-4708-B19F-3D5A05E406C0}"/>
                  </a:ext>
                </a:extLst>
              </p:cNvPr>
              <p:cNvSpPr/>
              <p:nvPr/>
            </p:nvSpPr>
            <p:spPr>
              <a:xfrm>
                <a:off x="2085488" y="983915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Cube 147">
                <a:extLst>
                  <a:ext uri="{FF2B5EF4-FFF2-40B4-BE49-F238E27FC236}">
                    <a16:creationId xmlns:a16="http://schemas.microsoft.com/office/drawing/2014/main" id="{C9D53B6D-7278-4AF3-98A3-AA8FC80FD57B}"/>
                  </a:ext>
                </a:extLst>
              </p:cNvPr>
              <p:cNvSpPr/>
              <p:nvPr/>
            </p:nvSpPr>
            <p:spPr>
              <a:xfrm>
                <a:off x="2239079" y="983915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Cube 148">
                <a:extLst>
                  <a:ext uri="{FF2B5EF4-FFF2-40B4-BE49-F238E27FC236}">
                    <a16:creationId xmlns:a16="http://schemas.microsoft.com/office/drawing/2014/main" id="{45B9CD08-9F2B-4748-B939-22C96CF9B622}"/>
                  </a:ext>
                </a:extLst>
              </p:cNvPr>
              <p:cNvSpPr/>
              <p:nvPr/>
            </p:nvSpPr>
            <p:spPr>
              <a:xfrm>
                <a:off x="1571708" y="1649331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Cube 149">
                <a:extLst>
                  <a:ext uri="{FF2B5EF4-FFF2-40B4-BE49-F238E27FC236}">
                    <a16:creationId xmlns:a16="http://schemas.microsoft.com/office/drawing/2014/main" id="{4850D82B-3D80-4CE7-B2F4-52ADBCC77A67}"/>
                  </a:ext>
                </a:extLst>
              </p:cNvPr>
              <p:cNvSpPr/>
              <p:nvPr/>
            </p:nvSpPr>
            <p:spPr>
              <a:xfrm>
                <a:off x="1725299" y="1649331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Cube 150">
                <a:extLst>
                  <a:ext uri="{FF2B5EF4-FFF2-40B4-BE49-F238E27FC236}">
                    <a16:creationId xmlns:a16="http://schemas.microsoft.com/office/drawing/2014/main" id="{3371AA07-453E-47F4-AA0D-C591351837E9}"/>
                  </a:ext>
                </a:extLst>
              </p:cNvPr>
              <p:cNvSpPr/>
              <p:nvPr/>
            </p:nvSpPr>
            <p:spPr>
              <a:xfrm>
                <a:off x="1878890" y="1649331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Cube 151">
                <a:extLst>
                  <a:ext uri="{FF2B5EF4-FFF2-40B4-BE49-F238E27FC236}">
                    <a16:creationId xmlns:a16="http://schemas.microsoft.com/office/drawing/2014/main" id="{F91637A5-0291-42FF-83E7-F79F0A33DF27}"/>
                  </a:ext>
                </a:extLst>
              </p:cNvPr>
              <p:cNvSpPr/>
              <p:nvPr/>
            </p:nvSpPr>
            <p:spPr>
              <a:xfrm>
                <a:off x="2032481" y="1649331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Cube 152">
                <a:extLst>
                  <a:ext uri="{FF2B5EF4-FFF2-40B4-BE49-F238E27FC236}">
                    <a16:creationId xmlns:a16="http://schemas.microsoft.com/office/drawing/2014/main" id="{9FD2E047-18D9-4945-BBA3-06EA84443E01}"/>
                  </a:ext>
                </a:extLst>
              </p:cNvPr>
              <p:cNvSpPr/>
              <p:nvPr/>
            </p:nvSpPr>
            <p:spPr>
              <a:xfrm>
                <a:off x="2186072" y="1649331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Cube 153">
                <a:extLst>
                  <a:ext uri="{FF2B5EF4-FFF2-40B4-BE49-F238E27FC236}">
                    <a16:creationId xmlns:a16="http://schemas.microsoft.com/office/drawing/2014/main" id="{F26EBA7B-40E4-4D3E-A559-ED98A87B8E8F}"/>
                  </a:ext>
                </a:extLst>
              </p:cNvPr>
              <p:cNvSpPr/>
              <p:nvPr/>
            </p:nvSpPr>
            <p:spPr>
              <a:xfrm>
                <a:off x="1571708" y="1496169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Cube 154">
                <a:extLst>
                  <a:ext uri="{FF2B5EF4-FFF2-40B4-BE49-F238E27FC236}">
                    <a16:creationId xmlns:a16="http://schemas.microsoft.com/office/drawing/2014/main" id="{3D3F3E4E-8308-4205-83AC-8601C8A61D68}"/>
                  </a:ext>
                </a:extLst>
              </p:cNvPr>
              <p:cNvSpPr/>
              <p:nvPr/>
            </p:nvSpPr>
            <p:spPr>
              <a:xfrm>
                <a:off x="1725299" y="1496169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Cube 155">
                <a:extLst>
                  <a:ext uri="{FF2B5EF4-FFF2-40B4-BE49-F238E27FC236}">
                    <a16:creationId xmlns:a16="http://schemas.microsoft.com/office/drawing/2014/main" id="{3F84F895-C010-4D04-9829-FAB0152593D7}"/>
                  </a:ext>
                </a:extLst>
              </p:cNvPr>
              <p:cNvSpPr/>
              <p:nvPr/>
            </p:nvSpPr>
            <p:spPr>
              <a:xfrm>
                <a:off x="1878890" y="1496169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Cube 156">
                <a:extLst>
                  <a:ext uri="{FF2B5EF4-FFF2-40B4-BE49-F238E27FC236}">
                    <a16:creationId xmlns:a16="http://schemas.microsoft.com/office/drawing/2014/main" id="{1B729B2C-BA1B-4579-BAE5-87EDB121BD26}"/>
                  </a:ext>
                </a:extLst>
              </p:cNvPr>
              <p:cNvSpPr/>
              <p:nvPr/>
            </p:nvSpPr>
            <p:spPr>
              <a:xfrm>
                <a:off x="2032481" y="1496169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Cube 157">
                <a:extLst>
                  <a:ext uri="{FF2B5EF4-FFF2-40B4-BE49-F238E27FC236}">
                    <a16:creationId xmlns:a16="http://schemas.microsoft.com/office/drawing/2014/main" id="{530B9F5C-401E-49A9-BE70-C46681F15FCC}"/>
                  </a:ext>
                </a:extLst>
              </p:cNvPr>
              <p:cNvSpPr/>
              <p:nvPr/>
            </p:nvSpPr>
            <p:spPr>
              <a:xfrm>
                <a:off x="2186072" y="1496169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Cube 158">
                <a:extLst>
                  <a:ext uri="{FF2B5EF4-FFF2-40B4-BE49-F238E27FC236}">
                    <a16:creationId xmlns:a16="http://schemas.microsoft.com/office/drawing/2014/main" id="{0D50028F-EA00-4FB3-9D7A-D1661CA297B0}"/>
                  </a:ext>
                </a:extLst>
              </p:cNvPr>
              <p:cNvSpPr/>
              <p:nvPr/>
            </p:nvSpPr>
            <p:spPr>
              <a:xfrm>
                <a:off x="1571708" y="1343007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Cube 159">
                <a:extLst>
                  <a:ext uri="{FF2B5EF4-FFF2-40B4-BE49-F238E27FC236}">
                    <a16:creationId xmlns:a16="http://schemas.microsoft.com/office/drawing/2014/main" id="{72DB7D15-63B4-4200-8D00-99942C25CFC8}"/>
                  </a:ext>
                </a:extLst>
              </p:cNvPr>
              <p:cNvSpPr/>
              <p:nvPr/>
            </p:nvSpPr>
            <p:spPr>
              <a:xfrm>
                <a:off x="1725299" y="1343007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Cube 160">
                <a:extLst>
                  <a:ext uri="{FF2B5EF4-FFF2-40B4-BE49-F238E27FC236}">
                    <a16:creationId xmlns:a16="http://schemas.microsoft.com/office/drawing/2014/main" id="{5AF78739-E41D-4C94-A96F-C73CB4AF718B}"/>
                  </a:ext>
                </a:extLst>
              </p:cNvPr>
              <p:cNvSpPr/>
              <p:nvPr/>
            </p:nvSpPr>
            <p:spPr>
              <a:xfrm>
                <a:off x="1878890" y="1343007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Cube 161">
                <a:extLst>
                  <a:ext uri="{FF2B5EF4-FFF2-40B4-BE49-F238E27FC236}">
                    <a16:creationId xmlns:a16="http://schemas.microsoft.com/office/drawing/2014/main" id="{2C2EE69A-C8B1-4F45-A79A-DA94A068138E}"/>
                  </a:ext>
                </a:extLst>
              </p:cNvPr>
              <p:cNvSpPr/>
              <p:nvPr/>
            </p:nvSpPr>
            <p:spPr>
              <a:xfrm>
                <a:off x="2032481" y="1343007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Cube 162">
                <a:extLst>
                  <a:ext uri="{FF2B5EF4-FFF2-40B4-BE49-F238E27FC236}">
                    <a16:creationId xmlns:a16="http://schemas.microsoft.com/office/drawing/2014/main" id="{923A216C-3BBF-4D89-A7D6-0C9A1253E288}"/>
                  </a:ext>
                </a:extLst>
              </p:cNvPr>
              <p:cNvSpPr/>
              <p:nvPr/>
            </p:nvSpPr>
            <p:spPr>
              <a:xfrm>
                <a:off x="2186072" y="1343007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Cube 163">
                <a:extLst>
                  <a:ext uri="{FF2B5EF4-FFF2-40B4-BE49-F238E27FC236}">
                    <a16:creationId xmlns:a16="http://schemas.microsoft.com/office/drawing/2014/main" id="{3B3E229F-E49B-4E9A-8DE6-1A60568CCA2A}"/>
                  </a:ext>
                </a:extLst>
              </p:cNvPr>
              <p:cNvSpPr/>
              <p:nvPr/>
            </p:nvSpPr>
            <p:spPr>
              <a:xfrm>
                <a:off x="1571708" y="1189845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Cube 164">
                <a:extLst>
                  <a:ext uri="{FF2B5EF4-FFF2-40B4-BE49-F238E27FC236}">
                    <a16:creationId xmlns:a16="http://schemas.microsoft.com/office/drawing/2014/main" id="{340ECF3B-DF5E-42A8-9198-C74D8DB8459B}"/>
                  </a:ext>
                </a:extLst>
              </p:cNvPr>
              <p:cNvSpPr/>
              <p:nvPr/>
            </p:nvSpPr>
            <p:spPr>
              <a:xfrm>
                <a:off x="1725299" y="1189845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Cube 165">
                <a:extLst>
                  <a:ext uri="{FF2B5EF4-FFF2-40B4-BE49-F238E27FC236}">
                    <a16:creationId xmlns:a16="http://schemas.microsoft.com/office/drawing/2014/main" id="{81C2395C-58E4-475D-81BB-E2A960E68646}"/>
                  </a:ext>
                </a:extLst>
              </p:cNvPr>
              <p:cNvSpPr/>
              <p:nvPr/>
            </p:nvSpPr>
            <p:spPr>
              <a:xfrm>
                <a:off x="1878890" y="1189845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Cube 166">
                <a:extLst>
                  <a:ext uri="{FF2B5EF4-FFF2-40B4-BE49-F238E27FC236}">
                    <a16:creationId xmlns:a16="http://schemas.microsoft.com/office/drawing/2014/main" id="{2BF88AFC-4BBB-4D22-A795-4A2F9DCC6157}"/>
                  </a:ext>
                </a:extLst>
              </p:cNvPr>
              <p:cNvSpPr/>
              <p:nvPr/>
            </p:nvSpPr>
            <p:spPr>
              <a:xfrm>
                <a:off x="2032481" y="1189845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Cube 167">
                <a:extLst>
                  <a:ext uri="{FF2B5EF4-FFF2-40B4-BE49-F238E27FC236}">
                    <a16:creationId xmlns:a16="http://schemas.microsoft.com/office/drawing/2014/main" id="{23917219-ABB5-45C4-8F17-F25A81A6CCF8}"/>
                  </a:ext>
                </a:extLst>
              </p:cNvPr>
              <p:cNvSpPr/>
              <p:nvPr/>
            </p:nvSpPr>
            <p:spPr>
              <a:xfrm>
                <a:off x="2186072" y="1189845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Cube 168">
                <a:extLst>
                  <a:ext uri="{FF2B5EF4-FFF2-40B4-BE49-F238E27FC236}">
                    <a16:creationId xmlns:a16="http://schemas.microsoft.com/office/drawing/2014/main" id="{B87E516F-0E12-4FED-8CEE-37EFC7FCEADD}"/>
                  </a:ext>
                </a:extLst>
              </p:cNvPr>
              <p:cNvSpPr/>
              <p:nvPr/>
            </p:nvSpPr>
            <p:spPr>
              <a:xfrm>
                <a:off x="1571708" y="1036683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Cube 169">
                <a:extLst>
                  <a:ext uri="{FF2B5EF4-FFF2-40B4-BE49-F238E27FC236}">
                    <a16:creationId xmlns:a16="http://schemas.microsoft.com/office/drawing/2014/main" id="{5BFA87D3-08A2-439B-9E2C-B99261E5E0C8}"/>
                  </a:ext>
                </a:extLst>
              </p:cNvPr>
              <p:cNvSpPr/>
              <p:nvPr/>
            </p:nvSpPr>
            <p:spPr>
              <a:xfrm>
                <a:off x="1725299" y="1036683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Cube 170">
                <a:extLst>
                  <a:ext uri="{FF2B5EF4-FFF2-40B4-BE49-F238E27FC236}">
                    <a16:creationId xmlns:a16="http://schemas.microsoft.com/office/drawing/2014/main" id="{E99D4A74-BB1F-4720-BBE0-CFFB01C41E2A}"/>
                  </a:ext>
                </a:extLst>
              </p:cNvPr>
              <p:cNvSpPr/>
              <p:nvPr/>
            </p:nvSpPr>
            <p:spPr>
              <a:xfrm>
                <a:off x="1878890" y="1036683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Cube 171">
                <a:extLst>
                  <a:ext uri="{FF2B5EF4-FFF2-40B4-BE49-F238E27FC236}">
                    <a16:creationId xmlns:a16="http://schemas.microsoft.com/office/drawing/2014/main" id="{BF3A2A61-4066-4984-B6E7-BB8F5406569A}"/>
                  </a:ext>
                </a:extLst>
              </p:cNvPr>
              <p:cNvSpPr/>
              <p:nvPr/>
            </p:nvSpPr>
            <p:spPr>
              <a:xfrm>
                <a:off x="2032481" y="1036683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Cube 172">
                <a:extLst>
                  <a:ext uri="{FF2B5EF4-FFF2-40B4-BE49-F238E27FC236}">
                    <a16:creationId xmlns:a16="http://schemas.microsoft.com/office/drawing/2014/main" id="{8B296C5D-1546-4BFA-A626-BAE7E9488CF1}"/>
                  </a:ext>
                </a:extLst>
              </p:cNvPr>
              <p:cNvSpPr/>
              <p:nvPr/>
            </p:nvSpPr>
            <p:spPr>
              <a:xfrm>
                <a:off x="2186072" y="1036683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4" name="Rectangle: Rounded Corners 173">
              <a:extLst>
                <a:ext uri="{FF2B5EF4-FFF2-40B4-BE49-F238E27FC236}">
                  <a16:creationId xmlns:a16="http://schemas.microsoft.com/office/drawing/2014/main" id="{9014A96D-616B-4CDB-86C6-790C801B67FE}"/>
                </a:ext>
              </a:extLst>
            </p:cNvPr>
            <p:cNvSpPr/>
            <p:nvPr/>
          </p:nvSpPr>
          <p:spPr>
            <a:xfrm>
              <a:off x="8733057" y="2806143"/>
              <a:ext cx="931588" cy="2743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Conv2d</a:t>
              </a:r>
            </a:p>
          </p:txBody>
        </p:sp>
        <p:sp>
          <p:nvSpPr>
            <p:cNvPr id="175" name="Rectangle: Rounded Corners 174">
              <a:extLst>
                <a:ext uri="{FF2B5EF4-FFF2-40B4-BE49-F238E27FC236}">
                  <a16:creationId xmlns:a16="http://schemas.microsoft.com/office/drawing/2014/main" id="{5F2313EE-B619-45ED-B106-DB0A05CA095F}"/>
                </a:ext>
              </a:extLst>
            </p:cNvPr>
            <p:cNvSpPr/>
            <p:nvPr/>
          </p:nvSpPr>
          <p:spPr>
            <a:xfrm>
              <a:off x="8729652" y="2378020"/>
              <a:ext cx="931588" cy="273881"/>
            </a:xfrm>
            <a:prstGeom prst="roundRect">
              <a:avLst/>
            </a:prstGeom>
            <a:solidFill>
              <a:srgbClr val="548235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Conv2d</a:t>
              </a:r>
            </a:p>
          </p:txBody>
        </p: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B5771A75-67B7-4F43-8BCC-97BB446F11BE}"/>
                </a:ext>
              </a:extLst>
            </p:cNvPr>
            <p:cNvCxnSpPr>
              <a:cxnSpLocks/>
              <a:stCxn id="57" idx="4"/>
              <a:endCxn id="174" idx="1"/>
            </p:cNvCxnSpPr>
            <p:nvPr/>
          </p:nvCxnSpPr>
          <p:spPr>
            <a:xfrm flipV="1">
              <a:off x="8208315" y="2943303"/>
              <a:ext cx="524742" cy="292863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BCEB3B6E-1D07-484D-A0DB-99CB33684D54}"/>
                </a:ext>
              </a:extLst>
            </p:cNvPr>
            <p:cNvCxnSpPr>
              <a:cxnSpLocks/>
              <a:stCxn id="174" idx="3"/>
              <a:endCxn id="189" idx="2"/>
            </p:cNvCxnSpPr>
            <p:nvPr/>
          </p:nvCxnSpPr>
          <p:spPr>
            <a:xfrm>
              <a:off x="9664645" y="2943303"/>
              <a:ext cx="485085" cy="292863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0EE0F920-5B1F-4EA9-94F6-ECEF7FEF0DDC}"/>
                </a:ext>
              </a:extLst>
            </p:cNvPr>
            <p:cNvGrpSpPr/>
            <p:nvPr/>
          </p:nvGrpSpPr>
          <p:grpSpPr>
            <a:xfrm>
              <a:off x="10096723" y="2804350"/>
              <a:ext cx="868539" cy="866203"/>
              <a:chOff x="4276066" y="1899374"/>
              <a:chExt cx="868539" cy="866203"/>
            </a:xfrm>
          </p:grpSpPr>
          <p:sp>
            <p:nvSpPr>
              <p:cNvPr id="179" name="Cube 178">
                <a:extLst>
                  <a:ext uri="{FF2B5EF4-FFF2-40B4-BE49-F238E27FC236}">
                    <a16:creationId xmlns:a16="http://schemas.microsoft.com/office/drawing/2014/main" id="{ED65C078-07A9-422A-86FA-8E5E511560CE}"/>
                  </a:ext>
                </a:extLst>
              </p:cNvPr>
              <p:cNvSpPr/>
              <p:nvPr/>
            </p:nvSpPr>
            <p:spPr>
              <a:xfrm>
                <a:off x="4329073" y="2512022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Cube 179">
                <a:extLst>
                  <a:ext uri="{FF2B5EF4-FFF2-40B4-BE49-F238E27FC236}">
                    <a16:creationId xmlns:a16="http://schemas.microsoft.com/office/drawing/2014/main" id="{6E1D64BB-1D98-410A-AE3A-9E2BE52D81C6}"/>
                  </a:ext>
                </a:extLst>
              </p:cNvPr>
              <p:cNvSpPr/>
              <p:nvPr/>
            </p:nvSpPr>
            <p:spPr>
              <a:xfrm>
                <a:off x="4482664" y="2512022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Cube 180">
                <a:extLst>
                  <a:ext uri="{FF2B5EF4-FFF2-40B4-BE49-F238E27FC236}">
                    <a16:creationId xmlns:a16="http://schemas.microsoft.com/office/drawing/2014/main" id="{459CFD00-021C-4F03-92C5-5D5D1C68FADE}"/>
                  </a:ext>
                </a:extLst>
              </p:cNvPr>
              <p:cNvSpPr/>
              <p:nvPr/>
            </p:nvSpPr>
            <p:spPr>
              <a:xfrm>
                <a:off x="4636255" y="2512022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Cube 181">
                <a:extLst>
                  <a:ext uri="{FF2B5EF4-FFF2-40B4-BE49-F238E27FC236}">
                    <a16:creationId xmlns:a16="http://schemas.microsoft.com/office/drawing/2014/main" id="{AF252F23-EAA7-430C-B54E-D8C4F32DDD70}"/>
                  </a:ext>
                </a:extLst>
              </p:cNvPr>
              <p:cNvSpPr/>
              <p:nvPr/>
            </p:nvSpPr>
            <p:spPr>
              <a:xfrm>
                <a:off x="4789846" y="2512022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Cube 182">
                <a:extLst>
                  <a:ext uri="{FF2B5EF4-FFF2-40B4-BE49-F238E27FC236}">
                    <a16:creationId xmlns:a16="http://schemas.microsoft.com/office/drawing/2014/main" id="{66201E24-3287-45B1-B89E-8EAD3CE65E04}"/>
                  </a:ext>
                </a:extLst>
              </p:cNvPr>
              <p:cNvSpPr/>
              <p:nvPr/>
            </p:nvSpPr>
            <p:spPr>
              <a:xfrm>
                <a:off x="4943437" y="2512022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Cube 183">
                <a:extLst>
                  <a:ext uri="{FF2B5EF4-FFF2-40B4-BE49-F238E27FC236}">
                    <a16:creationId xmlns:a16="http://schemas.microsoft.com/office/drawing/2014/main" id="{1FDAA1B6-C838-4B0B-AC65-1B460720FE50}"/>
                  </a:ext>
                </a:extLst>
              </p:cNvPr>
              <p:cNvSpPr/>
              <p:nvPr/>
            </p:nvSpPr>
            <p:spPr>
              <a:xfrm>
                <a:off x="4329073" y="2358860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Cube 184">
                <a:extLst>
                  <a:ext uri="{FF2B5EF4-FFF2-40B4-BE49-F238E27FC236}">
                    <a16:creationId xmlns:a16="http://schemas.microsoft.com/office/drawing/2014/main" id="{98A76B28-5A5B-4096-B0A4-819CDFDDE218}"/>
                  </a:ext>
                </a:extLst>
              </p:cNvPr>
              <p:cNvSpPr/>
              <p:nvPr/>
            </p:nvSpPr>
            <p:spPr>
              <a:xfrm>
                <a:off x="4482664" y="2358860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Cube 185">
                <a:extLst>
                  <a:ext uri="{FF2B5EF4-FFF2-40B4-BE49-F238E27FC236}">
                    <a16:creationId xmlns:a16="http://schemas.microsoft.com/office/drawing/2014/main" id="{FF18469E-F087-4835-A552-5210FB65283C}"/>
                  </a:ext>
                </a:extLst>
              </p:cNvPr>
              <p:cNvSpPr/>
              <p:nvPr/>
            </p:nvSpPr>
            <p:spPr>
              <a:xfrm>
                <a:off x="4636255" y="2358860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Cube 186">
                <a:extLst>
                  <a:ext uri="{FF2B5EF4-FFF2-40B4-BE49-F238E27FC236}">
                    <a16:creationId xmlns:a16="http://schemas.microsoft.com/office/drawing/2014/main" id="{1D011B56-098D-4E2F-90A6-5ADAD59792B7}"/>
                  </a:ext>
                </a:extLst>
              </p:cNvPr>
              <p:cNvSpPr/>
              <p:nvPr/>
            </p:nvSpPr>
            <p:spPr>
              <a:xfrm>
                <a:off x="4789846" y="2358860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Cube 187">
                <a:extLst>
                  <a:ext uri="{FF2B5EF4-FFF2-40B4-BE49-F238E27FC236}">
                    <a16:creationId xmlns:a16="http://schemas.microsoft.com/office/drawing/2014/main" id="{EB2200C5-16E4-4BA8-A3F5-B820EB26FEC7}"/>
                  </a:ext>
                </a:extLst>
              </p:cNvPr>
              <p:cNvSpPr/>
              <p:nvPr/>
            </p:nvSpPr>
            <p:spPr>
              <a:xfrm>
                <a:off x="4943437" y="2358860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Cube 188">
                <a:extLst>
                  <a:ext uri="{FF2B5EF4-FFF2-40B4-BE49-F238E27FC236}">
                    <a16:creationId xmlns:a16="http://schemas.microsoft.com/office/drawing/2014/main" id="{1AE81B00-C7E1-4885-9D48-71CE8F007D76}"/>
                  </a:ext>
                </a:extLst>
              </p:cNvPr>
              <p:cNvSpPr/>
              <p:nvPr/>
            </p:nvSpPr>
            <p:spPr>
              <a:xfrm>
                <a:off x="4329073" y="2205698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Cube 189">
                <a:extLst>
                  <a:ext uri="{FF2B5EF4-FFF2-40B4-BE49-F238E27FC236}">
                    <a16:creationId xmlns:a16="http://schemas.microsoft.com/office/drawing/2014/main" id="{62D463C6-4000-47A4-8765-E0C4D281E936}"/>
                  </a:ext>
                </a:extLst>
              </p:cNvPr>
              <p:cNvSpPr/>
              <p:nvPr/>
            </p:nvSpPr>
            <p:spPr>
              <a:xfrm>
                <a:off x="4482664" y="2205698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Cube 190">
                <a:extLst>
                  <a:ext uri="{FF2B5EF4-FFF2-40B4-BE49-F238E27FC236}">
                    <a16:creationId xmlns:a16="http://schemas.microsoft.com/office/drawing/2014/main" id="{7076BA3A-087E-44D7-8CCE-B194DC8C08CE}"/>
                  </a:ext>
                </a:extLst>
              </p:cNvPr>
              <p:cNvSpPr/>
              <p:nvPr/>
            </p:nvSpPr>
            <p:spPr>
              <a:xfrm>
                <a:off x="4636255" y="2205698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Cube 191">
                <a:extLst>
                  <a:ext uri="{FF2B5EF4-FFF2-40B4-BE49-F238E27FC236}">
                    <a16:creationId xmlns:a16="http://schemas.microsoft.com/office/drawing/2014/main" id="{813D2509-A015-4E59-9CE7-98CAC4066DFD}"/>
                  </a:ext>
                </a:extLst>
              </p:cNvPr>
              <p:cNvSpPr/>
              <p:nvPr/>
            </p:nvSpPr>
            <p:spPr>
              <a:xfrm>
                <a:off x="4789846" y="2205698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Cube 192">
                <a:extLst>
                  <a:ext uri="{FF2B5EF4-FFF2-40B4-BE49-F238E27FC236}">
                    <a16:creationId xmlns:a16="http://schemas.microsoft.com/office/drawing/2014/main" id="{6D10B56D-911E-40F0-BFF2-6835024A93FB}"/>
                  </a:ext>
                </a:extLst>
              </p:cNvPr>
              <p:cNvSpPr/>
              <p:nvPr/>
            </p:nvSpPr>
            <p:spPr>
              <a:xfrm>
                <a:off x="4943437" y="2205698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Cube 193">
                <a:extLst>
                  <a:ext uri="{FF2B5EF4-FFF2-40B4-BE49-F238E27FC236}">
                    <a16:creationId xmlns:a16="http://schemas.microsoft.com/office/drawing/2014/main" id="{CB14E5EE-24DD-4017-BC2E-D8701F965C51}"/>
                  </a:ext>
                </a:extLst>
              </p:cNvPr>
              <p:cNvSpPr/>
              <p:nvPr/>
            </p:nvSpPr>
            <p:spPr>
              <a:xfrm>
                <a:off x="4329073" y="2052536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Cube 194">
                <a:extLst>
                  <a:ext uri="{FF2B5EF4-FFF2-40B4-BE49-F238E27FC236}">
                    <a16:creationId xmlns:a16="http://schemas.microsoft.com/office/drawing/2014/main" id="{040AE9DA-35B1-4D74-86A2-51F25EB74389}"/>
                  </a:ext>
                </a:extLst>
              </p:cNvPr>
              <p:cNvSpPr/>
              <p:nvPr/>
            </p:nvSpPr>
            <p:spPr>
              <a:xfrm>
                <a:off x="4482664" y="2052536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Cube 195">
                <a:extLst>
                  <a:ext uri="{FF2B5EF4-FFF2-40B4-BE49-F238E27FC236}">
                    <a16:creationId xmlns:a16="http://schemas.microsoft.com/office/drawing/2014/main" id="{8BA5851D-C704-41A2-8CA0-185A4048FFA9}"/>
                  </a:ext>
                </a:extLst>
              </p:cNvPr>
              <p:cNvSpPr/>
              <p:nvPr/>
            </p:nvSpPr>
            <p:spPr>
              <a:xfrm>
                <a:off x="4636255" y="2052536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Cube 196">
                <a:extLst>
                  <a:ext uri="{FF2B5EF4-FFF2-40B4-BE49-F238E27FC236}">
                    <a16:creationId xmlns:a16="http://schemas.microsoft.com/office/drawing/2014/main" id="{CD7C8917-E546-4996-9329-1D3AA563CBBF}"/>
                  </a:ext>
                </a:extLst>
              </p:cNvPr>
              <p:cNvSpPr/>
              <p:nvPr/>
            </p:nvSpPr>
            <p:spPr>
              <a:xfrm>
                <a:off x="4789846" y="2052536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Cube 197">
                <a:extLst>
                  <a:ext uri="{FF2B5EF4-FFF2-40B4-BE49-F238E27FC236}">
                    <a16:creationId xmlns:a16="http://schemas.microsoft.com/office/drawing/2014/main" id="{5120E683-FD3D-4651-8AC3-D763EE88F15E}"/>
                  </a:ext>
                </a:extLst>
              </p:cNvPr>
              <p:cNvSpPr/>
              <p:nvPr/>
            </p:nvSpPr>
            <p:spPr>
              <a:xfrm>
                <a:off x="4943437" y="2052536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Cube 198">
                <a:extLst>
                  <a:ext uri="{FF2B5EF4-FFF2-40B4-BE49-F238E27FC236}">
                    <a16:creationId xmlns:a16="http://schemas.microsoft.com/office/drawing/2014/main" id="{910CC30C-D5F7-4AD2-B939-E8EF25910F09}"/>
                  </a:ext>
                </a:extLst>
              </p:cNvPr>
              <p:cNvSpPr/>
              <p:nvPr/>
            </p:nvSpPr>
            <p:spPr>
              <a:xfrm>
                <a:off x="4329073" y="1899374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Cube 199">
                <a:extLst>
                  <a:ext uri="{FF2B5EF4-FFF2-40B4-BE49-F238E27FC236}">
                    <a16:creationId xmlns:a16="http://schemas.microsoft.com/office/drawing/2014/main" id="{F4D2E695-0D56-4B1B-A712-2630638F2F20}"/>
                  </a:ext>
                </a:extLst>
              </p:cNvPr>
              <p:cNvSpPr/>
              <p:nvPr/>
            </p:nvSpPr>
            <p:spPr>
              <a:xfrm>
                <a:off x="4482664" y="1899374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Cube 200">
                <a:extLst>
                  <a:ext uri="{FF2B5EF4-FFF2-40B4-BE49-F238E27FC236}">
                    <a16:creationId xmlns:a16="http://schemas.microsoft.com/office/drawing/2014/main" id="{32483F9B-1621-45C9-9214-50B203731510}"/>
                  </a:ext>
                </a:extLst>
              </p:cNvPr>
              <p:cNvSpPr/>
              <p:nvPr/>
            </p:nvSpPr>
            <p:spPr>
              <a:xfrm>
                <a:off x="4636255" y="1899374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Cube 201">
                <a:extLst>
                  <a:ext uri="{FF2B5EF4-FFF2-40B4-BE49-F238E27FC236}">
                    <a16:creationId xmlns:a16="http://schemas.microsoft.com/office/drawing/2014/main" id="{F4EA05BA-E449-4938-B4E5-F4A9BDE775FF}"/>
                  </a:ext>
                </a:extLst>
              </p:cNvPr>
              <p:cNvSpPr/>
              <p:nvPr/>
            </p:nvSpPr>
            <p:spPr>
              <a:xfrm>
                <a:off x="4789846" y="1899374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Cube 202">
                <a:extLst>
                  <a:ext uri="{FF2B5EF4-FFF2-40B4-BE49-F238E27FC236}">
                    <a16:creationId xmlns:a16="http://schemas.microsoft.com/office/drawing/2014/main" id="{D272E6C7-E905-4B52-A1EB-E58AEE9DAFFD}"/>
                  </a:ext>
                </a:extLst>
              </p:cNvPr>
              <p:cNvSpPr/>
              <p:nvPr/>
            </p:nvSpPr>
            <p:spPr>
              <a:xfrm>
                <a:off x="4943437" y="1899374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Cube 203">
                <a:extLst>
                  <a:ext uri="{FF2B5EF4-FFF2-40B4-BE49-F238E27FC236}">
                    <a16:creationId xmlns:a16="http://schemas.microsoft.com/office/drawing/2014/main" id="{5AAE475C-B812-4819-A57F-2F8FED91C8E6}"/>
                  </a:ext>
                </a:extLst>
              </p:cNvPr>
              <p:cNvSpPr/>
              <p:nvPr/>
            </p:nvSpPr>
            <p:spPr>
              <a:xfrm>
                <a:off x="4276066" y="2564790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Cube 204">
                <a:extLst>
                  <a:ext uri="{FF2B5EF4-FFF2-40B4-BE49-F238E27FC236}">
                    <a16:creationId xmlns:a16="http://schemas.microsoft.com/office/drawing/2014/main" id="{FE988023-35D4-4887-ADD7-7CAC3523F326}"/>
                  </a:ext>
                </a:extLst>
              </p:cNvPr>
              <p:cNvSpPr/>
              <p:nvPr/>
            </p:nvSpPr>
            <p:spPr>
              <a:xfrm>
                <a:off x="4429657" y="2564790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Cube 205">
                <a:extLst>
                  <a:ext uri="{FF2B5EF4-FFF2-40B4-BE49-F238E27FC236}">
                    <a16:creationId xmlns:a16="http://schemas.microsoft.com/office/drawing/2014/main" id="{22A085AA-1C0E-4540-95A3-C9787ABE3C99}"/>
                  </a:ext>
                </a:extLst>
              </p:cNvPr>
              <p:cNvSpPr/>
              <p:nvPr/>
            </p:nvSpPr>
            <p:spPr>
              <a:xfrm>
                <a:off x="4583248" y="2564790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Cube 206">
                <a:extLst>
                  <a:ext uri="{FF2B5EF4-FFF2-40B4-BE49-F238E27FC236}">
                    <a16:creationId xmlns:a16="http://schemas.microsoft.com/office/drawing/2014/main" id="{15094BB1-8FD9-4C0B-A865-00B95FC44C67}"/>
                  </a:ext>
                </a:extLst>
              </p:cNvPr>
              <p:cNvSpPr/>
              <p:nvPr/>
            </p:nvSpPr>
            <p:spPr>
              <a:xfrm>
                <a:off x="4736839" y="2564790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Cube 207">
                <a:extLst>
                  <a:ext uri="{FF2B5EF4-FFF2-40B4-BE49-F238E27FC236}">
                    <a16:creationId xmlns:a16="http://schemas.microsoft.com/office/drawing/2014/main" id="{01936DD3-7D56-4FC1-91AA-02DF1B67F73E}"/>
                  </a:ext>
                </a:extLst>
              </p:cNvPr>
              <p:cNvSpPr/>
              <p:nvPr/>
            </p:nvSpPr>
            <p:spPr>
              <a:xfrm>
                <a:off x="4890430" y="2564790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Cube 208">
                <a:extLst>
                  <a:ext uri="{FF2B5EF4-FFF2-40B4-BE49-F238E27FC236}">
                    <a16:creationId xmlns:a16="http://schemas.microsoft.com/office/drawing/2014/main" id="{D8BE59DA-596B-4FD7-9D69-BB0DFB118046}"/>
                  </a:ext>
                </a:extLst>
              </p:cNvPr>
              <p:cNvSpPr/>
              <p:nvPr/>
            </p:nvSpPr>
            <p:spPr>
              <a:xfrm>
                <a:off x="4276066" y="2411628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Cube 209">
                <a:extLst>
                  <a:ext uri="{FF2B5EF4-FFF2-40B4-BE49-F238E27FC236}">
                    <a16:creationId xmlns:a16="http://schemas.microsoft.com/office/drawing/2014/main" id="{EF1CA80B-EBA1-4A9B-A2AF-9B38455E0EB1}"/>
                  </a:ext>
                </a:extLst>
              </p:cNvPr>
              <p:cNvSpPr/>
              <p:nvPr/>
            </p:nvSpPr>
            <p:spPr>
              <a:xfrm>
                <a:off x="4429657" y="2411628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Cube 210">
                <a:extLst>
                  <a:ext uri="{FF2B5EF4-FFF2-40B4-BE49-F238E27FC236}">
                    <a16:creationId xmlns:a16="http://schemas.microsoft.com/office/drawing/2014/main" id="{B3F13611-228F-4DA7-82BF-26D5393BABD1}"/>
                  </a:ext>
                </a:extLst>
              </p:cNvPr>
              <p:cNvSpPr/>
              <p:nvPr/>
            </p:nvSpPr>
            <p:spPr>
              <a:xfrm>
                <a:off x="4583248" y="2411628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Cube 211">
                <a:extLst>
                  <a:ext uri="{FF2B5EF4-FFF2-40B4-BE49-F238E27FC236}">
                    <a16:creationId xmlns:a16="http://schemas.microsoft.com/office/drawing/2014/main" id="{5CE71815-7068-479B-8BEB-44A82EC7B174}"/>
                  </a:ext>
                </a:extLst>
              </p:cNvPr>
              <p:cNvSpPr/>
              <p:nvPr/>
            </p:nvSpPr>
            <p:spPr>
              <a:xfrm>
                <a:off x="4736839" y="2411628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Cube 212">
                <a:extLst>
                  <a:ext uri="{FF2B5EF4-FFF2-40B4-BE49-F238E27FC236}">
                    <a16:creationId xmlns:a16="http://schemas.microsoft.com/office/drawing/2014/main" id="{0B1B6744-D5AD-497D-9F2E-7645124B624F}"/>
                  </a:ext>
                </a:extLst>
              </p:cNvPr>
              <p:cNvSpPr/>
              <p:nvPr/>
            </p:nvSpPr>
            <p:spPr>
              <a:xfrm>
                <a:off x="4890430" y="2411628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Cube 213">
                <a:extLst>
                  <a:ext uri="{FF2B5EF4-FFF2-40B4-BE49-F238E27FC236}">
                    <a16:creationId xmlns:a16="http://schemas.microsoft.com/office/drawing/2014/main" id="{2D513176-3404-4364-B8C3-7AE98220DA4C}"/>
                  </a:ext>
                </a:extLst>
              </p:cNvPr>
              <p:cNvSpPr/>
              <p:nvPr/>
            </p:nvSpPr>
            <p:spPr>
              <a:xfrm>
                <a:off x="4276066" y="2258466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Cube 214">
                <a:extLst>
                  <a:ext uri="{FF2B5EF4-FFF2-40B4-BE49-F238E27FC236}">
                    <a16:creationId xmlns:a16="http://schemas.microsoft.com/office/drawing/2014/main" id="{82DEBF0D-889D-4801-979E-31F7892D1BB5}"/>
                  </a:ext>
                </a:extLst>
              </p:cNvPr>
              <p:cNvSpPr/>
              <p:nvPr/>
            </p:nvSpPr>
            <p:spPr>
              <a:xfrm>
                <a:off x="4429657" y="2258466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Cube 215">
                <a:extLst>
                  <a:ext uri="{FF2B5EF4-FFF2-40B4-BE49-F238E27FC236}">
                    <a16:creationId xmlns:a16="http://schemas.microsoft.com/office/drawing/2014/main" id="{F7002599-C77F-4C13-BCAE-1222FEBD586C}"/>
                  </a:ext>
                </a:extLst>
              </p:cNvPr>
              <p:cNvSpPr/>
              <p:nvPr/>
            </p:nvSpPr>
            <p:spPr>
              <a:xfrm>
                <a:off x="4583248" y="2258466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Cube 216">
                <a:extLst>
                  <a:ext uri="{FF2B5EF4-FFF2-40B4-BE49-F238E27FC236}">
                    <a16:creationId xmlns:a16="http://schemas.microsoft.com/office/drawing/2014/main" id="{FAA68C5B-F98B-4EB0-B9C3-415FF77C8A7B}"/>
                  </a:ext>
                </a:extLst>
              </p:cNvPr>
              <p:cNvSpPr/>
              <p:nvPr/>
            </p:nvSpPr>
            <p:spPr>
              <a:xfrm>
                <a:off x="4736839" y="2258466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Cube 217">
                <a:extLst>
                  <a:ext uri="{FF2B5EF4-FFF2-40B4-BE49-F238E27FC236}">
                    <a16:creationId xmlns:a16="http://schemas.microsoft.com/office/drawing/2014/main" id="{458858AC-3997-41F0-8CAE-5189F30CD952}"/>
                  </a:ext>
                </a:extLst>
              </p:cNvPr>
              <p:cNvSpPr/>
              <p:nvPr/>
            </p:nvSpPr>
            <p:spPr>
              <a:xfrm>
                <a:off x="4890430" y="2258466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Cube 218">
                <a:extLst>
                  <a:ext uri="{FF2B5EF4-FFF2-40B4-BE49-F238E27FC236}">
                    <a16:creationId xmlns:a16="http://schemas.microsoft.com/office/drawing/2014/main" id="{13D36814-B514-454C-B0C9-7EC00D2629FD}"/>
                  </a:ext>
                </a:extLst>
              </p:cNvPr>
              <p:cNvSpPr/>
              <p:nvPr/>
            </p:nvSpPr>
            <p:spPr>
              <a:xfrm>
                <a:off x="4276066" y="2105304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Cube 219">
                <a:extLst>
                  <a:ext uri="{FF2B5EF4-FFF2-40B4-BE49-F238E27FC236}">
                    <a16:creationId xmlns:a16="http://schemas.microsoft.com/office/drawing/2014/main" id="{43B4BAA7-602C-4CA1-BD15-F9A6AFABE460}"/>
                  </a:ext>
                </a:extLst>
              </p:cNvPr>
              <p:cNvSpPr/>
              <p:nvPr/>
            </p:nvSpPr>
            <p:spPr>
              <a:xfrm>
                <a:off x="4429657" y="2105304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Cube 220">
                <a:extLst>
                  <a:ext uri="{FF2B5EF4-FFF2-40B4-BE49-F238E27FC236}">
                    <a16:creationId xmlns:a16="http://schemas.microsoft.com/office/drawing/2014/main" id="{3D100445-C25B-497E-B245-BEF0BDCDB59B}"/>
                  </a:ext>
                </a:extLst>
              </p:cNvPr>
              <p:cNvSpPr/>
              <p:nvPr/>
            </p:nvSpPr>
            <p:spPr>
              <a:xfrm>
                <a:off x="4583248" y="2105304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Cube 221">
                <a:extLst>
                  <a:ext uri="{FF2B5EF4-FFF2-40B4-BE49-F238E27FC236}">
                    <a16:creationId xmlns:a16="http://schemas.microsoft.com/office/drawing/2014/main" id="{0C0CD657-CDE0-4630-B168-B738470FD633}"/>
                  </a:ext>
                </a:extLst>
              </p:cNvPr>
              <p:cNvSpPr/>
              <p:nvPr/>
            </p:nvSpPr>
            <p:spPr>
              <a:xfrm>
                <a:off x="4736839" y="2105304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Cube 222">
                <a:extLst>
                  <a:ext uri="{FF2B5EF4-FFF2-40B4-BE49-F238E27FC236}">
                    <a16:creationId xmlns:a16="http://schemas.microsoft.com/office/drawing/2014/main" id="{1D1E444E-FAAA-4F7A-B835-D9A7E46BDFEE}"/>
                  </a:ext>
                </a:extLst>
              </p:cNvPr>
              <p:cNvSpPr/>
              <p:nvPr/>
            </p:nvSpPr>
            <p:spPr>
              <a:xfrm>
                <a:off x="4890430" y="2105304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Cube 223">
                <a:extLst>
                  <a:ext uri="{FF2B5EF4-FFF2-40B4-BE49-F238E27FC236}">
                    <a16:creationId xmlns:a16="http://schemas.microsoft.com/office/drawing/2014/main" id="{757D413C-011A-4F94-8028-37A7CB9D8012}"/>
                  </a:ext>
                </a:extLst>
              </p:cNvPr>
              <p:cNvSpPr/>
              <p:nvPr/>
            </p:nvSpPr>
            <p:spPr>
              <a:xfrm>
                <a:off x="4276066" y="1952142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Cube 224">
                <a:extLst>
                  <a:ext uri="{FF2B5EF4-FFF2-40B4-BE49-F238E27FC236}">
                    <a16:creationId xmlns:a16="http://schemas.microsoft.com/office/drawing/2014/main" id="{5FE65C18-AFE0-4574-B21C-123138A43BA7}"/>
                  </a:ext>
                </a:extLst>
              </p:cNvPr>
              <p:cNvSpPr/>
              <p:nvPr/>
            </p:nvSpPr>
            <p:spPr>
              <a:xfrm>
                <a:off x="4429657" y="1952142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Cube 225">
                <a:extLst>
                  <a:ext uri="{FF2B5EF4-FFF2-40B4-BE49-F238E27FC236}">
                    <a16:creationId xmlns:a16="http://schemas.microsoft.com/office/drawing/2014/main" id="{7546F762-00F6-4289-B524-492F6643209E}"/>
                  </a:ext>
                </a:extLst>
              </p:cNvPr>
              <p:cNvSpPr/>
              <p:nvPr/>
            </p:nvSpPr>
            <p:spPr>
              <a:xfrm>
                <a:off x="4583248" y="1952142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Cube 226">
                <a:extLst>
                  <a:ext uri="{FF2B5EF4-FFF2-40B4-BE49-F238E27FC236}">
                    <a16:creationId xmlns:a16="http://schemas.microsoft.com/office/drawing/2014/main" id="{AF200784-2DFE-4A3E-85F3-9142CB793196}"/>
                  </a:ext>
                </a:extLst>
              </p:cNvPr>
              <p:cNvSpPr/>
              <p:nvPr/>
            </p:nvSpPr>
            <p:spPr>
              <a:xfrm>
                <a:off x="4736839" y="1952142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Cube 227">
                <a:extLst>
                  <a:ext uri="{FF2B5EF4-FFF2-40B4-BE49-F238E27FC236}">
                    <a16:creationId xmlns:a16="http://schemas.microsoft.com/office/drawing/2014/main" id="{AF22AD0F-6B9B-459A-B8BD-A0AC741497E0}"/>
                  </a:ext>
                </a:extLst>
              </p:cNvPr>
              <p:cNvSpPr/>
              <p:nvPr/>
            </p:nvSpPr>
            <p:spPr>
              <a:xfrm>
                <a:off x="4890430" y="1952142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24032B66-793E-4011-B7D4-E6EF779E1CB1}"/>
                </a:ext>
              </a:extLst>
            </p:cNvPr>
            <p:cNvCxnSpPr>
              <a:cxnSpLocks/>
              <a:stCxn id="332" idx="0"/>
              <a:endCxn id="174" idx="2"/>
            </p:cNvCxnSpPr>
            <p:nvPr/>
          </p:nvCxnSpPr>
          <p:spPr>
            <a:xfrm flipH="1" flipV="1">
              <a:off x="9198851" y="3080463"/>
              <a:ext cx="597" cy="183372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0EFAE69A-E8E0-43E8-A9E2-F04B27C249D3}"/>
                </a:ext>
              </a:extLst>
            </p:cNvPr>
            <p:cNvCxnSpPr>
              <a:cxnSpLocks/>
              <a:stCxn id="138" idx="4"/>
              <a:endCxn id="175" idx="1"/>
            </p:cNvCxnSpPr>
            <p:nvPr/>
          </p:nvCxnSpPr>
          <p:spPr>
            <a:xfrm>
              <a:off x="8210707" y="2320707"/>
              <a:ext cx="518945" cy="194254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>
              <a:extLst>
                <a:ext uri="{FF2B5EF4-FFF2-40B4-BE49-F238E27FC236}">
                  <a16:creationId xmlns:a16="http://schemas.microsoft.com/office/drawing/2014/main" id="{F87F76F5-E2E3-461C-9F5E-DCC3FBE6E9D5}"/>
                </a:ext>
              </a:extLst>
            </p:cNvPr>
            <p:cNvCxnSpPr>
              <a:cxnSpLocks/>
              <a:stCxn id="175" idx="3"/>
              <a:endCxn id="243" idx="2"/>
            </p:cNvCxnSpPr>
            <p:nvPr/>
          </p:nvCxnSpPr>
          <p:spPr>
            <a:xfrm flipV="1">
              <a:off x="9661240" y="2320707"/>
              <a:ext cx="496497" cy="194254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1BDE7E22-AA3F-4A27-B305-7425BC9BED22}"/>
                </a:ext>
              </a:extLst>
            </p:cNvPr>
            <p:cNvGrpSpPr/>
            <p:nvPr/>
          </p:nvGrpSpPr>
          <p:grpSpPr>
            <a:xfrm>
              <a:off x="10104730" y="1888891"/>
              <a:ext cx="868539" cy="866203"/>
              <a:chOff x="4284073" y="983915"/>
              <a:chExt cx="868539" cy="866203"/>
            </a:xfrm>
          </p:grpSpPr>
          <p:sp>
            <p:nvSpPr>
              <p:cNvPr id="233" name="Cube 232">
                <a:extLst>
                  <a:ext uri="{FF2B5EF4-FFF2-40B4-BE49-F238E27FC236}">
                    <a16:creationId xmlns:a16="http://schemas.microsoft.com/office/drawing/2014/main" id="{997AFB9C-5598-4741-B034-09311BDADE71}"/>
                  </a:ext>
                </a:extLst>
              </p:cNvPr>
              <p:cNvSpPr/>
              <p:nvPr/>
            </p:nvSpPr>
            <p:spPr>
              <a:xfrm>
                <a:off x="4337080" y="1596563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Cube 233">
                <a:extLst>
                  <a:ext uri="{FF2B5EF4-FFF2-40B4-BE49-F238E27FC236}">
                    <a16:creationId xmlns:a16="http://schemas.microsoft.com/office/drawing/2014/main" id="{7AB40787-56BB-4485-8CEB-0BD90558492B}"/>
                  </a:ext>
                </a:extLst>
              </p:cNvPr>
              <p:cNvSpPr/>
              <p:nvPr/>
            </p:nvSpPr>
            <p:spPr>
              <a:xfrm>
                <a:off x="4490671" y="1596563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Cube 234">
                <a:extLst>
                  <a:ext uri="{FF2B5EF4-FFF2-40B4-BE49-F238E27FC236}">
                    <a16:creationId xmlns:a16="http://schemas.microsoft.com/office/drawing/2014/main" id="{029BF6C6-A422-42CA-A351-3A00E2980B33}"/>
                  </a:ext>
                </a:extLst>
              </p:cNvPr>
              <p:cNvSpPr/>
              <p:nvPr/>
            </p:nvSpPr>
            <p:spPr>
              <a:xfrm>
                <a:off x="4644262" y="1596563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Cube 235">
                <a:extLst>
                  <a:ext uri="{FF2B5EF4-FFF2-40B4-BE49-F238E27FC236}">
                    <a16:creationId xmlns:a16="http://schemas.microsoft.com/office/drawing/2014/main" id="{83F72472-170A-4E66-950F-E306749E2AAE}"/>
                  </a:ext>
                </a:extLst>
              </p:cNvPr>
              <p:cNvSpPr/>
              <p:nvPr/>
            </p:nvSpPr>
            <p:spPr>
              <a:xfrm>
                <a:off x="4797853" y="1596563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Cube 236">
                <a:extLst>
                  <a:ext uri="{FF2B5EF4-FFF2-40B4-BE49-F238E27FC236}">
                    <a16:creationId xmlns:a16="http://schemas.microsoft.com/office/drawing/2014/main" id="{949F0D26-51B0-4AD8-8C38-4C95F9023775}"/>
                  </a:ext>
                </a:extLst>
              </p:cNvPr>
              <p:cNvSpPr/>
              <p:nvPr/>
            </p:nvSpPr>
            <p:spPr>
              <a:xfrm>
                <a:off x="4951444" y="1596563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Cube 237">
                <a:extLst>
                  <a:ext uri="{FF2B5EF4-FFF2-40B4-BE49-F238E27FC236}">
                    <a16:creationId xmlns:a16="http://schemas.microsoft.com/office/drawing/2014/main" id="{5699F9C7-CA5A-4B66-8C1C-89A0307FFCBA}"/>
                  </a:ext>
                </a:extLst>
              </p:cNvPr>
              <p:cNvSpPr/>
              <p:nvPr/>
            </p:nvSpPr>
            <p:spPr>
              <a:xfrm>
                <a:off x="4337080" y="1443401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Cube 238">
                <a:extLst>
                  <a:ext uri="{FF2B5EF4-FFF2-40B4-BE49-F238E27FC236}">
                    <a16:creationId xmlns:a16="http://schemas.microsoft.com/office/drawing/2014/main" id="{284A862A-3CCA-4CF2-AF44-6811DA4433C5}"/>
                  </a:ext>
                </a:extLst>
              </p:cNvPr>
              <p:cNvSpPr/>
              <p:nvPr/>
            </p:nvSpPr>
            <p:spPr>
              <a:xfrm>
                <a:off x="4490671" y="1443401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Cube 239">
                <a:extLst>
                  <a:ext uri="{FF2B5EF4-FFF2-40B4-BE49-F238E27FC236}">
                    <a16:creationId xmlns:a16="http://schemas.microsoft.com/office/drawing/2014/main" id="{667C45DB-0990-47B1-A112-A3BB0CBB7DB6}"/>
                  </a:ext>
                </a:extLst>
              </p:cNvPr>
              <p:cNvSpPr/>
              <p:nvPr/>
            </p:nvSpPr>
            <p:spPr>
              <a:xfrm>
                <a:off x="4644262" y="1443401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Cube 240">
                <a:extLst>
                  <a:ext uri="{FF2B5EF4-FFF2-40B4-BE49-F238E27FC236}">
                    <a16:creationId xmlns:a16="http://schemas.microsoft.com/office/drawing/2014/main" id="{915AEC99-AA8F-4BFA-92F0-8F79946D19D0}"/>
                  </a:ext>
                </a:extLst>
              </p:cNvPr>
              <p:cNvSpPr/>
              <p:nvPr/>
            </p:nvSpPr>
            <p:spPr>
              <a:xfrm>
                <a:off x="4797853" y="1443401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Cube 241">
                <a:extLst>
                  <a:ext uri="{FF2B5EF4-FFF2-40B4-BE49-F238E27FC236}">
                    <a16:creationId xmlns:a16="http://schemas.microsoft.com/office/drawing/2014/main" id="{701B2ABB-4C60-45C5-8520-5A1468A02F03}"/>
                  </a:ext>
                </a:extLst>
              </p:cNvPr>
              <p:cNvSpPr/>
              <p:nvPr/>
            </p:nvSpPr>
            <p:spPr>
              <a:xfrm>
                <a:off x="4951444" y="1443401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Cube 242">
                <a:extLst>
                  <a:ext uri="{FF2B5EF4-FFF2-40B4-BE49-F238E27FC236}">
                    <a16:creationId xmlns:a16="http://schemas.microsoft.com/office/drawing/2014/main" id="{7FCBBC7D-DBC1-49F6-9089-3EADC3AF5045}"/>
                  </a:ext>
                </a:extLst>
              </p:cNvPr>
              <p:cNvSpPr/>
              <p:nvPr/>
            </p:nvSpPr>
            <p:spPr>
              <a:xfrm>
                <a:off x="4337080" y="1290239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Cube 243">
                <a:extLst>
                  <a:ext uri="{FF2B5EF4-FFF2-40B4-BE49-F238E27FC236}">
                    <a16:creationId xmlns:a16="http://schemas.microsoft.com/office/drawing/2014/main" id="{2A61B7D8-B8BF-41F8-9481-5D5A67733F4D}"/>
                  </a:ext>
                </a:extLst>
              </p:cNvPr>
              <p:cNvSpPr/>
              <p:nvPr/>
            </p:nvSpPr>
            <p:spPr>
              <a:xfrm>
                <a:off x="4490671" y="1290239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Cube 244">
                <a:extLst>
                  <a:ext uri="{FF2B5EF4-FFF2-40B4-BE49-F238E27FC236}">
                    <a16:creationId xmlns:a16="http://schemas.microsoft.com/office/drawing/2014/main" id="{3C75C4A5-6912-4C0E-A155-6AC495DFE4B6}"/>
                  </a:ext>
                </a:extLst>
              </p:cNvPr>
              <p:cNvSpPr/>
              <p:nvPr/>
            </p:nvSpPr>
            <p:spPr>
              <a:xfrm>
                <a:off x="4644262" y="1290239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Cube 245">
                <a:extLst>
                  <a:ext uri="{FF2B5EF4-FFF2-40B4-BE49-F238E27FC236}">
                    <a16:creationId xmlns:a16="http://schemas.microsoft.com/office/drawing/2014/main" id="{524DB8C3-026B-4F91-BA1D-BEA7ED25612C}"/>
                  </a:ext>
                </a:extLst>
              </p:cNvPr>
              <p:cNvSpPr/>
              <p:nvPr/>
            </p:nvSpPr>
            <p:spPr>
              <a:xfrm>
                <a:off x="4797853" y="1290239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Cube 246">
                <a:extLst>
                  <a:ext uri="{FF2B5EF4-FFF2-40B4-BE49-F238E27FC236}">
                    <a16:creationId xmlns:a16="http://schemas.microsoft.com/office/drawing/2014/main" id="{2AEE9B15-3D49-438F-9757-C55F399FA3E1}"/>
                  </a:ext>
                </a:extLst>
              </p:cNvPr>
              <p:cNvSpPr/>
              <p:nvPr/>
            </p:nvSpPr>
            <p:spPr>
              <a:xfrm>
                <a:off x="4951444" y="1290239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Cube 247">
                <a:extLst>
                  <a:ext uri="{FF2B5EF4-FFF2-40B4-BE49-F238E27FC236}">
                    <a16:creationId xmlns:a16="http://schemas.microsoft.com/office/drawing/2014/main" id="{D6CB06FA-20D2-4FF8-86F7-ADF3A2C113EE}"/>
                  </a:ext>
                </a:extLst>
              </p:cNvPr>
              <p:cNvSpPr/>
              <p:nvPr/>
            </p:nvSpPr>
            <p:spPr>
              <a:xfrm>
                <a:off x="4337080" y="1137077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Cube 248">
                <a:extLst>
                  <a:ext uri="{FF2B5EF4-FFF2-40B4-BE49-F238E27FC236}">
                    <a16:creationId xmlns:a16="http://schemas.microsoft.com/office/drawing/2014/main" id="{90F6B165-A703-4A2D-B579-98D32FC70145}"/>
                  </a:ext>
                </a:extLst>
              </p:cNvPr>
              <p:cNvSpPr/>
              <p:nvPr/>
            </p:nvSpPr>
            <p:spPr>
              <a:xfrm>
                <a:off x="4490671" y="1137077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Cube 249">
                <a:extLst>
                  <a:ext uri="{FF2B5EF4-FFF2-40B4-BE49-F238E27FC236}">
                    <a16:creationId xmlns:a16="http://schemas.microsoft.com/office/drawing/2014/main" id="{2792AA25-507D-4C64-A439-A64713003B88}"/>
                  </a:ext>
                </a:extLst>
              </p:cNvPr>
              <p:cNvSpPr/>
              <p:nvPr/>
            </p:nvSpPr>
            <p:spPr>
              <a:xfrm>
                <a:off x="4644262" y="1137077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Cube 250">
                <a:extLst>
                  <a:ext uri="{FF2B5EF4-FFF2-40B4-BE49-F238E27FC236}">
                    <a16:creationId xmlns:a16="http://schemas.microsoft.com/office/drawing/2014/main" id="{7FCEED94-44DA-40C2-91AA-77228169C15C}"/>
                  </a:ext>
                </a:extLst>
              </p:cNvPr>
              <p:cNvSpPr/>
              <p:nvPr/>
            </p:nvSpPr>
            <p:spPr>
              <a:xfrm>
                <a:off x="4797853" y="1137077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Cube 251">
                <a:extLst>
                  <a:ext uri="{FF2B5EF4-FFF2-40B4-BE49-F238E27FC236}">
                    <a16:creationId xmlns:a16="http://schemas.microsoft.com/office/drawing/2014/main" id="{8D14E101-FA1C-483E-B8B6-CD51DD3F2022}"/>
                  </a:ext>
                </a:extLst>
              </p:cNvPr>
              <p:cNvSpPr/>
              <p:nvPr/>
            </p:nvSpPr>
            <p:spPr>
              <a:xfrm>
                <a:off x="4951444" y="1137077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Cube 252">
                <a:extLst>
                  <a:ext uri="{FF2B5EF4-FFF2-40B4-BE49-F238E27FC236}">
                    <a16:creationId xmlns:a16="http://schemas.microsoft.com/office/drawing/2014/main" id="{D9A7F0D5-9730-4D0E-9D36-898293EE441F}"/>
                  </a:ext>
                </a:extLst>
              </p:cNvPr>
              <p:cNvSpPr/>
              <p:nvPr/>
            </p:nvSpPr>
            <p:spPr>
              <a:xfrm>
                <a:off x="4337080" y="983915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Cube 253">
                <a:extLst>
                  <a:ext uri="{FF2B5EF4-FFF2-40B4-BE49-F238E27FC236}">
                    <a16:creationId xmlns:a16="http://schemas.microsoft.com/office/drawing/2014/main" id="{7A5E3A3E-FD21-40C4-B14A-852B9CA854F8}"/>
                  </a:ext>
                </a:extLst>
              </p:cNvPr>
              <p:cNvSpPr/>
              <p:nvPr/>
            </p:nvSpPr>
            <p:spPr>
              <a:xfrm>
                <a:off x="4490671" y="983915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Cube 254">
                <a:extLst>
                  <a:ext uri="{FF2B5EF4-FFF2-40B4-BE49-F238E27FC236}">
                    <a16:creationId xmlns:a16="http://schemas.microsoft.com/office/drawing/2014/main" id="{08E592CB-4290-4A83-9939-AF2B42487DE1}"/>
                  </a:ext>
                </a:extLst>
              </p:cNvPr>
              <p:cNvSpPr/>
              <p:nvPr/>
            </p:nvSpPr>
            <p:spPr>
              <a:xfrm>
                <a:off x="4644262" y="983915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Cube 255">
                <a:extLst>
                  <a:ext uri="{FF2B5EF4-FFF2-40B4-BE49-F238E27FC236}">
                    <a16:creationId xmlns:a16="http://schemas.microsoft.com/office/drawing/2014/main" id="{1D2EC7C0-C7B4-41A7-B729-3C150EA0DB54}"/>
                  </a:ext>
                </a:extLst>
              </p:cNvPr>
              <p:cNvSpPr/>
              <p:nvPr/>
            </p:nvSpPr>
            <p:spPr>
              <a:xfrm>
                <a:off x="4797853" y="983915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Cube 256">
                <a:extLst>
                  <a:ext uri="{FF2B5EF4-FFF2-40B4-BE49-F238E27FC236}">
                    <a16:creationId xmlns:a16="http://schemas.microsoft.com/office/drawing/2014/main" id="{E26A95E8-DA73-48AA-867B-E7304CB18442}"/>
                  </a:ext>
                </a:extLst>
              </p:cNvPr>
              <p:cNvSpPr/>
              <p:nvPr/>
            </p:nvSpPr>
            <p:spPr>
              <a:xfrm>
                <a:off x="4951444" y="983915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Cube 257">
                <a:extLst>
                  <a:ext uri="{FF2B5EF4-FFF2-40B4-BE49-F238E27FC236}">
                    <a16:creationId xmlns:a16="http://schemas.microsoft.com/office/drawing/2014/main" id="{895D3F96-06C2-4803-848F-FCA49AD78CAF}"/>
                  </a:ext>
                </a:extLst>
              </p:cNvPr>
              <p:cNvSpPr/>
              <p:nvPr/>
            </p:nvSpPr>
            <p:spPr>
              <a:xfrm>
                <a:off x="4284073" y="1649331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Cube 258">
                <a:extLst>
                  <a:ext uri="{FF2B5EF4-FFF2-40B4-BE49-F238E27FC236}">
                    <a16:creationId xmlns:a16="http://schemas.microsoft.com/office/drawing/2014/main" id="{B3AEC11B-8890-4383-AA34-8894630CF567}"/>
                  </a:ext>
                </a:extLst>
              </p:cNvPr>
              <p:cNvSpPr/>
              <p:nvPr/>
            </p:nvSpPr>
            <p:spPr>
              <a:xfrm>
                <a:off x="4437664" y="1649331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Cube 259">
                <a:extLst>
                  <a:ext uri="{FF2B5EF4-FFF2-40B4-BE49-F238E27FC236}">
                    <a16:creationId xmlns:a16="http://schemas.microsoft.com/office/drawing/2014/main" id="{7CE9111F-6062-4A3F-A8FF-A885CD4EA568}"/>
                  </a:ext>
                </a:extLst>
              </p:cNvPr>
              <p:cNvSpPr/>
              <p:nvPr/>
            </p:nvSpPr>
            <p:spPr>
              <a:xfrm>
                <a:off x="4591255" y="1649331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Cube 260">
                <a:extLst>
                  <a:ext uri="{FF2B5EF4-FFF2-40B4-BE49-F238E27FC236}">
                    <a16:creationId xmlns:a16="http://schemas.microsoft.com/office/drawing/2014/main" id="{C6A1A5B9-86C1-4E8D-AD22-331D2F4CE190}"/>
                  </a:ext>
                </a:extLst>
              </p:cNvPr>
              <p:cNvSpPr/>
              <p:nvPr/>
            </p:nvSpPr>
            <p:spPr>
              <a:xfrm>
                <a:off x="4744846" y="1649331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Cube 261">
                <a:extLst>
                  <a:ext uri="{FF2B5EF4-FFF2-40B4-BE49-F238E27FC236}">
                    <a16:creationId xmlns:a16="http://schemas.microsoft.com/office/drawing/2014/main" id="{22872F98-528A-4462-B4EB-D2EA00E882FE}"/>
                  </a:ext>
                </a:extLst>
              </p:cNvPr>
              <p:cNvSpPr/>
              <p:nvPr/>
            </p:nvSpPr>
            <p:spPr>
              <a:xfrm>
                <a:off x="4898437" y="1649331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Cube 262">
                <a:extLst>
                  <a:ext uri="{FF2B5EF4-FFF2-40B4-BE49-F238E27FC236}">
                    <a16:creationId xmlns:a16="http://schemas.microsoft.com/office/drawing/2014/main" id="{90043309-8DA6-4C80-A797-1F55716361F9}"/>
                  </a:ext>
                </a:extLst>
              </p:cNvPr>
              <p:cNvSpPr/>
              <p:nvPr/>
            </p:nvSpPr>
            <p:spPr>
              <a:xfrm>
                <a:off x="4284073" y="1496169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Cube 263">
                <a:extLst>
                  <a:ext uri="{FF2B5EF4-FFF2-40B4-BE49-F238E27FC236}">
                    <a16:creationId xmlns:a16="http://schemas.microsoft.com/office/drawing/2014/main" id="{3AA85731-59E2-4ED7-B54F-53B24F421B29}"/>
                  </a:ext>
                </a:extLst>
              </p:cNvPr>
              <p:cNvSpPr/>
              <p:nvPr/>
            </p:nvSpPr>
            <p:spPr>
              <a:xfrm>
                <a:off x="4437664" y="1496169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Cube 264">
                <a:extLst>
                  <a:ext uri="{FF2B5EF4-FFF2-40B4-BE49-F238E27FC236}">
                    <a16:creationId xmlns:a16="http://schemas.microsoft.com/office/drawing/2014/main" id="{C8987611-347A-47C1-A1DB-F3B3D621B593}"/>
                  </a:ext>
                </a:extLst>
              </p:cNvPr>
              <p:cNvSpPr/>
              <p:nvPr/>
            </p:nvSpPr>
            <p:spPr>
              <a:xfrm>
                <a:off x="4591255" y="1496169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Cube 265">
                <a:extLst>
                  <a:ext uri="{FF2B5EF4-FFF2-40B4-BE49-F238E27FC236}">
                    <a16:creationId xmlns:a16="http://schemas.microsoft.com/office/drawing/2014/main" id="{11B3DD09-B644-4851-AD13-BF0F3639C341}"/>
                  </a:ext>
                </a:extLst>
              </p:cNvPr>
              <p:cNvSpPr/>
              <p:nvPr/>
            </p:nvSpPr>
            <p:spPr>
              <a:xfrm>
                <a:off x="4744846" y="1496169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Cube 266">
                <a:extLst>
                  <a:ext uri="{FF2B5EF4-FFF2-40B4-BE49-F238E27FC236}">
                    <a16:creationId xmlns:a16="http://schemas.microsoft.com/office/drawing/2014/main" id="{3C046831-C386-4363-B809-472550A4536E}"/>
                  </a:ext>
                </a:extLst>
              </p:cNvPr>
              <p:cNvSpPr/>
              <p:nvPr/>
            </p:nvSpPr>
            <p:spPr>
              <a:xfrm>
                <a:off x="4898437" y="1496169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Cube 267">
                <a:extLst>
                  <a:ext uri="{FF2B5EF4-FFF2-40B4-BE49-F238E27FC236}">
                    <a16:creationId xmlns:a16="http://schemas.microsoft.com/office/drawing/2014/main" id="{E6C6926F-D12F-43F9-A9EF-517FB174AB9B}"/>
                  </a:ext>
                </a:extLst>
              </p:cNvPr>
              <p:cNvSpPr/>
              <p:nvPr/>
            </p:nvSpPr>
            <p:spPr>
              <a:xfrm>
                <a:off x="4284073" y="1343007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Cube 268">
                <a:extLst>
                  <a:ext uri="{FF2B5EF4-FFF2-40B4-BE49-F238E27FC236}">
                    <a16:creationId xmlns:a16="http://schemas.microsoft.com/office/drawing/2014/main" id="{71DD05ED-D0FD-40B8-8455-123BA8C91962}"/>
                  </a:ext>
                </a:extLst>
              </p:cNvPr>
              <p:cNvSpPr/>
              <p:nvPr/>
            </p:nvSpPr>
            <p:spPr>
              <a:xfrm>
                <a:off x="4437664" y="1343007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Cube 269">
                <a:extLst>
                  <a:ext uri="{FF2B5EF4-FFF2-40B4-BE49-F238E27FC236}">
                    <a16:creationId xmlns:a16="http://schemas.microsoft.com/office/drawing/2014/main" id="{B7CA0ACC-8BC2-4837-91B5-085F398CD821}"/>
                  </a:ext>
                </a:extLst>
              </p:cNvPr>
              <p:cNvSpPr/>
              <p:nvPr/>
            </p:nvSpPr>
            <p:spPr>
              <a:xfrm>
                <a:off x="4591255" y="1343007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Cube 270">
                <a:extLst>
                  <a:ext uri="{FF2B5EF4-FFF2-40B4-BE49-F238E27FC236}">
                    <a16:creationId xmlns:a16="http://schemas.microsoft.com/office/drawing/2014/main" id="{01BF8973-DF9E-4B0E-B1CE-7D097EBF1A90}"/>
                  </a:ext>
                </a:extLst>
              </p:cNvPr>
              <p:cNvSpPr/>
              <p:nvPr/>
            </p:nvSpPr>
            <p:spPr>
              <a:xfrm>
                <a:off x="4744846" y="1343007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Cube 271">
                <a:extLst>
                  <a:ext uri="{FF2B5EF4-FFF2-40B4-BE49-F238E27FC236}">
                    <a16:creationId xmlns:a16="http://schemas.microsoft.com/office/drawing/2014/main" id="{EE14775B-3C69-4778-B826-E64627C33760}"/>
                  </a:ext>
                </a:extLst>
              </p:cNvPr>
              <p:cNvSpPr/>
              <p:nvPr/>
            </p:nvSpPr>
            <p:spPr>
              <a:xfrm>
                <a:off x="4898437" y="1343007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Cube 272">
                <a:extLst>
                  <a:ext uri="{FF2B5EF4-FFF2-40B4-BE49-F238E27FC236}">
                    <a16:creationId xmlns:a16="http://schemas.microsoft.com/office/drawing/2014/main" id="{F2FED63C-97B3-435D-A9F6-E1B0935BDC29}"/>
                  </a:ext>
                </a:extLst>
              </p:cNvPr>
              <p:cNvSpPr/>
              <p:nvPr/>
            </p:nvSpPr>
            <p:spPr>
              <a:xfrm>
                <a:off x="4284073" y="1189845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Cube 273">
                <a:extLst>
                  <a:ext uri="{FF2B5EF4-FFF2-40B4-BE49-F238E27FC236}">
                    <a16:creationId xmlns:a16="http://schemas.microsoft.com/office/drawing/2014/main" id="{75A0C1C1-4945-49C1-8BCD-71B802570940}"/>
                  </a:ext>
                </a:extLst>
              </p:cNvPr>
              <p:cNvSpPr/>
              <p:nvPr/>
            </p:nvSpPr>
            <p:spPr>
              <a:xfrm>
                <a:off x="4437664" y="1189845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Cube 274">
                <a:extLst>
                  <a:ext uri="{FF2B5EF4-FFF2-40B4-BE49-F238E27FC236}">
                    <a16:creationId xmlns:a16="http://schemas.microsoft.com/office/drawing/2014/main" id="{14A95CDB-BBCE-4ED1-AFC5-F64A33B8899E}"/>
                  </a:ext>
                </a:extLst>
              </p:cNvPr>
              <p:cNvSpPr/>
              <p:nvPr/>
            </p:nvSpPr>
            <p:spPr>
              <a:xfrm>
                <a:off x="4591255" y="1189845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Cube 275">
                <a:extLst>
                  <a:ext uri="{FF2B5EF4-FFF2-40B4-BE49-F238E27FC236}">
                    <a16:creationId xmlns:a16="http://schemas.microsoft.com/office/drawing/2014/main" id="{0531D7AE-EE02-4022-B132-F997D59908BD}"/>
                  </a:ext>
                </a:extLst>
              </p:cNvPr>
              <p:cNvSpPr/>
              <p:nvPr/>
            </p:nvSpPr>
            <p:spPr>
              <a:xfrm>
                <a:off x="4744846" y="1189845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Cube 276">
                <a:extLst>
                  <a:ext uri="{FF2B5EF4-FFF2-40B4-BE49-F238E27FC236}">
                    <a16:creationId xmlns:a16="http://schemas.microsoft.com/office/drawing/2014/main" id="{D1A564A5-8A6B-4885-B58F-E845C4C18FED}"/>
                  </a:ext>
                </a:extLst>
              </p:cNvPr>
              <p:cNvSpPr/>
              <p:nvPr/>
            </p:nvSpPr>
            <p:spPr>
              <a:xfrm>
                <a:off x="4898437" y="1189845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Cube 277">
                <a:extLst>
                  <a:ext uri="{FF2B5EF4-FFF2-40B4-BE49-F238E27FC236}">
                    <a16:creationId xmlns:a16="http://schemas.microsoft.com/office/drawing/2014/main" id="{ECE77DA3-C066-4FBA-8B47-48B0722BC6E4}"/>
                  </a:ext>
                </a:extLst>
              </p:cNvPr>
              <p:cNvSpPr/>
              <p:nvPr/>
            </p:nvSpPr>
            <p:spPr>
              <a:xfrm>
                <a:off x="4284073" y="1036683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Cube 278">
                <a:extLst>
                  <a:ext uri="{FF2B5EF4-FFF2-40B4-BE49-F238E27FC236}">
                    <a16:creationId xmlns:a16="http://schemas.microsoft.com/office/drawing/2014/main" id="{0573DD06-F0BB-4FBE-B680-1DC67F850F59}"/>
                  </a:ext>
                </a:extLst>
              </p:cNvPr>
              <p:cNvSpPr/>
              <p:nvPr/>
            </p:nvSpPr>
            <p:spPr>
              <a:xfrm>
                <a:off x="4437664" y="1036683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Cube 279">
                <a:extLst>
                  <a:ext uri="{FF2B5EF4-FFF2-40B4-BE49-F238E27FC236}">
                    <a16:creationId xmlns:a16="http://schemas.microsoft.com/office/drawing/2014/main" id="{31E0E4F8-FC92-41D9-934E-70702AF48CC2}"/>
                  </a:ext>
                </a:extLst>
              </p:cNvPr>
              <p:cNvSpPr/>
              <p:nvPr/>
            </p:nvSpPr>
            <p:spPr>
              <a:xfrm>
                <a:off x="4591255" y="1036683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Cube 280">
                <a:extLst>
                  <a:ext uri="{FF2B5EF4-FFF2-40B4-BE49-F238E27FC236}">
                    <a16:creationId xmlns:a16="http://schemas.microsoft.com/office/drawing/2014/main" id="{3388670E-A21D-48E7-9882-E0D690BCFE88}"/>
                  </a:ext>
                </a:extLst>
              </p:cNvPr>
              <p:cNvSpPr/>
              <p:nvPr/>
            </p:nvSpPr>
            <p:spPr>
              <a:xfrm>
                <a:off x="4744846" y="1036683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Cube 281">
                <a:extLst>
                  <a:ext uri="{FF2B5EF4-FFF2-40B4-BE49-F238E27FC236}">
                    <a16:creationId xmlns:a16="http://schemas.microsoft.com/office/drawing/2014/main" id="{DD7A2620-B110-4856-95D6-B9ED51AE6736}"/>
                  </a:ext>
                </a:extLst>
              </p:cNvPr>
              <p:cNvSpPr/>
              <p:nvPr/>
            </p:nvSpPr>
            <p:spPr>
              <a:xfrm>
                <a:off x="4898437" y="1036683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83" name="Straight Arrow Connector 282">
              <a:extLst>
                <a:ext uri="{FF2B5EF4-FFF2-40B4-BE49-F238E27FC236}">
                  <a16:creationId xmlns:a16="http://schemas.microsoft.com/office/drawing/2014/main" id="{E8140A8D-971D-4E88-BC37-3C932A41C353}"/>
                </a:ext>
              </a:extLst>
            </p:cNvPr>
            <p:cNvCxnSpPr>
              <a:cxnSpLocks/>
              <a:stCxn id="295" idx="3"/>
              <a:endCxn id="175" idx="0"/>
            </p:cNvCxnSpPr>
            <p:nvPr/>
          </p:nvCxnSpPr>
          <p:spPr>
            <a:xfrm flipH="1">
              <a:off x="9195446" y="2137117"/>
              <a:ext cx="2246" cy="240903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55327273-632A-473F-92C0-07143DB1106B}"/>
                </a:ext>
              </a:extLst>
            </p:cNvPr>
            <p:cNvGrpSpPr/>
            <p:nvPr/>
          </p:nvGrpSpPr>
          <p:grpSpPr>
            <a:xfrm>
              <a:off x="8968615" y="1577238"/>
              <a:ext cx="561357" cy="559879"/>
              <a:chOff x="3890606" y="3426492"/>
              <a:chExt cx="561357" cy="559879"/>
            </a:xfrm>
          </p:grpSpPr>
          <p:sp>
            <p:nvSpPr>
              <p:cNvPr id="285" name="Cube 284">
                <a:extLst>
                  <a:ext uri="{FF2B5EF4-FFF2-40B4-BE49-F238E27FC236}">
                    <a16:creationId xmlns:a16="http://schemas.microsoft.com/office/drawing/2014/main" id="{7AF8B5FB-F663-4147-B73E-F7B6EAD96C18}"/>
                  </a:ext>
                </a:extLst>
              </p:cNvPr>
              <p:cNvSpPr/>
              <p:nvPr/>
            </p:nvSpPr>
            <p:spPr>
              <a:xfrm>
                <a:off x="3943613" y="3732816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Cube 285">
                <a:extLst>
                  <a:ext uri="{FF2B5EF4-FFF2-40B4-BE49-F238E27FC236}">
                    <a16:creationId xmlns:a16="http://schemas.microsoft.com/office/drawing/2014/main" id="{458EB114-9A17-4CA6-8D77-AE5ABCB4AECF}"/>
                  </a:ext>
                </a:extLst>
              </p:cNvPr>
              <p:cNvSpPr/>
              <p:nvPr/>
            </p:nvSpPr>
            <p:spPr>
              <a:xfrm>
                <a:off x="4097204" y="3732816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Cube 286">
                <a:extLst>
                  <a:ext uri="{FF2B5EF4-FFF2-40B4-BE49-F238E27FC236}">
                    <a16:creationId xmlns:a16="http://schemas.microsoft.com/office/drawing/2014/main" id="{5BD01E2F-FD2A-4712-84C6-215D32D35257}"/>
                  </a:ext>
                </a:extLst>
              </p:cNvPr>
              <p:cNvSpPr/>
              <p:nvPr/>
            </p:nvSpPr>
            <p:spPr>
              <a:xfrm>
                <a:off x="4250795" y="3732816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Cube 287">
                <a:extLst>
                  <a:ext uri="{FF2B5EF4-FFF2-40B4-BE49-F238E27FC236}">
                    <a16:creationId xmlns:a16="http://schemas.microsoft.com/office/drawing/2014/main" id="{6CC21A66-F0B8-4BC4-988C-1B97571F1AE7}"/>
                  </a:ext>
                </a:extLst>
              </p:cNvPr>
              <p:cNvSpPr/>
              <p:nvPr/>
            </p:nvSpPr>
            <p:spPr>
              <a:xfrm>
                <a:off x="3943613" y="3579654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Cube 288">
                <a:extLst>
                  <a:ext uri="{FF2B5EF4-FFF2-40B4-BE49-F238E27FC236}">
                    <a16:creationId xmlns:a16="http://schemas.microsoft.com/office/drawing/2014/main" id="{22F46B79-5B44-40FE-AC31-FA8CB88FD4C8}"/>
                  </a:ext>
                </a:extLst>
              </p:cNvPr>
              <p:cNvSpPr/>
              <p:nvPr/>
            </p:nvSpPr>
            <p:spPr>
              <a:xfrm>
                <a:off x="4097204" y="3579654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Cube 289">
                <a:extLst>
                  <a:ext uri="{FF2B5EF4-FFF2-40B4-BE49-F238E27FC236}">
                    <a16:creationId xmlns:a16="http://schemas.microsoft.com/office/drawing/2014/main" id="{CA5BA8B7-D1AE-4268-8794-4852EAD32F09}"/>
                  </a:ext>
                </a:extLst>
              </p:cNvPr>
              <p:cNvSpPr/>
              <p:nvPr/>
            </p:nvSpPr>
            <p:spPr>
              <a:xfrm>
                <a:off x="4250795" y="3579654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Cube 290">
                <a:extLst>
                  <a:ext uri="{FF2B5EF4-FFF2-40B4-BE49-F238E27FC236}">
                    <a16:creationId xmlns:a16="http://schemas.microsoft.com/office/drawing/2014/main" id="{FDD53AEA-BD5F-43FF-9B53-72EB2425CF03}"/>
                  </a:ext>
                </a:extLst>
              </p:cNvPr>
              <p:cNvSpPr/>
              <p:nvPr/>
            </p:nvSpPr>
            <p:spPr>
              <a:xfrm>
                <a:off x="3943613" y="3426492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Cube 291">
                <a:extLst>
                  <a:ext uri="{FF2B5EF4-FFF2-40B4-BE49-F238E27FC236}">
                    <a16:creationId xmlns:a16="http://schemas.microsoft.com/office/drawing/2014/main" id="{2122D2E1-7282-45E2-9622-F743F5246AAE}"/>
                  </a:ext>
                </a:extLst>
              </p:cNvPr>
              <p:cNvSpPr/>
              <p:nvPr/>
            </p:nvSpPr>
            <p:spPr>
              <a:xfrm>
                <a:off x="4097204" y="3426492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Cube 292">
                <a:extLst>
                  <a:ext uri="{FF2B5EF4-FFF2-40B4-BE49-F238E27FC236}">
                    <a16:creationId xmlns:a16="http://schemas.microsoft.com/office/drawing/2014/main" id="{88524029-24F3-41ED-906C-9C8634061FA6}"/>
                  </a:ext>
                </a:extLst>
              </p:cNvPr>
              <p:cNvSpPr/>
              <p:nvPr/>
            </p:nvSpPr>
            <p:spPr>
              <a:xfrm>
                <a:off x="4250795" y="3426492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Cube 293">
                <a:extLst>
                  <a:ext uri="{FF2B5EF4-FFF2-40B4-BE49-F238E27FC236}">
                    <a16:creationId xmlns:a16="http://schemas.microsoft.com/office/drawing/2014/main" id="{1A2749DF-F78C-4066-9291-DA7DA2237C71}"/>
                  </a:ext>
                </a:extLst>
              </p:cNvPr>
              <p:cNvSpPr/>
              <p:nvPr/>
            </p:nvSpPr>
            <p:spPr>
              <a:xfrm>
                <a:off x="3890606" y="3785584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Cube 294">
                <a:extLst>
                  <a:ext uri="{FF2B5EF4-FFF2-40B4-BE49-F238E27FC236}">
                    <a16:creationId xmlns:a16="http://schemas.microsoft.com/office/drawing/2014/main" id="{95412F76-ACF2-4CBE-84D7-646A2598CD81}"/>
                  </a:ext>
                </a:extLst>
              </p:cNvPr>
              <p:cNvSpPr/>
              <p:nvPr/>
            </p:nvSpPr>
            <p:spPr>
              <a:xfrm>
                <a:off x="4044197" y="3785584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Cube 295">
                <a:extLst>
                  <a:ext uri="{FF2B5EF4-FFF2-40B4-BE49-F238E27FC236}">
                    <a16:creationId xmlns:a16="http://schemas.microsoft.com/office/drawing/2014/main" id="{87D99607-FD7A-4898-B5C0-DA9415142AA0}"/>
                  </a:ext>
                </a:extLst>
              </p:cNvPr>
              <p:cNvSpPr/>
              <p:nvPr/>
            </p:nvSpPr>
            <p:spPr>
              <a:xfrm>
                <a:off x="4197788" y="3785584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Cube 296">
                <a:extLst>
                  <a:ext uri="{FF2B5EF4-FFF2-40B4-BE49-F238E27FC236}">
                    <a16:creationId xmlns:a16="http://schemas.microsoft.com/office/drawing/2014/main" id="{8A53DBC4-2641-4404-B90E-4E3C1452916B}"/>
                  </a:ext>
                </a:extLst>
              </p:cNvPr>
              <p:cNvSpPr/>
              <p:nvPr/>
            </p:nvSpPr>
            <p:spPr>
              <a:xfrm>
                <a:off x="3890606" y="3632422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Cube 297">
                <a:extLst>
                  <a:ext uri="{FF2B5EF4-FFF2-40B4-BE49-F238E27FC236}">
                    <a16:creationId xmlns:a16="http://schemas.microsoft.com/office/drawing/2014/main" id="{B92E30DA-56D6-46E0-BFDF-64E7701DB978}"/>
                  </a:ext>
                </a:extLst>
              </p:cNvPr>
              <p:cNvSpPr/>
              <p:nvPr/>
            </p:nvSpPr>
            <p:spPr>
              <a:xfrm>
                <a:off x="4044197" y="3632422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Cube 298">
                <a:extLst>
                  <a:ext uri="{FF2B5EF4-FFF2-40B4-BE49-F238E27FC236}">
                    <a16:creationId xmlns:a16="http://schemas.microsoft.com/office/drawing/2014/main" id="{FA5D2503-AF75-4F95-A491-8D7A523C7E36}"/>
                  </a:ext>
                </a:extLst>
              </p:cNvPr>
              <p:cNvSpPr/>
              <p:nvPr/>
            </p:nvSpPr>
            <p:spPr>
              <a:xfrm>
                <a:off x="4197788" y="3632422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Cube 299">
                <a:extLst>
                  <a:ext uri="{FF2B5EF4-FFF2-40B4-BE49-F238E27FC236}">
                    <a16:creationId xmlns:a16="http://schemas.microsoft.com/office/drawing/2014/main" id="{10470B8E-C899-42A4-B9E1-54646C02EC92}"/>
                  </a:ext>
                </a:extLst>
              </p:cNvPr>
              <p:cNvSpPr/>
              <p:nvPr/>
            </p:nvSpPr>
            <p:spPr>
              <a:xfrm>
                <a:off x="3890606" y="3479260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Cube 300">
                <a:extLst>
                  <a:ext uri="{FF2B5EF4-FFF2-40B4-BE49-F238E27FC236}">
                    <a16:creationId xmlns:a16="http://schemas.microsoft.com/office/drawing/2014/main" id="{ABD5BEE1-6CAA-4FE7-81D5-36707169BF8E}"/>
                  </a:ext>
                </a:extLst>
              </p:cNvPr>
              <p:cNvSpPr/>
              <p:nvPr/>
            </p:nvSpPr>
            <p:spPr>
              <a:xfrm>
                <a:off x="4044197" y="3479260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Cube 301">
                <a:extLst>
                  <a:ext uri="{FF2B5EF4-FFF2-40B4-BE49-F238E27FC236}">
                    <a16:creationId xmlns:a16="http://schemas.microsoft.com/office/drawing/2014/main" id="{91D6CC34-9A5B-4C2D-A4BA-542716E3DBFB}"/>
                  </a:ext>
                </a:extLst>
              </p:cNvPr>
              <p:cNvSpPr/>
              <p:nvPr/>
            </p:nvSpPr>
            <p:spPr>
              <a:xfrm>
                <a:off x="4197788" y="3479260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E2BE2C17-4099-4D1B-A2E1-9D5CD62AABF7}"/>
                </a:ext>
              </a:extLst>
            </p:cNvPr>
            <p:cNvSpPr txBox="1"/>
            <p:nvPr/>
          </p:nvSpPr>
          <p:spPr>
            <a:xfrm>
              <a:off x="7282609" y="1476074"/>
              <a:ext cx="1058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Inputs</a:t>
              </a:r>
              <a:endParaRPr lang="en-US"/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488F1A9D-A0B6-4AA7-89EC-E6DF07E2F47C}"/>
                </a:ext>
              </a:extLst>
            </p:cNvPr>
            <p:cNvSpPr txBox="1"/>
            <p:nvPr/>
          </p:nvSpPr>
          <p:spPr>
            <a:xfrm>
              <a:off x="9987017" y="1476074"/>
              <a:ext cx="1231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Outputs</a:t>
              </a:r>
              <a:endParaRPr lang="en-US"/>
            </a:p>
          </p:txBody>
        </p: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AC094891-09D2-46F8-93D8-6254DB8E89C1}"/>
                </a:ext>
              </a:extLst>
            </p:cNvPr>
            <p:cNvGrpSpPr/>
            <p:nvPr/>
          </p:nvGrpSpPr>
          <p:grpSpPr>
            <a:xfrm>
              <a:off x="8868031" y="1677631"/>
              <a:ext cx="561357" cy="559879"/>
              <a:chOff x="3894312" y="4044283"/>
              <a:chExt cx="561357" cy="559879"/>
            </a:xfrm>
          </p:grpSpPr>
          <p:sp>
            <p:nvSpPr>
              <p:cNvPr id="306" name="Cube 305">
                <a:extLst>
                  <a:ext uri="{FF2B5EF4-FFF2-40B4-BE49-F238E27FC236}">
                    <a16:creationId xmlns:a16="http://schemas.microsoft.com/office/drawing/2014/main" id="{19E02D75-3252-4ED6-B24D-B1714290C42E}"/>
                  </a:ext>
                </a:extLst>
              </p:cNvPr>
              <p:cNvSpPr/>
              <p:nvPr/>
            </p:nvSpPr>
            <p:spPr>
              <a:xfrm>
                <a:off x="3947319" y="4350607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Cube 306">
                <a:extLst>
                  <a:ext uri="{FF2B5EF4-FFF2-40B4-BE49-F238E27FC236}">
                    <a16:creationId xmlns:a16="http://schemas.microsoft.com/office/drawing/2014/main" id="{B8A47F89-A6A7-4BBB-A89D-A22C4FE939FE}"/>
                  </a:ext>
                </a:extLst>
              </p:cNvPr>
              <p:cNvSpPr/>
              <p:nvPr/>
            </p:nvSpPr>
            <p:spPr>
              <a:xfrm>
                <a:off x="4100910" y="4350607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Cube 307">
                <a:extLst>
                  <a:ext uri="{FF2B5EF4-FFF2-40B4-BE49-F238E27FC236}">
                    <a16:creationId xmlns:a16="http://schemas.microsoft.com/office/drawing/2014/main" id="{4D534C86-EB57-4390-AF7C-C85DF65B8816}"/>
                  </a:ext>
                </a:extLst>
              </p:cNvPr>
              <p:cNvSpPr/>
              <p:nvPr/>
            </p:nvSpPr>
            <p:spPr>
              <a:xfrm>
                <a:off x="4254501" y="4350607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Cube 308">
                <a:extLst>
                  <a:ext uri="{FF2B5EF4-FFF2-40B4-BE49-F238E27FC236}">
                    <a16:creationId xmlns:a16="http://schemas.microsoft.com/office/drawing/2014/main" id="{E2AEAA52-ACE8-47DA-926B-090E2A5B111B}"/>
                  </a:ext>
                </a:extLst>
              </p:cNvPr>
              <p:cNvSpPr/>
              <p:nvPr/>
            </p:nvSpPr>
            <p:spPr>
              <a:xfrm>
                <a:off x="3947319" y="4197445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Cube 309">
                <a:extLst>
                  <a:ext uri="{FF2B5EF4-FFF2-40B4-BE49-F238E27FC236}">
                    <a16:creationId xmlns:a16="http://schemas.microsoft.com/office/drawing/2014/main" id="{0D74B8E8-4E33-4F16-8362-4FC15B5EEE6E}"/>
                  </a:ext>
                </a:extLst>
              </p:cNvPr>
              <p:cNvSpPr/>
              <p:nvPr/>
            </p:nvSpPr>
            <p:spPr>
              <a:xfrm>
                <a:off x="4100910" y="4197445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Cube 310">
                <a:extLst>
                  <a:ext uri="{FF2B5EF4-FFF2-40B4-BE49-F238E27FC236}">
                    <a16:creationId xmlns:a16="http://schemas.microsoft.com/office/drawing/2014/main" id="{6EFE71AB-5F97-47C4-91E5-9B4B8CF34B00}"/>
                  </a:ext>
                </a:extLst>
              </p:cNvPr>
              <p:cNvSpPr/>
              <p:nvPr/>
            </p:nvSpPr>
            <p:spPr>
              <a:xfrm>
                <a:off x="4254501" y="4197445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Cube 311">
                <a:extLst>
                  <a:ext uri="{FF2B5EF4-FFF2-40B4-BE49-F238E27FC236}">
                    <a16:creationId xmlns:a16="http://schemas.microsoft.com/office/drawing/2014/main" id="{5147E0B2-C744-409A-9DD1-9D3946F1D4D8}"/>
                  </a:ext>
                </a:extLst>
              </p:cNvPr>
              <p:cNvSpPr/>
              <p:nvPr/>
            </p:nvSpPr>
            <p:spPr>
              <a:xfrm>
                <a:off x="3947319" y="4044283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Cube 312">
                <a:extLst>
                  <a:ext uri="{FF2B5EF4-FFF2-40B4-BE49-F238E27FC236}">
                    <a16:creationId xmlns:a16="http://schemas.microsoft.com/office/drawing/2014/main" id="{F843E766-8A85-4989-A194-84099AD86284}"/>
                  </a:ext>
                </a:extLst>
              </p:cNvPr>
              <p:cNvSpPr/>
              <p:nvPr/>
            </p:nvSpPr>
            <p:spPr>
              <a:xfrm>
                <a:off x="4100910" y="4044283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Cube 313">
                <a:extLst>
                  <a:ext uri="{FF2B5EF4-FFF2-40B4-BE49-F238E27FC236}">
                    <a16:creationId xmlns:a16="http://schemas.microsoft.com/office/drawing/2014/main" id="{BA1FDF97-83A5-4BAE-864F-590EAA549B47}"/>
                  </a:ext>
                </a:extLst>
              </p:cNvPr>
              <p:cNvSpPr/>
              <p:nvPr/>
            </p:nvSpPr>
            <p:spPr>
              <a:xfrm>
                <a:off x="4254501" y="4044283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Cube 314">
                <a:extLst>
                  <a:ext uri="{FF2B5EF4-FFF2-40B4-BE49-F238E27FC236}">
                    <a16:creationId xmlns:a16="http://schemas.microsoft.com/office/drawing/2014/main" id="{ADA38934-61B4-4515-80C5-90AFBAB4D67B}"/>
                  </a:ext>
                </a:extLst>
              </p:cNvPr>
              <p:cNvSpPr/>
              <p:nvPr/>
            </p:nvSpPr>
            <p:spPr>
              <a:xfrm>
                <a:off x="3894312" y="4403375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Cube 315">
                <a:extLst>
                  <a:ext uri="{FF2B5EF4-FFF2-40B4-BE49-F238E27FC236}">
                    <a16:creationId xmlns:a16="http://schemas.microsoft.com/office/drawing/2014/main" id="{E19AEAD0-9E0C-4947-80D4-2C7467CAB44D}"/>
                  </a:ext>
                </a:extLst>
              </p:cNvPr>
              <p:cNvSpPr/>
              <p:nvPr/>
            </p:nvSpPr>
            <p:spPr>
              <a:xfrm>
                <a:off x="4047903" y="4403375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Cube 316">
                <a:extLst>
                  <a:ext uri="{FF2B5EF4-FFF2-40B4-BE49-F238E27FC236}">
                    <a16:creationId xmlns:a16="http://schemas.microsoft.com/office/drawing/2014/main" id="{E7537B01-9B8A-4B25-BE83-A2904F677E12}"/>
                  </a:ext>
                </a:extLst>
              </p:cNvPr>
              <p:cNvSpPr/>
              <p:nvPr/>
            </p:nvSpPr>
            <p:spPr>
              <a:xfrm>
                <a:off x="4201494" y="4403375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Cube 317">
                <a:extLst>
                  <a:ext uri="{FF2B5EF4-FFF2-40B4-BE49-F238E27FC236}">
                    <a16:creationId xmlns:a16="http://schemas.microsoft.com/office/drawing/2014/main" id="{DF5A383B-4DCC-4507-ABE9-1D1762118767}"/>
                  </a:ext>
                </a:extLst>
              </p:cNvPr>
              <p:cNvSpPr/>
              <p:nvPr/>
            </p:nvSpPr>
            <p:spPr>
              <a:xfrm>
                <a:off x="3894312" y="4250213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Cube 318">
                <a:extLst>
                  <a:ext uri="{FF2B5EF4-FFF2-40B4-BE49-F238E27FC236}">
                    <a16:creationId xmlns:a16="http://schemas.microsoft.com/office/drawing/2014/main" id="{3F44C8FB-D367-4CCD-9D0E-F67849A310A8}"/>
                  </a:ext>
                </a:extLst>
              </p:cNvPr>
              <p:cNvSpPr/>
              <p:nvPr/>
            </p:nvSpPr>
            <p:spPr>
              <a:xfrm>
                <a:off x="4047903" y="4250213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Cube 319">
                <a:extLst>
                  <a:ext uri="{FF2B5EF4-FFF2-40B4-BE49-F238E27FC236}">
                    <a16:creationId xmlns:a16="http://schemas.microsoft.com/office/drawing/2014/main" id="{1B99754B-8864-4AFA-AB34-215572FCD680}"/>
                  </a:ext>
                </a:extLst>
              </p:cNvPr>
              <p:cNvSpPr/>
              <p:nvPr/>
            </p:nvSpPr>
            <p:spPr>
              <a:xfrm>
                <a:off x="4201494" y="4250213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Cube 320">
                <a:extLst>
                  <a:ext uri="{FF2B5EF4-FFF2-40B4-BE49-F238E27FC236}">
                    <a16:creationId xmlns:a16="http://schemas.microsoft.com/office/drawing/2014/main" id="{1360FD40-525F-4E0A-B870-08908559BAC6}"/>
                  </a:ext>
                </a:extLst>
              </p:cNvPr>
              <p:cNvSpPr/>
              <p:nvPr/>
            </p:nvSpPr>
            <p:spPr>
              <a:xfrm>
                <a:off x="3894312" y="4097051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Cube 321">
                <a:extLst>
                  <a:ext uri="{FF2B5EF4-FFF2-40B4-BE49-F238E27FC236}">
                    <a16:creationId xmlns:a16="http://schemas.microsoft.com/office/drawing/2014/main" id="{6CA1EB1D-2D5B-4804-986F-D24FA7A2DECB}"/>
                  </a:ext>
                </a:extLst>
              </p:cNvPr>
              <p:cNvSpPr/>
              <p:nvPr/>
            </p:nvSpPr>
            <p:spPr>
              <a:xfrm>
                <a:off x="4047903" y="4097051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Cube 322">
                <a:extLst>
                  <a:ext uri="{FF2B5EF4-FFF2-40B4-BE49-F238E27FC236}">
                    <a16:creationId xmlns:a16="http://schemas.microsoft.com/office/drawing/2014/main" id="{D2922544-A6D7-468C-9302-391D12FFC1A1}"/>
                  </a:ext>
                </a:extLst>
              </p:cNvPr>
              <p:cNvSpPr/>
              <p:nvPr/>
            </p:nvSpPr>
            <p:spPr>
              <a:xfrm>
                <a:off x="4201494" y="4097051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5B4D788E-1D3D-485F-9438-6A0F92B24A15}"/>
                </a:ext>
              </a:extLst>
            </p:cNvPr>
            <p:cNvGrpSpPr/>
            <p:nvPr/>
          </p:nvGrpSpPr>
          <p:grpSpPr>
            <a:xfrm>
              <a:off x="8867168" y="3263835"/>
              <a:ext cx="561357" cy="559879"/>
              <a:chOff x="3010301" y="4049426"/>
              <a:chExt cx="561357" cy="559879"/>
            </a:xfrm>
          </p:grpSpPr>
          <p:sp>
            <p:nvSpPr>
              <p:cNvPr id="325" name="Cube 324">
                <a:extLst>
                  <a:ext uri="{FF2B5EF4-FFF2-40B4-BE49-F238E27FC236}">
                    <a16:creationId xmlns:a16="http://schemas.microsoft.com/office/drawing/2014/main" id="{540252D7-5D96-4D2F-B881-6CBFC07B850C}"/>
                  </a:ext>
                </a:extLst>
              </p:cNvPr>
              <p:cNvSpPr/>
              <p:nvPr/>
            </p:nvSpPr>
            <p:spPr>
              <a:xfrm>
                <a:off x="3063308" y="4355750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Cube 325">
                <a:extLst>
                  <a:ext uri="{FF2B5EF4-FFF2-40B4-BE49-F238E27FC236}">
                    <a16:creationId xmlns:a16="http://schemas.microsoft.com/office/drawing/2014/main" id="{517BE855-D78E-4E6B-B261-AE15DFC53FED}"/>
                  </a:ext>
                </a:extLst>
              </p:cNvPr>
              <p:cNvSpPr/>
              <p:nvPr/>
            </p:nvSpPr>
            <p:spPr>
              <a:xfrm>
                <a:off x="3216899" y="4355750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Cube 326">
                <a:extLst>
                  <a:ext uri="{FF2B5EF4-FFF2-40B4-BE49-F238E27FC236}">
                    <a16:creationId xmlns:a16="http://schemas.microsoft.com/office/drawing/2014/main" id="{937E2304-6B01-42BD-BABF-2293E4B84694}"/>
                  </a:ext>
                </a:extLst>
              </p:cNvPr>
              <p:cNvSpPr/>
              <p:nvPr/>
            </p:nvSpPr>
            <p:spPr>
              <a:xfrm>
                <a:off x="3370490" y="4355750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Cube 327">
                <a:extLst>
                  <a:ext uri="{FF2B5EF4-FFF2-40B4-BE49-F238E27FC236}">
                    <a16:creationId xmlns:a16="http://schemas.microsoft.com/office/drawing/2014/main" id="{E18BEFB4-4731-4407-87B9-A758A6701C8B}"/>
                  </a:ext>
                </a:extLst>
              </p:cNvPr>
              <p:cNvSpPr/>
              <p:nvPr/>
            </p:nvSpPr>
            <p:spPr>
              <a:xfrm>
                <a:off x="3063308" y="4202588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Cube 328">
                <a:extLst>
                  <a:ext uri="{FF2B5EF4-FFF2-40B4-BE49-F238E27FC236}">
                    <a16:creationId xmlns:a16="http://schemas.microsoft.com/office/drawing/2014/main" id="{00344455-26A7-4FD6-B4E9-803DAFBB7BFA}"/>
                  </a:ext>
                </a:extLst>
              </p:cNvPr>
              <p:cNvSpPr/>
              <p:nvPr/>
            </p:nvSpPr>
            <p:spPr>
              <a:xfrm>
                <a:off x="3216899" y="4202588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Cube 329">
                <a:extLst>
                  <a:ext uri="{FF2B5EF4-FFF2-40B4-BE49-F238E27FC236}">
                    <a16:creationId xmlns:a16="http://schemas.microsoft.com/office/drawing/2014/main" id="{EC09C851-4240-4380-BCD5-A5E72B50F1CB}"/>
                  </a:ext>
                </a:extLst>
              </p:cNvPr>
              <p:cNvSpPr/>
              <p:nvPr/>
            </p:nvSpPr>
            <p:spPr>
              <a:xfrm>
                <a:off x="3370490" y="4202588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Cube 330">
                <a:extLst>
                  <a:ext uri="{FF2B5EF4-FFF2-40B4-BE49-F238E27FC236}">
                    <a16:creationId xmlns:a16="http://schemas.microsoft.com/office/drawing/2014/main" id="{0BD939FB-899C-4F16-921C-BF537DC6FEA3}"/>
                  </a:ext>
                </a:extLst>
              </p:cNvPr>
              <p:cNvSpPr/>
              <p:nvPr/>
            </p:nvSpPr>
            <p:spPr>
              <a:xfrm>
                <a:off x="3063308" y="4049426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Cube 331">
                <a:extLst>
                  <a:ext uri="{FF2B5EF4-FFF2-40B4-BE49-F238E27FC236}">
                    <a16:creationId xmlns:a16="http://schemas.microsoft.com/office/drawing/2014/main" id="{F3FF387B-6FA3-42A8-A5A9-C6E5E60F6745}"/>
                  </a:ext>
                </a:extLst>
              </p:cNvPr>
              <p:cNvSpPr/>
              <p:nvPr/>
            </p:nvSpPr>
            <p:spPr>
              <a:xfrm>
                <a:off x="3216899" y="4049426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Cube 332">
                <a:extLst>
                  <a:ext uri="{FF2B5EF4-FFF2-40B4-BE49-F238E27FC236}">
                    <a16:creationId xmlns:a16="http://schemas.microsoft.com/office/drawing/2014/main" id="{47AD145C-1B09-43BA-A873-12765AAD832E}"/>
                  </a:ext>
                </a:extLst>
              </p:cNvPr>
              <p:cNvSpPr/>
              <p:nvPr/>
            </p:nvSpPr>
            <p:spPr>
              <a:xfrm>
                <a:off x="3370490" y="4049426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Cube 333">
                <a:extLst>
                  <a:ext uri="{FF2B5EF4-FFF2-40B4-BE49-F238E27FC236}">
                    <a16:creationId xmlns:a16="http://schemas.microsoft.com/office/drawing/2014/main" id="{144E7199-5C4A-4CC2-91E2-E92F225E81B4}"/>
                  </a:ext>
                </a:extLst>
              </p:cNvPr>
              <p:cNvSpPr/>
              <p:nvPr/>
            </p:nvSpPr>
            <p:spPr>
              <a:xfrm>
                <a:off x="3010301" y="4408518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Cube 334">
                <a:extLst>
                  <a:ext uri="{FF2B5EF4-FFF2-40B4-BE49-F238E27FC236}">
                    <a16:creationId xmlns:a16="http://schemas.microsoft.com/office/drawing/2014/main" id="{A96857FC-C464-41F7-B3B7-7A455543E9D0}"/>
                  </a:ext>
                </a:extLst>
              </p:cNvPr>
              <p:cNvSpPr/>
              <p:nvPr/>
            </p:nvSpPr>
            <p:spPr>
              <a:xfrm>
                <a:off x="3163892" y="4408518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Cube 335">
                <a:extLst>
                  <a:ext uri="{FF2B5EF4-FFF2-40B4-BE49-F238E27FC236}">
                    <a16:creationId xmlns:a16="http://schemas.microsoft.com/office/drawing/2014/main" id="{69DF0994-2221-4187-B7DA-8D8C5EA79BA2}"/>
                  </a:ext>
                </a:extLst>
              </p:cNvPr>
              <p:cNvSpPr/>
              <p:nvPr/>
            </p:nvSpPr>
            <p:spPr>
              <a:xfrm>
                <a:off x="3317483" y="4408518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Cube 336">
                <a:extLst>
                  <a:ext uri="{FF2B5EF4-FFF2-40B4-BE49-F238E27FC236}">
                    <a16:creationId xmlns:a16="http://schemas.microsoft.com/office/drawing/2014/main" id="{3F806D70-0030-40C2-9D58-3DD90A001B9F}"/>
                  </a:ext>
                </a:extLst>
              </p:cNvPr>
              <p:cNvSpPr/>
              <p:nvPr/>
            </p:nvSpPr>
            <p:spPr>
              <a:xfrm>
                <a:off x="3010301" y="4255356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Cube 337">
                <a:extLst>
                  <a:ext uri="{FF2B5EF4-FFF2-40B4-BE49-F238E27FC236}">
                    <a16:creationId xmlns:a16="http://schemas.microsoft.com/office/drawing/2014/main" id="{56D44D23-36A5-41D2-BB17-49F0CBAC5FA8}"/>
                  </a:ext>
                </a:extLst>
              </p:cNvPr>
              <p:cNvSpPr/>
              <p:nvPr/>
            </p:nvSpPr>
            <p:spPr>
              <a:xfrm>
                <a:off x="3163892" y="4255356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Cube 338">
                <a:extLst>
                  <a:ext uri="{FF2B5EF4-FFF2-40B4-BE49-F238E27FC236}">
                    <a16:creationId xmlns:a16="http://schemas.microsoft.com/office/drawing/2014/main" id="{535ED23C-C193-4AE5-B12B-A7E1F81724B5}"/>
                  </a:ext>
                </a:extLst>
              </p:cNvPr>
              <p:cNvSpPr/>
              <p:nvPr/>
            </p:nvSpPr>
            <p:spPr>
              <a:xfrm>
                <a:off x="3317483" y="4255356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Cube 339">
                <a:extLst>
                  <a:ext uri="{FF2B5EF4-FFF2-40B4-BE49-F238E27FC236}">
                    <a16:creationId xmlns:a16="http://schemas.microsoft.com/office/drawing/2014/main" id="{FD4EB607-0D27-43B8-B5A7-D5BABA3069AB}"/>
                  </a:ext>
                </a:extLst>
              </p:cNvPr>
              <p:cNvSpPr/>
              <p:nvPr/>
            </p:nvSpPr>
            <p:spPr>
              <a:xfrm>
                <a:off x="3010301" y="4102194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Cube 340">
                <a:extLst>
                  <a:ext uri="{FF2B5EF4-FFF2-40B4-BE49-F238E27FC236}">
                    <a16:creationId xmlns:a16="http://schemas.microsoft.com/office/drawing/2014/main" id="{9D84A085-F65A-4C2A-B17D-1016AB5CA6F7}"/>
                  </a:ext>
                </a:extLst>
              </p:cNvPr>
              <p:cNvSpPr/>
              <p:nvPr/>
            </p:nvSpPr>
            <p:spPr>
              <a:xfrm>
                <a:off x="3163892" y="4102194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Cube 341">
                <a:extLst>
                  <a:ext uri="{FF2B5EF4-FFF2-40B4-BE49-F238E27FC236}">
                    <a16:creationId xmlns:a16="http://schemas.microsoft.com/office/drawing/2014/main" id="{937DF9B3-4326-4F46-BE6C-2336EB928B44}"/>
                  </a:ext>
                </a:extLst>
              </p:cNvPr>
              <p:cNvSpPr/>
              <p:nvPr/>
            </p:nvSpPr>
            <p:spPr>
              <a:xfrm>
                <a:off x="3317483" y="4102194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3" name="TextBox 342">
              <a:extLst>
                <a:ext uri="{FF2B5EF4-FFF2-40B4-BE49-F238E27FC236}">
                  <a16:creationId xmlns:a16="http://schemas.microsoft.com/office/drawing/2014/main" id="{90878623-CBF4-4FFB-959B-61985D1CDCEB}"/>
                </a:ext>
              </a:extLst>
            </p:cNvPr>
            <p:cNvSpPr txBox="1"/>
            <p:nvPr/>
          </p:nvSpPr>
          <p:spPr>
            <a:xfrm>
              <a:off x="8771931" y="1219981"/>
              <a:ext cx="986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Filters</a:t>
              </a:r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EDC9FA-005D-4F6B-A49C-D6064B23A82D}"/>
              </a:ext>
            </a:extLst>
          </p:cNvPr>
          <p:cNvGrpSpPr/>
          <p:nvPr/>
        </p:nvGrpSpPr>
        <p:grpSpPr>
          <a:xfrm>
            <a:off x="7086894" y="2965199"/>
            <a:ext cx="3738563" cy="1663610"/>
            <a:chOff x="7306557" y="4472275"/>
            <a:chExt cx="3738563" cy="1663610"/>
          </a:xfrm>
        </p:grpSpPr>
        <p:sp>
          <p:nvSpPr>
            <p:cNvPr id="344" name="Rectangle: Rounded Corners 343">
              <a:extLst>
                <a:ext uri="{FF2B5EF4-FFF2-40B4-BE49-F238E27FC236}">
                  <a16:creationId xmlns:a16="http://schemas.microsoft.com/office/drawing/2014/main" id="{9861691E-4645-4039-AEF3-B0CC5B5E1853}"/>
                </a:ext>
              </a:extLst>
            </p:cNvPr>
            <p:cNvSpPr/>
            <p:nvPr/>
          </p:nvSpPr>
          <p:spPr>
            <a:xfrm>
              <a:off x="7306557" y="4472275"/>
              <a:ext cx="3738563" cy="1663610"/>
            </a:xfrm>
            <a:prstGeom prst="roundRect">
              <a:avLst>
                <a:gd name="adj" fmla="val 6971"/>
              </a:avLst>
            </a:prstGeom>
            <a:solidFill>
              <a:srgbClr val="FFC000">
                <a:alpha val="2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4F8FBFB9-1659-4709-B42C-F5BD8B39EF00}"/>
                </a:ext>
              </a:extLst>
            </p:cNvPr>
            <p:cNvGrpSpPr/>
            <p:nvPr/>
          </p:nvGrpSpPr>
          <p:grpSpPr>
            <a:xfrm>
              <a:off x="7495608" y="4586538"/>
              <a:ext cx="868539" cy="866203"/>
              <a:chOff x="1571708" y="983915"/>
              <a:chExt cx="868539" cy="866203"/>
            </a:xfrm>
          </p:grpSpPr>
          <p:sp>
            <p:nvSpPr>
              <p:cNvPr id="346" name="Cube 345">
                <a:extLst>
                  <a:ext uri="{FF2B5EF4-FFF2-40B4-BE49-F238E27FC236}">
                    <a16:creationId xmlns:a16="http://schemas.microsoft.com/office/drawing/2014/main" id="{73E6AA31-3187-4D39-AFA0-248FC7B8B17E}"/>
                  </a:ext>
                </a:extLst>
              </p:cNvPr>
              <p:cNvSpPr/>
              <p:nvPr/>
            </p:nvSpPr>
            <p:spPr>
              <a:xfrm>
                <a:off x="1624715" y="1596563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Cube 346">
                <a:extLst>
                  <a:ext uri="{FF2B5EF4-FFF2-40B4-BE49-F238E27FC236}">
                    <a16:creationId xmlns:a16="http://schemas.microsoft.com/office/drawing/2014/main" id="{30727E4A-BEC7-4003-AD8E-2B05ACEEF8C8}"/>
                  </a:ext>
                </a:extLst>
              </p:cNvPr>
              <p:cNvSpPr/>
              <p:nvPr/>
            </p:nvSpPr>
            <p:spPr>
              <a:xfrm>
                <a:off x="1778306" y="1596563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Cube 347">
                <a:extLst>
                  <a:ext uri="{FF2B5EF4-FFF2-40B4-BE49-F238E27FC236}">
                    <a16:creationId xmlns:a16="http://schemas.microsoft.com/office/drawing/2014/main" id="{2E0E662C-5473-48DC-A132-9EBB7238E3D0}"/>
                  </a:ext>
                </a:extLst>
              </p:cNvPr>
              <p:cNvSpPr/>
              <p:nvPr/>
            </p:nvSpPr>
            <p:spPr>
              <a:xfrm>
                <a:off x="1931897" y="1596563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Cube 348">
                <a:extLst>
                  <a:ext uri="{FF2B5EF4-FFF2-40B4-BE49-F238E27FC236}">
                    <a16:creationId xmlns:a16="http://schemas.microsoft.com/office/drawing/2014/main" id="{ADA1301E-776B-4A9F-9689-7E5A506222CE}"/>
                  </a:ext>
                </a:extLst>
              </p:cNvPr>
              <p:cNvSpPr/>
              <p:nvPr/>
            </p:nvSpPr>
            <p:spPr>
              <a:xfrm>
                <a:off x="2085488" y="1596563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Cube 349">
                <a:extLst>
                  <a:ext uri="{FF2B5EF4-FFF2-40B4-BE49-F238E27FC236}">
                    <a16:creationId xmlns:a16="http://schemas.microsoft.com/office/drawing/2014/main" id="{E1396D1D-A46F-4A1B-9FB6-2647270DC271}"/>
                  </a:ext>
                </a:extLst>
              </p:cNvPr>
              <p:cNvSpPr/>
              <p:nvPr/>
            </p:nvSpPr>
            <p:spPr>
              <a:xfrm>
                <a:off x="2239079" y="1596563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Cube 350">
                <a:extLst>
                  <a:ext uri="{FF2B5EF4-FFF2-40B4-BE49-F238E27FC236}">
                    <a16:creationId xmlns:a16="http://schemas.microsoft.com/office/drawing/2014/main" id="{D99222D9-7E37-4B79-B9C6-FCA813360FAD}"/>
                  </a:ext>
                </a:extLst>
              </p:cNvPr>
              <p:cNvSpPr/>
              <p:nvPr/>
            </p:nvSpPr>
            <p:spPr>
              <a:xfrm>
                <a:off x="1624715" y="1443401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Cube 351">
                <a:extLst>
                  <a:ext uri="{FF2B5EF4-FFF2-40B4-BE49-F238E27FC236}">
                    <a16:creationId xmlns:a16="http://schemas.microsoft.com/office/drawing/2014/main" id="{A6E2BED8-ECC4-4AFC-A59F-D7AAC62BB9E7}"/>
                  </a:ext>
                </a:extLst>
              </p:cNvPr>
              <p:cNvSpPr/>
              <p:nvPr/>
            </p:nvSpPr>
            <p:spPr>
              <a:xfrm>
                <a:off x="1778306" y="1443401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Cube 352">
                <a:extLst>
                  <a:ext uri="{FF2B5EF4-FFF2-40B4-BE49-F238E27FC236}">
                    <a16:creationId xmlns:a16="http://schemas.microsoft.com/office/drawing/2014/main" id="{4FD48CBF-A3DB-469A-9110-BFDD276D4C8E}"/>
                  </a:ext>
                </a:extLst>
              </p:cNvPr>
              <p:cNvSpPr/>
              <p:nvPr/>
            </p:nvSpPr>
            <p:spPr>
              <a:xfrm>
                <a:off x="1931897" y="1443401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Cube 353">
                <a:extLst>
                  <a:ext uri="{FF2B5EF4-FFF2-40B4-BE49-F238E27FC236}">
                    <a16:creationId xmlns:a16="http://schemas.microsoft.com/office/drawing/2014/main" id="{131D422D-FB50-4A48-816C-550B1938D5EC}"/>
                  </a:ext>
                </a:extLst>
              </p:cNvPr>
              <p:cNvSpPr/>
              <p:nvPr/>
            </p:nvSpPr>
            <p:spPr>
              <a:xfrm>
                <a:off x="2085488" y="1443401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Cube 354">
                <a:extLst>
                  <a:ext uri="{FF2B5EF4-FFF2-40B4-BE49-F238E27FC236}">
                    <a16:creationId xmlns:a16="http://schemas.microsoft.com/office/drawing/2014/main" id="{58314E41-5924-4DB0-8CBF-CE45A3BA7005}"/>
                  </a:ext>
                </a:extLst>
              </p:cNvPr>
              <p:cNvSpPr/>
              <p:nvPr/>
            </p:nvSpPr>
            <p:spPr>
              <a:xfrm>
                <a:off x="2239079" y="1443401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Cube 355">
                <a:extLst>
                  <a:ext uri="{FF2B5EF4-FFF2-40B4-BE49-F238E27FC236}">
                    <a16:creationId xmlns:a16="http://schemas.microsoft.com/office/drawing/2014/main" id="{B3EFC4E4-C2BE-4364-8E1D-C49385DD6BAA}"/>
                  </a:ext>
                </a:extLst>
              </p:cNvPr>
              <p:cNvSpPr/>
              <p:nvPr/>
            </p:nvSpPr>
            <p:spPr>
              <a:xfrm>
                <a:off x="1624715" y="1290239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Cube 356">
                <a:extLst>
                  <a:ext uri="{FF2B5EF4-FFF2-40B4-BE49-F238E27FC236}">
                    <a16:creationId xmlns:a16="http://schemas.microsoft.com/office/drawing/2014/main" id="{DEAF4487-DB7F-44E0-9AF9-6E5146CA09FA}"/>
                  </a:ext>
                </a:extLst>
              </p:cNvPr>
              <p:cNvSpPr/>
              <p:nvPr/>
            </p:nvSpPr>
            <p:spPr>
              <a:xfrm>
                <a:off x="1778306" y="1290239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Cube 357">
                <a:extLst>
                  <a:ext uri="{FF2B5EF4-FFF2-40B4-BE49-F238E27FC236}">
                    <a16:creationId xmlns:a16="http://schemas.microsoft.com/office/drawing/2014/main" id="{39226C78-9D51-4CE3-96C4-E293D823A8B6}"/>
                  </a:ext>
                </a:extLst>
              </p:cNvPr>
              <p:cNvSpPr/>
              <p:nvPr/>
            </p:nvSpPr>
            <p:spPr>
              <a:xfrm>
                <a:off x="1931897" y="1290239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Cube 358">
                <a:extLst>
                  <a:ext uri="{FF2B5EF4-FFF2-40B4-BE49-F238E27FC236}">
                    <a16:creationId xmlns:a16="http://schemas.microsoft.com/office/drawing/2014/main" id="{0CE2B20F-0575-4999-9A20-CA53DEE4D190}"/>
                  </a:ext>
                </a:extLst>
              </p:cNvPr>
              <p:cNvSpPr/>
              <p:nvPr/>
            </p:nvSpPr>
            <p:spPr>
              <a:xfrm>
                <a:off x="2085488" y="1290239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Cube 359">
                <a:extLst>
                  <a:ext uri="{FF2B5EF4-FFF2-40B4-BE49-F238E27FC236}">
                    <a16:creationId xmlns:a16="http://schemas.microsoft.com/office/drawing/2014/main" id="{6BF92C5A-E0E7-4CE7-A0D0-58E0B40CC836}"/>
                  </a:ext>
                </a:extLst>
              </p:cNvPr>
              <p:cNvSpPr/>
              <p:nvPr/>
            </p:nvSpPr>
            <p:spPr>
              <a:xfrm>
                <a:off x="2239079" y="1290239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Cube 360">
                <a:extLst>
                  <a:ext uri="{FF2B5EF4-FFF2-40B4-BE49-F238E27FC236}">
                    <a16:creationId xmlns:a16="http://schemas.microsoft.com/office/drawing/2014/main" id="{08F974DB-BCDE-403B-82AF-55CF9ABF3F74}"/>
                  </a:ext>
                </a:extLst>
              </p:cNvPr>
              <p:cNvSpPr/>
              <p:nvPr/>
            </p:nvSpPr>
            <p:spPr>
              <a:xfrm>
                <a:off x="1624715" y="1137077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Cube 361">
                <a:extLst>
                  <a:ext uri="{FF2B5EF4-FFF2-40B4-BE49-F238E27FC236}">
                    <a16:creationId xmlns:a16="http://schemas.microsoft.com/office/drawing/2014/main" id="{5983AD02-3E58-4E31-A079-DF2F12429391}"/>
                  </a:ext>
                </a:extLst>
              </p:cNvPr>
              <p:cNvSpPr/>
              <p:nvPr/>
            </p:nvSpPr>
            <p:spPr>
              <a:xfrm>
                <a:off x="1778306" y="1137077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Cube 362">
                <a:extLst>
                  <a:ext uri="{FF2B5EF4-FFF2-40B4-BE49-F238E27FC236}">
                    <a16:creationId xmlns:a16="http://schemas.microsoft.com/office/drawing/2014/main" id="{79609D0A-E111-4DF2-AF33-C1BF98E75156}"/>
                  </a:ext>
                </a:extLst>
              </p:cNvPr>
              <p:cNvSpPr/>
              <p:nvPr/>
            </p:nvSpPr>
            <p:spPr>
              <a:xfrm>
                <a:off x="1931897" y="1137077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Cube 363">
                <a:extLst>
                  <a:ext uri="{FF2B5EF4-FFF2-40B4-BE49-F238E27FC236}">
                    <a16:creationId xmlns:a16="http://schemas.microsoft.com/office/drawing/2014/main" id="{70422616-375C-42AF-9722-2BCF83836BC3}"/>
                  </a:ext>
                </a:extLst>
              </p:cNvPr>
              <p:cNvSpPr/>
              <p:nvPr/>
            </p:nvSpPr>
            <p:spPr>
              <a:xfrm>
                <a:off x="2085488" y="1137077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Cube 364">
                <a:extLst>
                  <a:ext uri="{FF2B5EF4-FFF2-40B4-BE49-F238E27FC236}">
                    <a16:creationId xmlns:a16="http://schemas.microsoft.com/office/drawing/2014/main" id="{53686B2F-7054-49BD-9679-EFCE62877968}"/>
                  </a:ext>
                </a:extLst>
              </p:cNvPr>
              <p:cNvSpPr/>
              <p:nvPr/>
            </p:nvSpPr>
            <p:spPr>
              <a:xfrm>
                <a:off x="2239079" y="1137077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Cube 365">
                <a:extLst>
                  <a:ext uri="{FF2B5EF4-FFF2-40B4-BE49-F238E27FC236}">
                    <a16:creationId xmlns:a16="http://schemas.microsoft.com/office/drawing/2014/main" id="{7B3BE859-B8CE-4709-9ABC-4FB49AA037CE}"/>
                  </a:ext>
                </a:extLst>
              </p:cNvPr>
              <p:cNvSpPr/>
              <p:nvPr/>
            </p:nvSpPr>
            <p:spPr>
              <a:xfrm>
                <a:off x="1624715" y="983915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Cube 366">
                <a:extLst>
                  <a:ext uri="{FF2B5EF4-FFF2-40B4-BE49-F238E27FC236}">
                    <a16:creationId xmlns:a16="http://schemas.microsoft.com/office/drawing/2014/main" id="{B811847A-D15A-4820-B308-61073AB81E9B}"/>
                  </a:ext>
                </a:extLst>
              </p:cNvPr>
              <p:cNvSpPr/>
              <p:nvPr/>
            </p:nvSpPr>
            <p:spPr>
              <a:xfrm>
                <a:off x="1778306" y="983915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Cube 367">
                <a:extLst>
                  <a:ext uri="{FF2B5EF4-FFF2-40B4-BE49-F238E27FC236}">
                    <a16:creationId xmlns:a16="http://schemas.microsoft.com/office/drawing/2014/main" id="{49AA7B21-48A2-40EA-AB2C-DD46146B0674}"/>
                  </a:ext>
                </a:extLst>
              </p:cNvPr>
              <p:cNvSpPr/>
              <p:nvPr/>
            </p:nvSpPr>
            <p:spPr>
              <a:xfrm>
                <a:off x="1931897" y="983915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Cube 368">
                <a:extLst>
                  <a:ext uri="{FF2B5EF4-FFF2-40B4-BE49-F238E27FC236}">
                    <a16:creationId xmlns:a16="http://schemas.microsoft.com/office/drawing/2014/main" id="{93AEF537-AC99-47C2-B657-0659F1FAE97D}"/>
                  </a:ext>
                </a:extLst>
              </p:cNvPr>
              <p:cNvSpPr/>
              <p:nvPr/>
            </p:nvSpPr>
            <p:spPr>
              <a:xfrm>
                <a:off x="2085488" y="983915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Cube 369">
                <a:extLst>
                  <a:ext uri="{FF2B5EF4-FFF2-40B4-BE49-F238E27FC236}">
                    <a16:creationId xmlns:a16="http://schemas.microsoft.com/office/drawing/2014/main" id="{E3D022C5-5B56-49D5-A9DD-AEDB307AEF5B}"/>
                  </a:ext>
                </a:extLst>
              </p:cNvPr>
              <p:cNvSpPr/>
              <p:nvPr/>
            </p:nvSpPr>
            <p:spPr>
              <a:xfrm>
                <a:off x="2239079" y="983915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Cube 370">
                <a:extLst>
                  <a:ext uri="{FF2B5EF4-FFF2-40B4-BE49-F238E27FC236}">
                    <a16:creationId xmlns:a16="http://schemas.microsoft.com/office/drawing/2014/main" id="{33F87F8B-C286-4206-89A1-7E976A32888E}"/>
                  </a:ext>
                </a:extLst>
              </p:cNvPr>
              <p:cNvSpPr/>
              <p:nvPr/>
            </p:nvSpPr>
            <p:spPr>
              <a:xfrm>
                <a:off x="1571708" y="1649331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Cube 371">
                <a:extLst>
                  <a:ext uri="{FF2B5EF4-FFF2-40B4-BE49-F238E27FC236}">
                    <a16:creationId xmlns:a16="http://schemas.microsoft.com/office/drawing/2014/main" id="{59EDA583-1C4F-4346-8921-602743E62401}"/>
                  </a:ext>
                </a:extLst>
              </p:cNvPr>
              <p:cNvSpPr/>
              <p:nvPr/>
            </p:nvSpPr>
            <p:spPr>
              <a:xfrm>
                <a:off x="1725299" y="1649331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Cube 372">
                <a:extLst>
                  <a:ext uri="{FF2B5EF4-FFF2-40B4-BE49-F238E27FC236}">
                    <a16:creationId xmlns:a16="http://schemas.microsoft.com/office/drawing/2014/main" id="{BEB6D0BE-6CE5-4BE5-96F3-319C17774CF9}"/>
                  </a:ext>
                </a:extLst>
              </p:cNvPr>
              <p:cNvSpPr/>
              <p:nvPr/>
            </p:nvSpPr>
            <p:spPr>
              <a:xfrm>
                <a:off x="1878890" y="1649331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Cube 373">
                <a:extLst>
                  <a:ext uri="{FF2B5EF4-FFF2-40B4-BE49-F238E27FC236}">
                    <a16:creationId xmlns:a16="http://schemas.microsoft.com/office/drawing/2014/main" id="{932482B8-E3ED-4B55-99EC-C98C956F67F0}"/>
                  </a:ext>
                </a:extLst>
              </p:cNvPr>
              <p:cNvSpPr/>
              <p:nvPr/>
            </p:nvSpPr>
            <p:spPr>
              <a:xfrm>
                <a:off x="2032481" y="1649331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Cube 374">
                <a:extLst>
                  <a:ext uri="{FF2B5EF4-FFF2-40B4-BE49-F238E27FC236}">
                    <a16:creationId xmlns:a16="http://schemas.microsoft.com/office/drawing/2014/main" id="{8DDE8B52-C696-4709-A161-EDFE8ADFD8CE}"/>
                  </a:ext>
                </a:extLst>
              </p:cNvPr>
              <p:cNvSpPr/>
              <p:nvPr/>
            </p:nvSpPr>
            <p:spPr>
              <a:xfrm>
                <a:off x="2186072" y="1649331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Cube 375">
                <a:extLst>
                  <a:ext uri="{FF2B5EF4-FFF2-40B4-BE49-F238E27FC236}">
                    <a16:creationId xmlns:a16="http://schemas.microsoft.com/office/drawing/2014/main" id="{CBF6CF70-910E-4EFF-A5BC-6BBFD253D005}"/>
                  </a:ext>
                </a:extLst>
              </p:cNvPr>
              <p:cNvSpPr/>
              <p:nvPr/>
            </p:nvSpPr>
            <p:spPr>
              <a:xfrm>
                <a:off x="1571708" y="1496169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Cube 376">
                <a:extLst>
                  <a:ext uri="{FF2B5EF4-FFF2-40B4-BE49-F238E27FC236}">
                    <a16:creationId xmlns:a16="http://schemas.microsoft.com/office/drawing/2014/main" id="{46C51FC0-3006-4E82-A71B-6204C8B2FF99}"/>
                  </a:ext>
                </a:extLst>
              </p:cNvPr>
              <p:cNvSpPr/>
              <p:nvPr/>
            </p:nvSpPr>
            <p:spPr>
              <a:xfrm>
                <a:off x="1725299" y="1496169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Cube 377">
                <a:extLst>
                  <a:ext uri="{FF2B5EF4-FFF2-40B4-BE49-F238E27FC236}">
                    <a16:creationId xmlns:a16="http://schemas.microsoft.com/office/drawing/2014/main" id="{6971F69C-885C-49B5-BB2E-C62A205B2608}"/>
                  </a:ext>
                </a:extLst>
              </p:cNvPr>
              <p:cNvSpPr/>
              <p:nvPr/>
            </p:nvSpPr>
            <p:spPr>
              <a:xfrm>
                <a:off x="1878890" y="1496169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Cube 378">
                <a:extLst>
                  <a:ext uri="{FF2B5EF4-FFF2-40B4-BE49-F238E27FC236}">
                    <a16:creationId xmlns:a16="http://schemas.microsoft.com/office/drawing/2014/main" id="{021DB2ED-53D9-4C0D-A4A9-365E4A1E2EBB}"/>
                  </a:ext>
                </a:extLst>
              </p:cNvPr>
              <p:cNvSpPr/>
              <p:nvPr/>
            </p:nvSpPr>
            <p:spPr>
              <a:xfrm>
                <a:off x="2032481" y="1496169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Cube 379">
                <a:extLst>
                  <a:ext uri="{FF2B5EF4-FFF2-40B4-BE49-F238E27FC236}">
                    <a16:creationId xmlns:a16="http://schemas.microsoft.com/office/drawing/2014/main" id="{87DB38D4-F105-4B8F-88BD-4395F832401C}"/>
                  </a:ext>
                </a:extLst>
              </p:cNvPr>
              <p:cNvSpPr/>
              <p:nvPr/>
            </p:nvSpPr>
            <p:spPr>
              <a:xfrm>
                <a:off x="2186072" y="1496169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Cube 380">
                <a:extLst>
                  <a:ext uri="{FF2B5EF4-FFF2-40B4-BE49-F238E27FC236}">
                    <a16:creationId xmlns:a16="http://schemas.microsoft.com/office/drawing/2014/main" id="{53345E09-4D0F-4C56-B9A6-83E4D12BF1FB}"/>
                  </a:ext>
                </a:extLst>
              </p:cNvPr>
              <p:cNvSpPr/>
              <p:nvPr/>
            </p:nvSpPr>
            <p:spPr>
              <a:xfrm>
                <a:off x="1571708" y="1343007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Cube 381">
                <a:extLst>
                  <a:ext uri="{FF2B5EF4-FFF2-40B4-BE49-F238E27FC236}">
                    <a16:creationId xmlns:a16="http://schemas.microsoft.com/office/drawing/2014/main" id="{CAC5F604-E871-44B8-8190-50514671E5A6}"/>
                  </a:ext>
                </a:extLst>
              </p:cNvPr>
              <p:cNvSpPr/>
              <p:nvPr/>
            </p:nvSpPr>
            <p:spPr>
              <a:xfrm>
                <a:off x="1725299" y="1343007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Cube 382">
                <a:extLst>
                  <a:ext uri="{FF2B5EF4-FFF2-40B4-BE49-F238E27FC236}">
                    <a16:creationId xmlns:a16="http://schemas.microsoft.com/office/drawing/2014/main" id="{CD02BFAD-298D-4120-B87C-F10C6807A586}"/>
                  </a:ext>
                </a:extLst>
              </p:cNvPr>
              <p:cNvSpPr/>
              <p:nvPr/>
            </p:nvSpPr>
            <p:spPr>
              <a:xfrm>
                <a:off x="1878890" y="1343007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Cube 383">
                <a:extLst>
                  <a:ext uri="{FF2B5EF4-FFF2-40B4-BE49-F238E27FC236}">
                    <a16:creationId xmlns:a16="http://schemas.microsoft.com/office/drawing/2014/main" id="{B66E2DCD-DE11-416B-BD65-E3D1A10A3870}"/>
                  </a:ext>
                </a:extLst>
              </p:cNvPr>
              <p:cNvSpPr/>
              <p:nvPr/>
            </p:nvSpPr>
            <p:spPr>
              <a:xfrm>
                <a:off x="2032481" y="1343007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Cube 384">
                <a:extLst>
                  <a:ext uri="{FF2B5EF4-FFF2-40B4-BE49-F238E27FC236}">
                    <a16:creationId xmlns:a16="http://schemas.microsoft.com/office/drawing/2014/main" id="{A9EDE79C-7A31-4A1E-9039-F5BF16BF1CF1}"/>
                  </a:ext>
                </a:extLst>
              </p:cNvPr>
              <p:cNvSpPr/>
              <p:nvPr/>
            </p:nvSpPr>
            <p:spPr>
              <a:xfrm>
                <a:off x="2186072" y="1343007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Cube 385">
                <a:extLst>
                  <a:ext uri="{FF2B5EF4-FFF2-40B4-BE49-F238E27FC236}">
                    <a16:creationId xmlns:a16="http://schemas.microsoft.com/office/drawing/2014/main" id="{A5D66AB1-CB6C-4AD8-AD08-603FCD8B566C}"/>
                  </a:ext>
                </a:extLst>
              </p:cNvPr>
              <p:cNvSpPr/>
              <p:nvPr/>
            </p:nvSpPr>
            <p:spPr>
              <a:xfrm>
                <a:off x="1571708" y="1189845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Cube 386">
                <a:extLst>
                  <a:ext uri="{FF2B5EF4-FFF2-40B4-BE49-F238E27FC236}">
                    <a16:creationId xmlns:a16="http://schemas.microsoft.com/office/drawing/2014/main" id="{256CDEE8-A7DA-4BF7-A4B3-E111C10B5E1F}"/>
                  </a:ext>
                </a:extLst>
              </p:cNvPr>
              <p:cNvSpPr/>
              <p:nvPr/>
            </p:nvSpPr>
            <p:spPr>
              <a:xfrm>
                <a:off x="1725299" y="1189845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Cube 387">
                <a:extLst>
                  <a:ext uri="{FF2B5EF4-FFF2-40B4-BE49-F238E27FC236}">
                    <a16:creationId xmlns:a16="http://schemas.microsoft.com/office/drawing/2014/main" id="{5CAA0CFC-28AB-4EAA-8F42-DB2CF722E726}"/>
                  </a:ext>
                </a:extLst>
              </p:cNvPr>
              <p:cNvSpPr/>
              <p:nvPr/>
            </p:nvSpPr>
            <p:spPr>
              <a:xfrm>
                <a:off x="1878890" y="1189845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Cube 388">
                <a:extLst>
                  <a:ext uri="{FF2B5EF4-FFF2-40B4-BE49-F238E27FC236}">
                    <a16:creationId xmlns:a16="http://schemas.microsoft.com/office/drawing/2014/main" id="{DC290647-9360-490C-A51F-2B17AD7DF0B2}"/>
                  </a:ext>
                </a:extLst>
              </p:cNvPr>
              <p:cNvSpPr/>
              <p:nvPr/>
            </p:nvSpPr>
            <p:spPr>
              <a:xfrm>
                <a:off x="2032481" y="1189845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Cube 389">
                <a:extLst>
                  <a:ext uri="{FF2B5EF4-FFF2-40B4-BE49-F238E27FC236}">
                    <a16:creationId xmlns:a16="http://schemas.microsoft.com/office/drawing/2014/main" id="{B9141632-1B42-4C16-A433-CC33E839CD9D}"/>
                  </a:ext>
                </a:extLst>
              </p:cNvPr>
              <p:cNvSpPr/>
              <p:nvPr/>
            </p:nvSpPr>
            <p:spPr>
              <a:xfrm>
                <a:off x="2186072" y="1189845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Cube 390">
                <a:extLst>
                  <a:ext uri="{FF2B5EF4-FFF2-40B4-BE49-F238E27FC236}">
                    <a16:creationId xmlns:a16="http://schemas.microsoft.com/office/drawing/2014/main" id="{96D67914-DA3D-4B04-9782-CA099B3D70C7}"/>
                  </a:ext>
                </a:extLst>
              </p:cNvPr>
              <p:cNvSpPr/>
              <p:nvPr/>
            </p:nvSpPr>
            <p:spPr>
              <a:xfrm>
                <a:off x="1571708" y="1036683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Cube 391">
                <a:extLst>
                  <a:ext uri="{FF2B5EF4-FFF2-40B4-BE49-F238E27FC236}">
                    <a16:creationId xmlns:a16="http://schemas.microsoft.com/office/drawing/2014/main" id="{5E455D12-AA76-457E-88C8-2AE3FB09F41E}"/>
                  </a:ext>
                </a:extLst>
              </p:cNvPr>
              <p:cNvSpPr/>
              <p:nvPr/>
            </p:nvSpPr>
            <p:spPr>
              <a:xfrm>
                <a:off x="1725299" y="1036683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Cube 392">
                <a:extLst>
                  <a:ext uri="{FF2B5EF4-FFF2-40B4-BE49-F238E27FC236}">
                    <a16:creationId xmlns:a16="http://schemas.microsoft.com/office/drawing/2014/main" id="{79BFF76C-8DC3-449F-BBA3-058CF2DF6F47}"/>
                  </a:ext>
                </a:extLst>
              </p:cNvPr>
              <p:cNvSpPr/>
              <p:nvPr/>
            </p:nvSpPr>
            <p:spPr>
              <a:xfrm>
                <a:off x="1878890" y="1036683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Cube 393">
                <a:extLst>
                  <a:ext uri="{FF2B5EF4-FFF2-40B4-BE49-F238E27FC236}">
                    <a16:creationId xmlns:a16="http://schemas.microsoft.com/office/drawing/2014/main" id="{8029B820-66B6-41D4-AF7E-9FFEB07FD616}"/>
                  </a:ext>
                </a:extLst>
              </p:cNvPr>
              <p:cNvSpPr/>
              <p:nvPr/>
            </p:nvSpPr>
            <p:spPr>
              <a:xfrm>
                <a:off x="2032481" y="1036683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Cube 394">
                <a:extLst>
                  <a:ext uri="{FF2B5EF4-FFF2-40B4-BE49-F238E27FC236}">
                    <a16:creationId xmlns:a16="http://schemas.microsoft.com/office/drawing/2014/main" id="{D2FE5E28-60B2-4D3A-BBB2-8FEA45690D31}"/>
                  </a:ext>
                </a:extLst>
              </p:cNvPr>
              <p:cNvSpPr/>
              <p:nvPr/>
            </p:nvSpPr>
            <p:spPr>
              <a:xfrm>
                <a:off x="2186072" y="1036683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78C13154-CE94-4736-85E3-98D3E3C8BE83}"/>
                </a:ext>
              </a:extLst>
            </p:cNvPr>
            <p:cNvGrpSpPr/>
            <p:nvPr/>
          </p:nvGrpSpPr>
          <p:grpSpPr>
            <a:xfrm>
              <a:off x="7393808" y="4686931"/>
              <a:ext cx="868539" cy="866203"/>
              <a:chOff x="1569316" y="1899374"/>
              <a:chExt cx="868539" cy="866203"/>
            </a:xfrm>
          </p:grpSpPr>
          <p:sp>
            <p:nvSpPr>
              <p:cNvPr id="397" name="Cube 396">
                <a:extLst>
                  <a:ext uri="{FF2B5EF4-FFF2-40B4-BE49-F238E27FC236}">
                    <a16:creationId xmlns:a16="http://schemas.microsoft.com/office/drawing/2014/main" id="{95BDDDEF-407F-405E-B2EF-77B0FD34D610}"/>
                  </a:ext>
                </a:extLst>
              </p:cNvPr>
              <p:cNvSpPr/>
              <p:nvPr/>
            </p:nvSpPr>
            <p:spPr>
              <a:xfrm>
                <a:off x="1622323" y="2512022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Cube 397">
                <a:extLst>
                  <a:ext uri="{FF2B5EF4-FFF2-40B4-BE49-F238E27FC236}">
                    <a16:creationId xmlns:a16="http://schemas.microsoft.com/office/drawing/2014/main" id="{56D535AC-0BB2-4C8F-8394-C63C03B69045}"/>
                  </a:ext>
                </a:extLst>
              </p:cNvPr>
              <p:cNvSpPr/>
              <p:nvPr/>
            </p:nvSpPr>
            <p:spPr>
              <a:xfrm>
                <a:off x="1775914" y="2512022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Cube 398">
                <a:extLst>
                  <a:ext uri="{FF2B5EF4-FFF2-40B4-BE49-F238E27FC236}">
                    <a16:creationId xmlns:a16="http://schemas.microsoft.com/office/drawing/2014/main" id="{DF17A12D-30B9-417D-972E-6FAE5DBA8EE0}"/>
                  </a:ext>
                </a:extLst>
              </p:cNvPr>
              <p:cNvSpPr/>
              <p:nvPr/>
            </p:nvSpPr>
            <p:spPr>
              <a:xfrm>
                <a:off x="1929505" y="2512022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Cube 399">
                <a:extLst>
                  <a:ext uri="{FF2B5EF4-FFF2-40B4-BE49-F238E27FC236}">
                    <a16:creationId xmlns:a16="http://schemas.microsoft.com/office/drawing/2014/main" id="{048D364A-E16C-4439-84A4-3078CDB346F8}"/>
                  </a:ext>
                </a:extLst>
              </p:cNvPr>
              <p:cNvSpPr/>
              <p:nvPr/>
            </p:nvSpPr>
            <p:spPr>
              <a:xfrm>
                <a:off x="2083096" y="2512022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Cube 400">
                <a:extLst>
                  <a:ext uri="{FF2B5EF4-FFF2-40B4-BE49-F238E27FC236}">
                    <a16:creationId xmlns:a16="http://schemas.microsoft.com/office/drawing/2014/main" id="{421862F8-E7F6-4852-8C22-53930C849FDF}"/>
                  </a:ext>
                </a:extLst>
              </p:cNvPr>
              <p:cNvSpPr/>
              <p:nvPr/>
            </p:nvSpPr>
            <p:spPr>
              <a:xfrm>
                <a:off x="2236687" y="2512022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Cube 401">
                <a:extLst>
                  <a:ext uri="{FF2B5EF4-FFF2-40B4-BE49-F238E27FC236}">
                    <a16:creationId xmlns:a16="http://schemas.microsoft.com/office/drawing/2014/main" id="{77251C8A-DB89-45F6-A96C-95B31F3687FF}"/>
                  </a:ext>
                </a:extLst>
              </p:cNvPr>
              <p:cNvSpPr/>
              <p:nvPr/>
            </p:nvSpPr>
            <p:spPr>
              <a:xfrm>
                <a:off x="1622323" y="2358860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Cube 402">
                <a:extLst>
                  <a:ext uri="{FF2B5EF4-FFF2-40B4-BE49-F238E27FC236}">
                    <a16:creationId xmlns:a16="http://schemas.microsoft.com/office/drawing/2014/main" id="{841A6F77-99A3-4B7B-BAB4-7321F407C670}"/>
                  </a:ext>
                </a:extLst>
              </p:cNvPr>
              <p:cNvSpPr/>
              <p:nvPr/>
            </p:nvSpPr>
            <p:spPr>
              <a:xfrm>
                <a:off x="1775914" y="2358860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Cube 403">
                <a:extLst>
                  <a:ext uri="{FF2B5EF4-FFF2-40B4-BE49-F238E27FC236}">
                    <a16:creationId xmlns:a16="http://schemas.microsoft.com/office/drawing/2014/main" id="{B5D4E6C9-8F5D-48DD-BDC3-4FA2F1F59398}"/>
                  </a:ext>
                </a:extLst>
              </p:cNvPr>
              <p:cNvSpPr/>
              <p:nvPr/>
            </p:nvSpPr>
            <p:spPr>
              <a:xfrm>
                <a:off x="1929505" y="2358860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Cube 404">
                <a:extLst>
                  <a:ext uri="{FF2B5EF4-FFF2-40B4-BE49-F238E27FC236}">
                    <a16:creationId xmlns:a16="http://schemas.microsoft.com/office/drawing/2014/main" id="{74B2C76F-A430-427B-9BB0-87E9629A55D6}"/>
                  </a:ext>
                </a:extLst>
              </p:cNvPr>
              <p:cNvSpPr/>
              <p:nvPr/>
            </p:nvSpPr>
            <p:spPr>
              <a:xfrm>
                <a:off x="2083096" y="2358860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Cube 405">
                <a:extLst>
                  <a:ext uri="{FF2B5EF4-FFF2-40B4-BE49-F238E27FC236}">
                    <a16:creationId xmlns:a16="http://schemas.microsoft.com/office/drawing/2014/main" id="{902F95F2-0E2B-424A-9793-45258471B89B}"/>
                  </a:ext>
                </a:extLst>
              </p:cNvPr>
              <p:cNvSpPr/>
              <p:nvPr/>
            </p:nvSpPr>
            <p:spPr>
              <a:xfrm>
                <a:off x="2236687" y="2358860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Cube 406">
                <a:extLst>
                  <a:ext uri="{FF2B5EF4-FFF2-40B4-BE49-F238E27FC236}">
                    <a16:creationId xmlns:a16="http://schemas.microsoft.com/office/drawing/2014/main" id="{51BE1218-A38D-4284-B45F-C8EE9B8DD7F5}"/>
                  </a:ext>
                </a:extLst>
              </p:cNvPr>
              <p:cNvSpPr/>
              <p:nvPr/>
            </p:nvSpPr>
            <p:spPr>
              <a:xfrm>
                <a:off x="1622323" y="2205698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Cube 407">
                <a:extLst>
                  <a:ext uri="{FF2B5EF4-FFF2-40B4-BE49-F238E27FC236}">
                    <a16:creationId xmlns:a16="http://schemas.microsoft.com/office/drawing/2014/main" id="{331C0AB1-5668-4DCD-9999-8006B32355E4}"/>
                  </a:ext>
                </a:extLst>
              </p:cNvPr>
              <p:cNvSpPr/>
              <p:nvPr/>
            </p:nvSpPr>
            <p:spPr>
              <a:xfrm>
                <a:off x="1775914" y="2205698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Cube 408">
                <a:extLst>
                  <a:ext uri="{FF2B5EF4-FFF2-40B4-BE49-F238E27FC236}">
                    <a16:creationId xmlns:a16="http://schemas.microsoft.com/office/drawing/2014/main" id="{BA1B7D81-3386-432F-9CD1-F3AE8B2A7DC9}"/>
                  </a:ext>
                </a:extLst>
              </p:cNvPr>
              <p:cNvSpPr/>
              <p:nvPr/>
            </p:nvSpPr>
            <p:spPr>
              <a:xfrm>
                <a:off x="1929505" y="2205698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Cube 409">
                <a:extLst>
                  <a:ext uri="{FF2B5EF4-FFF2-40B4-BE49-F238E27FC236}">
                    <a16:creationId xmlns:a16="http://schemas.microsoft.com/office/drawing/2014/main" id="{C6CD8341-9990-413C-88EA-CB383FD20D3C}"/>
                  </a:ext>
                </a:extLst>
              </p:cNvPr>
              <p:cNvSpPr/>
              <p:nvPr/>
            </p:nvSpPr>
            <p:spPr>
              <a:xfrm>
                <a:off x="2083096" y="2205698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Cube 410">
                <a:extLst>
                  <a:ext uri="{FF2B5EF4-FFF2-40B4-BE49-F238E27FC236}">
                    <a16:creationId xmlns:a16="http://schemas.microsoft.com/office/drawing/2014/main" id="{730DF449-BB40-47C6-B86C-B31674029C7A}"/>
                  </a:ext>
                </a:extLst>
              </p:cNvPr>
              <p:cNvSpPr/>
              <p:nvPr/>
            </p:nvSpPr>
            <p:spPr>
              <a:xfrm>
                <a:off x="2236687" y="2205698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Cube 411">
                <a:extLst>
                  <a:ext uri="{FF2B5EF4-FFF2-40B4-BE49-F238E27FC236}">
                    <a16:creationId xmlns:a16="http://schemas.microsoft.com/office/drawing/2014/main" id="{51640596-4185-47F3-82D3-803109AE65BD}"/>
                  </a:ext>
                </a:extLst>
              </p:cNvPr>
              <p:cNvSpPr/>
              <p:nvPr/>
            </p:nvSpPr>
            <p:spPr>
              <a:xfrm>
                <a:off x="1622323" y="2052536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Cube 412">
                <a:extLst>
                  <a:ext uri="{FF2B5EF4-FFF2-40B4-BE49-F238E27FC236}">
                    <a16:creationId xmlns:a16="http://schemas.microsoft.com/office/drawing/2014/main" id="{136EBE6E-B955-4617-89EB-FB4C62368C8A}"/>
                  </a:ext>
                </a:extLst>
              </p:cNvPr>
              <p:cNvSpPr/>
              <p:nvPr/>
            </p:nvSpPr>
            <p:spPr>
              <a:xfrm>
                <a:off x="1775914" y="2052536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Cube 413">
                <a:extLst>
                  <a:ext uri="{FF2B5EF4-FFF2-40B4-BE49-F238E27FC236}">
                    <a16:creationId xmlns:a16="http://schemas.microsoft.com/office/drawing/2014/main" id="{25562D00-B037-49AD-B87F-A4365CDC29CC}"/>
                  </a:ext>
                </a:extLst>
              </p:cNvPr>
              <p:cNvSpPr/>
              <p:nvPr/>
            </p:nvSpPr>
            <p:spPr>
              <a:xfrm>
                <a:off x="1929505" y="2052536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Cube 414">
                <a:extLst>
                  <a:ext uri="{FF2B5EF4-FFF2-40B4-BE49-F238E27FC236}">
                    <a16:creationId xmlns:a16="http://schemas.microsoft.com/office/drawing/2014/main" id="{EA34646E-3656-4DD6-B5F1-D5155F87A999}"/>
                  </a:ext>
                </a:extLst>
              </p:cNvPr>
              <p:cNvSpPr/>
              <p:nvPr/>
            </p:nvSpPr>
            <p:spPr>
              <a:xfrm>
                <a:off x="2083096" y="2052536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Cube 415">
                <a:extLst>
                  <a:ext uri="{FF2B5EF4-FFF2-40B4-BE49-F238E27FC236}">
                    <a16:creationId xmlns:a16="http://schemas.microsoft.com/office/drawing/2014/main" id="{3BC0C2E0-77D0-49CE-ACB6-E0CACF98271A}"/>
                  </a:ext>
                </a:extLst>
              </p:cNvPr>
              <p:cNvSpPr/>
              <p:nvPr/>
            </p:nvSpPr>
            <p:spPr>
              <a:xfrm>
                <a:off x="2236687" y="2052536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Cube 416">
                <a:extLst>
                  <a:ext uri="{FF2B5EF4-FFF2-40B4-BE49-F238E27FC236}">
                    <a16:creationId xmlns:a16="http://schemas.microsoft.com/office/drawing/2014/main" id="{9F607D9B-3578-4BE9-B1C0-AE2553DAC7CF}"/>
                  </a:ext>
                </a:extLst>
              </p:cNvPr>
              <p:cNvSpPr/>
              <p:nvPr/>
            </p:nvSpPr>
            <p:spPr>
              <a:xfrm>
                <a:off x="1622323" y="1899374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Cube 417">
                <a:extLst>
                  <a:ext uri="{FF2B5EF4-FFF2-40B4-BE49-F238E27FC236}">
                    <a16:creationId xmlns:a16="http://schemas.microsoft.com/office/drawing/2014/main" id="{66DC89C9-27DB-413C-9148-7A7770F352FA}"/>
                  </a:ext>
                </a:extLst>
              </p:cNvPr>
              <p:cNvSpPr/>
              <p:nvPr/>
            </p:nvSpPr>
            <p:spPr>
              <a:xfrm>
                <a:off x="1775914" y="1899374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Cube 418">
                <a:extLst>
                  <a:ext uri="{FF2B5EF4-FFF2-40B4-BE49-F238E27FC236}">
                    <a16:creationId xmlns:a16="http://schemas.microsoft.com/office/drawing/2014/main" id="{93EE0734-5A42-4E46-8298-0374061BBEEE}"/>
                  </a:ext>
                </a:extLst>
              </p:cNvPr>
              <p:cNvSpPr/>
              <p:nvPr/>
            </p:nvSpPr>
            <p:spPr>
              <a:xfrm>
                <a:off x="1929505" y="1899374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Cube 419">
                <a:extLst>
                  <a:ext uri="{FF2B5EF4-FFF2-40B4-BE49-F238E27FC236}">
                    <a16:creationId xmlns:a16="http://schemas.microsoft.com/office/drawing/2014/main" id="{5D41C164-C9FF-4CC2-B35E-3A9CA563D08E}"/>
                  </a:ext>
                </a:extLst>
              </p:cNvPr>
              <p:cNvSpPr/>
              <p:nvPr/>
            </p:nvSpPr>
            <p:spPr>
              <a:xfrm>
                <a:off x="2083096" y="1899374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Cube 420">
                <a:extLst>
                  <a:ext uri="{FF2B5EF4-FFF2-40B4-BE49-F238E27FC236}">
                    <a16:creationId xmlns:a16="http://schemas.microsoft.com/office/drawing/2014/main" id="{A24CA692-EE9F-4D7E-A982-3B7DC2EAA77C}"/>
                  </a:ext>
                </a:extLst>
              </p:cNvPr>
              <p:cNvSpPr/>
              <p:nvPr/>
            </p:nvSpPr>
            <p:spPr>
              <a:xfrm>
                <a:off x="2236687" y="1899374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Cube 421">
                <a:extLst>
                  <a:ext uri="{FF2B5EF4-FFF2-40B4-BE49-F238E27FC236}">
                    <a16:creationId xmlns:a16="http://schemas.microsoft.com/office/drawing/2014/main" id="{94C4D044-3467-4DFB-A816-3BF1C0EDA5DA}"/>
                  </a:ext>
                </a:extLst>
              </p:cNvPr>
              <p:cNvSpPr/>
              <p:nvPr/>
            </p:nvSpPr>
            <p:spPr>
              <a:xfrm>
                <a:off x="1569316" y="2564790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Cube 422">
                <a:extLst>
                  <a:ext uri="{FF2B5EF4-FFF2-40B4-BE49-F238E27FC236}">
                    <a16:creationId xmlns:a16="http://schemas.microsoft.com/office/drawing/2014/main" id="{DE200DF3-E78D-496B-B544-C9D59511D456}"/>
                  </a:ext>
                </a:extLst>
              </p:cNvPr>
              <p:cNvSpPr/>
              <p:nvPr/>
            </p:nvSpPr>
            <p:spPr>
              <a:xfrm>
                <a:off x="1722907" y="2564790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Cube 423">
                <a:extLst>
                  <a:ext uri="{FF2B5EF4-FFF2-40B4-BE49-F238E27FC236}">
                    <a16:creationId xmlns:a16="http://schemas.microsoft.com/office/drawing/2014/main" id="{992B138D-4EBB-4029-AD7B-B67CF6D6DA92}"/>
                  </a:ext>
                </a:extLst>
              </p:cNvPr>
              <p:cNvSpPr/>
              <p:nvPr/>
            </p:nvSpPr>
            <p:spPr>
              <a:xfrm>
                <a:off x="1876498" y="2564790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Cube 424">
                <a:extLst>
                  <a:ext uri="{FF2B5EF4-FFF2-40B4-BE49-F238E27FC236}">
                    <a16:creationId xmlns:a16="http://schemas.microsoft.com/office/drawing/2014/main" id="{A2DBBC2C-9F2A-4E0C-A3A3-E7F480C7EF02}"/>
                  </a:ext>
                </a:extLst>
              </p:cNvPr>
              <p:cNvSpPr/>
              <p:nvPr/>
            </p:nvSpPr>
            <p:spPr>
              <a:xfrm>
                <a:off x="2030089" y="2564790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Cube 425">
                <a:extLst>
                  <a:ext uri="{FF2B5EF4-FFF2-40B4-BE49-F238E27FC236}">
                    <a16:creationId xmlns:a16="http://schemas.microsoft.com/office/drawing/2014/main" id="{6953F693-EA4F-4FBA-A01C-15F627230320}"/>
                  </a:ext>
                </a:extLst>
              </p:cNvPr>
              <p:cNvSpPr/>
              <p:nvPr/>
            </p:nvSpPr>
            <p:spPr>
              <a:xfrm>
                <a:off x="2183680" y="2564790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Cube 426">
                <a:extLst>
                  <a:ext uri="{FF2B5EF4-FFF2-40B4-BE49-F238E27FC236}">
                    <a16:creationId xmlns:a16="http://schemas.microsoft.com/office/drawing/2014/main" id="{A783AB4B-108A-4EF2-8CA1-59B57685EB97}"/>
                  </a:ext>
                </a:extLst>
              </p:cNvPr>
              <p:cNvSpPr/>
              <p:nvPr/>
            </p:nvSpPr>
            <p:spPr>
              <a:xfrm>
                <a:off x="1569316" y="2411628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Cube 427">
                <a:extLst>
                  <a:ext uri="{FF2B5EF4-FFF2-40B4-BE49-F238E27FC236}">
                    <a16:creationId xmlns:a16="http://schemas.microsoft.com/office/drawing/2014/main" id="{0F2B7D1F-3D66-4375-9A0F-3523F8A8CC69}"/>
                  </a:ext>
                </a:extLst>
              </p:cNvPr>
              <p:cNvSpPr/>
              <p:nvPr/>
            </p:nvSpPr>
            <p:spPr>
              <a:xfrm>
                <a:off x="1722907" y="2411628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Cube 428">
                <a:extLst>
                  <a:ext uri="{FF2B5EF4-FFF2-40B4-BE49-F238E27FC236}">
                    <a16:creationId xmlns:a16="http://schemas.microsoft.com/office/drawing/2014/main" id="{4FECD248-C407-4463-9219-E2C2645C511B}"/>
                  </a:ext>
                </a:extLst>
              </p:cNvPr>
              <p:cNvSpPr/>
              <p:nvPr/>
            </p:nvSpPr>
            <p:spPr>
              <a:xfrm>
                <a:off x="1876498" y="2411628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Cube 429">
                <a:extLst>
                  <a:ext uri="{FF2B5EF4-FFF2-40B4-BE49-F238E27FC236}">
                    <a16:creationId xmlns:a16="http://schemas.microsoft.com/office/drawing/2014/main" id="{1DCCADD2-68F1-4207-A867-206B17F39184}"/>
                  </a:ext>
                </a:extLst>
              </p:cNvPr>
              <p:cNvSpPr/>
              <p:nvPr/>
            </p:nvSpPr>
            <p:spPr>
              <a:xfrm>
                <a:off x="2030089" y="2411628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Cube 430">
                <a:extLst>
                  <a:ext uri="{FF2B5EF4-FFF2-40B4-BE49-F238E27FC236}">
                    <a16:creationId xmlns:a16="http://schemas.microsoft.com/office/drawing/2014/main" id="{FB93D699-7C16-4BF7-89A3-4A655623A23A}"/>
                  </a:ext>
                </a:extLst>
              </p:cNvPr>
              <p:cNvSpPr/>
              <p:nvPr/>
            </p:nvSpPr>
            <p:spPr>
              <a:xfrm>
                <a:off x="2183680" y="2411628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Cube 431">
                <a:extLst>
                  <a:ext uri="{FF2B5EF4-FFF2-40B4-BE49-F238E27FC236}">
                    <a16:creationId xmlns:a16="http://schemas.microsoft.com/office/drawing/2014/main" id="{21378717-C4BD-4157-A5CD-17907877529E}"/>
                  </a:ext>
                </a:extLst>
              </p:cNvPr>
              <p:cNvSpPr/>
              <p:nvPr/>
            </p:nvSpPr>
            <p:spPr>
              <a:xfrm>
                <a:off x="1569316" y="2258466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Cube 432">
                <a:extLst>
                  <a:ext uri="{FF2B5EF4-FFF2-40B4-BE49-F238E27FC236}">
                    <a16:creationId xmlns:a16="http://schemas.microsoft.com/office/drawing/2014/main" id="{95C183E9-ED55-4F9A-99BE-E49FD183327D}"/>
                  </a:ext>
                </a:extLst>
              </p:cNvPr>
              <p:cNvSpPr/>
              <p:nvPr/>
            </p:nvSpPr>
            <p:spPr>
              <a:xfrm>
                <a:off x="1722907" y="2258466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Cube 433">
                <a:extLst>
                  <a:ext uri="{FF2B5EF4-FFF2-40B4-BE49-F238E27FC236}">
                    <a16:creationId xmlns:a16="http://schemas.microsoft.com/office/drawing/2014/main" id="{A60F85A7-CB6C-41D8-94D7-B04221E6B0AB}"/>
                  </a:ext>
                </a:extLst>
              </p:cNvPr>
              <p:cNvSpPr/>
              <p:nvPr/>
            </p:nvSpPr>
            <p:spPr>
              <a:xfrm>
                <a:off x="1876498" y="2258466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Cube 434">
                <a:extLst>
                  <a:ext uri="{FF2B5EF4-FFF2-40B4-BE49-F238E27FC236}">
                    <a16:creationId xmlns:a16="http://schemas.microsoft.com/office/drawing/2014/main" id="{DC9CEDF6-6A32-42F6-8575-67C3B1F82854}"/>
                  </a:ext>
                </a:extLst>
              </p:cNvPr>
              <p:cNvSpPr/>
              <p:nvPr/>
            </p:nvSpPr>
            <p:spPr>
              <a:xfrm>
                <a:off x="2030089" y="2258466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Cube 435">
                <a:extLst>
                  <a:ext uri="{FF2B5EF4-FFF2-40B4-BE49-F238E27FC236}">
                    <a16:creationId xmlns:a16="http://schemas.microsoft.com/office/drawing/2014/main" id="{12BF0D87-A32A-484B-B1AC-F2FE67CF9BBD}"/>
                  </a:ext>
                </a:extLst>
              </p:cNvPr>
              <p:cNvSpPr/>
              <p:nvPr/>
            </p:nvSpPr>
            <p:spPr>
              <a:xfrm>
                <a:off x="2183680" y="2258466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Cube 436">
                <a:extLst>
                  <a:ext uri="{FF2B5EF4-FFF2-40B4-BE49-F238E27FC236}">
                    <a16:creationId xmlns:a16="http://schemas.microsoft.com/office/drawing/2014/main" id="{CB3D6701-7C71-4D7A-9E39-40C84EBCF39E}"/>
                  </a:ext>
                </a:extLst>
              </p:cNvPr>
              <p:cNvSpPr/>
              <p:nvPr/>
            </p:nvSpPr>
            <p:spPr>
              <a:xfrm>
                <a:off x="1569316" y="2105304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Cube 437">
                <a:extLst>
                  <a:ext uri="{FF2B5EF4-FFF2-40B4-BE49-F238E27FC236}">
                    <a16:creationId xmlns:a16="http://schemas.microsoft.com/office/drawing/2014/main" id="{D1D6B573-A027-42A3-BC59-C43A8517BCDB}"/>
                  </a:ext>
                </a:extLst>
              </p:cNvPr>
              <p:cNvSpPr/>
              <p:nvPr/>
            </p:nvSpPr>
            <p:spPr>
              <a:xfrm>
                <a:off x="1722907" y="2105304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Cube 438">
                <a:extLst>
                  <a:ext uri="{FF2B5EF4-FFF2-40B4-BE49-F238E27FC236}">
                    <a16:creationId xmlns:a16="http://schemas.microsoft.com/office/drawing/2014/main" id="{C8439DDC-CF1F-40D3-81F8-1F2B46284050}"/>
                  </a:ext>
                </a:extLst>
              </p:cNvPr>
              <p:cNvSpPr/>
              <p:nvPr/>
            </p:nvSpPr>
            <p:spPr>
              <a:xfrm>
                <a:off x="1876498" y="2105304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Cube 439">
                <a:extLst>
                  <a:ext uri="{FF2B5EF4-FFF2-40B4-BE49-F238E27FC236}">
                    <a16:creationId xmlns:a16="http://schemas.microsoft.com/office/drawing/2014/main" id="{ED24A238-BABA-44B0-A6CB-BFBF6EDCABA3}"/>
                  </a:ext>
                </a:extLst>
              </p:cNvPr>
              <p:cNvSpPr/>
              <p:nvPr/>
            </p:nvSpPr>
            <p:spPr>
              <a:xfrm>
                <a:off x="2030089" y="2105304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Cube 440">
                <a:extLst>
                  <a:ext uri="{FF2B5EF4-FFF2-40B4-BE49-F238E27FC236}">
                    <a16:creationId xmlns:a16="http://schemas.microsoft.com/office/drawing/2014/main" id="{8195E229-82C1-418C-8707-63F3E74A7E78}"/>
                  </a:ext>
                </a:extLst>
              </p:cNvPr>
              <p:cNvSpPr/>
              <p:nvPr/>
            </p:nvSpPr>
            <p:spPr>
              <a:xfrm>
                <a:off x="2183680" y="2105304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Cube 441">
                <a:extLst>
                  <a:ext uri="{FF2B5EF4-FFF2-40B4-BE49-F238E27FC236}">
                    <a16:creationId xmlns:a16="http://schemas.microsoft.com/office/drawing/2014/main" id="{3CD57291-CAD9-4988-939F-F97C46EF1FD1}"/>
                  </a:ext>
                </a:extLst>
              </p:cNvPr>
              <p:cNvSpPr/>
              <p:nvPr/>
            </p:nvSpPr>
            <p:spPr>
              <a:xfrm>
                <a:off x="1569316" y="1952142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Cube 442">
                <a:extLst>
                  <a:ext uri="{FF2B5EF4-FFF2-40B4-BE49-F238E27FC236}">
                    <a16:creationId xmlns:a16="http://schemas.microsoft.com/office/drawing/2014/main" id="{164D2EA2-D321-4938-8BF2-424EBB523A4E}"/>
                  </a:ext>
                </a:extLst>
              </p:cNvPr>
              <p:cNvSpPr/>
              <p:nvPr/>
            </p:nvSpPr>
            <p:spPr>
              <a:xfrm>
                <a:off x="1722907" y="1952142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Cube 443">
                <a:extLst>
                  <a:ext uri="{FF2B5EF4-FFF2-40B4-BE49-F238E27FC236}">
                    <a16:creationId xmlns:a16="http://schemas.microsoft.com/office/drawing/2014/main" id="{13FC364B-C5BB-4D84-9C46-9B71BB1E4771}"/>
                  </a:ext>
                </a:extLst>
              </p:cNvPr>
              <p:cNvSpPr/>
              <p:nvPr/>
            </p:nvSpPr>
            <p:spPr>
              <a:xfrm>
                <a:off x="1876498" y="1952142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Cube 444">
                <a:extLst>
                  <a:ext uri="{FF2B5EF4-FFF2-40B4-BE49-F238E27FC236}">
                    <a16:creationId xmlns:a16="http://schemas.microsoft.com/office/drawing/2014/main" id="{6088450A-6FFD-4F8C-872A-B3F4EC233870}"/>
                  </a:ext>
                </a:extLst>
              </p:cNvPr>
              <p:cNvSpPr/>
              <p:nvPr/>
            </p:nvSpPr>
            <p:spPr>
              <a:xfrm>
                <a:off x="2030089" y="1952142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Cube 445">
                <a:extLst>
                  <a:ext uri="{FF2B5EF4-FFF2-40B4-BE49-F238E27FC236}">
                    <a16:creationId xmlns:a16="http://schemas.microsoft.com/office/drawing/2014/main" id="{E5C96B44-9254-4619-B283-428DF415B48B}"/>
                  </a:ext>
                </a:extLst>
              </p:cNvPr>
              <p:cNvSpPr/>
              <p:nvPr/>
            </p:nvSpPr>
            <p:spPr>
              <a:xfrm>
                <a:off x="2183680" y="1952142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7F119614-E491-4603-91C4-C0E5EB2858A4}"/>
                </a:ext>
              </a:extLst>
            </p:cNvPr>
            <p:cNvGrpSpPr/>
            <p:nvPr/>
          </p:nvGrpSpPr>
          <p:grpSpPr>
            <a:xfrm>
              <a:off x="10090491" y="4576250"/>
              <a:ext cx="868539" cy="866203"/>
              <a:chOff x="4284073" y="983915"/>
              <a:chExt cx="868539" cy="866203"/>
            </a:xfrm>
          </p:grpSpPr>
          <p:sp>
            <p:nvSpPr>
              <p:cNvPr id="448" name="Cube 447">
                <a:extLst>
                  <a:ext uri="{FF2B5EF4-FFF2-40B4-BE49-F238E27FC236}">
                    <a16:creationId xmlns:a16="http://schemas.microsoft.com/office/drawing/2014/main" id="{6CB67861-68FF-4B82-A53A-D708AC360178}"/>
                  </a:ext>
                </a:extLst>
              </p:cNvPr>
              <p:cNvSpPr/>
              <p:nvPr/>
            </p:nvSpPr>
            <p:spPr>
              <a:xfrm>
                <a:off x="4337080" y="1596563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Cube 448">
                <a:extLst>
                  <a:ext uri="{FF2B5EF4-FFF2-40B4-BE49-F238E27FC236}">
                    <a16:creationId xmlns:a16="http://schemas.microsoft.com/office/drawing/2014/main" id="{3A5206EC-7807-42AC-BE1C-0E8CD938F937}"/>
                  </a:ext>
                </a:extLst>
              </p:cNvPr>
              <p:cNvSpPr/>
              <p:nvPr/>
            </p:nvSpPr>
            <p:spPr>
              <a:xfrm>
                <a:off x="4490671" y="1596563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Cube 449">
                <a:extLst>
                  <a:ext uri="{FF2B5EF4-FFF2-40B4-BE49-F238E27FC236}">
                    <a16:creationId xmlns:a16="http://schemas.microsoft.com/office/drawing/2014/main" id="{350BE198-8D3F-4E61-B8CD-A332AE1F9DE3}"/>
                  </a:ext>
                </a:extLst>
              </p:cNvPr>
              <p:cNvSpPr/>
              <p:nvPr/>
            </p:nvSpPr>
            <p:spPr>
              <a:xfrm>
                <a:off x="4644262" y="1596563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Cube 450">
                <a:extLst>
                  <a:ext uri="{FF2B5EF4-FFF2-40B4-BE49-F238E27FC236}">
                    <a16:creationId xmlns:a16="http://schemas.microsoft.com/office/drawing/2014/main" id="{CF487E98-2AE5-4996-A760-4A297CC60210}"/>
                  </a:ext>
                </a:extLst>
              </p:cNvPr>
              <p:cNvSpPr/>
              <p:nvPr/>
            </p:nvSpPr>
            <p:spPr>
              <a:xfrm>
                <a:off x="4797853" y="1596563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Cube 451">
                <a:extLst>
                  <a:ext uri="{FF2B5EF4-FFF2-40B4-BE49-F238E27FC236}">
                    <a16:creationId xmlns:a16="http://schemas.microsoft.com/office/drawing/2014/main" id="{381B7BB7-C665-465A-B822-146F900F2109}"/>
                  </a:ext>
                </a:extLst>
              </p:cNvPr>
              <p:cNvSpPr/>
              <p:nvPr/>
            </p:nvSpPr>
            <p:spPr>
              <a:xfrm>
                <a:off x="4951444" y="1596563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Cube 452">
                <a:extLst>
                  <a:ext uri="{FF2B5EF4-FFF2-40B4-BE49-F238E27FC236}">
                    <a16:creationId xmlns:a16="http://schemas.microsoft.com/office/drawing/2014/main" id="{B89D1E83-14F4-4591-A1AC-8475B1363F13}"/>
                  </a:ext>
                </a:extLst>
              </p:cNvPr>
              <p:cNvSpPr/>
              <p:nvPr/>
            </p:nvSpPr>
            <p:spPr>
              <a:xfrm>
                <a:off x="4337080" y="1443401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Cube 453">
                <a:extLst>
                  <a:ext uri="{FF2B5EF4-FFF2-40B4-BE49-F238E27FC236}">
                    <a16:creationId xmlns:a16="http://schemas.microsoft.com/office/drawing/2014/main" id="{8412BB28-FB27-4028-97CA-9FCA0E5191B6}"/>
                  </a:ext>
                </a:extLst>
              </p:cNvPr>
              <p:cNvSpPr/>
              <p:nvPr/>
            </p:nvSpPr>
            <p:spPr>
              <a:xfrm>
                <a:off x="4490671" y="1443401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Cube 454">
                <a:extLst>
                  <a:ext uri="{FF2B5EF4-FFF2-40B4-BE49-F238E27FC236}">
                    <a16:creationId xmlns:a16="http://schemas.microsoft.com/office/drawing/2014/main" id="{C6670F5F-40E9-4737-90BC-577A11445E6C}"/>
                  </a:ext>
                </a:extLst>
              </p:cNvPr>
              <p:cNvSpPr/>
              <p:nvPr/>
            </p:nvSpPr>
            <p:spPr>
              <a:xfrm>
                <a:off x="4644262" y="1443401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Cube 455">
                <a:extLst>
                  <a:ext uri="{FF2B5EF4-FFF2-40B4-BE49-F238E27FC236}">
                    <a16:creationId xmlns:a16="http://schemas.microsoft.com/office/drawing/2014/main" id="{9FDC839F-6C5E-412A-83C6-F97DA5CC1264}"/>
                  </a:ext>
                </a:extLst>
              </p:cNvPr>
              <p:cNvSpPr/>
              <p:nvPr/>
            </p:nvSpPr>
            <p:spPr>
              <a:xfrm>
                <a:off x="4797853" y="1443401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Cube 456">
                <a:extLst>
                  <a:ext uri="{FF2B5EF4-FFF2-40B4-BE49-F238E27FC236}">
                    <a16:creationId xmlns:a16="http://schemas.microsoft.com/office/drawing/2014/main" id="{0B167091-D91C-4E59-8C75-9DA90D42E0D1}"/>
                  </a:ext>
                </a:extLst>
              </p:cNvPr>
              <p:cNvSpPr/>
              <p:nvPr/>
            </p:nvSpPr>
            <p:spPr>
              <a:xfrm>
                <a:off x="4951444" y="1443401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Cube 457">
                <a:extLst>
                  <a:ext uri="{FF2B5EF4-FFF2-40B4-BE49-F238E27FC236}">
                    <a16:creationId xmlns:a16="http://schemas.microsoft.com/office/drawing/2014/main" id="{A955B277-58B0-46B3-AFC9-AC0B3E162512}"/>
                  </a:ext>
                </a:extLst>
              </p:cNvPr>
              <p:cNvSpPr/>
              <p:nvPr/>
            </p:nvSpPr>
            <p:spPr>
              <a:xfrm>
                <a:off x="4337080" y="1290239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Cube 458">
                <a:extLst>
                  <a:ext uri="{FF2B5EF4-FFF2-40B4-BE49-F238E27FC236}">
                    <a16:creationId xmlns:a16="http://schemas.microsoft.com/office/drawing/2014/main" id="{06591803-A2C8-4B26-B73B-88FA9EEB792F}"/>
                  </a:ext>
                </a:extLst>
              </p:cNvPr>
              <p:cNvSpPr/>
              <p:nvPr/>
            </p:nvSpPr>
            <p:spPr>
              <a:xfrm>
                <a:off x="4490671" y="1290239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Cube 459">
                <a:extLst>
                  <a:ext uri="{FF2B5EF4-FFF2-40B4-BE49-F238E27FC236}">
                    <a16:creationId xmlns:a16="http://schemas.microsoft.com/office/drawing/2014/main" id="{0FD7144C-89DF-4A03-B0F4-18EDF06DDA2E}"/>
                  </a:ext>
                </a:extLst>
              </p:cNvPr>
              <p:cNvSpPr/>
              <p:nvPr/>
            </p:nvSpPr>
            <p:spPr>
              <a:xfrm>
                <a:off x="4644262" y="1290239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Cube 460">
                <a:extLst>
                  <a:ext uri="{FF2B5EF4-FFF2-40B4-BE49-F238E27FC236}">
                    <a16:creationId xmlns:a16="http://schemas.microsoft.com/office/drawing/2014/main" id="{D2A7AD17-3BF8-4D1B-8AAA-20D0ED09A0D4}"/>
                  </a:ext>
                </a:extLst>
              </p:cNvPr>
              <p:cNvSpPr/>
              <p:nvPr/>
            </p:nvSpPr>
            <p:spPr>
              <a:xfrm>
                <a:off x="4797853" y="1290239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Cube 461">
                <a:extLst>
                  <a:ext uri="{FF2B5EF4-FFF2-40B4-BE49-F238E27FC236}">
                    <a16:creationId xmlns:a16="http://schemas.microsoft.com/office/drawing/2014/main" id="{C00A3326-3125-4B57-A0E0-2223D5FB5505}"/>
                  </a:ext>
                </a:extLst>
              </p:cNvPr>
              <p:cNvSpPr/>
              <p:nvPr/>
            </p:nvSpPr>
            <p:spPr>
              <a:xfrm>
                <a:off x="4951444" y="1290239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Cube 462">
                <a:extLst>
                  <a:ext uri="{FF2B5EF4-FFF2-40B4-BE49-F238E27FC236}">
                    <a16:creationId xmlns:a16="http://schemas.microsoft.com/office/drawing/2014/main" id="{43CF100F-6A70-4205-A43B-7A7762D93547}"/>
                  </a:ext>
                </a:extLst>
              </p:cNvPr>
              <p:cNvSpPr/>
              <p:nvPr/>
            </p:nvSpPr>
            <p:spPr>
              <a:xfrm>
                <a:off x="4337080" y="1137077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Cube 463">
                <a:extLst>
                  <a:ext uri="{FF2B5EF4-FFF2-40B4-BE49-F238E27FC236}">
                    <a16:creationId xmlns:a16="http://schemas.microsoft.com/office/drawing/2014/main" id="{D3A199BE-8D4A-4C76-B403-18E68F746FD6}"/>
                  </a:ext>
                </a:extLst>
              </p:cNvPr>
              <p:cNvSpPr/>
              <p:nvPr/>
            </p:nvSpPr>
            <p:spPr>
              <a:xfrm>
                <a:off x="4490671" y="1137077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Cube 464">
                <a:extLst>
                  <a:ext uri="{FF2B5EF4-FFF2-40B4-BE49-F238E27FC236}">
                    <a16:creationId xmlns:a16="http://schemas.microsoft.com/office/drawing/2014/main" id="{E967558C-C97F-4228-8803-D84FF947A5AD}"/>
                  </a:ext>
                </a:extLst>
              </p:cNvPr>
              <p:cNvSpPr/>
              <p:nvPr/>
            </p:nvSpPr>
            <p:spPr>
              <a:xfrm>
                <a:off x="4644262" y="1137077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Cube 465">
                <a:extLst>
                  <a:ext uri="{FF2B5EF4-FFF2-40B4-BE49-F238E27FC236}">
                    <a16:creationId xmlns:a16="http://schemas.microsoft.com/office/drawing/2014/main" id="{3FE84E49-C317-4BDB-BDF3-E42D76B5B7EE}"/>
                  </a:ext>
                </a:extLst>
              </p:cNvPr>
              <p:cNvSpPr/>
              <p:nvPr/>
            </p:nvSpPr>
            <p:spPr>
              <a:xfrm>
                <a:off x="4797853" y="1137077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Cube 466">
                <a:extLst>
                  <a:ext uri="{FF2B5EF4-FFF2-40B4-BE49-F238E27FC236}">
                    <a16:creationId xmlns:a16="http://schemas.microsoft.com/office/drawing/2014/main" id="{9F78630B-0CC1-4050-8435-935999F22099}"/>
                  </a:ext>
                </a:extLst>
              </p:cNvPr>
              <p:cNvSpPr/>
              <p:nvPr/>
            </p:nvSpPr>
            <p:spPr>
              <a:xfrm>
                <a:off x="4951444" y="1137077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Cube 467">
                <a:extLst>
                  <a:ext uri="{FF2B5EF4-FFF2-40B4-BE49-F238E27FC236}">
                    <a16:creationId xmlns:a16="http://schemas.microsoft.com/office/drawing/2014/main" id="{B9DFC49E-521D-4FDB-9B7E-18C30D7A9896}"/>
                  </a:ext>
                </a:extLst>
              </p:cNvPr>
              <p:cNvSpPr/>
              <p:nvPr/>
            </p:nvSpPr>
            <p:spPr>
              <a:xfrm>
                <a:off x="4337080" y="983915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Cube 468">
                <a:extLst>
                  <a:ext uri="{FF2B5EF4-FFF2-40B4-BE49-F238E27FC236}">
                    <a16:creationId xmlns:a16="http://schemas.microsoft.com/office/drawing/2014/main" id="{A896A309-0AF9-482A-92FC-6F29214C772C}"/>
                  </a:ext>
                </a:extLst>
              </p:cNvPr>
              <p:cNvSpPr/>
              <p:nvPr/>
            </p:nvSpPr>
            <p:spPr>
              <a:xfrm>
                <a:off x="4490671" y="983915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Cube 469">
                <a:extLst>
                  <a:ext uri="{FF2B5EF4-FFF2-40B4-BE49-F238E27FC236}">
                    <a16:creationId xmlns:a16="http://schemas.microsoft.com/office/drawing/2014/main" id="{5F6D755F-0C7C-4131-A5C0-D0B8AF0E0E8B}"/>
                  </a:ext>
                </a:extLst>
              </p:cNvPr>
              <p:cNvSpPr/>
              <p:nvPr/>
            </p:nvSpPr>
            <p:spPr>
              <a:xfrm>
                <a:off x="4644262" y="983915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Cube 470">
                <a:extLst>
                  <a:ext uri="{FF2B5EF4-FFF2-40B4-BE49-F238E27FC236}">
                    <a16:creationId xmlns:a16="http://schemas.microsoft.com/office/drawing/2014/main" id="{3EDAB48F-6498-4D2C-8716-D6B0C4B2ED87}"/>
                  </a:ext>
                </a:extLst>
              </p:cNvPr>
              <p:cNvSpPr/>
              <p:nvPr/>
            </p:nvSpPr>
            <p:spPr>
              <a:xfrm>
                <a:off x="4797853" y="983915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Cube 471">
                <a:extLst>
                  <a:ext uri="{FF2B5EF4-FFF2-40B4-BE49-F238E27FC236}">
                    <a16:creationId xmlns:a16="http://schemas.microsoft.com/office/drawing/2014/main" id="{2663BBE5-B56D-4BB9-8269-97F21D97E65A}"/>
                  </a:ext>
                </a:extLst>
              </p:cNvPr>
              <p:cNvSpPr/>
              <p:nvPr/>
            </p:nvSpPr>
            <p:spPr>
              <a:xfrm>
                <a:off x="4951444" y="983915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Cube 472">
                <a:extLst>
                  <a:ext uri="{FF2B5EF4-FFF2-40B4-BE49-F238E27FC236}">
                    <a16:creationId xmlns:a16="http://schemas.microsoft.com/office/drawing/2014/main" id="{A40D36CF-B347-486C-9FE1-14EB3A3A312D}"/>
                  </a:ext>
                </a:extLst>
              </p:cNvPr>
              <p:cNvSpPr/>
              <p:nvPr/>
            </p:nvSpPr>
            <p:spPr>
              <a:xfrm>
                <a:off x="4284073" y="1649331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Cube 473">
                <a:extLst>
                  <a:ext uri="{FF2B5EF4-FFF2-40B4-BE49-F238E27FC236}">
                    <a16:creationId xmlns:a16="http://schemas.microsoft.com/office/drawing/2014/main" id="{54461D49-6C3A-4D96-94B2-C34EF919721C}"/>
                  </a:ext>
                </a:extLst>
              </p:cNvPr>
              <p:cNvSpPr/>
              <p:nvPr/>
            </p:nvSpPr>
            <p:spPr>
              <a:xfrm>
                <a:off x="4437664" y="1649331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Cube 474">
                <a:extLst>
                  <a:ext uri="{FF2B5EF4-FFF2-40B4-BE49-F238E27FC236}">
                    <a16:creationId xmlns:a16="http://schemas.microsoft.com/office/drawing/2014/main" id="{C7699C2F-0151-4818-8B82-F1AAB38A4B4B}"/>
                  </a:ext>
                </a:extLst>
              </p:cNvPr>
              <p:cNvSpPr/>
              <p:nvPr/>
            </p:nvSpPr>
            <p:spPr>
              <a:xfrm>
                <a:off x="4591255" y="1649331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Cube 475">
                <a:extLst>
                  <a:ext uri="{FF2B5EF4-FFF2-40B4-BE49-F238E27FC236}">
                    <a16:creationId xmlns:a16="http://schemas.microsoft.com/office/drawing/2014/main" id="{42CBEA9B-19EA-4A1A-8DC8-4601BB1AB7EF}"/>
                  </a:ext>
                </a:extLst>
              </p:cNvPr>
              <p:cNvSpPr/>
              <p:nvPr/>
            </p:nvSpPr>
            <p:spPr>
              <a:xfrm>
                <a:off x="4744846" y="1649331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Cube 476">
                <a:extLst>
                  <a:ext uri="{FF2B5EF4-FFF2-40B4-BE49-F238E27FC236}">
                    <a16:creationId xmlns:a16="http://schemas.microsoft.com/office/drawing/2014/main" id="{A8924F91-A6FF-43DC-9C01-E429A19177B1}"/>
                  </a:ext>
                </a:extLst>
              </p:cNvPr>
              <p:cNvSpPr/>
              <p:nvPr/>
            </p:nvSpPr>
            <p:spPr>
              <a:xfrm>
                <a:off x="4898437" y="1649331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Cube 477">
                <a:extLst>
                  <a:ext uri="{FF2B5EF4-FFF2-40B4-BE49-F238E27FC236}">
                    <a16:creationId xmlns:a16="http://schemas.microsoft.com/office/drawing/2014/main" id="{D590C308-1B27-4AC1-B486-5CA4D23279E8}"/>
                  </a:ext>
                </a:extLst>
              </p:cNvPr>
              <p:cNvSpPr/>
              <p:nvPr/>
            </p:nvSpPr>
            <p:spPr>
              <a:xfrm>
                <a:off x="4284073" y="1496169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Cube 478">
                <a:extLst>
                  <a:ext uri="{FF2B5EF4-FFF2-40B4-BE49-F238E27FC236}">
                    <a16:creationId xmlns:a16="http://schemas.microsoft.com/office/drawing/2014/main" id="{23C904BF-2E96-4121-8EDF-5B0FA7A3A24D}"/>
                  </a:ext>
                </a:extLst>
              </p:cNvPr>
              <p:cNvSpPr/>
              <p:nvPr/>
            </p:nvSpPr>
            <p:spPr>
              <a:xfrm>
                <a:off x="4437664" y="1496169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Cube 479">
                <a:extLst>
                  <a:ext uri="{FF2B5EF4-FFF2-40B4-BE49-F238E27FC236}">
                    <a16:creationId xmlns:a16="http://schemas.microsoft.com/office/drawing/2014/main" id="{12A24C45-2DA0-4F44-9B52-B30C12918E96}"/>
                  </a:ext>
                </a:extLst>
              </p:cNvPr>
              <p:cNvSpPr/>
              <p:nvPr/>
            </p:nvSpPr>
            <p:spPr>
              <a:xfrm>
                <a:off x="4591255" y="1496169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Cube 480">
                <a:extLst>
                  <a:ext uri="{FF2B5EF4-FFF2-40B4-BE49-F238E27FC236}">
                    <a16:creationId xmlns:a16="http://schemas.microsoft.com/office/drawing/2014/main" id="{02434A1F-B2D1-4DE4-A63E-C0ECE8779FCA}"/>
                  </a:ext>
                </a:extLst>
              </p:cNvPr>
              <p:cNvSpPr/>
              <p:nvPr/>
            </p:nvSpPr>
            <p:spPr>
              <a:xfrm>
                <a:off x="4744846" y="1496169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Cube 481">
                <a:extLst>
                  <a:ext uri="{FF2B5EF4-FFF2-40B4-BE49-F238E27FC236}">
                    <a16:creationId xmlns:a16="http://schemas.microsoft.com/office/drawing/2014/main" id="{6B4E750A-1B6B-4222-95E4-E1C41ED04E90}"/>
                  </a:ext>
                </a:extLst>
              </p:cNvPr>
              <p:cNvSpPr/>
              <p:nvPr/>
            </p:nvSpPr>
            <p:spPr>
              <a:xfrm>
                <a:off x="4898437" y="1496169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Cube 482">
                <a:extLst>
                  <a:ext uri="{FF2B5EF4-FFF2-40B4-BE49-F238E27FC236}">
                    <a16:creationId xmlns:a16="http://schemas.microsoft.com/office/drawing/2014/main" id="{4DE7FE54-0837-4567-880F-AD69F2FF2EAC}"/>
                  </a:ext>
                </a:extLst>
              </p:cNvPr>
              <p:cNvSpPr/>
              <p:nvPr/>
            </p:nvSpPr>
            <p:spPr>
              <a:xfrm>
                <a:off x="4284073" y="1343007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Cube 483">
                <a:extLst>
                  <a:ext uri="{FF2B5EF4-FFF2-40B4-BE49-F238E27FC236}">
                    <a16:creationId xmlns:a16="http://schemas.microsoft.com/office/drawing/2014/main" id="{DA524B0C-28F5-4002-8603-7BC8714F0DB3}"/>
                  </a:ext>
                </a:extLst>
              </p:cNvPr>
              <p:cNvSpPr/>
              <p:nvPr/>
            </p:nvSpPr>
            <p:spPr>
              <a:xfrm>
                <a:off x="4437664" y="1343007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Cube 484">
                <a:extLst>
                  <a:ext uri="{FF2B5EF4-FFF2-40B4-BE49-F238E27FC236}">
                    <a16:creationId xmlns:a16="http://schemas.microsoft.com/office/drawing/2014/main" id="{7DC8989E-854D-456A-BE7D-B49D65793903}"/>
                  </a:ext>
                </a:extLst>
              </p:cNvPr>
              <p:cNvSpPr/>
              <p:nvPr/>
            </p:nvSpPr>
            <p:spPr>
              <a:xfrm>
                <a:off x="4591255" y="1343007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Cube 485">
                <a:extLst>
                  <a:ext uri="{FF2B5EF4-FFF2-40B4-BE49-F238E27FC236}">
                    <a16:creationId xmlns:a16="http://schemas.microsoft.com/office/drawing/2014/main" id="{56541DDA-B77B-41EC-AC10-0879B14A30F9}"/>
                  </a:ext>
                </a:extLst>
              </p:cNvPr>
              <p:cNvSpPr/>
              <p:nvPr/>
            </p:nvSpPr>
            <p:spPr>
              <a:xfrm>
                <a:off x="4744846" y="1343007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Cube 486">
                <a:extLst>
                  <a:ext uri="{FF2B5EF4-FFF2-40B4-BE49-F238E27FC236}">
                    <a16:creationId xmlns:a16="http://schemas.microsoft.com/office/drawing/2014/main" id="{4B2E8586-AAE3-4918-903D-BF2650BDF22F}"/>
                  </a:ext>
                </a:extLst>
              </p:cNvPr>
              <p:cNvSpPr/>
              <p:nvPr/>
            </p:nvSpPr>
            <p:spPr>
              <a:xfrm>
                <a:off x="4898437" y="1343007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Cube 487">
                <a:extLst>
                  <a:ext uri="{FF2B5EF4-FFF2-40B4-BE49-F238E27FC236}">
                    <a16:creationId xmlns:a16="http://schemas.microsoft.com/office/drawing/2014/main" id="{99ED5D39-A47C-4E9C-B733-64A3437E3BCA}"/>
                  </a:ext>
                </a:extLst>
              </p:cNvPr>
              <p:cNvSpPr/>
              <p:nvPr/>
            </p:nvSpPr>
            <p:spPr>
              <a:xfrm>
                <a:off x="4284073" y="1189845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Cube 488">
                <a:extLst>
                  <a:ext uri="{FF2B5EF4-FFF2-40B4-BE49-F238E27FC236}">
                    <a16:creationId xmlns:a16="http://schemas.microsoft.com/office/drawing/2014/main" id="{726158BC-68BC-4339-A554-30D441EA5F01}"/>
                  </a:ext>
                </a:extLst>
              </p:cNvPr>
              <p:cNvSpPr/>
              <p:nvPr/>
            </p:nvSpPr>
            <p:spPr>
              <a:xfrm>
                <a:off x="4437664" y="1189845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Cube 489">
                <a:extLst>
                  <a:ext uri="{FF2B5EF4-FFF2-40B4-BE49-F238E27FC236}">
                    <a16:creationId xmlns:a16="http://schemas.microsoft.com/office/drawing/2014/main" id="{5C6200F0-9783-4DDE-BD22-52145CA695C9}"/>
                  </a:ext>
                </a:extLst>
              </p:cNvPr>
              <p:cNvSpPr/>
              <p:nvPr/>
            </p:nvSpPr>
            <p:spPr>
              <a:xfrm>
                <a:off x="4591255" y="1189845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Cube 490">
                <a:extLst>
                  <a:ext uri="{FF2B5EF4-FFF2-40B4-BE49-F238E27FC236}">
                    <a16:creationId xmlns:a16="http://schemas.microsoft.com/office/drawing/2014/main" id="{EB2E8A98-8DF0-4F0D-8A9D-87D06B2AA9B5}"/>
                  </a:ext>
                </a:extLst>
              </p:cNvPr>
              <p:cNvSpPr/>
              <p:nvPr/>
            </p:nvSpPr>
            <p:spPr>
              <a:xfrm>
                <a:off x="4744846" y="1189845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Cube 491">
                <a:extLst>
                  <a:ext uri="{FF2B5EF4-FFF2-40B4-BE49-F238E27FC236}">
                    <a16:creationId xmlns:a16="http://schemas.microsoft.com/office/drawing/2014/main" id="{C43D6D5E-3D64-41D2-8BC5-191B06A0E34B}"/>
                  </a:ext>
                </a:extLst>
              </p:cNvPr>
              <p:cNvSpPr/>
              <p:nvPr/>
            </p:nvSpPr>
            <p:spPr>
              <a:xfrm>
                <a:off x="4898437" y="1189845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Cube 492">
                <a:extLst>
                  <a:ext uri="{FF2B5EF4-FFF2-40B4-BE49-F238E27FC236}">
                    <a16:creationId xmlns:a16="http://schemas.microsoft.com/office/drawing/2014/main" id="{6CE7957B-951B-4B2D-A5F7-CD91C5F47027}"/>
                  </a:ext>
                </a:extLst>
              </p:cNvPr>
              <p:cNvSpPr/>
              <p:nvPr/>
            </p:nvSpPr>
            <p:spPr>
              <a:xfrm>
                <a:off x="4284073" y="1036683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Cube 493">
                <a:extLst>
                  <a:ext uri="{FF2B5EF4-FFF2-40B4-BE49-F238E27FC236}">
                    <a16:creationId xmlns:a16="http://schemas.microsoft.com/office/drawing/2014/main" id="{62322791-900F-43D7-BA85-E42F25AE618D}"/>
                  </a:ext>
                </a:extLst>
              </p:cNvPr>
              <p:cNvSpPr/>
              <p:nvPr/>
            </p:nvSpPr>
            <p:spPr>
              <a:xfrm>
                <a:off x="4437664" y="1036683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Cube 494">
                <a:extLst>
                  <a:ext uri="{FF2B5EF4-FFF2-40B4-BE49-F238E27FC236}">
                    <a16:creationId xmlns:a16="http://schemas.microsoft.com/office/drawing/2014/main" id="{A5A31886-9A36-4580-A2B1-1C5DFBB3525C}"/>
                  </a:ext>
                </a:extLst>
              </p:cNvPr>
              <p:cNvSpPr/>
              <p:nvPr/>
            </p:nvSpPr>
            <p:spPr>
              <a:xfrm>
                <a:off x="4591255" y="1036683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Cube 495">
                <a:extLst>
                  <a:ext uri="{FF2B5EF4-FFF2-40B4-BE49-F238E27FC236}">
                    <a16:creationId xmlns:a16="http://schemas.microsoft.com/office/drawing/2014/main" id="{B32915E9-124B-48FA-8350-724A760191DE}"/>
                  </a:ext>
                </a:extLst>
              </p:cNvPr>
              <p:cNvSpPr/>
              <p:nvPr/>
            </p:nvSpPr>
            <p:spPr>
              <a:xfrm>
                <a:off x="4744846" y="1036683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Cube 496">
                <a:extLst>
                  <a:ext uri="{FF2B5EF4-FFF2-40B4-BE49-F238E27FC236}">
                    <a16:creationId xmlns:a16="http://schemas.microsoft.com/office/drawing/2014/main" id="{5762D34E-85D8-44DB-A6F9-06A0B088A5C0}"/>
                  </a:ext>
                </a:extLst>
              </p:cNvPr>
              <p:cNvSpPr/>
              <p:nvPr/>
            </p:nvSpPr>
            <p:spPr>
              <a:xfrm>
                <a:off x="4898437" y="1036683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8" name="Group 497">
              <a:extLst>
                <a:ext uri="{FF2B5EF4-FFF2-40B4-BE49-F238E27FC236}">
                  <a16:creationId xmlns:a16="http://schemas.microsoft.com/office/drawing/2014/main" id="{7716BC1A-24AA-4A69-A116-28083FF8BCD0}"/>
                </a:ext>
              </a:extLst>
            </p:cNvPr>
            <p:cNvGrpSpPr/>
            <p:nvPr/>
          </p:nvGrpSpPr>
          <p:grpSpPr>
            <a:xfrm>
              <a:off x="9104938" y="5188714"/>
              <a:ext cx="561357" cy="559879"/>
              <a:chOff x="3890606" y="3426492"/>
              <a:chExt cx="561357" cy="559879"/>
            </a:xfrm>
          </p:grpSpPr>
          <p:sp>
            <p:nvSpPr>
              <p:cNvPr id="499" name="Cube 498">
                <a:extLst>
                  <a:ext uri="{FF2B5EF4-FFF2-40B4-BE49-F238E27FC236}">
                    <a16:creationId xmlns:a16="http://schemas.microsoft.com/office/drawing/2014/main" id="{7A09EFC7-7C03-4E01-808B-6872AF2D0A03}"/>
                  </a:ext>
                </a:extLst>
              </p:cNvPr>
              <p:cNvSpPr/>
              <p:nvPr/>
            </p:nvSpPr>
            <p:spPr>
              <a:xfrm>
                <a:off x="3943613" y="3732816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Cube 499">
                <a:extLst>
                  <a:ext uri="{FF2B5EF4-FFF2-40B4-BE49-F238E27FC236}">
                    <a16:creationId xmlns:a16="http://schemas.microsoft.com/office/drawing/2014/main" id="{206B2C83-D469-4208-9DA8-46BE0DB8E4DC}"/>
                  </a:ext>
                </a:extLst>
              </p:cNvPr>
              <p:cNvSpPr/>
              <p:nvPr/>
            </p:nvSpPr>
            <p:spPr>
              <a:xfrm>
                <a:off x="4097204" y="3732816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Cube 500">
                <a:extLst>
                  <a:ext uri="{FF2B5EF4-FFF2-40B4-BE49-F238E27FC236}">
                    <a16:creationId xmlns:a16="http://schemas.microsoft.com/office/drawing/2014/main" id="{9261F412-E9E2-494F-83FA-577E16A0EE1D}"/>
                  </a:ext>
                </a:extLst>
              </p:cNvPr>
              <p:cNvSpPr/>
              <p:nvPr/>
            </p:nvSpPr>
            <p:spPr>
              <a:xfrm>
                <a:off x="4250795" y="3732816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Cube 501">
                <a:extLst>
                  <a:ext uri="{FF2B5EF4-FFF2-40B4-BE49-F238E27FC236}">
                    <a16:creationId xmlns:a16="http://schemas.microsoft.com/office/drawing/2014/main" id="{F6C949EE-EFBF-4AC2-AB65-F4CC45891CD6}"/>
                  </a:ext>
                </a:extLst>
              </p:cNvPr>
              <p:cNvSpPr/>
              <p:nvPr/>
            </p:nvSpPr>
            <p:spPr>
              <a:xfrm>
                <a:off x="3943613" y="3579654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Cube 502">
                <a:extLst>
                  <a:ext uri="{FF2B5EF4-FFF2-40B4-BE49-F238E27FC236}">
                    <a16:creationId xmlns:a16="http://schemas.microsoft.com/office/drawing/2014/main" id="{7E055C90-8B21-439E-AE6B-EBBA5E2BBEF2}"/>
                  </a:ext>
                </a:extLst>
              </p:cNvPr>
              <p:cNvSpPr/>
              <p:nvPr/>
            </p:nvSpPr>
            <p:spPr>
              <a:xfrm>
                <a:off x="4097204" y="3579654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Cube 503">
                <a:extLst>
                  <a:ext uri="{FF2B5EF4-FFF2-40B4-BE49-F238E27FC236}">
                    <a16:creationId xmlns:a16="http://schemas.microsoft.com/office/drawing/2014/main" id="{598F7E6D-4647-4888-B95F-5DF29589C719}"/>
                  </a:ext>
                </a:extLst>
              </p:cNvPr>
              <p:cNvSpPr/>
              <p:nvPr/>
            </p:nvSpPr>
            <p:spPr>
              <a:xfrm>
                <a:off x="4250795" y="3579654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Cube 504">
                <a:extLst>
                  <a:ext uri="{FF2B5EF4-FFF2-40B4-BE49-F238E27FC236}">
                    <a16:creationId xmlns:a16="http://schemas.microsoft.com/office/drawing/2014/main" id="{97ECA506-A0B6-49A1-8B27-4EE5AB7227E8}"/>
                  </a:ext>
                </a:extLst>
              </p:cNvPr>
              <p:cNvSpPr/>
              <p:nvPr/>
            </p:nvSpPr>
            <p:spPr>
              <a:xfrm>
                <a:off x="3943613" y="3426492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Cube 505">
                <a:extLst>
                  <a:ext uri="{FF2B5EF4-FFF2-40B4-BE49-F238E27FC236}">
                    <a16:creationId xmlns:a16="http://schemas.microsoft.com/office/drawing/2014/main" id="{78FF8B87-B913-4982-9F61-2BDB399E8744}"/>
                  </a:ext>
                </a:extLst>
              </p:cNvPr>
              <p:cNvSpPr/>
              <p:nvPr/>
            </p:nvSpPr>
            <p:spPr>
              <a:xfrm>
                <a:off x="4097204" y="3426492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Cube 506">
                <a:extLst>
                  <a:ext uri="{FF2B5EF4-FFF2-40B4-BE49-F238E27FC236}">
                    <a16:creationId xmlns:a16="http://schemas.microsoft.com/office/drawing/2014/main" id="{05FBAEAF-6BFB-4F98-91F5-A381EF2F0BFB}"/>
                  </a:ext>
                </a:extLst>
              </p:cNvPr>
              <p:cNvSpPr/>
              <p:nvPr/>
            </p:nvSpPr>
            <p:spPr>
              <a:xfrm>
                <a:off x="4250795" y="3426492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Cube 507">
                <a:extLst>
                  <a:ext uri="{FF2B5EF4-FFF2-40B4-BE49-F238E27FC236}">
                    <a16:creationId xmlns:a16="http://schemas.microsoft.com/office/drawing/2014/main" id="{52649919-FF5C-450A-8DDA-E8A57773A802}"/>
                  </a:ext>
                </a:extLst>
              </p:cNvPr>
              <p:cNvSpPr/>
              <p:nvPr/>
            </p:nvSpPr>
            <p:spPr>
              <a:xfrm>
                <a:off x="3890606" y="3785584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Cube 508">
                <a:extLst>
                  <a:ext uri="{FF2B5EF4-FFF2-40B4-BE49-F238E27FC236}">
                    <a16:creationId xmlns:a16="http://schemas.microsoft.com/office/drawing/2014/main" id="{07DD6C09-D32E-49AC-999D-362CA1FD8DA0}"/>
                  </a:ext>
                </a:extLst>
              </p:cNvPr>
              <p:cNvSpPr/>
              <p:nvPr/>
            </p:nvSpPr>
            <p:spPr>
              <a:xfrm>
                <a:off x="4044197" y="3785584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Cube 509">
                <a:extLst>
                  <a:ext uri="{FF2B5EF4-FFF2-40B4-BE49-F238E27FC236}">
                    <a16:creationId xmlns:a16="http://schemas.microsoft.com/office/drawing/2014/main" id="{28A4CB68-8751-45F6-8AB2-55F680A33DAB}"/>
                  </a:ext>
                </a:extLst>
              </p:cNvPr>
              <p:cNvSpPr/>
              <p:nvPr/>
            </p:nvSpPr>
            <p:spPr>
              <a:xfrm>
                <a:off x="4197788" y="3785584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Cube 510">
                <a:extLst>
                  <a:ext uri="{FF2B5EF4-FFF2-40B4-BE49-F238E27FC236}">
                    <a16:creationId xmlns:a16="http://schemas.microsoft.com/office/drawing/2014/main" id="{DA78DE54-BB7C-4A44-A948-C522FF89DB0A}"/>
                  </a:ext>
                </a:extLst>
              </p:cNvPr>
              <p:cNvSpPr/>
              <p:nvPr/>
            </p:nvSpPr>
            <p:spPr>
              <a:xfrm>
                <a:off x="3890606" y="3632422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Cube 511">
                <a:extLst>
                  <a:ext uri="{FF2B5EF4-FFF2-40B4-BE49-F238E27FC236}">
                    <a16:creationId xmlns:a16="http://schemas.microsoft.com/office/drawing/2014/main" id="{2456F0A6-8FF6-4C89-B293-716ADFC72896}"/>
                  </a:ext>
                </a:extLst>
              </p:cNvPr>
              <p:cNvSpPr/>
              <p:nvPr/>
            </p:nvSpPr>
            <p:spPr>
              <a:xfrm>
                <a:off x="4044197" y="3632422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Cube 512">
                <a:extLst>
                  <a:ext uri="{FF2B5EF4-FFF2-40B4-BE49-F238E27FC236}">
                    <a16:creationId xmlns:a16="http://schemas.microsoft.com/office/drawing/2014/main" id="{33D12606-2E87-45FE-B691-2577845C4B38}"/>
                  </a:ext>
                </a:extLst>
              </p:cNvPr>
              <p:cNvSpPr/>
              <p:nvPr/>
            </p:nvSpPr>
            <p:spPr>
              <a:xfrm>
                <a:off x="4197788" y="3632422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Cube 513">
                <a:extLst>
                  <a:ext uri="{FF2B5EF4-FFF2-40B4-BE49-F238E27FC236}">
                    <a16:creationId xmlns:a16="http://schemas.microsoft.com/office/drawing/2014/main" id="{D5662ACE-DFB7-4C40-9EBF-10599C341FCB}"/>
                  </a:ext>
                </a:extLst>
              </p:cNvPr>
              <p:cNvSpPr/>
              <p:nvPr/>
            </p:nvSpPr>
            <p:spPr>
              <a:xfrm>
                <a:off x="3890606" y="3479260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Cube 514">
                <a:extLst>
                  <a:ext uri="{FF2B5EF4-FFF2-40B4-BE49-F238E27FC236}">
                    <a16:creationId xmlns:a16="http://schemas.microsoft.com/office/drawing/2014/main" id="{C1E6CE46-8796-45CB-BD55-3337A5A224A7}"/>
                  </a:ext>
                </a:extLst>
              </p:cNvPr>
              <p:cNvSpPr/>
              <p:nvPr/>
            </p:nvSpPr>
            <p:spPr>
              <a:xfrm>
                <a:off x="4044197" y="3479260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Cube 515">
                <a:extLst>
                  <a:ext uri="{FF2B5EF4-FFF2-40B4-BE49-F238E27FC236}">
                    <a16:creationId xmlns:a16="http://schemas.microsoft.com/office/drawing/2014/main" id="{13535500-FC3B-4572-8954-A08C104EC216}"/>
                  </a:ext>
                </a:extLst>
              </p:cNvPr>
              <p:cNvSpPr/>
              <p:nvPr/>
            </p:nvSpPr>
            <p:spPr>
              <a:xfrm>
                <a:off x="4197788" y="3479260"/>
                <a:ext cx="201168" cy="200787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id="{28F78EB5-9B8A-44E5-8820-7AD1E844623F}"/>
                </a:ext>
              </a:extLst>
            </p:cNvPr>
            <p:cNvGrpSpPr/>
            <p:nvPr/>
          </p:nvGrpSpPr>
          <p:grpSpPr>
            <a:xfrm>
              <a:off x="9004354" y="5289107"/>
              <a:ext cx="561357" cy="559879"/>
              <a:chOff x="3894312" y="4044283"/>
              <a:chExt cx="561357" cy="559879"/>
            </a:xfrm>
          </p:grpSpPr>
          <p:sp>
            <p:nvSpPr>
              <p:cNvPr id="518" name="Cube 517">
                <a:extLst>
                  <a:ext uri="{FF2B5EF4-FFF2-40B4-BE49-F238E27FC236}">
                    <a16:creationId xmlns:a16="http://schemas.microsoft.com/office/drawing/2014/main" id="{0B0CD27B-2936-43C5-A1FF-90B3FDABFC45}"/>
                  </a:ext>
                </a:extLst>
              </p:cNvPr>
              <p:cNvSpPr/>
              <p:nvPr/>
            </p:nvSpPr>
            <p:spPr>
              <a:xfrm>
                <a:off x="3947319" y="4350607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Cube 518">
                <a:extLst>
                  <a:ext uri="{FF2B5EF4-FFF2-40B4-BE49-F238E27FC236}">
                    <a16:creationId xmlns:a16="http://schemas.microsoft.com/office/drawing/2014/main" id="{74A1E992-BC73-472A-A25A-0B1BA1B71C09}"/>
                  </a:ext>
                </a:extLst>
              </p:cNvPr>
              <p:cNvSpPr/>
              <p:nvPr/>
            </p:nvSpPr>
            <p:spPr>
              <a:xfrm>
                <a:off x="4100910" y="4350607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Cube 519">
                <a:extLst>
                  <a:ext uri="{FF2B5EF4-FFF2-40B4-BE49-F238E27FC236}">
                    <a16:creationId xmlns:a16="http://schemas.microsoft.com/office/drawing/2014/main" id="{84D7FEBB-28C5-428E-B3FC-32E1CF9634A7}"/>
                  </a:ext>
                </a:extLst>
              </p:cNvPr>
              <p:cNvSpPr/>
              <p:nvPr/>
            </p:nvSpPr>
            <p:spPr>
              <a:xfrm>
                <a:off x="4254501" y="4350607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Cube 520">
                <a:extLst>
                  <a:ext uri="{FF2B5EF4-FFF2-40B4-BE49-F238E27FC236}">
                    <a16:creationId xmlns:a16="http://schemas.microsoft.com/office/drawing/2014/main" id="{B7A6918B-9A81-46EF-9B9D-D1F8630795FF}"/>
                  </a:ext>
                </a:extLst>
              </p:cNvPr>
              <p:cNvSpPr/>
              <p:nvPr/>
            </p:nvSpPr>
            <p:spPr>
              <a:xfrm>
                <a:off x="3947319" y="4197445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Cube 521">
                <a:extLst>
                  <a:ext uri="{FF2B5EF4-FFF2-40B4-BE49-F238E27FC236}">
                    <a16:creationId xmlns:a16="http://schemas.microsoft.com/office/drawing/2014/main" id="{2B977FFC-08BA-4D5A-A1A4-190FF800E885}"/>
                  </a:ext>
                </a:extLst>
              </p:cNvPr>
              <p:cNvSpPr/>
              <p:nvPr/>
            </p:nvSpPr>
            <p:spPr>
              <a:xfrm>
                <a:off x="4100910" y="4197445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Cube 522">
                <a:extLst>
                  <a:ext uri="{FF2B5EF4-FFF2-40B4-BE49-F238E27FC236}">
                    <a16:creationId xmlns:a16="http://schemas.microsoft.com/office/drawing/2014/main" id="{03FE2DC4-7C4A-4706-A5B8-9E7A6C41E5A8}"/>
                  </a:ext>
                </a:extLst>
              </p:cNvPr>
              <p:cNvSpPr/>
              <p:nvPr/>
            </p:nvSpPr>
            <p:spPr>
              <a:xfrm>
                <a:off x="4254501" y="4197445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Cube 523">
                <a:extLst>
                  <a:ext uri="{FF2B5EF4-FFF2-40B4-BE49-F238E27FC236}">
                    <a16:creationId xmlns:a16="http://schemas.microsoft.com/office/drawing/2014/main" id="{B3D2F58D-C3B0-4AB2-8CFE-ABB9F5547049}"/>
                  </a:ext>
                </a:extLst>
              </p:cNvPr>
              <p:cNvSpPr/>
              <p:nvPr/>
            </p:nvSpPr>
            <p:spPr>
              <a:xfrm>
                <a:off x="3947319" y="4044283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Cube 524">
                <a:extLst>
                  <a:ext uri="{FF2B5EF4-FFF2-40B4-BE49-F238E27FC236}">
                    <a16:creationId xmlns:a16="http://schemas.microsoft.com/office/drawing/2014/main" id="{972810E0-110A-4DF0-9DE7-267B44377F1C}"/>
                  </a:ext>
                </a:extLst>
              </p:cNvPr>
              <p:cNvSpPr/>
              <p:nvPr/>
            </p:nvSpPr>
            <p:spPr>
              <a:xfrm>
                <a:off x="4100910" y="4044283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Cube 525">
                <a:extLst>
                  <a:ext uri="{FF2B5EF4-FFF2-40B4-BE49-F238E27FC236}">
                    <a16:creationId xmlns:a16="http://schemas.microsoft.com/office/drawing/2014/main" id="{0F9C45EB-1F39-408E-914B-2DEFE7649062}"/>
                  </a:ext>
                </a:extLst>
              </p:cNvPr>
              <p:cNvSpPr/>
              <p:nvPr/>
            </p:nvSpPr>
            <p:spPr>
              <a:xfrm>
                <a:off x="4254501" y="4044283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Cube 526">
                <a:extLst>
                  <a:ext uri="{FF2B5EF4-FFF2-40B4-BE49-F238E27FC236}">
                    <a16:creationId xmlns:a16="http://schemas.microsoft.com/office/drawing/2014/main" id="{F4645004-3555-44F1-B5E0-34C63EE1884C}"/>
                  </a:ext>
                </a:extLst>
              </p:cNvPr>
              <p:cNvSpPr/>
              <p:nvPr/>
            </p:nvSpPr>
            <p:spPr>
              <a:xfrm>
                <a:off x="3894312" y="4403375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Cube 527">
                <a:extLst>
                  <a:ext uri="{FF2B5EF4-FFF2-40B4-BE49-F238E27FC236}">
                    <a16:creationId xmlns:a16="http://schemas.microsoft.com/office/drawing/2014/main" id="{6AA1AA92-0184-4858-B3A5-A4D55BEF5E3E}"/>
                  </a:ext>
                </a:extLst>
              </p:cNvPr>
              <p:cNvSpPr/>
              <p:nvPr/>
            </p:nvSpPr>
            <p:spPr>
              <a:xfrm>
                <a:off x="4047903" y="4403375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Cube 528">
                <a:extLst>
                  <a:ext uri="{FF2B5EF4-FFF2-40B4-BE49-F238E27FC236}">
                    <a16:creationId xmlns:a16="http://schemas.microsoft.com/office/drawing/2014/main" id="{F0700E4F-27BB-4E35-83B2-5D18DFFDEF7F}"/>
                  </a:ext>
                </a:extLst>
              </p:cNvPr>
              <p:cNvSpPr/>
              <p:nvPr/>
            </p:nvSpPr>
            <p:spPr>
              <a:xfrm>
                <a:off x="4201494" y="4403375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Cube 529">
                <a:extLst>
                  <a:ext uri="{FF2B5EF4-FFF2-40B4-BE49-F238E27FC236}">
                    <a16:creationId xmlns:a16="http://schemas.microsoft.com/office/drawing/2014/main" id="{D2EB6AF6-AA86-4CA2-A051-F55D7F106610}"/>
                  </a:ext>
                </a:extLst>
              </p:cNvPr>
              <p:cNvSpPr/>
              <p:nvPr/>
            </p:nvSpPr>
            <p:spPr>
              <a:xfrm>
                <a:off x="3894312" y="4250213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Cube 530">
                <a:extLst>
                  <a:ext uri="{FF2B5EF4-FFF2-40B4-BE49-F238E27FC236}">
                    <a16:creationId xmlns:a16="http://schemas.microsoft.com/office/drawing/2014/main" id="{F2E59D6C-45A5-45AD-88F7-9A9EF5F5451D}"/>
                  </a:ext>
                </a:extLst>
              </p:cNvPr>
              <p:cNvSpPr/>
              <p:nvPr/>
            </p:nvSpPr>
            <p:spPr>
              <a:xfrm>
                <a:off x="4047903" y="4250213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Cube 531">
                <a:extLst>
                  <a:ext uri="{FF2B5EF4-FFF2-40B4-BE49-F238E27FC236}">
                    <a16:creationId xmlns:a16="http://schemas.microsoft.com/office/drawing/2014/main" id="{E057091C-8D1D-4456-9285-9CC6853A638B}"/>
                  </a:ext>
                </a:extLst>
              </p:cNvPr>
              <p:cNvSpPr/>
              <p:nvPr/>
            </p:nvSpPr>
            <p:spPr>
              <a:xfrm>
                <a:off x="4201494" y="4250213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Cube 532">
                <a:extLst>
                  <a:ext uri="{FF2B5EF4-FFF2-40B4-BE49-F238E27FC236}">
                    <a16:creationId xmlns:a16="http://schemas.microsoft.com/office/drawing/2014/main" id="{56BBAE46-634A-4E5C-8CD5-8CE3CD215B4E}"/>
                  </a:ext>
                </a:extLst>
              </p:cNvPr>
              <p:cNvSpPr/>
              <p:nvPr/>
            </p:nvSpPr>
            <p:spPr>
              <a:xfrm>
                <a:off x="3894312" y="4097051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Cube 533">
                <a:extLst>
                  <a:ext uri="{FF2B5EF4-FFF2-40B4-BE49-F238E27FC236}">
                    <a16:creationId xmlns:a16="http://schemas.microsoft.com/office/drawing/2014/main" id="{6FB399CD-863D-4BF2-8B37-2165DBBE49F5}"/>
                  </a:ext>
                </a:extLst>
              </p:cNvPr>
              <p:cNvSpPr/>
              <p:nvPr/>
            </p:nvSpPr>
            <p:spPr>
              <a:xfrm>
                <a:off x="4047903" y="4097051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Cube 534">
                <a:extLst>
                  <a:ext uri="{FF2B5EF4-FFF2-40B4-BE49-F238E27FC236}">
                    <a16:creationId xmlns:a16="http://schemas.microsoft.com/office/drawing/2014/main" id="{DC5941EA-7C87-47C9-89EB-0CFEB3902527}"/>
                  </a:ext>
                </a:extLst>
              </p:cNvPr>
              <p:cNvSpPr/>
              <p:nvPr/>
            </p:nvSpPr>
            <p:spPr>
              <a:xfrm>
                <a:off x="4201494" y="4097051"/>
                <a:ext cx="201168" cy="200787"/>
              </a:xfrm>
              <a:prstGeom prst="cube">
                <a:avLst/>
              </a:prstGeom>
              <a:solidFill>
                <a:srgbClr val="A2CD85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6" name="Group 535">
              <a:extLst>
                <a:ext uri="{FF2B5EF4-FFF2-40B4-BE49-F238E27FC236}">
                  <a16:creationId xmlns:a16="http://schemas.microsoft.com/office/drawing/2014/main" id="{7E86DD6C-09B4-4121-9943-AE8BA8B1851C}"/>
                </a:ext>
              </a:extLst>
            </p:cNvPr>
            <p:cNvGrpSpPr/>
            <p:nvPr/>
          </p:nvGrpSpPr>
          <p:grpSpPr>
            <a:xfrm>
              <a:off x="8901345" y="5394184"/>
              <a:ext cx="561357" cy="559879"/>
              <a:chOff x="3006595" y="3431635"/>
              <a:chExt cx="561357" cy="559879"/>
            </a:xfrm>
          </p:grpSpPr>
          <p:sp>
            <p:nvSpPr>
              <p:cNvPr id="537" name="Cube 536">
                <a:extLst>
                  <a:ext uri="{FF2B5EF4-FFF2-40B4-BE49-F238E27FC236}">
                    <a16:creationId xmlns:a16="http://schemas.microsoft.com/office/drawing/2014/main" id="{1CA1DFCD-CED9-4F55-B081-7BF49A8EBAA8}"/>
                  </a:ext>
                </a:extLst>
              </p:cNvPr>
              <p:cNvSpPr/>
              <p:nvPr/>
            </p:nvSpPr>
            <p:spPr>
              <a:xfrm>
                <a:off x="3059602" y="3737959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Cube 537">
                <a:extLst>
                  <a:ext uri="{FF2B5EF4-FFF2-40B4-BE49-F238E27FC236}">
                    <a16:creationId xmlns:a16="http://schemas.microsoft.com/office/drawing/2014/main" id="{D5C32BD2-FD80-473C-A5E8-CB7C32FED286}"/>
                  </a:ext>
                </a:extLst>
              </p:cNvPr>
              <p:cNvSpPr/>
              <p:nvPr/>
            </p:nvSpPr>
            <p:spPr>
              <a:xfrm>
                <a:off x="3213193" y="3737959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Cube 538">
                <a:extLst>
                  <a:ext uri="{FF2B5EF4-FFF2-40B4-BE49-F238E27FC236}">
                    <a16:creationId xmlns:a16="http://schemas.microsoft.com/office/drawing/2014/main" id="{3E0E5270-1D37-4CB0-A500-3704507D032A}"/>
                  </a:ext>
                </a:extLst>
              </p:cNvPr>
              <p:cNvSpPr/>
              <p:nvPr/>
            </p:nvSpPr>
            <p:spPr>
              <a:xfrm>
                <a:off x="3366784" y="3737959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Cube 539">
                <a:extLst>
                  <a:ext uri="{FF2B5EF4-FFF2-40B4-BE49-F238E27FC236}">
                    <a16:creationId xmlns:a16="http://schemas.microsoft.com/office/drawing/2014/main" id="{986E0699-67BB-4B1A-8BCD-49830B7F6514}"/>
                  </a:ext>
                </a:extLst>
              </p:cNvPr>
              <p:cNvSpPr/>
              <p:nvPr/>
            </p:nvSpPr>
            <p:spPr>
              <a:xfrm>
                <a:off x="3059602" y="3584797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Cube 540">
                <a:extLst>
                  <a:ext uri="{FF2B5EF4-FFF2-40B4-BE49-F238E27FC236}">
                    <a16:creationId xmlns:a16="http://schemas.microsoft.com/office/drawing/2014/main" id="{2095707E-872A-4D58-985E-E0BDA15FE07D}"/>
                  </a:ext>
                </a:extLst>
              </p:cNvPr>
              <p:cNvSpPr/>
              <p:nvPr/>
            </p:nvSpPr>
            <p:spPr>
              <a:xfrm>
                <a:off x="3213193" y="3584797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Cube 541">
                <a:extLst>
                  <a:ext uri="{FF2B5EF4-FFF2-40B4-BE49-F238E27FC236}">
                    <a16:creationId xmlns:a16="http://schemas.microsoft.com/office/drawing/2014/main" id="{5A8B34E6-2BE4-4523-84D0-B7E0AD6DD6D6}"/>
                  </a:ext>
                </a:extLst>
              </p:cNvPr>
              <p:cNvSpPr/>
              <p:nvPr/>
            </p:nvSpPr>
            <p:spPr>
              <a:xfrm>
                <a:off x="3366784" y="3584797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Cube 542">
                <a:extLst>
                  <a:ext uri="{FF2B5EF4-FFF2-40B4-BE49-F238E27FC236}">
                    <a16:creationId xmlns:a16="http://schemas.microsoft.com/office/drawing/2014/main" id="{4F521F5E-2988-4CEC-B8AB-5BFF870800A9}"/>
                  </a:ext>
                </a:extLst>
              </p:cNvPr>
              <p:cNvSpPr/>
              <p:nvPr/>
            </p:nvSpPr>
            <p:spPr>
              <a:xfrm>
                <a:off x="3059602" y="3431635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Cube 543">
                <a:extLst>
                  <a:ext uri="{FF2B5EF4-FFF2-40B4-BE49-F238E27FC236}">
                    <a16:creationId xmlns:a16="http://schemas.microsoft.com/office/drawing/2014/main" id="{CCF09A54-40F8-4177-98D2-55186D7907E6}"/>
                  </a:ext>
                </a:extLst>
              </p:cNvPr>
              <p:cNvSpPr/>
              <p:nvPr/>
            </p:nvSpPr>
            <p:spPr>
              <a:xfrm>
                <a:off x="3213193" y="3431635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Cube 544">
                <a:extLst>
                  <a:ext uri="{FF2B5EF4-FFF2-40B4-BE49-F238E27FC236}">
                    <a16:creationId xmlns:a16="http://schemas.microsoft.com/office/drawing/2014/main" id="{556F8ED3-A87C-438F-8154-386A8F8FB9BA}"/>
                  </a:ext>
                </a:extLst>
              </p:cNvPr>
              <p:cNvSpPr/>
              <p:nvPr/>
            </p:nvSpPr>
            <p:spPr>
              <a:xfrm>
                <a:off x="3366784" y="3431635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Cube 545">
                <a:extLst>
                  <a:ext uri="{FF2B5EF4-FFF2-40B4-BE49-F238E27FC236}">
                    <a16:creationId xmlns:a16="http://schemas.microsoft.com/office/drawing/2014/main" id="{D0D18E69-5CD4-4B82-AECC-CD7BD159CCBA}"/>
                  </a:ext>
                </a:extLst>
              </p:cNvPr>
              <p:cNvSpPr/>
              <p:nvPr/>
            </p:nvSpPr>
            <p:spPr>
              <a:xfrm>
                <a:off x="3006595" y="3790727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Cube 546">
                <a:extLst>
                  <a:ext uri="{FF2B5EF4-FFF2-40B4-BE49-F238E27FC236}">
                    <a16:creationId xmlns:a16="http://schemas.microsoft.com/office/drawing/2014/main" id="{4A861BCE-FD50-4442-BFB1-28D50152B01B}"/>
                  </a:ext>
                </a:extLst>
              </p:cNvPr>
              <p:cNvSpPr/>
              <p:nvPr/>
            </p:nvSpPr>
            <p:spPr>
              <a:xfrm>
                <a:off x="3160186" y="3790727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Cube 547">
                <a:extLst>
                  <a:ext uri="{FF2B5EF4-FFF2-40B4-BE49-F238E27FC236}">
                    <a16:creationId xmlns:a16="http://schemas.microsoft.com/office/drawing/2014/main" id="{AB8DB105-86FD-49AD-8CDE-1B74D823F7EE}"/>
                  </a:ext>
                </a:extLst>
              </p:cNvPr>
              <p:cNvSpPr/>
              <p:nvPr/>
            </p:nvSpPr>
            <p:spPr>
              <a:xfrm>
                <a:off x="3313777" y="3790727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Cube 548">
                <a:extLst>
                  <a:ext uri="{FF2B5EF4-FFF2-40B4-BE49-F238E27FC236}">
                    <a16:creationId xmlns:a16="http://schemas.microsoft.com/office/drawing/2014/main" id="{75ED9A67-BF93-4A6C-B711-CFCBE5440E9E}"/>
                  </a:ext>
                </a:extLst>
              </p:cNvPr>
              <p:cNvSpPr/>
              <p:nvPr/>
            </p:nvSpPr>
            <p:spPr>
              <a:xfrm>
                <a:off x="3006595" y="3637565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Cube 549">
                <a:extLst>
                  <a:ext uri="{FF2B5EF4-FFF2-40B4-BE49-F238E27FC236}">
                    <a16:creationId xmlns:a16="http://schemas.microsoft.com/office/drawing/2014/main" id="{75DBF8F2-19EB-4573-B941-D7DBEB78ED14}"/>
                  </a:ext>
                </a:extLst>
              </p:cNvPr>
              <p:cNvSpPr/>
              <p:nvPr/>
            </p:nvSpPr>
            <p:spPr>
              <a:xfrm>
                <a:off x="3160186" y="3637565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Cube 550">
                <a:extLst>
                  <a:ext uri="{FF2B5EF4-FFF2-40B4-BE49-F238E27FC236}">
                    <a16:creationId xmlns:a16="http://schemas.microsoft.com/office/drawing/2014/main" id="{8D58F970-68D0-49E2-83CC-C4F0E8BC825E}"/>
                  </a:ext>
                </a:extLst>
              </p:cNvPr>
              <p:cNvSpPr/>
              <p:nvPr/>
            </p:nvSpPr>
            <p:spPr>
              <a:xfrm>
                <a:off x="3313777" y="3637565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Cube 551">
                <a:extLst>
                  <a:ext uri="{FF2B5EF4-FFF2-40B4-BE49-F238E27FC236}">
                    <a16:creationId xmlns:a16="http://schemas.microsoft.com/office/drawing/2014/main" id="{4A9CB3E4-7618-4DCC-99A2-070FC73C02BC}"/>
                  </a:ext>
                </a:extLst>
              </p:cNvPr>
              <p:cNvSpPr/>
              <p:nvPr/>
            </p:nvSpPr>
            <p:spPr>
              <a:xfrm>
                <a:off x="3006595" y="3484403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Cube 552">
                <a:extLst>
                  <a:ext uri="{FF2B5EF4-FFF2-40B4-BE49-F238E27FC236}">
                    <a16:creationId xmlns:a16="http://schemas.microsoft.com/office/drawing/2014/main" id="{22D709B5-516D-466B-8A65-BA1203CE607A}"/>
                  </a:ext>
                </a:extLst>
              </p:cNvPr>
              <p:cNvSpPr/>
              <p:nvPr/>
            </p:nvSpPr>
            <p:spPr>
              <a:xfrm>
                <a:off x="3160186" y="3484403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Cube 553">
                <a:extLst>
                  <a:ext uri="{FF2B5EF4-FFF2-40B4-BE49-F238E27FC236}">
                    <a16:creationId xmlns:a16="http://schemas.microsoft.com/office/drawing/2014/main" id="{3CAC09AF-AC21-4337-9962-62396445A567}"/>
                  </a:ext>
                </a:extLst>
              </p:cNvPr>
              <p:cNvSpPr/>
              <p:nvPr/>
            </p:nvSpPr>
            <p:spPr>
              <a:xfrm>
                <a:off x="3313777" y="3484403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5" name="Group 554">
              <a:extLst>
                <a:ext uri="{FF2B5EF4-FFF2-40B4-BE49-F238E27FC236}">
                  <a16:creationId xmlns:a16="http://schemas.microsoft.com/office/drawing/2014/main" id="{23432EB8-5BA8-40F1-95C4-B85D2651B774}"/>
                </a:ext>
              </a:extLst>
            </p:cNvPr>
            <p:cNvGrpSpPr/>
            <p:nvPr/>
          </p:nvGrpSpPr>
          <p:grpSpPr>
            <a:xfrm>
              <a:off x="8796864" y="5499720"/>
              <a:ext cx="561357" cy="559879"/>
              <a:chOff x="3010301" y="4049426"/>
              <a:chExt cx="561357" cy="559879"/>
            </a:xfrm>
          </p:grpSpPr>
          <p:sp>
            <p:nvSpPr>
              <p:cNvPr id="556" name="Cube 555">
                <a:extLst>
                  <a:ext uri="{FF2B5EF4-FFF2-40B4-BE49-F238E27FC236}">
                    <a16:creationId xmlns:a16="http://schemas.microsoft.com/office/drawing/2014/main" id="{3B704C1A-4376-42AE-9058-879BF913B04C}"/>
                  </a:ext>
                </a:extLst>
              </p:cNvPr>
              <p:cNvSpPr/>
              <p:nvPr/>
            </p:nvSpPr>
            <p:spPr>
              <a:xfrm>
                <a:off x="3063308" y="4355750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Cube 556">
                <a:extLst>
                  <a:ext uri="{FF2B5EF4-FFF2-40B4-BE49-F238E27FC236}">
                    <a16:creationId xmlns:a16="http://schemas.microsoft.com/office/drawing/2014/main" id="{A66D5286-E993-41A6-AE0E-EC8AB84EAE09}"/>
                  </a:ext>
                </a:extLst>
              </p:cNvPr>
              <p:cNvSpPr/>
              <p:nvPr/>
            </p:nvSpPr>
            <p:spPr>
              <a:xfrm>
                <a:off x="3216899" y="4355750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Cube 557">
                <a:extLst>
                  <a:ext uri="{FF2B5EF4-FFF2-40B4-BE49-F238E27FC236}">
                    <a16:creationId xmlns:a16="http://schemas.microsoft.com/office/drawing/2014/main" id="{A4E2C3B7-26FE-4FD0-946D-B1E204673246}"/>
                  </a:ext>
                </a:extLst>
              </p:cNvPr>
              <p:cNvSpPr/>
              <p:nvPr/>
            </p:nvSpPr>
            <p:spPr>
              <a:xfrm>
                <a:off x="3370490" y="4355750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Cube 558">
                <a:extLst>
                  <a:ext uri="{FF2B5EF4-FFF2-40B4-BE49-F238E27FC236}">
                    <a16:creationId xmlns:a16="http://schemas.microsoft.com/office/drawing/2014/main" id="{7DF3632E-0821-42B0-BBBA-8C9597F05346}"/>
                  </a:ext>
                </a:extLst>
              </p:cNvPr>
              <p:cNvSpPr/>
              <p:nvPr/>
            </p:nvSpPr>
            <p:spPr>
              <a:xfrm>
                <a:off x="3063308" y="4202588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Cube 559">
                <a:extLst>
                  <a:ext uri="{FF2B5EF4-FFF2-40B4-BE49-F238E27FC236}">
                    <a16:creationId xmlns:a16="http://schemas.microsoft.com/office/drawing/2014/main" id="{B49C62A6-636A-487D-8EF6-65395746D468}"/>
                  </a:ext>
                </a:extLst>
              </p:cNvPr>
              <p:cNvSpPr/>
              <p:nvPr/>
            </p:nvSpPr>
            <p:spPr>
              <a:xfrm>
                <a:off x="3216899" y="4202588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Cube 560">
                <a:extLst>
                  <a:ext uri="{FF2B5EF4-FFF2-40B4-BE49-F238E27FC236}">
                    <a16:creationId xmlns:a16="http://schemas.microsoft.com/office/drawing/2014/main" id="{55F7C6BE-727A-414B-9BD8-7E6B5B112FDD}"/>
                  </a:ext>
                </a:extLst>
              </p:cNvPr>
              <p:cNvSpPr/>
              <p:nvPr/>
            </p:nvSpPr>
            <p:spPr>
              <a:xfrm>
                <a:off x="3370490" y="4202588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Cube 561">
                <a:extLst>
                  <a:ext uri="{FF2B5EF4-FFF2-40B4-BE49-F238E27FC236}">
                    <a16:creationId xmlns:a16="http://schemas.microsoft.com/office/drawing/2014/main" id="{9D080734-7138-4262-A721-C831722E3ED4}"/>
                  </a:ext>
                </a:extLst>
              </p:cNvPr>
              <p:cNvSpPr/>
              <p:nvPr/>
            </p:nvSpPr>
            <p:spPr>
              <a:xfrm>
                <a:off x="3063308" y="4049426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Cube 562">
                <a:extLst>
                  <a:ext uri="{FF2B5EF4-FFF2-40B4-BE49-F238E27FC236}">
                    <a16:creationId xmlns:a16="http://schemas.microsoft.com/office/drawing/2014/main" id="{67297F2C-CFE1-476E-A8F5-9C396C15025B}"/>
                  </a:ext>
                </a:extLst>
              </p:cNvPr>
              <p:cNvSpPr/>
              <p:nvPr/>
            </p:nvSpPr>
            <p:spPr>
              <a:xfrm>
                <a:off x="3216899" y="4049426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Cube 563">
                <a:extLst>
                  <a:ext uri="{FF2B5EF4-FFF2-40B4-BE49-F238E27FC236}">
                    <a16:creationId xmlns:a16="http://schemas.microsoft.com/office/drawing/2014/main" id="{A1FA906D-A862-406E-A53F-825F76597A94}"/>
                  </a:ext>
                </a:extLst>
              </p:cNvPr>
              <p:cNvSpPr/>
              <p:nvPr/>
            </p:nvSpPr>
            <p:spPr>
              <a:xfrm>
                <a:off x="3370490" y="4049426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Cube 564">
                <a:extLst>
                  <a:ext uri="{FF2B5EF4-FFF2-40B4-BE49-F238E27FC236}">
                    <a16:creationId xmlns:a16="http://schemas.microsoft.com/office/drawing/2014/main" id="{96E070DB-9A12-4DFB-934A-19D0C293BB08}"/>
                  </a:ext>
                </a:extLst>
              </p:cNvPr>
              <p:cNvSpPr/>
              <p:nvPr/>
            </p:nvSpPr>
            <p:spPr>
              <a:xfrm>
                <a:off x="3010301" y="4408518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Cube 565">
                <a:extLst>
                  <a:ext uri="{FF2B5EF4-FFF2-40B4-BE49-F238E27FC236}">
                    <a16:creationId xmlns:a16="http://schemas.microsoft.com/office/drawing/2014/main" id="{A8EB9CBB-86DC-4E1F-BEEF-8BFF4EECC7FF}"/>
                  </a:ext>
                </a:extLst>
              </p:cNvPr>
              <p:cNvSpPr/>
              <p:nvPr/>
            </p:nvSpPr>
            <p:spPr>
              <a:xfrm>
                <a:off x="3163892" y="4408518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Cube 566">
                <a:extLst>
                  <a:ext uri="{FF2B5EF4-FFF2-40B4-BE49-F238E27FC236}">
                    <a16:creationId xmlns:a16="http://schemas.microsoft.com/office/drawing/2014/main" id="{7C8FFDFD-8877-4807-8A55-1AC9FFD9D871}"/>
                  </a:ext>
                </a:extLst>
              </p:cNvPr>
              <p:cNvSpPr/>
              <p:nvPr/>
            </p:nvSpPr>
            <p:spPr>
              <a:xfrm>
                <a:off x="3317483" y="4408518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Cube 567">
                <a:extLst>
                  <a:ext uri="{FF2B5EF4-FFF2-40B4-BE49-F238E27FC236}">
                    <a16:creationId xmlns:a16="http://schemas.microsoft.com/office/drawing/2014/main" id="{6FDCFB86-6544-4202-BB91-ADAA695CA770}"/>
                  </a:ext>
                </a:extLst>
              </p:cNvPr>
              <p:cNvSpPr/>
              <p:nvPr/>
            </p:nvSpPr>
            <p:spPr>
              <a:xfrm>
                <a:off x="3010301" y="4255356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Cube 568">
                <a:extLst>
                  <a:ext uri="{FF2B5EF4-FFF2-40B4-BE49-F238E27FC236}">
                    <a16:creationId xmlns:a16="http://schemas.microsoft.com/office/drawing/2014/main" id="{E81459F6-58C9-487C-B21D-71714F5A1A9F}"/>
                  </a:ext>
                </a:extLst>
              </p:cNvPr>
              <p:cNvSpPr/>
              <p:nvPr/>
            </p:nvSpPr>
            <p:spPr>
              <a:xfrm>
                <a:off x="3163892" y="4255356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Cube 569">
                <a:extLst>
                  <a:ext uri="{FF2B5EF4-FFF2-40B4-BE49-F238E27FC236}">
                    <a16:creationId xmlns:a16="http://schemas.microsoft.com/office/drawing/2014/main" id="{68B44E5D-B556-49C6-817C-5919D277A1A1}"/>
                  </a:ext>
                </a:extLst>
              </p:cNvPr>
              <p:cNvSpPr/>
              <p:nvPr/>
            </p:nvSpPr>
            <p:spPr>
              <a:xfrm>
                <a:off x="3317483" y="4255356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Cube 570">
                <a:extLst>
                  <a:ext uri="{FF2B5EF4-FFF2-40B4-BE49-F238E27FC236}">
                    <a16:creationId xmlns:a16="http://schemas.microsoft.com/office/drawing/2014/main" id="{BA20AE22-4B79-496F-8CE8-3C3A9A22BD74}"/>
                  </a:ext>
                </a:extLst>
              </p:cNvPr>
              <p:cNvSpPr/>
              <p:nvPr/>
            </p:nvSpPr>
            <p:spPr>
              <a:xfrm>
                <a:off x="3010301" y="4102194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Cube 571">
                <a:extLst>
                  <a:ext uri="{FF2B5EF4-FFF2-40B4-BE49-F238E27FC236}">
                    <a16:creationId xmlns:a16="http://schemas.microsoft.com/office/drawing/2014/main" id="{3E9E460A-0ADF-4547-BBC0-B56D161493D1}"/>
                  </a:ext>
                </a:extLst>
              </p:cNvPr>
              <p:cNvSpPr/>
              <p:nvPr/>
            </p:nvSpPr>
            <p:spPr>
              <a:xfrm>
                <a:off x="3163892" y="4102194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Cube 572">
                <a:extLst>
                  <a:ext uri="{FF2B5EF4-FFF2-40B4-BE49-F238E27FC236}">
                    <a16:creationId xmlns:a16="http://schemas.microsoft.com/office/drawing/2014/main" id="{9337663D-1C14-47A6-8D4B-B2DD5151BF2F}"/>
                  </a:ext>
                </a:extLst>
              </p:cNvPr>
              <p:cNvSpPr/>
              <p:nvPr/>
            </p:nvSpPr>
            <p:spPr>
              <a:xfrm>
                <a:off x="3317483" y="4102194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4" name="Rectangle: Rounded Corners 573">
              <a:extLst>
                <a:ext uri="{FF2B5EF4-FFF2-40B4-BE49-F238E27FC236}">
                  <a16:creationId xmlns:a16="http://schemas.microsoft.com/office/drawing/2014/main" id="{FA3B3070-8F30-4B16-A4A7-212079B33C18}"/>
                </a:ext>
              </a:extLst>
            </p:cNvPr>
            <p:cNvSpPr/>
            <p:nvPr/>
          </p:nvSpPr>
          <p:spPr>
            <a:xfrm>
              <a:off x="8679973" y="4553337"/>
              <a:ext cx="1094692" cy="541702"/>
            </a:xfrm>
            <a:prstGeom prst="roundRect">
              <a:avLst/>
            </a:prstGeom>
            <a:pattFill prst="solidDmnd">
              <a:fgClr>
                <a:schemeClr val="accent6">
                  <a:lumMod val="75000"/>
                </a:schemeClr>
              </a:fgClr>
              <a:bgClr>
                <a:schemeClr val="accent5">
                  <a:lumMod val="75000"/>
                </a:schemeClr>
              </a:bgClr>
            </a:patt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Grouped Conv2d</a:t>
              </a:r>
            </a:p>
          </p:txBody>
        </p:sp>
        <p:cxnSp>
          <p:nvCxnSpPr>
            <p:cNvPr id="575" name="Straight Arrow Connector 574">
              <a:extLst>
                <a:ext uri="{FF2B5EF4-FFF2-40B4-BE49-F238E27FC236}">
                  <a16:creationId xmlns:a16="http://schemas.microsoft.com/office/drawing/2014/main" id="{04CC46F5-3632-486C-9D1C-1F9ABD74C648}"/>
                </a:ext>
              </a:extLst>
            </p:cNvPr>
            <p:cNvCxnSpPr>
              <a:cxnSpLocks/>
              <a:stCxn id="385" idx="4"/>
              <a:endCxn id="574" idx="1"/>
            </p:cNvCxnSpPr>
            <p:nvPr/>
          </p:nvCxnSpPr>
          <p:spPr>
            <a:xfrm flipV="1">
              <a:off x="8260943" y="4824188"/>
              <a:ext cx="419030" cy="246934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Arrow Connector 575">
              <a:extLst>
                <a:ext uri="{FF2B5EF4-FFF2-40B4-BE49-F238E27FC236}">
                  <a16:creationId xmlns:a16="http://schemas.microsoft.com/office/drawing/2014/main" id="{6A36E3F7-B15B-4495-98A6-D0787BCA7087}"/>
                </a:ext>
              </a:extLst>
            </p:cNvPr>
            <p:cNvCxnSpPr>
              <a:cxnSpLocks/>
              <a:stCxn id="544" idx="0"/>
              <a:endCxn id="574" idx="2"/>
            </p:cNvCxnSpPr>
            <p:nvPr/>
          </p:nvCxnSpPr>
          <p:spPr>
            <a:xfrm flipH="1" flipV="1">
              <a:off x="9227319" y="5095039"/>
              <a:ext cx="6306" cy="299145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Arrow Connector 576">
              <a:extLst>
                <a:ext uri="{FF2B5EF4-FFF2-40B4-BE49-F238E27FC236}">
                  <a16:creationId xmlns:a16="http://schemas.microsoft.com/office/drawing/2014/main" id="{59ED3E88-5C02-45CA-A2DF-18061DE2CF00}"/>
                </a:ext>
              </a:extLst>
            </p:cNvPr>
            <p:cNvCxnSpPr>
              <a:cxnSpLocks/>
              <a:stCxn id="574" idx="3"/>
              <a:endCxn id="483" idx="2"/>
            </p:cNvCxnSpPr>
            <p:nvPr/>
          </p:nvCxnSpPr>
          <p:spPr>
            <a:xfrm>
              <a:off x="9774665" y="4824188"/>
              <a:ext cx="315826" cy="236646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8" name="Group 577">
              <a:extLst>
                <a:ext uri="{FF2B5EF4-FFF2-40B4-BE49-F238E27FC236}">
                  <a16:creationId xmlns:a16="http://schemas.microsoft.com/office/drawing/2014/main" id="{1686DD52-5246-45AF-98DD-8201AF4DB45D}"/>
                </a:ext>
              </a:extLst>
            </p:cNvPr>
            <p:cNvGrpSpPr/>
            <p:nvPr/>
          </p:nvGrpSpPr>
          <p:grpSpPr>
            <a:xfrm>
              <a:off x="9987017" y="4681603"/>
              <a:ext cx="868539" cy="866203"/>
              <a:chOff x="4276066" y="1899374"/>
              <a:chExt cx="868539" cy="866203"/>
            </a:xfrm>
          </p:grpSpPr>
          <p:sp>
            <p:nvSpPr>
              <p:cNvPr id="579" name="Cube 578">
                <a:extLst>
                  <a:ext uri="{FF2B5EF4-FFF2-40B4-BE49-F238E27FC236}">
                    <a16:creationId xmlns:a16="http://schemas.microsoft.com/office/drawing/2014/main" id="{8BF3273D-7488-4575-9CFB-D8EF064C1455}"/>
                  </a:ext>
                </a:extLst>
              </p:cNvPr>
              <p:cNvSpPr/>
              <p:nvPr/>
            </p:nvSpPr>
            <p:spPr>
              <a:xfrm>
                <a:off x="4329073" y="2512022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Cube 579">
                <a:extLst>
                  <a:ext uri="{FF2B5EF4-FFF2-40B4-BE49-F238E27FC236}">
                    <a16:creationId xmlns:a16="http://schemas.microsoft.com/office/drawing/2014/main" id="{A206F240-E4A6-49A3-BEA5-D90BEB701FB5}"/>
                  </a:ext>
                </a:extLst>
              </p:cNvPr>
              <p:cNvSpPr/>
              <p:nvPr/>
            </p:nvSpPr>
            <p:spPr>
              <a:xfrm>
                <a:off x="4482664" y="2512022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Cube 580">
                <a:extLst>
                  <a:ext uri="{FF2B5EF4-FFF2-40B4-BE49-F238E27FC236}">
                    <a16:creationId xmlns:a16="http://schemas.microsoft.com/office/drawing/2014/main" id="{845691C8-A37C-4276-B9C9-27C2A3F99710}"/>
                  </a:ext>
                </a:extLst>
              </p:cNvPr>
              <p:cNvSpPr/>
              <p:nvPr/>
            </p:nvSpPr>
            <p:spPr>
              <a:xfrm>
                <a:off x="4636255" y="2512022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Cube 581">
                <a:extLst>
                  <a:ext uri="{FF2B5EF4-FFF2-40B4-BE49-F238E27FC236}">
                    <a16:creationId xmlns:a16="http://schemas.microsoft.com/office/drawing/2014/main" id="{3A9FDE00-902C-42E4-ACCD-FE93BC89467B}"/>
                  </a:ext>
                </a:extLst>
              </p:cNvPr>
              <p:cNvSpPr/>
              <p:nvPr/>
            </p:nvSpPr>
            <p:spPr>
              <a:xfrm>
                <a:off x="4789846" y="2512022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Cube 582">
                <a:extLst>
                  <a:ext uri="{FF2B5EF4-FFF2-40B4-BE49-F238E27FC236}">
                    <a16:creationId xmlns:a16="http://schemas.microsoft.com/office/drawing/2014/main" id="{BDE8F446-C9F4-4C9E-9427-272F3FFC9DA1}"/>
                  </a:ext>
                </a:extLst>
              </p:cNvPr>
              <p:cNvSpPr/>
              <p:nvPr/>
            </p:nvSpPr>
            <p:spPr>
              <a:xfrm>
                <a:off x="4943437" y="2512022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Cube 583">
                <a:extLst>
                  <a:ext uri="{FF2B5EF4-FFF2-40B4-BE49-F238E27FC236}">
                    <a16:creationId xmlns:a16="http://schemas.microsoft.com/office/drawing/2014/main" id="{51311917-650A-4E91-912F-CD7DAA9C8B3F}"/>
                  </a:ext>
                </a:extLst>
              </p:cNvPr>
              <p:cNvSpPr/>
              <p:nvPr/>
            </p:nvSpPr>
            <p:spPr>
              <a:xfrm>
                <a:off x="4329073" y="2358860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Cube 584">
                <a:extLst>
                  <a:ext uri="{FF2B5EF4-FFF2-40B4-BE49-F238E27FC236}">
                    <a16:creationId xmlns:a16="http://schemas.microsoft.com/office/drawing/2014/main" id="{783000F2-5BAF-4275-8CC8-9B0D17BA557C}"/>
                  </a:ext>
                </a:extLst>
              </p:cNvPr>
              <p:cNvSpPr/>
              <p:nvPr/>
            </p:nvSpPr>
            <p:spPr>
              <a:xfrm>
                <a:off x="4482664" y="2358860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Cube 585">
                <a:extLst>
                  <a:ext uri="{FF2B5EF4-FFF2-40B4-BE49-F238E27FC236}">
                    <a16:creationId xmlns:a16="http://schemas.microsoft.com/office/drawing/2014/main" id="{1865FD07-ED06-4CD7-9777-207C65CC5B39}"/>
                  </a:ext>
                </a:extLst>
              </p:cNvPr>
              <p:cNvSpPr/>
              <p:nvPr/>
            </p:nvSpPr>
            <p:spPr>
              <a:xfrm>
                <a:off x="4636255" y="2358860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Cube 586">
                <a:extLst>
                  <a:ext uri="{FF2B5EF4-FFF2-40B4-BE49-F238E27FC236}">
                    <a16:creationId xmlns:a16="http://schemas.microsoft.com/office/drawing/2014/main" id="{79E60AD1-37F7-40F7-92A3-04A25027365F}"/>
                  </a:ext>
                </a:extLst>
              </p:cNvPr>
              <p:cNvSpPr/>
              <p:nvPr/>
            </p:nvSpPr>
            <p:spPr>
              <a:xfrm>
                <a:off x="4789846" y="2358860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Cube 587">
                <a:extLst>
                  <a:ext uri="{FF2B5EF4-FFF2-40B4-BE49-F238E27FC236}">
                    <a16:creationId xmlns:a16="http://schemas.microsoft.com/office/drawing/2014/main" id="{5FB4D312-ABA5-477E-A8B5-9E7D192C6CCE}"/>
                  </a:ext>
                </a:extLst>
              </p:cNvPr>
              <p:cNvSpPr/>
              <p:nvPr/>
            </p:nvSpPr>
            <p:spPr>
              <a:xfrm>
                <a:off x="4943437" y="2358860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Cube 588">
                <a:extLst>
                  <a:ext uri="{FF2B5EF4-FFF2-40B4-BE49-F238E27FC236}">
                    <a16:creationId xmlns:a16="http://schemas.microsoft.com/office/drawing/2014/main" id="{5C05E746-59AB-45A1-B7A3-2A72EC22A23E}"/>
                  </a:ext>
                </a:extLst>
              </p:cNvPr>
              <p:cNvSpPr/>
              <p:nvPr/>
            </p:nvSpPr>
            <p:spPr>
              <a:xfrm>
                <a:off x="4329073" y="2205698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Cube 589">
                <a:extLst>
                  <a:ext uri="{FF2B5EF4-FFF2-40B4-BE49-F238E27FC236}">
                    <a16:creationId xmlns:a16="http://schemas.microsoft.com/office/drawing/2014/main" id="{1999D670-83A5-4D6B-B8BB-736B61A06A13}"/>
                  </a:ext>
                </a:extLst>
              </p:cNvPr>
              <p:cNvSpPr/>
              <p:nvPr/>
            </p:nvSpPr>
            <p:spPr>
              <a:xfrm>
                <a:off x="4482664" y="2205698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Cube 590">
                <a:extLst>
                  <a:ext uri="{FF2B5EF4-FFF2-40B4-BE49-F238E27FC236}">
                    <a16:creationId xmlns:a16="http://schemas.microsoft.com/office/drawing/2014/main" id="{AAC85DAB-7BC1-4DA7-95BE-971F4A473B18}"/>
                  </a:ext>
                </a:extLst>
              </p:cNvPr>
              <p:cNvSpPr/>
              <p:nvPr/>
            </p:nvSpPr>
            <p:spPr>
              <a:xfrm>
                <a:off x="4636255" y="2205698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Cube 591">
                <a:extLst>
                  <a:ext uri="{FF2B5EF4-FFF2-40B4-BE49-F238E27FC236}">
                    <a16:creationId xmlns:a16="http://schemas.microsoft.com/office/drawing/2014/main" id="{2F039251-04EE-449F-ACAB-7F17E92CA89C}"/>
                  </a:ext>
                </a:extLst>
              </p:cNvPr>
              <p:cNvSpPr/>
              <p:nvPr/>
            </p:nvSpPr>
            <p:spPr>
              <a:xfrm>
                <a:off x="4789846" y="2205698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Cube 592">
                <a:extLst>
                  <a:ext uri="{FF2B5EF4-FFF2-40B4-BE49-F238E27FC236}">
                    <a16:creationId xmlns:a16="http://schemas.microsoft.com/office/drawing/2014/main" id="{1EAA66AE-09FE-415E-9060-F6B75CD8B68C}"/>
                  </a:ext>
                </a:extLst>
              </p:cNvPr>
              <p:cNvSpPr/>
              <p:nvPr/>
            </p:nvSpPr>
            <p:spPr>
              <a:xfrm>
                <a:off x="4943437" y="2205698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Cube 593">
                <a:extLst>
                  <a:ext uri="{FF2B5EF4-FFF2-40B4-BE49-F238E27FC236}">
                    <a16:creationId xmlns:a16="http://schemas.microsoft.com/office/drawing/2014/main" id="{7D066342-0412-4428-B3F1-9841954A5A87}"/>
                  </a:ext>
                </a:extLst>
              </p:cNvPr>
              <p:cNvSpPr/>
              <p:nvPr/>
            </p:nvSpPr>
            <p:spPr>
              <a:xfrm>
                <a:off x="4329073" y="2052536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Cube 594">
                <a:extLst>
                  <a:ext uri="{FF2B5EF4-FFF2-40B4-BE49-F238E27FC236}">
                    <a16:creationId xmlns:a16="http://schemas.microsoft.com/office/drawing/2014/main" id="{8849D104-3D89-446A-AB7C-C8D605446CF3}"/>
                  </a:ext>
                </a:extLst>
              </p:cNvPr>
              <p:cNvSpPr/>
              <p:nvPr/>
            </p:nvSpPr>
            <p:spPr>
              <a:xfrm>
                <a:off x="4482664" y="2052536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Cube 595">
                <a:extLst>
                  <a:ext uri="{FF2B5EF4-FFF2-40B4-BE49-F238E27FC236}">
                    <a16:creationId xmlns:a16="http://schemas.microsoft.com/office/drawing/2014/main" id="{0BF9C46A-E348-4566-92D0-9F0F3A66B343}"/>
                  </a:ext>
                </a:extLst>
              </p:cNvPr>
              <p:cNvSpPr/>
              <p:nvPr/>
            </p:nvSpPr>
            <p:spPr>
              <a:xfrm>
                <a:off x="4636255" y="2052536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Cube 596">
                <a:extLst>
                  <a:ext uri="{FF2B5EF4-FFF2-40B4-BE49-F238E27FC236}">
                    <a16:creationId xmlns:a16="http://schemas.microsoft.com/office/drawing/2014/main" id="{DD566582-FFD3-4CC1-B9F3-5B241CEA2B9E}"/>
                  </a:ext>
                </a:extLst>
              </p:cNvPr>
              <p:cNvSpPr/>
              <p:nvPr/>
            </p:nvSpPr>
            <p:spPr>
              <a:xfrm>
                <a:off x="4789846" y="2052536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Cube 597">
                <a:extLst>
                  <a:ext uri="{FF2B5EF4-FFF2-40B4-BE49-F238E27FC236}">
                    <a16:creationId xmlns:a16="http://schemas.microsoft.com/office/drawing/2014/main" id="{83810490-5345-4081-95E2-D1ECF78F54CD}"/>
                  </a:ext>
                </a:extLst>
              </p:cNvPr>
              <p:cNvSpPr/>
              <p:nvPr/>
            </p:nvSpPr>
            <p:spPr>
              <a:xfrm>
                <a:off x="4943437" y="2052536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Cube 598">
                <a:extLst>
                  <a:ext uri="{FF2B5EF4-FFF2-40B4-BE49-F238E27FC236}">
                    <a16:creationId xmlns:a16="http://schemas.microsoft.com/office/drawing/2014/main" id="{07ECEB03-7350-491C-8258-F83E6780B883}"/>
                  </a:ext>
                </a:extLst>
              </p:cNvPr>
              <p:cNvSpPr/>
              <p:nvPr/>
            </p:nvSpPr>
            <p:spPr>
              <a:xfrm>
                <a:off x="4329073" y="1899374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Cube 599">
                <a:extLst>
                  <a:ext uri="{FF2B5EF4-FFF2-40B4-BE49-F238E27FC236}">
                    <a16:creationId xmlns:a16="http://schemas.microsoft.com/office/drawing/2014/main" id="{EB5D7187-D405-4D67-B940-90EDA52850C8}"/>
                  </a:ext>
                </a:extLst>
              </p:cNvPr>
              <p:cNvSpPr/>
              <p:nvPr/>
            </p:nvSpPr>
            <p:spPr>
              <a:xfrm>
                <a:off x="4482664" y="1899374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Cube 600">
                <a:extLst>
                  <a:ext uri="{FF2B5EF4-FFF2-40B4-BE49-F238E27FC236}">
                    <a16:creationId xmlns:a16="http://schemas.microsoft.com/office/drawing/2014/main" id="{99692C5D-C24B-4B9D-9F82-9F5E695EC09B}"/>
                  </a:ext>
                </a:extLst>
              </p:cNvPr>
              <p:cNvSpPr/>
              <p:nvPr/>
            </p:nvSpPr>
            <p:spPr>
              <a:xfrm>
                <a:off x="4636255" y="1899374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Cube 601">
                <a:extLst>
                  <a:ext uri="{FF2B5EF4-FFF2-40B4-BE49-F238E27FC236}">
                    <a16:creationId xmlns:a16="http://schemas.microsoft.com/office/drawing/2014/main" id="{2659EC45-99FC-4004-B1B5-CD115E6100D4}"/>
                  </a:ext>
                </a:extLst>
              </p:cNvPr>
              <p:cNvSpPr/>
              <p:nvPr/>
            </p:nvSpPr>
            <p:spPr>
              <a:xfrm>
                <a:off x="4789846" y="1899374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Cube 602">
                <a:extLst>
                  <a:ext uri="{FF2B5EF4-FFF2-40B4-BE49-F238E27FC236}">
                    <a16:creationId xmlns:a16="http://schemas.microsoft.com/office/drawing/2014/main" id="{8C7B872A-C759-434B-A986-2EA78B290D30}"/>
                  </a:ext>
                </a:extLst>
              </p:cNvPr>
              <p:cNvSpPr/>
              <p:nvPr/>
            </p:nvSpPr>
            <p:spPr>
              <a:xfrm>
                <a:off x="4943437" y="1899374"/>
                <a:ext cx="201168" cy="200787"/>
              </a:xfrm>
              <a:prstGeom prst="cube">
                <a:avLst/>
              </a:prstGeom>
              <a:solidFill>
                <a:srgbClr val="4472C4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Cube 603">
                <a:extLst>
                  <a:ext uri="{FF2B5EF4-FFF2-40B4-BE49-F238E27FC236}">
                    <a16:creationId xmlns:a16="http://schemas.microsoft.com/office/drawing/2014/main" id="{56E3D5C1-9DC1-41A2-B0E9-1A9C838F3BCB}"/>
                  </a:ext>
                </a:extLst>
              </p:cNvPr>
              <p:cNvSpPr/>
              <p:nvPr/>
            </p:nvSpPr>
            <p:spPr>
              <a:xfrm>
                <a:off x="4276066" y="2564790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Cube 604">
                <a:extLst>
                  <a:ext uri="{FF2B5EF4-FFF2-40B4-BE49-F238E27FC236}">
                    <a16:creationId xmlns:a16="http://schemas.microsoft.com/office/drawing/2014/main" id="{DA22D5A8-3B33-4660-9B5B-69F54A2D0BE7}"/>
                  </a:ext>
                </a:extLst>
              </p:cNvPr>
              <p:cNvSpPr/>
              <p:nvPr/>
            </p:nvSpPr>
            <p:spPr>
              <a:xfrm>
                <a:off x="4429657" y="2564790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Cube 605">
                <a:extLst>
                  <a:ext uri="{FF2B5EF4-FFF2-40B4-BE49-F238E27FC236}">
                    <a16:creationId xmlns:a16="http://schemas.microsoft.com/office/drawing/2014/main" id="{93E72BAD-131E-4959-8D96-B34EA4C6B425}"/>
                  </a:ext>
                </a:extLst>
              </p:cNvPr>
              <p:cNvSpPr/>
              <p:nvPr/>
            </p:nvSpPr>
            <p:spPr>
              <a:xfrm>
                <a:off x="4583248" y="2564790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Cube 606">
                <a:extLst>
                  <a:ext uri="{FF2B5EF4-FFF2-40B4-BE49-F238E27FC236}">
                    <a16:creationId xmlns:a16="http://schemas.microsoft.com/office/drawing/2014/main" id="{C97CA99D-BD71-47F8-8065-072DE024ED15}"/>
                  </a:ext>
                </a:extLst>
              </p:cNvPr>
              <p:cNvSpPr/>
              <p:nvPr/>
            </p:nvSpPr>
            <p:spPr>
              <a:xfrm>
                <a:off x="4736839" y="2564790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Cube 607">
                <a:extLst>
                  <a:ext uri="{FF2B5EF4-FFF2-40B4-BE49-F238E27FC236}">
                    <a16:creationId xmlns:a16="http://schemas.microsoft.com/office/drawing/2014/main" id="{80ACC07F-2C79-4E96-9183-FF61E1C490A0}"/>
                  </a:ext>
                </a:extLst>
              </p:cNvPr>
              <p:cNvSpPr/>
              <p:nvPr/>
            </p:nvSpPr>
            <p:spPr>
              <a:xfrm>
                <a:off x="4890430" y="2564790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Cube 608">
                <a:extLst>
                  <a:ext uri="{FF2B5EF4-FFF2-40B4-BE49-F238E27FC236}">
                    <a16:creationId xmlns:a16="http://schemas.microsoft.com/office/drawing/2014/main" id="{D1084649-FC6A-4EED-A2BA-C234602D8734}"/>
                  </a:ext>
                </a:extLst>
              </p:cNvPr>
              <p:cNvSpPr/>
              <p:nvPr/>
            </p:nvSpPr>
            <p:spPr>
              <a:xfrm>
                <a:off x="4276066" y="2411628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Cube 609">
                <a:extLst>
                  <a:ext uri="{FF2B5EF4-FFF2-40B4-BE49-F238E27FC236}">
                    <a16:creationId xmlns:a16="http://schemas.microsoft.com/office/drawing/2014/main" id="{BEBAC6D1-AA6E-4F18-9E61-9AE7F3B9BE98}"/>
                  </a:ext>
                </a:extLst>
              </p:cNvPr>
              <p:cNvSpPr/>
              <p:nvPr/>
            </p:nvSpPr>
            <p:spPr>
              <a:xfrm>
                <a:off x="4429657" y="2411628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Cube 610">
                <a:extLst>
                  <a:ext uri="{FF2B5EF4-FFF2-40B4-BE49-F238E27FC236}">
                    <a16:creationId xmlns:a16="http://schemas.microsoft.com/office/drawing/2014/main" id="{4E274BC7-03DA-4E8A-82DE-D317F6D10C2E}"/>
                  </a:ext>
                </a:extLst>
              </p:cNvPr>
              <p:cNvSpPr/>
              <p:nvPr/>
            </p:nvSpPr>
            <p:spPr>
              <a:xfrm>
                <a:off x="4583248" y="2411628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Cube 611">
                <a:extLst>
                  <a:ext uri="{FF2B5EF4-FFF2-40B4-BE49-F238E27FC236}">
                    <a16:creationId xmlns:a16="http://schemas.microsoft.com/office/drawing/2014/main" id="{0B6CDCFB-E413-47B2-8080-FFF9FEA53031}"/>
                  </a:ext>
                </a:extLst>
              </p:cNvPr>
              <p:cNvSpPr/>
              <p:nvPr/>
            </p:nvSpPr>
            <p:spPr>
              <a:xfrm>
                <a:off x="4736839" y="2411628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Cube 612">
                <a:extLst>
                  <a:ext uri="{FF2B5EF4-FFF2-40B4-BE49-F238E27FC236}">
                    <a16:creationId xmlns:a16="http://schemas.microsoft.com/office/drawing/2014/main" id="{0851CBC0-D5F7-461C-8504-67A490129543}"/>
                  </a:ext>
                </a:extLst>
              </p:cNvPr>
              <p:cNvSpPr/>
              <p:nvPr/>
            </p:nvSpPr>
            <p:spPr>
              <a:xfrm>
                <a:off x="4890430" y="2411628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Cube 613">
                <a:extLst>
                  <a:ext uri="{FF2B5EF4-FFF2-40B4-BE49-F238E27FC236}">
                    <a16:creationId xmlns:a16="http://schemas.microsoft.com/office/drawing/2014/main" id="{F8060F1A-CA71-4720-B95F-64F53702EDB4}"/>
                  </a:ext>
                </a:extLst>
              </p:cNvPr>
              <p:cNvSpPr/>
              <p:nvPr/>
            </p:nvSpPr>
            <p:spPr>
              <a:xfrm>
                <a:off x="4276066" y="2258466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Cube 614">
                <a:extLst>
                  <a:ext uri="{FF2B5EF4-FFF2-40B4-BE49-F238E27FC236}">
                    <a16:creationId xmlns:a16="http://schemas.microsoft.com/office/drawing/2014/main" id="{6D926DFE-4E14-4D29-AAF2-74CB786B2F7C}"/>
                  </a:ext>
                </a:extLst>
              </p:cNvPr>
              <p:cNvSpPr/>
              <p:nvPr/>
            </p:nvSpPr>
            <p:spPr>
              <a:xfrm>
                <a:off x="4429657" y="2258466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Cube 615">
                <a:extLst>
                  <a:ext uri="{FF2B5EF4-FFF2-40B4-BE49-F238E27FC236}">
                    <a16:creationId xmlns:a16="http://schemas.microsoft.com/office/drawing/2014/main" id="{84A19E98-1576-401F-83D3-7BF3FFCD5C99}"/>
                  </a:ext>
                </a:extLst>
              </p:cNvPr>
              <p:cNvSpPr/>
              <p:nvPr/>
            </p:nvSpPr>
            <p:spPr>
              <a:xfrm>
                <a:off x="4583248" y="2258466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Cube 616">
                <a:extLst>
                  <a:ext uri="{FF2B5EF4-FFF2-40B4-BE49-F238E27FC236}">
                    <a16:creationId xmlns:a16="http://schemas.microsoft.com/office/drawing/2014/main" id="{92BDCC6F-C01B-4DEE-9E8E-4CF797B3FFD1}"/>
                  </a:ext>
                </a:extLst>
              </p:cNvPr>
              <p:cNvSpPr/>
              <p:nvPr/>
            </p:nvSpPr>
            <p:spPr>
              <a:xfrm>
                <a:off x="4736839" y="2258466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Cube 617">
                <a:extLst>
                  <a:ext uri="{FF2B5EF4-FFF2-40B4-BE49-F238E27FC236}">
                    <a16:creationId xmlns:a16="http://schemas.microsoft.com/office/drawing/2014/main" id="{30C50C2C-5D1B-482B-805F-9316B1451E66}"/>
                  </a:ext>
                </a:extLst>
              </p:cNvPr>
              <p:cNvSpPr/>
              <p:nvPr/>
            </p:nvSpPr>
            <p:spPr>
              <a:xfrm>
                <a:off x="4890430" y="2258466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Cube 618">
                <a:extLst>
                  <a:ext uri="{FF2B5EF4-FFF2-40B4-BE49-F238E27FC236}">
                    <a16:creationId xmlns:a16="http://schemas.microsoft.com/office/drawing/2014/main" id="{1DB54A32-B322-4A9E-B0D9-6A06992ABD54}"/>
                  </a:ext>
                </a:extLst>
              </p:cNvPr>
              <p:cNvSpPr/>
              <p:nvPr/>
            </p:nvSpPr>
            <p:spPr>
              <a:xfrm>
                <a:off x="4276066" y="2105304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Cube 619">
                <a:extLst>
                  <a:ext uri="{FF2B5EF4-FFF2-40B4-BE49-F238E27FC236}">
                    <a16:creationId xmlns:a16="http://schemas.microsoft.com/office/drawing/2014/main" id="{97947053-7AA1-4556-B39D-12C20E3D47FB}"/>
                  </a:ext>
                </a:extLst>
              </p:cNvPr>
              <p:cNvSpPr/>
              <p:nvPr/>
            </p:nvSpPr>
            <p:spPr>
              <a:xfrm>
                <a:off x="4429657" y="2105304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Cube 620">
                <a:extLst>
                  <a:ext uri="{FF2B5EF4-FFF2-40B4-BE49-F238E27FC236}">
                    <a16:creationId xmlns:a16="http://schemas.microsoft.com/office/drawing/2014/main" id="{39293C68-94BF-4BA6-9D01-99C6AF070DC4}"/>
                  </a:ext>
                </a:extLst>
              </p:cNvPr>
              <p:cNvSpPr/>
              <p:nvPr/>
            </p:nvSpPr>
            <p:spPr>
              <a:xfrm>
                <a:off x="4583248" y="2105304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Cube 621">
                <a:extLst>
                  <a:ext uri="{FF2B5EF4-FFF2-40B4-BE49-F238E27FC236}">
                    <a16:creationId xmlns:a16="http://schemas.microsoft.com/office/drawing/2014/main" id="{93C7E29E-CB63-447E-A048-97496E992E2D}"/>
                  </a:ext>
                </a:extLst>
              </p:cNvPr>
              <p:cNvSpPr/>
              <p:nvPr/>
            </p:nvSpPr>
            <p:spPr>
              <a:xfrm>
                <a:off x="4736839" y="2105304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Cube 622">
                <a:extLst>
                  <a:ext uri="{FF2B5EF4-FFF2-40B4-BE49-F238E27FC236}">
                    <a16:creationId xmlns:a16="http://schemas.microsoft.com/office/drawing/2014/main" id="{EC3E9303-DC4E-4ABB-9C16-9146306CE79C}"/>
                  </a:ext>
                </a:extLst>
              </p:cNvPr>
              <p:cNvSpPr/>
              <p:nvPr/>
            </p:nvSpPr>
            <p:spPr>
              <a:xfrm>
                <a:off x="4890430" y="2105304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Cube 623">
                <a:extLst>
                  <a:ext uri="{FF2B5EF4-FFF2-40B4-BE49-F238E27FC236}">
                    <a16:creationId xmlns:a16="http://schemas.microsoft.com/office/drawing/2014/main" id="{E7C077B1-A9B6-473A-9EE6-290E9279B162}"/>
                  </a:ext>
                </a:extLst>
              </p:cNvPr>
              <p:cNvSpPr/>
              <p:nvPr/>
            </p:nvSpPr>
            <p:spPr>
              <a:xfrm>
                <a:off x="4276066" y="1952142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Cube 624">
                <a:extLst>
                  <a:ext uri="{FF2B5EF4-FFF2-40B4-BE49-F238E27FC236}">
                    <a16:creationId xmlns:a16="http://schemas.microsoft.com/office/drawing/2014/main" id="{ECA11839-431E-433E-8610-D73A6B669293}"/>
                  </a:ext>
                </a:extLst>
              </p:cNvPr>
              <p:cNvSpPr/>
              <p:nvPr/>
            </p:nvSpPr>
            <p:spPr>
              <a:xfrm>
                <a:off x="4429657" y="1952142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Cube 625">
                <a:extLst>
                  <a:ext uri="{FF2B5EF4-FFF2-40B4-BE49-F238E27FC236}">
                    <a16:creationId xmlns:a16="http://schemas.microsoft.com/office/drawing/2014/main" id="{172E4180-9C28-4134-AF7B-8F5FC56EB163}"/>
                  </a:ext>
                </a:extLst>
              </p:cNvPr>
              <p:cNvSpPr/>
              <p:nvPr/>
            </p:nvSpPr>
            <p:spPr>
              <a:xfrm>
                <a:off x="4583248" y="1952142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Cube 626">
                <a:extLst>
                  <a:ext uri="{FF2B5EF4-FFF2-40B4-BE49-F238E27FC236}">
                    <a16:creationId xmlns:a16="http://schemas.microsoft.com/office/drawing/2014/main" id="{1DE89310-6593-447E-AEA1-B56559E14229}"/>
                  </a:ext>
                </a:extLst>
              </p:cNvPr>
              <p:cNvSpPr/>
              <p:nvPr/>
            </p:nvSpPr>
            <p:spPr>
              <a:xfrm>
                <a:off x="4736839" y="1952142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Cube 627">
                <a:extLst>
                  <a:ext uri="{FF2B5EF4-FFF2-40B4-BE49-F238E27FC236}">
                    <a16:creationId xmlns:a16="http://schemas.microsoft.com/office/drawing/2014/main" id="{02B49A3E-3053-4F36-B7C4-9117D92ECB6A}"/>
                  </a:ext>
                </a:extLst>
              </p:cNvPr>
              <p:cNvSpPr/>
              <p:nvPr/>
            </p:nvSpPr>
            <p:spPr>
              <a:xfrm>
                <a:off x="4890430" y="1952142"/>
                <a:ext cx="201168" cy="200787"/>
              </a:xfrm>
              <a:prstGeom prst="cube">
                <a:avLst/>
              </a:prstGeom>
              <a:solidFill>
                <a:srgbClr val="9FB7E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29" name="Equals 628">
            <a:extLst>
              <a:ext uri="{FF2B5EF4-FFF2-40B4-BE49-F238E27FC236}">
                <a16:creationId xmlns:a16="http://schemas.microsoft.com/office/drawing/2014/main" id="{14011221-7832-45C1-86CE-60E07E850C63}"/>
              </a:ext>
            </a:extLst>
          </p:cNvPr>
          <p:cNvSpPr/>
          <p:nvPr/>
        </p:nvSpPr>
        <p:spPr>
          <a:xfrm>
            <a:off x="6275699" y="3554159"/>
            <a:ext cx="431848" cy="432009"/>
          </a:xfrm>
          <a:prstGeom prst="mathEqual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F68C8F-EB19-4410-BCFA-E5F9D8CCDB84}"/>
              </a:ext>
            </a:extLst>
          </p:cNvPr>
          <p:cNvGrpSpPr/>
          <p:nvPr/>
        </p:nvGrpSpPr>
        <p:grpSpPr>
          <a:xfrm>
            <a:off x="52138" y="2943302"/>
            <a:ext cx="1919616" cy="1200291"/>
            <a:chOff x="7347507" y="412005"/>
            <a:chExt cx="1919616" cy="120029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7876021-0B20-4F00-98ED-ACB1818CF1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2727" y="1306899"/>
              <a:ext cx="914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Arrow Connector 629">
              <a:extLst>
                <a:ext uri="{FF2B5EF4-FFF2-40B4-BE49-F238E27FC236}">
                  <a16:creationId xmlns:a16="http://schemas.microsoft.com/office/drawing/2014/main" id="{3FCF3D3F-14D5-42F0-97D1-4AFA702C75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33902" y="412005"/>
              <a:ext cx="0" cy="9123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Arrow Connector 630">
              <a:extLst>
                <a:ext uri="{FF2B5EF4-FFF2-40B4-BE49-F238E27FC236}">
                  <a16:creationId xmlns:a16="http://schemas.microsoft.com/office/drawing/2014/main" id="{6AF378A9-9B18-450D-AD7C-A22F8B4539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40978" y="944203"/>
              <a:ext cx="329184" cy="356616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A54848-6A68-4500-890F-B620EB7187CA}"/>
                </a:ext>
              </a:extLst>
            </p:cNvPr>
            <p:cNvSpPr txBox="1"/>
            <p:nvPr/>
          </p:nvSpPr>
          <p:spPr>
            <a:xfrm>
              <a:off x="7347507" y="762957"/>
              <a:ext cx="893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Height</a:t>
              </a:r>
            </a:p>
          </p:txBody>
        </p:sp>
        <p:sp>
          <p:nvSpPr>
            <p:cNvPr id="632" name="TextBox 631">
              <a:extLst>
                <a:ext uri="{FF2B5EF4-FFF2-40B4-BE49-F238E27FC236}">
                  <a16:creationId xmlns:a16="http://schemas.microsoft.com/office/drawing/2014/main" id="{18109594-7681-4E72-ABAE-BFF3A62E88FA}"/>
                </a:ext>
              </a:extLst>
            </p:cNvPr>
            <p:cNvSpPr txBox="1"/>
            <p:nvPr/>
          </p:nvSpPr>
          <p:spPr>
            <a:xfrm>
              <a:off x="8175432" y="1242964"/>
              <a:ext cx="893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Width</a:t>
              </a:r>
            </a:p>
          </p:txBody>
        </p:sp>
        <p:sp>
          <p:nvSpPr>
            <p:cNvPr id="633" name="TextBox 632">
              <a:extLst>
                <a:ext uri="{FF2B5EF4-FFF2-40B4-BE49-F238E27FC236}">
                  <a16:creationId xmlns:a16="http://schemas.microsoft.com/office/drawing/2014/main" id="{436A63C7-EDE9-44B9-A338-59D2C7075706}"/>
                </a:ext>
              </a:extLst>
            </p:cNvPr>
            <p:cNvSpPr txBox="1"/>
            <p:nvPr/>
          </p:nvSpPr>
          <p:spPr>
            <a:xfrm>
              <a:off x="8308077" y="629956"/>
              <a:ext cx="959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Channel</a:t>
              </a:r>
            </a:p>
          </p:txBody>
        </p:sp>
      </p:grpSp>
      <p:pic>
        <p:nvPicPr>
          <p:cNvPr id="634" name="Picture 63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74D09A0-41FD-47DE-8924-F7C1C7F8D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08468" y="5990244"/>
            <a:ext cx="815314" cy="815314"/>
          </a:xfrm>
          <a:prstGeom prst="rect">
            <a:avLst/>
          </a:prstGeom>
        </p:spPr>
      </p:pic>
      <p:sp>
        <p:nvSpPr>
          <p:cNvPr id="635" name="TextBox 634">
            <a:extLst>
              <a:ext uri="{FF2B5EF4-FFF2-40B4-BE49-F238E27FC236}">
                <a16:creationId xmlns:a16="http://schemas.microsoft.com/office/drawing/2014/main" id="{08420F4A-72E3-494F-A3FB-A59321560F43}"/>
              </a:ext>
            </a:extLst>
          </p:cNvPr>
          <p:cNvSpPr txBox="1"/>
          <p:nvPr/>
        </p:nvSpPr>
        <p:spPr>
          <a:xfrm>
            <a:off x="4430198" y="6184986"/>
            <a:ext cx="317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else can we fuse?</a:t>
            </a:r>
          </a:p>
        </p:txBody>
      </p:sp>
    </p:spTree>
    <p:extLst>
      <p:ext uri="{BB962C8B-B14F-4D97-AF65-F5344CB8AC3E}">
        <p14:creationId xmlns:p14="http://schemas.microsoft.com/office/powerpoint/2010/main" val="23291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" grpId="0" animBg="1"/>
      <p:bldP spid="6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HFTA: Fused Optimizers and LR Schedulers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26</a:t>
            </a:fld>
            <a:endParaRPr lang="en-US" sz="1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944102-C847-4498-8E71-E047E2B13564}"/>
              </a:ext>
            </a:extLst>
          </p:cNvPr>
          <p:cNvSpPr/>
          <p:nvPr/>
        </p:nvSpPr>
        <p:spPr>
          <a:xfrm>
            <a:off x="1475800" y="1647885"/>
            <a:ext cx="1985963" cy="300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5" name="Group 634">
            <a:extLst>
              <a:ext uri="{FF2B5EF4-FFF2-40B4-BE49-F238E27FC236}">
                <a16:creationId xmlns:a16="http://schemas.microsoft.com/office/drawing/2014/main" id="{25F229BD-2382-46E9-A0EA-B9CECBD9714E}"/>
              </a:ext>
            </a:extLst>
          </p:cNvPr>
          <p:cNvGrpSpPr/>
          <p:nvPr/>
        </p:nvGrpSpPr>
        <p:grpSpPr>
          <a:xfrm>
            <a:off x="1484071" y="3986692"/>
            <a:ext cx="3275965" cy="237744"/>
            <a:chOff x="7712075" y="1256889"/>
            <a:chExt cx="3275965" cy="237744"/>
          </a:xfrm>
        </p:grpSpPr>
        <p:grpSp>
          <p:nvGrpSpPr>
            <p:cNvPr id="636" name="Group 635">
              <a:extLst>
                <a:ext uri="{FF2B5EF4-FFF2-40B4-BE49-F238E27FC236}">
                  <a16:creationId xmlns:a16="http://schemas.microsoft.com/office/drawing/2014/main" id="{66F46EF9-05F0-493D-A88A-148C5A3E08E2}"/>
                </a:ext>
              </a:extLst>
            </p:cNvPr>
            <p:cNvGrpSpPr/>
            <p:nvPr/>
          </p:nvGrpSpPr>
          <p:grpSpPr>
            <a:xfrm>
              <a:off x="8610600" y="1256889"/>
              <a:ext cx="2377440" cy="237744"/>
              <a:chOff x="5189281" y="1901414"/>
              <a:chExt cx="2377440" cy="237744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639" name="Rectangle 638">
                <a:extLst>
                  <a:ext uri="{FF2B5EF4-FFF2-40B4-BE49-F238E27FC236}">
                    <a16:creationId xmlns:a16="http://schemas.microsoft.com/office/drawing/2014/main" id="{627A62D4-4E1C-452C-84D2-27618BF7BBD1}"/>
                  </a:ext>
                </a:extLst>
              </p:cNvPr>
              <p:cNvSpPr/>
              <p:nvPr/>
            </p:nvSpPr>
            <p:spPr>
              <a:xfrm>
                <a:off x="5189281" y="1901414"/>
                <a:ext cx="237744" cy="237744"/>
              </a:xfrm>
              <a:prstGeom prst="rect">
                <a:avLst/>
              </a:prstGeom>
              <a:grp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0BD8F679-CFDF-439B-8170-B6C96EC53C04}"/>
                  </a:ext>
                </a:extLst>
              </p:cNvPr>
              <p:cNvSpPr/>
              <p:nvPr/>
            </p:nvSpPr>
            <p:spPr>
              <a:xfrm>
                <a:off x="5427025" y="1901414"/>
                <a:ext cx="237744" cy="237744"/>
              </a:xfrm>
              <a:prstGeom prst="rect">
                <a:avLst/>
              </a:prstGeom>
              <a:grp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CC4ECE8D-649F-47DB-8E5A-8BE0AC070C7F}"/>
                  </a:ext>
                </a:extLst>
              </p:cNvPr>
              <p:cNvSpPr/>
              <p:nvPr/>
            </p:nvSpPr>
            <p:spPr>
              <a:xfrm>
                <a:off x="5664769" y="1901414"/>
                <a:ext cx="237744" cy="237744"/>
              </a:xfrm>
              <a:prstGeom prst="rect">
                <a:avLst/>
              </a:prstGeom>
              <a:grp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C4DB6C3F-690F-4113-8E7C-2B2E4075E65E}"/>
                  </a:ext>
                </a:extLst>
              </p:cNvPr>
              <p:cNvSpPr/>
              <p:nvPr/>
            </p:nvSpPr>
            <p:spPr>
              <a:xfrm>
                <a:off x="5902513" y="1901414"/>
                <a:ext cx="237744" cy="237744"/>
              </a:xfrm>
              <a:prstGeom prst="rect">
                <a:avLst/>
              </a:prstGeom>
              <a:grp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9A430ABF-6A5C-47C0-89AA-AF1A0F1A75F4}"/>
                  </a:ext>
                </a:extLst>
              </p:cNvPr>
              <p:cNvSpPr/>
              <p:nvPr/>
            </p:nvSpPr>
            <p:spPr>
              <a:xfrm>
                <a:off x="6140257" y="1901414"/>
                <a:ext cx="237744" cy="237744"/>
              </a:xfrm>
              <a:prstGeom prst="rect">
                <a:avLst/>
              </a:prstGeom>
              <a:grp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69E6B0D1-66EF-4409-A2E7-659AF7017DCC}"/>
                  </a:ext>
                </a:extLst>
              </p:cNvPr>
              <p:cNvSpPr/>
              <p:nvPr/>
            </p:nvSpPr>
            <p:spPr>
              <a:xfrm>
                <a:off x="6378001" y="1901414"/>
                <a:ext cx="237744" cy="237744"/>
              </a:xfrm>
              <a:prstGeom prst="rect">
                <a:avLst/>
              </a:prstGeom>
              <a:grp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AD59FEF4-D45C-4001-ACA4-95F91038B0FD}"/>
                  </a:ext>
                </a:extLst>
              </p:cNvPr>
              <p:cNvSpPr/>
              <p:nvPr/>
            </p:nvSpPr>
            <p:spPr>
              <a:xfrm>
                <a:off x="6615745" y="1901414"/>
                <a:ext cx="237744" cy="237744"/>
              </a:xfrm>
              <a:prstGeom prst="rect">
                <a:avLst/>
              </a:prstGeom>
              <a:grp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FDA2BE1E-6EC6-4998-B00F-6B6123EE0319}"/>
                  </a:ext>
                </a:extLst>
              </p:cNvPr>
              <p:cNvSpPr/>
              <p:nvPr/>
            </p:nvSpPr>
            <p:spPr>
              <a:xfrm>
                <a:off x="6853489" y="1901414"/>
                <a:ext cx="237744" cy="237744"/>
              </a:xfrm>
              <a:prstGeom prst="rect">
                <a:avLst/>
              </a:prstGeom>
              <a:grp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E2CC9BD9-C197-429C-B3C2-8ADBCBD64207}"/>
                  </a:ext>
                </a:extLst>
              </p:cNvPr>
              <p:cNvSpPr/>
              <p:nvPr/>
            </p:nvSpPr>
            <p:spPr>
              <a:xfrm>
                <a:off x="7091233" y="1901414"/>
                <a:ext cx="237744" cy="237744"/>
              </a:xfrm>
              <a:prstGeom prst="rect">
                <a:avLst/>
              </a:prstGeom>
              <a:grp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56B3984E-A927-437A-9FB0-8DECB36BD969}"/>
                  </a:ext>
                </a:extLst>
              </p:cNvPr>
              <p:cNvSpPr/>
              <p:nvPr/>
            </p:nvSpPr>
            <p:spPr>
              <a:xfrm>
                <a:off x="7328977" y="1901414"/>
                <a:ext cx="237744" cy="237744"/>
              </a:xfrm>
              <a:prstGeom prst="rect">
                <a:avLst/>
              </a:prstGeom>
              <a:grp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7" name="Rectangle 636">
              <a:extLst>
                <a:ext uri="{FF2B5EF4-FFF2-40B4-BE49-F238E27FC236}">
                  <a16:creationId xmlns:a16="http://schemas.microsoft.com/office/drawing/2014/main" id="{3744FDEA-8330-4B43-A8DD-34BFD40D10FD}"/>
                </a:ext>
              </a:extLst>
            </p:cNvPr>
            <p:cNvSpPr/>
            <p:nvPr/>
          </p:nvSpPr>
          <p:spPr>
            <a:xfrm>
              <a:off x="7712075" y="1256889"/>
              <a:ext cx="237744" cy="2377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Multiplication Sign 637">
              <a:extLst>
                <a:ext uri="{FF2B5EF4-FFF2-40B4-BE49-F238E27FC236}">
                  <a16:creationId xmlns:a16="http://schemas.microsoft.com/office/drawing/2014/main" id="{1DBAE03C-61D6-4249-8185-7ABCB676911B}"/>
                </a:ext>
              </a:extLst>
            </p:cNvPr>
            <p:cNvSpPr/>
            <p:nvPr/>
          </p:nvSpPr>
          <p:spPr>
            <a:xfrm>
              <a:off x="8152069" y="1256889"/>
              <a:ext cx="237744" cy="237744"/>
            </a:xfrm>
            <a:prstGeom prst="mathMultiply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5" name="Arrow: Down 734">
            <a:extLst>
              <a:ext uri="{FF2B5EF4-FFF2-40B4-BE49-F238E27FC236}">
                <a16:creationId xmlns:a16="http://schemas.microsoft.com/office/drawing/2014/main" id="{B7C59D22-2AE1-4CB0-9BCF-83DC52582CC9}"/>
              </a:ext>
            </a:extLst>
          </p:cNvPr>
          <p:cNvSpPr/>
          <p:nvPr/>
        </p:nvSpPr>
        <p:spPr>
          <a:xfrm rot="16200000">
            <a:off x="5638182" y="3725554"/>
            <a:ext cx="475488" cy="688245"/>
          </a:xfrm>
          <a:prstGeom prst="downArrow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TextBox 735">
            <a:extLst>
              <a:ext uri="{FF2B5EF4-FFF2-40B4-BE49-F238E27FC236}">
                <a16:creationId xmlns:a16="http://schemas.microsoft.com/office/drawing/2014/main" id="{34AD6845-C7C3-4705-91E3-41BA38917D09}"/>
              </a:ext>
            </a:extLst>
          </p:cNvPr>
          <p:cNvSpPr txBox="1"/>
          <p:nvPr/>
        </p:nvSpPr>
        <p:spPr>
          <a:xfrm>
            <a:off x="2831858" y="3409717"/>
            <a:ext cx="145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Gradients</a:t>
            </a:r>
            <a:endParaRPr lang="en-US" dirty="0"/>
          </a:p>
        </p:txBody>
      </p:sp>
      <p:sp>
        <p:nvSpPr>
          <p:cNvPr id="737" name="TextBox 736">
            <a:extLst>
              <a:ext uri="{FF2B5EF4-FFF2-40B4-BE49-F238E27FC236}">
                <a16:creationId xmlns:a16="http://schemas.microsoft.com/office/drawing/2014/main" id="{ECCD757D-FD9D-4C06-AFC6-15615B5F206A}"/>
              </a:ext>
            </a:extLst>
          </p:cNvPr>
          <p:cNvSpPr txBox="1"/>
          <p:nvPr/>
        </p:nvSpPr>
        <p:spPr>
          <a:xfrm>
            <a:off x="652172" y="3409717"/>
            <a:ext cx="1894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Learning Rate</a:t>
            </a:r>
          </a:p>
        </p:txBody>
      </p:sp>
      <p:sp>
        <p:nvSpPr>
          <p:cNvPr id="739" name="TextBox 738">
            <a:extLst>
              <a:ext uri="{FF2B5EF4-FFF2-40B4-BE49-F238E27FC236}">
                <a16:creationId xmlns:a16="http://schemas.microsoft.com/office/drawing/2014/main" id="{2B7149AF-D8A2-4CFB-90EE-D61A63378C56}"/>
              </a:ext>
            </a:extLst>
          </p:cNvPr>
          <p:cNvSpPr txBox="1"/>
          <p:nvPr/>
        </p:nvSpPr>
        <p:spPr>
          <a:xfrm>
            <a:off x="603504" y="1636776"/>
            <a:ext cx="3229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Adadelta</a:t>
            </a:r>
            <a:r>
              <a:rPr lang="en-US" sz="2400" dirty="0"/>
              <a:t>, Adam</a:t>
            </a:r>
          </a:p>
          <a:p>
            <a:r>
              <a:rPr lang="en-US" sz="2400" dirty="0" err="1"/>
              <a:t>StepLR</a:t>
            </a:r>
            <a:endParaRPr lang="en-US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8DC3A0-A1F4-461C-A785-1114662520CC}"/>
              </a:ext>
            </a:extLst>
          </p:cNvPr>
          <p:cNvGrpSpPr/>
          <p:nvPr/>
        </p:nvGrpSpPr>
        <p:grpSpPr>
          <a:xfrm>
            <a:off x="6698422" y="3189725"/>
            <a:ext cx="4841079" cy="1831678"/>
            <a:chOff x="6187440" y="3747246"/>
            <a:chExt cx="4841079" cy="1831678"/>
          </a:xfrm>
        </p:grpSpPr>
        <p:grpSp>
          <p:nvGrpSpPr>
            <p:cNvPr id="649" name="Group 648">
              <a:extLst>
                <a:ext uri="{FF2B5EF4-FFF2-40B4-BE49-F238E27FC236}">
                  <a16:creationId xmlns:a16="http://schemas.microsoft.com/office/drawing/2014/main" id="{C324A437-A6AC-4617-8278-04444AE9CBA0}"/>
                </a:ext>
              </a:extLst>
            </p:cNvPr>
            <p:cNvGrpSpPr/>
            <p:nvPr/>
          </p:nvGrpSpPr>
          <p:grpSpPr>
            <a:xfrm>
              <a:off x="7752554" y="3827863"/>
              <a:ext cx="3275965" cy="1669878"/>
              <a:chOff x="7712075" y="2720564"/>
              <a:chExt cx="3275965" cy="1669878"/>
            </a:xfrm>
          </p:grpSpPr>
          <p:grpSp>
            <p:nvGrpSpPr>
              <p:cNvPr id="650" name="Group 649">
                <a:extLst>
                  <a:ext uri="{FF2B5EF4-FFF2-40B4-BE49-F238E27FC236}">
                    <a16:creationId xmlns:a16="http://schemas.microsoft.com/office/drawing/2014/main" id="{7F5FB210-232C-432B-A9BA-995BAC22C90D}"/>
                  </a:ext>
                </a:extLst>
              </p:cNvPr>
              <p:cNvGrpSpPr/>
              <p:nvPr/>
            </p:nvGrpSpPr>
            <p:grpSpPr>
              <a:xfrm>
                <a:off x="8610600" y="2720564"/>
                <a:ext cx="2377440" cy="237744"/>
                <a:chOff x="5189281" y="1901414"/>
                <a:chExt cx="2377440" cy="237744"/>
              </a:xfrm>
              <a:solidFill>
                <a:schemeClr val="accent5">
                  <a:lumMod val="60000"/>
                  <a:lumOff val="40000"/>
                </a:schemeClr>
              </a:solidFill>
            </p:grpSpPr>
            <p:sp>
              <p:nvSpPr>
                <p:cNvPr id="725" name="Rectangle 724">
                  <a:extLst>
                    <a:ext uri="{FF2B5EF4-FFF2-40B4-BE49-F238E27FC236}">
                      <a16:creationId xmlns:a16="http://schemas.microsoft.com/office/drawing/2014/main" id="{CD4207D5-7851-4578-9A77-0AEBF73B4526}"/>
                    </a:ext>
                  </a:extLst>
                </p:cNvPr>
                <p:cNvSpPr/>
                <p:nvPr/>
              </p:nvSpPr>
              <p:spPr>
                <a:xfrm>
                  <a:off x="5189281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6" name="Rectangle 725">
                  <a:extLst>
                    <a:ext uri="{FF2B5EF4-FFF2-40B4-BE49-F238E27FC236}">
                      <a16:creationId xmlns:a16="http://schemas.microsoft.com/office/drawing/2014/main" id="{9B8F2518-31B2-4100-9C7A-1F0CBC7D300C}"/>
                    </a:ext>
                  </a:extLst>
                </p:cNvPr>
                <p:cNvSpPr/>
                <p:nvPr/>
              </p:nvSpPr>
              <p:spPr>
                <a:xfrm>
                  <a:off x="5427025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7" name="Rectangle 726">
                  <a:extLst>
                    <a:ext uri="{FF2B5EF4-FFF2-40B4-BE49-F238E27FC236}">
                      <a16:creationId xmlns:a16="http://schemas.microsoft.com/office/drawing/2014/main" id="{C64C0CEE-25CA-4BC8-9566-C4EE0F31EF0F}"/>
                    </a:ext>
                  </a:extLst>
                </p:cNvPr>
                <p:cNvSpPr/>
                <p:nvPr/>
              </p:nvSpPr>
              <p:spPr>
                <a:xfrm>
                  <a:off x="5664769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8" name="Rectangle 727">
                  <a:extLst>
                    <a:ext uri="{FF2B5EF4-FFF2-40B4-BE49-F238E27FC236}">
                      <a16:creationId xmlns:a16="http://schemas.microsoft.com/office/drawing/2014/main" id="{33DAC61C-3BA8-449C-B48A-6AFE590EF60C}"/>
                    </a:ext>
                  </a:extLst>
                </p:cNvPr>
                <p:cNvSpPr/>
                <p:nvPr/>
              </p:nvSpPr>
              <p:spPr>
                <a:xfrm>
                  <a:off x="5902513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9" name="Rectangle 728">
                  <a:extLst>
                    <a:ext uri="{FF2B5EF4-FFF2-40B4-BE49-F238E27FC236}">
                      <a16:creationId xmlns:a16="http://schemas.microsoft.com/office/drawing/2014/main" id="{DB6BFE6C-8161-42BC-B0A0-AA97F7CAF0C3}"/>
                    </a:ext>
                  </a:extLst>
                </p:cNvPr>
                <p:cNvSpPr/>
                <p:nvPr/>
              </p:nvSpPr>
              <p:spPr>
                <a:xfrm>
                  <a:off x="6140257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0" name="Rectangle 729">
                  <a:extLst>
                    <a:ext uri="{FF2B5EF4-FFF2-40B4-BE49-F238E27FC236}">
                      <a16:creationId xmlns:a16="http://schemas.microsoft.com/office/drawing/2014/main" id="{7295ED0C-4CC9-4662-8B9F-67894C77254E}"/>
                    </a:ext>
                  </a:extLst>
                </p:cNvPr>
                <p:cNvSpPr/>
                <p:nvPr/>
              </p:nvSpPr>
              <p:spPr>
                <a:xfrm>
                  <a:off x="6378001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1" name="Rectangle 730">
                  <a:extLst>
                    <a:ext uri="{FF2B5EF4-FFF2-40B4-BE49-F238E27FC236}">
                      <a16:creationId xmlns:a16="http://schemas.microsoft.com/office/drawing/2014/main" id="{D01537AE-D8D3-491B-8D65-3F94F45184CF}"/>
                    </a:ext>
                  </a:extLst>
                </p:cNvPr>
                <p:cNvSpPr/>
                <p:nvPr/>
              </p:nvSpPr>
              <p:spPr>
                <a:xfrm>
                  <a:off x="6615745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2" name="Rectangle 731">
                  <a:extLst>
                    <a:ext uri="{FF2B5EF4-FFF2-40B4-BE49-F238E27FC236}">
                      <a16:creationId xmlns:a16="http://schemas.microsoft.com/office/drawing/2014/main" id="{1C9DF558-1F88-42A3-A895-FA3EAF3806E1}"/>
                    </a:ext>
                  </a:extLst>
                </p:cNvPr>
                <p:cNvSpPr/>
                <p:nvPr/>
              </p:nvSpPr>
              <p:spPr>
                <a:xfrm>
                  <a:off x="6853489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3" name="Rectangle 732">
                  <a:extLst>
                    <a:ext uri="{FF2B5EF4-FFF2-40B4-BE49-F238E27FC236}">
                      <a16:creationId xmlns:a16="http://schemas.microsoft.com/office/drawing/2014/main" id="{0FE243CA-15FE-4D08-AB39-782FCF383DF5}"/>
                    </a:ext>
                  </a:extLst>
                </p:cNvPr>
                <p:cNvSpPr/>
                <p:nvPr/>
              </p:nvSpPr>
              <p:spPr>
                <a:xfrm>
                  <a:off x="7091233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4" name="Rectangle 733">
                  <a:extLst>
                    <a:ext uri="{FF2B5EF4-FFF2-40B4-BE49-F238E27FC236}">
                      <a16:creationId xmlns:a16="http://schemas.microsoft.com/office/drawing/2014/main" id="{D6DCC042-B65A-4F95-90F1-837FEE538A97}"/>
                    </a:ext>
                  </a:extLst>
                </p:cNvPr>
                <p:cNvSpPr/>
                <p:nvPr/>
              </p:nvSpPr>
              <p:spPr>
                <a:xfrm>
                  <a:off x="7328977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AEC54581-2D31-41D9-B3FF-E2CA7DBCD121}"/>
                  </a:ext>
                </a:extLst>
              </p:cNvPr>
              <p:cNvSpPr/>
              <p:nvPr/>
            </p:nvSpPr>
            <p:spPr>
              <a:xfrm>
                <a:off x="7712075" y="2720564"/>
                <a:ext cx="237744" cy="23774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2" name="Group 651">
                <a:extLst>
                  <a:ext uri="{FF2B5EF4-FFF2-40B4-BE49-F238E27FC236}">
                    <a16:creationId xmlns:a16="http://schemas.microsoft.com/office/drawing/2014/main" id="{58012715-B548-4392-920F-BECE038CEBF4}"/>
                  </a:ext>
                </a:extLst>
              </p:cNvPr>
              <p:cNvGrpSpPr/>
              <p:nvPr/>
            </p:nvGrpSpPr>
            <p:grpSpPr>
              <a:xfrm>
                <a:off x="8610600" y="2958308"/>
                <a:ext cx="2377440" cy="237744"/>
                <a:chOff x="5189281" y="1901414"/>
                <a:chExt cx="2377440" cy="237744"/>
              </a:xfrm>
              <a:solidFill>
                <a:schemeClr val="accent5">
                  <a:lumMod val="60000"/>
                  <a:lumOff val="40000"/>
                </a:schemeClr>
              </a:solidFill>
            </p:grpSpPr>
            <p:sp>
              <p:nvSpPr>
                <p:cNvPr id="715" name="Rectangle 714">
                  <a:extLst>
                    <a:ext uri="{FF2B5EF4-FFF2-40B4-BE49-F238E27FC236}">
                      <a16:creationId xmlns:a16="http://schemas.microsoft.com/office/drawing/2014/main" id="{7D0F37D4-9993-4ED0-96D3-B6C749022293}"/>
                    </a:ext>
                  </a:extLst>
                </p:cNvPr>
                <p:cNvSpPr/>
                <p:nvPr/>
              </p:nvSpPr>
              <p:spPr>
                <a:xfrm>
                  <a:off x="5189281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6" name="Rectangle 715">
                  <a:extLst>
                    <a:ext uri="{FF2B5EF4-FFF2-40B4-BE49-F238E27FC236}">
                      <a16:creationId xmlns:a16="http://schemas.microsoft.com/office/drawing/2014/main" id="{C642EDB5-424C-4C9D-8DB5-5E6EF36C37A8}"/>
                    </a:ext>
                  </a:extLst>
                </p:cNvPr>
                <p:cNvSpPr/>
                <p:nvPr/>
              </p:nvSpPr>
              <p:spPr>
                <a:xfrm>
                  <a:off x="5427025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7" name="Rectangle 716">
                  <a:extLst>
                    <a:ext uri="{FF2B5EF4-FFF2-40B4-BE49-F238E27FC236}">
                      <a16:creationId xmlns:a16="http://schemas.microsoft.com/office/drawing/2014/main" id="{19391588-1DFF-4C69-A803-861A6741F83F}"/>
                    </a:ext>
                  </a:extLst>
                </p:cNvPr>
                <p:cNvSpPr/>
                <p:nvPr/>
              </p:nvSpPr>
              <p:spPr>
                <a:xfrm>
                  <a:off x="5664769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8" name="Rectangle 717">
                  <a:extLst>
                    <a:ext uri="{FF2B5EF4-FFF2-40B4-BE49-F238E27FC236}">
                      <a16:creationId xmlns:a16="http://schemas.microsoft.com/office/drawing/2014/main" id="{9F233F19-8ABB-4EBA-AFE1-BA5EEFE5A962}"/>
                    </a:ext>
                  </a:extLst>
                </p:cNvPr>
                <p:cNvSpPr/>
                <p:nvPr/>
              </p:nvSpPr>
              <p:spPr>
                <a:xfrm>
                  <a:off x="5902513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9" name="Rectangle 718">
                  <a:extLst>
                    <a:ext uri="{FF2B5EF4-FFF2-40B4-BE49-F238E27FC236}">
                      <a16:creationId xmlns:a16="http://schemas.microsoft.com/office/drawing/2014/main" id="{169E49DE-1C76-4EE0-88CE-DB6E4B83BDEF}"/>
                    </a:ext>
                  </a:extLst>
                </p:cNvPr>
                <p:cNvSpPr/>
                <p:nvPr/>
              </p:nvSpPr>
              <p:spPr>
                <a:xfrm>
                  <a:off x="6140257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0" name="Rectangle 719">
                  <a:extLst>
                    <a:ext uri="{FF2B5EF4-FFF2-40B4-BE49-F238E27FC236}">
                      <a16:creationId xmlns:a16="http://schemas.microsoft.com/office/drawing/2014/main" id="{749F0C49-DB3C-4033-8615-C464F602CF91}"/>
                    </a:ext>
                  </a:extLst>
                </p:cNvPr>
                <p:cNvSpPr/>
                <p:nvPr/>
              </p:nvSpPr>
              <p:spPr>
                <a:xfrm>
                  <a:off x="6378001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1" name="Rectangle 720">
                  <a:extLst>
                    <a:ext uri="{FF2B5EF4-FFF2-40B4-BE49-F238E27FC236}">
                      <a16:creationId xmlns:a16="http://schemas.microsoft.com/office/drawing/2014/main" id="{86DA2B00-F9D8-43AB-B9BE-14F2A8933356}"/>
                    </a:ext>
                  </a:extLst>
                </p:cNvPr>
                <p:cNvSpPr/>
                <p:nvPr/>
              </p:nvSpPr>
              <p:spPr>
                <a:xfrm>
                  <a:off x="6615745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2" name="Rectangle 721">
                  <a:extLst>
                    <a:ext uri="{FF2B5EF4-FFF2-40B4-BE49-F238E27FC236}">
                      <a16:creationId xmlns:a16="http://schemas.microsoft.com/office/drawing/2014/main" id="{AD189A54-15BD-452C-80D2-4487C535CD77}"/>
                    </a:ext>
                  </a:extLst>
                </p:cNvPr>
                <p:cNvSpPr/>
                <p:nvPr/>
              </p:nvSpPr>
              <p:spPr>
                <a:xfrm>
                  <a:off x="6853489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3" name="Rectangle 722">
                  <a:extLst>
                    <a:ext uri="{FF2B5EF4-FFF2-40B4-BE49-F238E27FC236}">
                      <a16:creationId xmlns:a16="http://schemas.microsoft.com/office/drawing/2014/main" id="{D89393C4-043C-42F4-9323-F2C990FD69A5}"/>
                    </a:ext>
                  </a:extLst>
                </p:cNvPr>
                <p:cNvSpPr/>
                <p:nvPr/>
              </p:nvSpPr>
              <p:spPr>
                <a:xfrm>
                  <a:off x="7091233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4" name="Rectangle 723">
                  <a:extLst>
                    <a:ext uri="{FF2B5EF4-FFF2-40B4-BE49-F238E27FC236}">
                      <a16:creationId xmlns:a16="http://schemas.microsoft.com/office/drawing/2014/main" id="{BD9C5057-ABF4-4360-94B9-FF34A40BF3E4}"/>
                    </a:ext>
                  </a:extLst>
                </p:cNvPr>
                <p:cNvSpPr/>
                <p:nvPr/>
              </p:nvSpPr>
              <p:spPr>
                <a:xfrm>
                  <a:off x="7328977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06A45C2A-166E-4D62-BFB4-230304D3AF85}"/>
                  </a:ext>
                </a:extLst>
              </p:cNvPr>
              <p:cNvSpPr/>
              <p:nvPr/>
            </p:nvSpPr>
            <p:spPr>
              <a:xfrm>
                <a:off x="7712075" y="2958308"/>
                <a:ext cx="237744" cy="23774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4" name="Group 653">
                <a:extLst>
                  <a:ext uri="{FF2B5EF4-FFF2-40B4-BE49-F238E27FC236}">
                    <a16:creationId xmlns:a16="http://schemas.microsoft.com/office/drawing/2014/main" id="{F2AEED0C-518F-4F1B-81FA-864DDF92B654}"/>
                  </a:ext>
                </a:extLst>
              </p:cNvPr>
              <p:cNvGrpSpPr/>
              <p:nvPr/>
            </p:nvGrpSpPr>
            <p:grpSpPr>
              <a:xfrm>
                <a:off x="8610600" y="3190703"/>
                <a:ext cx="2377440" cy="237744"/>
                <a:chOff x="5189281" y="1901414"/>
                <a:chExt cx="2377440" cy="237744"/>
              </a:xfrm>
              <a:solidFill>
                <a:schemeClr val="accent5">
                  <a:lumMod val="60000"/>
                  <a:lumOff val="40000"/>
                </a:schemeClr>
              </a:solidFill>
            </p:grpSpPr>
            <p:sp>
              <p:nvSpPr>
                <p:cNvPr id="705" name="Rectangle 704">
                  <a:extLst>
                    <a:ext uri="{FF2B5EF4-FFF2-40B4-BE49-F238E27FC236}">
                      <a16:creationId xmlns:a16="http://schemas.microsoft.com/office/drawing/2014/main" id="{21A5FE5B-73A3-4724-9208-73A8AC1E444A}"/>
                    </a:ext>
                  </a:extLst>
                </p:cNvPr>
                <p:cNvSpPr/>
                <p:nvPr/>
              </p:nvSpPr>
              <p:spPr>
                <a:xfrm>
                  <a:off x="5189281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6" name="Rectangle 705">
                  <a:extLst>
                    <a:ext uri="{FF2B5EF4-FFF2-40B4-BE49-F238E27FC236}">
                      <a16:creationId xmlns:a16="http://schemas.microsoft.com/office/drawing/2014/main" id="{2D8B276C-4ABF-4E69-BBAE-7BD0A614FD46}"/>
                    </a:ext>
                  </a:extLst>
                </p:cNvPr>
                <p:cNvSpPr/>
                <p:nvPr/>
              </p:nvSpPr>
              <p:spPr>
                <a:xfrm>
                  <a:off x="5427025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7" name="Rectangle 706">
                  <a:extLst>
                    <a:ext uri="{FF2B5EF4-FFF2-40B4-BE49-F238E27FC236}">
                      <a16:creationId xmlns:a16="http://schemas.microsoft.com/office/drawing/2014/main" id="{475E5AEF-EEF7-47AD-95AB-B51A360E52D9}"/>
                    </a:ext>
                  </a:extLst>
                </p:cNvPr>
                <p:cNvSpPr/>
                <p:nvPr/>
              </p:nvSpPr>
              <p:spPr>
                <a:xfrm>
                  <a:off x="5664769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8" name="Rectangle 707">
                  <a:extLst>
                    <a:ext uri="{FF2B5EF4-FFF2-40B4-BE49-F238E27FC236}">
                      <a16:creationId xmlns:a16="http://schemas.microsoft.com/office/drawing/2014/main" id="{AE9409B6-B210-49E2-AAF7-D965694B833E}"/>
                    </a:ext>
                  </a:extLst>
                </p:cNvPr>
                <p:cNvSpPr/>
                <p:nvPr/>
              </p:nvSpPr>
              <p:spPr>
                <a:xfrm>
                  <a:off x="5902513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9" name="Rectangle 708">
                  <a:extLst>
                    <a:ext uri="{FF2B5EF4-FFF2-40B4-BE49-F238E27FC236}">
                      <a16:creationId xmlns:a16="http://schemas.microsoft.com/office/drawing/2014/main" id="{B94566D8-68AC-4740-B247-88C3E4A82FD9}"/>
                    </a:ext>
                  </a:extLst>
                </p:cNvPr>
                <p:cNvSpPr/>
                <p:nvPr/>
              </p:nvSpPr>
              <p:spPr>
                <a:xfrm>
                  <a:off x="6140257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0" name="Rectangle 709">
                  <a:extLst>
                    <a:ext uri="{FF2B5EF4-FFF2-40B4-BE49-F238E27FC236}">
                      <a16:creationId xmlns:a16="http://schemas.microsoft.com/office/drawing/2014/main" id="{C0360FA1-33F7-4A2F-8D55-FE99E9D8DFC4}"/>
                    </a:ext>
                  </a:extLst>
                </p:cNvPr>
                <p:cNvSpPr/>
                <p:nvPr/>
              </p:nvSpPr>
              <p:spPr>
                <a:xfrm>
                  <a:off x="6378001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1" name="Rectangle 710">
                  <a:extLst>
                    <a:ext uri="{FF2B5EF4-FFF2-40B4-BE49-F238E27FC236}">
                      <a16:creationId xmlns:a16="http://schemas.microsoft.com/office/drawing/2014/main" id="{00B241DB-77AD-4F73-8723-BA5F844C160D}"/>
                    </a:ext>
                  </a:extLst>
                </p:cNvPr>
                <p:cNvSpPr/>
                <p:nvPr/>
              </p:nvSpPr>
              <p:spPr>
                <a:xfrm>
                  <a:off x="6615745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2" name="Rectangle 711">
                  <a:extLst>
                    <a:ext uri="{FF2B5EF4-FFF2-40B4-BE49-F238E27FC236}">
                      <a16:creationId xmlns:a16="http://schemas.microsoft.com/office/drawing/2014/main" id="{8DB60BA8-5E28-4C68-A213-1D67A82F53A3}"/>
                    </a:ext>
                  </a:extLst>
                </p:cNvPr>
                <p:cNvSpPr/>
                <p:nvPr/>
              </p:nvSpPr>
              <p:spPr>
                <a:xfrm>
                  <a:off x="6853489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3" name="Rectangle 712">
                  <a:extLst>
                    <a:ext uri="{FF2B5EF4-FFF2-40B4-BE49-F238E27FC236}">
                      <a16:creationId xmlns:a16="http://schemas.microsoft.com/office/drawing/2014/main" id="{2AFABE7D-25E5-489F-89D8-5F0D3280AAB0}"/>
                    </a:ext>
                  </a:extLst>
                </p:cNvPr>
                <p:cNvSpPr/>
                <p:nvPr/>
              </p:nvSpPr>
              <p:spPr>
                <a:xfrm>
                  <a:off x="7091233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4" name="Rectangle 713">
                  <a:extLst>
                    <a:ext uri="{FF2B5EF4-FFF2-40B4-BE49-F238E27FC236}">
                      <a16:creationId xmlns:a16="http://schemas.microsoft.com/office/drawing/2014/main" id="{D9DFEB99-46CC-4ECA-9096-C89BA6244582}"/>
                    </a:ext>
                  </a:extLst>
                </p:cNvPr>
                <p:cNvSpPr/>
                <p:nvPr/>
              </p:nvSpPr>
              <p:spPr>
                <a:xfrm>
                  <a:off x="7328977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C5E1452A-7AB9-4039-9AAC-1B80F96228A2}"/>
                  </a:ext>
                </a:extLst>
              </p:cNvPr>
              <p:cNvSpPr/>
              <p:nvPr/>
            </p:nvSpPr>
            <p:spPr>
              <a:xfrm>
                <a:off x="7712075" y="3190703"/>
                <a:ext cx="237744" cy="23774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6" name="Group 655">
                <a:extLst>
                  <a:ext uri="{FF2B5EF4-FFF2-40B4-BE49-F238E27FC236}">
                    <a16:creationId xmlns:a16="http://schemas.microsoft.com/office/drawing/2014/main" id="{767617DE-2DF7-4D54-BD16-21181BA405EE}"/>
                  </a:ext>
                </a:extLst>
              </p:cNvPr>
              <p:cNvGrpSpPr/>
              <p:nvPr/>
            </p:nvGrpSpPr>
            <p:grpSpPr>
              <a:xfrm>
                <a:off x="8610600" y="3429000"/>
                <a:ext cx="2377440" cy="237744"/>
                <a:chOff x="5189281" y="1901414"/>
                <a:chExt cx="2377440" cy="237744"/>
              </a:xfrm>
              <a:solidFill>
                <a:schemeClr val="accent5">
                  <a:lumMod val="60000"/>
                  <a:lumOff val="40000"/>
                </a:schemeClr>
              </a:solidFill>
            </p:grpSpPr>
            <p:sp>
              <p:nvSpPr>
                <p:cNvPr id="695" name="Rectangle 694">
                  <a:extLst>
                    <a:ext uri="{FF2B5EF4-FFF2-40B4-BE49-F238E27FC236}">
                      <a16:creationId xmlns:a16="http://schemas.microsoft.com/office/drawing/2014/main" id="{0C00F154-DF8B-4511-AA7A-1F736C1683A0}"/>
                    </a:ext>
                  </a:extLst>
                </p:cNvPr>
                <p:cNvSpPr/>
                <p:nvPr/>
              </p:nvSpPr>
              <p:spPr>
                <a:xfrm>
                  <a:off x="5189281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Rectangle 695">
                  <a:extLst>
                    <a:ext uri="{FF2B5EF4-FFF2-40B4-BE49-F238E27FC236}">
                      <a16:creationId xmlns:a16="http://schemas.microsoft.com/office/drawing/2014/main" id="{306AD7C2-F63D-4A7D-9DDF-EA7A8C44A7C9}"/>
                    </a:ext>
                  </a:extLst>
                </p:cNvPr>
                <p:cNvSpPr/>
                <p:nvPr/>
              </p:nvSpPr>
              <p:spPr>
                <a:xfrm>
                  <a:off x="5427025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Rectangle 696">
                  <a:extLst>
                    <a:ext uri="{FF2B5EF4-FFF2-40B4-BE49-F238E27FC236}">
                      <a16:creationId xmlns:a16="http://schemas.microsoft.com/office/drawing/2014/main" id="{33135AEA-E76F-48AB-B421-6A445F4D2BF5}"/>
                    </a:ext>
                  </a:extLst>
                </p:cNvPr>
                <p:cNvSpPr/>
                <p:nvPr/>
              </p:nvSpPr>
              <p:spPr>
                <a:xfrm>
                  <a:off x="5664769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8" name="Rectangle 697">
                  <a:extLst>
                    <a:ext uri="{FF2B5EF4-FFF2-40B4-BE49-F238E27FC236}">
                      <a16:creationId xmlns:a16="http://schemas.microsoft.com/office/drawing/2014/main" id="{F7B6E6BB-6DD1-45A5-A30C-58E750072D49}"/>
                    </a:ext>
                  </a:extLst>
                </p:cNvPr>
                <p:cNvSpPr/>
                <p:nvPr/>
              </p:nvSpPr>
              <p:spPr>
                <a:xfrm>
                  <a:off x="5902513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Rectangle 698">
                  <a:extLst>
                    <a:ext uri="{FF2B5EF4-FFF2-40B4-BE49-F238E27FC236}">
                      <a16:creationId xmlns:a16="http://schemas.microsoft.com/office/drawing/2014/main" id="{0BD62C8B-9E63-4C41-B816-09712DDA7BCD}"/>
                    </a:ext>
                  </a:extLst>
                </p:cNvPr>
                <p:cNvSpPr/>
                <p:nvPr/>
              </p:nvSpPr>
              <p:spPr>
                <a:xfrm>
                  <a:off x="6140257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0" name="Rectangle 699">
                  <a:extLst>
                    <a:ext uri="{FF2B5EF4-FFF2-40B4-BE49-F238E27FC236}">
                      <a16:creationId xmlns:a16="http://schemas.microsoft.com/office/drawing/2014/main" id="{774ED34A-9C41-49C1-91A3-677CE8B3ECE5}"/>
                    </a:ext>
                  </a:extLst>
                </p:cNvPr>
                <p:cNvSpPr/>
                <p:nvPr/>
              </p:nvSpPr>
              <p:spPr>
                <a:xfrm>
                  <a:off x="6378001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1" name="Rectangle 700">
                  <a:extLst>
                    <a:ext uri="{FF2B5EF4-FFF2-40B4-BE49-F238E27FC236}">
                      <a16:creationId xmlns:a16="http://schemas.microsoft.com/office/drawing/2014/main" id="{C3D470E5-E5B8-4395-883E-26381317A281}"/>
                    </a:ext>
                  </a:extLst>
                </p:cNvPr>
                <p:cNvSpPr/>
                <p:nvPr/>
              </p:nvSpPr>
              <p:spPr>
                <a:xfrm>
                  <a:off x="6615745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2" name="Rectangle 701">
                  <a:extLst>
                    <a:ext uri="{FF2B5EF4-FFF2-40B4-BE49-F238E27FC236}">
                      <a16:creationId xmlns:a16="http://schemas.microsoft.com/office/drawing/2014/main" id="{1604C9D1-41D3-4A29-9CDE-35332BDE4F0B}"/>
                    </a:ext>
                  </a:extLst>
                </p:cNvPr>
                <p:cNvSpPr/>
                <p:nvPr/>
              </p:nvSpPr>
              <p:spPr>
                <a:xfrm>
                  <a:off x="6853489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Rectangle 702">
                  <a:extLst>
                    <a:ext uri="{FF2B5EF4-FFF2-40B4-BE49-F238E27FC236}">
                      <a16:creationId xmlns:a16="http://schemas.microsoft.com/office/drawing/2014/main" id="{E5D7C610-038B-4902-81CC-F7B3E69DA285}"/>
                    </a:ext>
                  </a:extLst>
                </p:cNvPr>
                <p:cNvSpPr/>
                <p:nvPr/>
              </p:nvSpPr>
              <p:spPr>
                <a:xfrm>
                  <a:off x="7091233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4" name="Rectangle 703">
                  <a:extLst>
                    <a:ext uri="{FF2B5EF4-FFF2-40B4-BE49-F238E27FC236}">
                      <a16:creationId xmlns:a16="http://schemas.microsoft.com/office/drawing/2014/main" id="{BE099396-BC6F-4820-A325-B37EEC85B25D}"/>
                    </a:ext>
                  </a:extLst>
                </p:cNvPr>
                <p:cNvSpPr/>
                <p:nvPr/>
              </p:nvSpPr>
              <p:spPr>
                <a:xfrm>
                  <a:off x="7328977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9082DCD3-AF7B-47C2-AF36-AD251858E2B9}"/>
                  </a:ext>
                </a:extLst>
              </p:cNvPr>
              <p:cNvSpPr/>
              <p:nvPr/>
            </p:nvSpPr>
            <p:spPr>
              <a:xfrm>
                <a:off x="7712075" y="3429000"/>
                <a:ext cx="237744" cy="23774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8" name="Group 657">
                <a:extLst>
                  <a:ext uri="{FF2B5EF4-FFF2-40B4-BE49-F238E27FC236}">
                    <a16:creationId xmlns:a16="http://schemas.microsoft.com/office/drawing/2014/main" id="{F32D91BE-8FB6-40EC-8DB6-E840850DAD61}"/>
                  </a:ext>
                </a:extLst>
              </p:cNvPr>
              <p:cNvGrpSpPr/>
              <p:nvPr/>
            </p:nvGrpSpPr>
            <p:grpSpPr>
              <a:xfrm>
                <a:off x="8610600" y="3667297"/>
                <a:ext cx="2377440" cy="237744"/>
                <a:chOff x="5189281" y="1901414"/>
                <a:chExt cx="2377440" cy="237744"/>
              </a:xfrm>
              <a:solidFill>
                <a:schemeClr val="accent5">
                  <a:lumMod val="60000"/>
                  <a:lumOff val="40000"/>
                </a:schemeClr>
              </a:solidFill>
            </p:grpSpPr>
            <p:sp>
              <p:nvSpPr>
                <p:cNvPr id="685" name="Rectangle 684">
                  <a:extLst>
                    <a:ext uri="{FF2B5EF4-FFF2-40B4-BE49-F238E27FC236}">
                      <a16:creationId xmlns:a16="http://schemas.microsoft.com/office/drawing/2014/main" id="{4640B594-10B3-46A4-A5EA-6BEBB4AF8AA1}"/>
                    </a:ext>
                  </a:extLst>
                </p:cNvPr>
                <p:cNvSpPr/>
                <p:nvPr/>
              </p:nvSpPr>
              <p:spPr>
                <a:xfrm>
                  <a:off x="5189281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6" name="Rectangle 685">
                  <a:extLst>
                    <a:ext uri="{FF2B5EF4-FFF2-40B4-BE49-F238E27FC236}">
                      <a16:creationId xmlns:a16="http://schemas.microsoft.com/office/drawing/2014/main" id="{7ABDE0FE-145B-4A2C-ABF4-F0CCF60D4533}"/>
                    </a:ext>
                  </a:extLst>
                </p:cNvPr>
                <p:cNvSpPr/>
                <p:nvPr/>
              </p:nvSpPr>
              <p:spPr>
                <a:xfrm>
                  <a:off x="5427025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7" name="Rectangle 686">
                  <a:extLst>
                    <a:ext uri="{FF2B5EF4-FFF2-40B4-BE49-F238E27FC236}">
                      <a16:creationId xmlns:a16="http://schemas.microsoft.com/office/drawing/2014/main" id="{984DF52F-0F53-4409-B6A0-895E86423889}"/>
                    </a:ext>
                  </a:extLst>
                </p:cNvPr>
                <p:cNvSpPr/>
                <p:nvPr/>
              </p:nvSpPr>
              <p:spPr>
                <a:xfrm>
                  <a:off x="5664769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8" name="Rectangle 687">
                  <a:extLst>
                    <a:ext uri="{FF2B5EF4-FFF2-40B4-BE49-F238E27FC236}">
                      <a16:creationId xmlns:a16="http://schemas.microsoft.com/office/drawing/2014/main" id="{A190A7AE-2601-4FC2-820E-E875E513B24B}"/>
                    </a:ext>
                  </a:extLst>
                </p:cNvPr>
                <p:cNvSpPr/>
                <p:nvPr/>
              </p:nvSpPr>
              <p:spPr>
                <a:xfrm>
                  <a:off x="5902513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9" name="Rectangle 688">
                  <a:extLst>
                    <a:ext uri="{FF2B5EF4-FFF2-40B4-BE49-F238E27FC236}">
                      <a16:creationId xmlns:a16="http://schemas.microsoft.com/office/drawing/2014/main" id="{1268594C-E53E-4B28-8F81-71DA0659B51A}"/>
                    </a:ext>
                  </a:extLst>
                </p:cNvPr>
                <p:cNvSpPr/>
                <p:nvPr/>
              </p:nvSpPr>
              <p:spPr>
                <a:xfrm>
                  <a:off x="6140257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0" name="Rectangle 689">
                  <a:extLst>
                    <a:ext uri="{FF2B5EF4-FFF2-40B4-BE49-F238E27FC236}">
                      <a16:creationId xmlns:a16="http://schemas.microsoft.com/office/drawing/2014/main" id="{C75B24AA-74B4-4AA1-8FD1-BC386285905D}"/>
                    </a:ext>
                  </a:extLst>
                </p:cNvPr>
                <p:cNvSpPr/>
                <p:nvPr/>
              </p:nvSpPr>
              <p:spPr>
                <a:xfrm>
                  <a:off x="6378001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1" name="Rectangle 690">
                  <a:extLst>
                    <a:ext uri="{FF2B5EF4-FFF2-40B4-BE49-F238E27FC236}">
                      <a16:creationId xmlns:a16="http://schemas.microsoft.com/office/drawing/2014/main" id="{F6C3AF93-B09A-48D4-A050-FFB7740D8D86}"/>
                    </a:ext>
                  </a:extLst>
                </p:cNvPr>
                <p:cNvSpPr/>
                <p:nvPr/>
              </p:nvSpPr>
              <p:spPr>
                <a:xfrm>
                  <a:off x="6615745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2" name="Rectangle 691">
                  <a:extLst>
                    <a:ext uri="{FF2B5EF4-FFF2-40B4-BE49-F238E27FC236}">
                      <a16:creationId xmlns:a16="http://schemas.microsoft.com/office/drawing/2014/main" id="{B20B09C8-698B-445F-BFD3-76430187D705}"/>
                    </a:ext>
                  </a:extLst>
                </p:cNvPr>
                <p:cNvSpPr/>
                <p:nvPr/>
              </p:nvSpPr>
              <p:spPr>
                <a:xfrm>
                  <a:off x="6853489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3" name="Rectangle 692">
                  <a:extLst>
                    <a:ext uri="{FF2B5EF4-FFF2-40B4-BE49-F238E27FC236}">
                      <a16:creationId xmlns:a16="http://schemas.microsoft.com/office/drawing/2014/main" id="{EB1B2671-0479-4523-8E6C-C2CAD3400E03}"/>
                    </a:ext>
                  </a:extLst>
                </p:cNvPr>
                <p:cNvSpPr/>
                <p:nvPr/>
              </p:nvSpPr>
              <p:spPr>
                <a:xfrm>
                  <a:off x="7091233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4" name="Rectangle 693">
                  <a:extLst>
                    <a:ext uri="{FF2B5EF4-FFF2-40B4-BE49-F238E27FC236}">
                      <a16:creationId xmlns:a16="http://schemas.microsoft.com/office/drawing/2014/main" id="{13A3424A-0B49-4689-A5C3-27C8975B0675}"/>
                    </a:ext>
                  </a:extLst>
                </p:cNvPr>
                <p:cNvSpPr/>
                <p:nvPr/>
              </p:nvSpPr>
              <p:spPr>
                <a:xfrm>
                  <a:off x="7328977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9" name="Rectangle 658">
                <a:extLst>
                  <a:ext uri="{FF2B5EF4-FFF2-40B4-BE49-F238E27FC236}">
                    <a16:creationId xmlns:a16="http://schemas.microsoft.com/office/drawing/2014/main" id="{29C011CE-1D2F-41DF-9D4D-139157923C9C}"/>
                  </a:ext>
                </a:extLst>
              </p:cNvPr>
              <p:cNvSpPr/>
              <p:nvPr/>
            </p:nvSpPr>
            <p:spPr>
              <a:xfrm>
                <a:off x="7712075" y="3667297"/>
                <a:ext cx="237744" cy="23774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0" name="Group 659">
                <a:extLst>
                  <a:ext uri="{FF2B5EF4-FFF2-40B4-BE49-F238E27FC236}">
                    <a16:creationId xmlns:a16="http://schemas.microsoft.com/office/drawing/2014/main" id="{C9337CB1-8AEB-4720-9665-663D1DEEAA76}"/>
                  </a:ext>
                </a:extLst>
              </p:cNvPr>
              <p:cNvGrpSpPr/>
              <p:nvPr/>
            </p:nvGrpSpPr>
            <p:grpSpPr>
              <a:xfrm>
                <a:off x="8610600" y="3909998"/>
                <a:ext cx="2377440" cy="237744"/>
                <a:chOff x="5189281" y="1901414"/>
                <a:chExt cx="2377440" cy="237744"/>
              </a:xfrm>
              <a:solidFill>
                <a:schemeClr val="accent5">
                  <a:lumMod val="60000"/>
                  <a:lumOff val="40000"/>
                </a:schemeClr>
              </a:solidFill>
            </p:grpSpPr>
            <p:sp>
              <p:nvSpPr>
                <p:cNvPr id="675" name="Rectangle 674">
                  <a:extLst>
                    <a:ext uri="{FF2B5EF4-FFF2-40B4-BE49-F238E27FC236}">
                      <a16:creationId xmlns:a16="http://schemas.microsoft.com/office/drawing/2014/main" id="{CA68927B-7BD4-4432-B42F-4F61D7FF0346}"/>
                    </a:ext>
                  </a:extLst>
                </p:cNvPr>
                <p:cNvSpPr/>
                <p:nvPr/>
              </p:nvSpPr>
              <p:spPr>
                <a:xfrm>
                  <a:off x="5189281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6" name="Rectangle 675">
                  <a:extLst>
                    <a:ext uri="{FF2B5EF4-FFF2-40B4-BE49-F238E27FC236}">
                      <a16:creationId xmlns:a16="http://schemas.microsoft.com/office/drawing/2014/main" id="{FD5B393F-D652-47F0-BC6D-159D385A7BDB}"/>
                    </a:ext>
                  </a:extLst>
                </p:cNvPr>
                <p:cNvSpPr/>
                <p:nvPr/>
              </p:nvSpPr>
              <p:spPr>
                <a:xfrm>
                  <a:off x="5427025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7" name="Rectangle 676">
                  <a:extLst>
                    <a:ext uri="{FF2B5EF4-FFF2-40B4-BE49-F238E27FC236}">
                      <a16:creationId xmlns:a16="http://schemas.microsoft.com/office/drawing/2014/main" id="{4FAB110F-6444-4B41-82CD-43A3F10974EA}"/>
                    </a:ext>
                  </a:extLst>
                </p:cNvPr>
                <p:cNvSpPr/>
                <p:nvPr/>
              </p:nvSpPr>
              <p:spPr>
                <a:xfrm>
                  <a:off x="5664769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8" name="Rectangle 677">
                  <a:extLst>
                    <a:ext uri="{FF2B5EF4-FFF2-40B4-BE49-F238E27FC236}">
                      <a16:creationId xmlns:a16="http://schemas.microsoft.com/office/drawing/2014/main" id="{780FC5FA-BC0C-424B-92B7-127A44F02316}"/>
                    </a:ext>
                  </a:extLst>
                </p:cNvPr>
                <p:cNvSpPr/>
                <p:nvPr/>
              </p:nvSpPr>
              <p:spPr>
                <a:xfrm>
                  <a:off x="5902513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9" name="Rectangle 678">
                  <a:extLst>
                    <a:ext uri="{FF2B5EF4-FFF2-40B4-BE49-F238E27FC236}">
                      <a16:creationId xmlns:a16="http://schemas.microsoft.com/office/drawing/2014/main" id="{13075538-D01C-4EE9-9843-3AE89959B507}"/>
                    </a:ext>
                  </a:extLst>
                </p:cNvPr>
                <p:cNvSpPr/>
                <p:nvPr/>
              </p:nvSpPr>
              <p:spPr>
                <a:xfrm>
                  <a:off x="6140257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0" name="Rectangle 679">
                  <a:extLst>
                    <a:ext uri="{FF2B5EF4-FFF2-40B4-BE49-F238E27FC236}">
                      <a16:creationId xmlns:a16="http://schemas.microsoft.com/office/drawing/2014/main" id="{66756391-03BF-404E-A49E-3978E3498AB4}"/>
                    </a:ext>
                  </a:extLst>
                </p:cNvPr>
                <p:cNvSpPr/>
                <p:nvPr/>
              </p:nvSpPr>
              <p:spPr>
                <a:xfrm>
                  <a:off x="6378001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1" name="Rectangle 680">
                  <a:extLst>
                    <a:ext uri="{FF2B5EF4-FFF2-40B4-BE49-F238E27FC236}">
                      <a16:creationId xmlns:a16="http://schemas.microsoft.com/office/drawing/2014/main" id="{85BA94D0-0421-4395-A66E-9FFBA4D51275}"/>
                    </a:ext>
                  </a:extLst>
                </p:cNvPr>
                <p:cNvSpPr/>
                <p:nvPr/>
              </p:nvSpPr>
              <p:spPr>
                <a:xfrm>
                  <a:off x="6615745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2" name="Rectangle 681">
                  <a:extLst>
                    <a:ext uri="{FF2B5EF4-FFF2-40B4-BE49-F238E27FC236}">
                      <a16:creationId xmlns:a16="http://schemas.microsoft.com/office/drawing/2014/main" id="{1415D48C-FD0A-4BA6-8C64-D8FE292CC5D8}"/>
                    </a:ext>
                  </a:extLst>
                </p:cNvPr>
                <p:cNvSpPr/>
                <p:nvPr/>
              </p:nvSpPr>
              <p:spPr>
                <a:xfrm>
                  <a:off x="6853489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3" name="Rectangle 682">
                  <a:extLst>
                    <a:ext uri="{FF2B5EF4-FFF2-40B4-BE49-F238E27FC236}">
                      <a16:creationId xmlns:a16="http://schemas.microsoft.com/office/drawing/2014/main" id="{294354AA-59EE-4F19-AB20-251646F99F7E}"/>
                    </a:ext>
                  </a:extLst>
                </p:cNvPr>
                <p:cNvSpPr/>
                <p:nvPr/>
              </p:nvSpPr>
              <p:spPr>
                <a:xfrm>
                  <a:off x="7091233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4" name="Rectangle 683">
                  <a:extLst>
                    <a:ext uri="{FF2B5EF4-FFF2-40B4-BE49-F238E27FC236}">
                      <a16:creationId xmlns:a16="http://schemas.microsoft.com/office/drawing/2014/main" id="{3CDE45B2-CD52-49E6-999C-DC16D13AC02E}"/>
                    </a:ext>
                  </a:extLst>
                </p:cNvPr>
                <p:cNvSpPr/>
                <p:nvPr/>
              </p:nvSpPr>
              <p:spPr>
                <a:xfrm>
                  <a:off x="7328977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7166F4CA-4801-4ED2-8103-01F4C7EC1E9C}"/>
                  </a:ext>
                </a:extLst>
              </p:cNvPr>
              <p:cNvSpPr/>
              <p:nvPr/>
            </p:nvSpPr>
            <p:spPr>
              <a:xfrm>
                <a:off x="7712075" y="3909998"/>
                <a:ext cx="237744" cy="23774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2" name="Group 661">
                <a:extLst>
                  <a:ext uri="{FF2B5EF4-FFF2-40B4-BE49-F238E27FC236}">
                    <a16:creationId xmlns:a16="http://schemas.microsoft.com/office/drawing/2014/main" id="{71DC6F2B-2556-429E-810D-E43D1B916258}"/>
                  </a:ext>
                </a:extLst>
              </p:cNvPr>
              <p:cNvGrpSpPr/>
              <p:nvPr/>
            </p:nvGrpSpPr>
            <p:grpSpPr>
              <a:xfrm>
                <a:off x="8610600" y="4152698"/>
                <a:ext cx="2377440" cy="237744"/>
                <a:chOff x="5189281" y="1901414"/>
                <a:chExt cx="2377440" cy="237744"/>
              </a:xfrm>
              <a:solidFill>
                <a:schemeClr val="accent5">
                  <a:lumMod val="60000"/>
                  <a:lumOff val="40000"/>
                </a:schemeClr>
              </a:solidFill>
            </p:grpSpPr>
            <p:sp>
              <p:nvSpPr>
                <p:cNvPr id="665" name="Rectangle 664">
                  <a:extLst>
                    <a:ext uri="{FF2B5EF4-FFF2-40B4-BE49-F238E27FC236}">
                      <a16:creationId xmlns:a16="http://schemas.microsoft.com/office/drawing/2014/main" id="{10EC32AB-2AB5-46BD-94F9-DF81365BB8D4}"/>
                    </a:ext>
                  </a:extLst>
                </p:cNvPr>
                <p:cNvSpPr/>
                <p:nvPr/>
              </p:nvSpPr>
              <p:spPr>
                <a:xfrm>
                  <a:off x="5189281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6" name="Rectangle 665">
                  <a:extLst>
                    <a:ext uri="{FF2B5EF4-FFF2-40B4-BE49-F238E27FC236}">
                      <a16:creationId xmlns:a16="http://schemas.microsoft.com/office/drawing/2014/main" id="{749F2A92-FBED-4774-88C4-7CD7EF715D7D}"/>
                    </a:ext>
                  </a:extLst>
                </p:cNvPr>
                <p:cNvSpPr/>
                <p:nvPr/>
              </p:nvSpPr>
              <p:spPr>
                <a:xfrm>
                  <a:off x="5427025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7" name="Rectangle 666">
                  <a:extLst>
                    <a:ext uri="{FF2B5EF4-FFF2-40B4-BE49-F238E27FC236}">
                      <a16:creationId xmlns:a16="http://schemas.microsoft.com/office/drawing/2014/main" id="{D019C9D4-0D0C-430A-A311-CBCA1CABD6F3}"/>
                    </a:ext>
                  </a:extLst>
                </p:cNvPr>
                <p:cNvSpPr/>
                <p:nvPr/>
              </p:nvSpPr>
              <p:spPr>
                <a:xfrm>
                  <a:off x="5664769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8" name="Rectangle 667">
                  <a:extLst>
                    <a:ext uri="{FF2B5EF4-FFF2-40B4-BE49-F238E27FC236}">
                      <a16:creationId xmlns:a16="http://schemas.microsoft.com/office/drawing/2014/main" id="{8EC250DF-E199-44BA-BA5B-666E67FDBD14}"/>
                    </a:ext>
                  </a:extLst>
                </p:cNvPr>
                <p:cNvSpPr/>
                <p:nvPr/>
              </p:nvSpPr>
              <p:spPr>
                <a:xfrm>
                  <a:off x="5902513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9" name="Rectangle 668">
                  <a:extLst>
                    <a:ext uri="{FF2B5EF4-FFF2-40B4-BE49-F238E27FC236}">
                      <a16:creationId xmlns:a16="http://schemas.microsoft.com/office/drawing/2014/main" id="{E1EA9B21-B4B5-43AD-91D3-52FFA17CEDDD}"/>
                    </a:ext>
                  </a:extLst>
                </p:cNvPr>
                <p:cNvSpPr/>
                <p:nvPr/>
              </p:nvSpPr>
              <p:spPr>
                <a:xfrm>
                  <a:off x="6140257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0" name="Rectangle 669">
                  <a:extLst>
                    <a:ext uri="{FF2B5EF4-FFF2-40B4-BE49-F238E27FC236}">
                      <a16:creationId xmlns:a16="http://schemas.microsoft.com/office/drawing/2014/main" id="{D73CBB17-A99A-4C94-A6B8-605FA318F0DC}"/>
                    </a:ext>
                  </a:extLst>
                </p:cNvPr>
                <p:cNvSpPr/>
                <p:nvPr/>
              </p:nvSpPr>
              <p:spPr>
                <a:xfrm>
                  <a:off x="6378001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1" name="Rectangle 670">
                  <a:extLst>
                    <a:ext uri="{FF2B5EF4-FFF2-40B4-BE49-F238E27FC236}">
                      <a16:creationId xmlns:a16="http://schemas.microsoft.com/office/drawing/2014/main" id="{EA597B7E-0A8E-4D2A-A9C7-7C99C0294A5E}"/>
                    </a:ext>
                  </a:extLst>
                </p:cNvPr>
                <p:cNvSpPr/>
                <p:nvPr/>
              </p:nvSpPr>
              <p:spPr>
                <a:xfrm>
                  <a:off x="6615745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2" name="Rectangle 671">
                  <a:extLst>
                    <a:ext uri="{FF2B5EF4-FFF2-40B4-BE49-F238E27FC236}">
                      <a16:creationId xmlns:a16="http://schemas.microsoft.com/office/drawing/2014/main" id="{6E3F7147-0EEC-4E5D-9861-0BE3A991AE3E}"/>
                    </a:ext>
                  </a:extLst>
                </p:cNvPr>
                <p:cNvSpPr/>
                <p:nvPr/>
              </p:nvSpPr>
              <p:spPr>
                <a:xfrm>
                  <a:off x="6853489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3" name="Rectangle 672">
                  <a:extLst>
                    <a:ext uri="{FF2B5EF4-FFF2-40B4-BE49-F238E27FC236}">
                      <a16:creationId xmlns:a16="http://schemas.microsoft.com/office/drawing/2014/main" id="{60D45B83-FD81-459B-B712-752E29547762}"/>
                    </a:ext>
                  </a:extLst>
                </p:cNvPr>
                <p:cNvSpPr/>
                <p:nvPr/>
              </p:nvSpPr>
              <p:spPr>
                <a:xfrm>
                  <a:off x="7091233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4" name="Rectangle 673">
                  <a:extLst>
                    <a:ext uri="{FF2B5EF4-FFF2-40B4-BE49-F238E27FC236}">
                      <a16:creationId xmlns:a16="http://schemas.microsoft.com/office/drawing/2014/main" id="{545FD6A9-374D-4784-B421-9D3EE784311E}"/>
                    </a:ext>
                  </a:extLst>
                </p:cNvPr>
                <p:cNvSpPr/>
                <p:nvPr/>
              </p:nvSpPr>
              <p:spPr>
                <a:xfrm>
                  <a:off x="7328977" y="1901414"/>
                  <a:ext cx="237744" cy="237744"/>
                </a:xfrm>
                <a:prstGeom prst="rect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599CB316-3D1B-48DD-9207-231605016084}"/>
                  </a:ext>
                </a:extLst>
              </p:cNvPr>
              <p:cNvSpPr/>
              <p:nvPr/>
            </p:nvSpPr>
            <p:spPr>
              <a:xfrm>
                <a:off x="7712075" y="4152698"/>
                <a:ext cx="237744" cy="23774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Multiplication Sign 663">
                <a:extLst>
                  <a:ext uri="{FF2B5EF4-FFF2-40B4-BE49-F238E27FC236}">
                    <a16:creationId xmlns:a16="http://schemas.microsoft.com/office/drawing/2014/main" id="{01B12D97-76FC-4042-9C24-353E0215BA33}"/>
                  </a:ext>
                </a:extLst>
              </p:cNvPr>
              <p:cNvSpPr/>
              <p:nvPr/>
            </p:nvSpPr>
            <p:spPr>
              <a:xfrm>
                <a:off x="8161337" y="3428447"/>
                <a:ext cx="237744" cy="237744"/>
              </a:xfrm>
              <a:prstGeom prst="mathMultiply">
                <a:avLst/>
              </a:prstGeom>
              <a:solidFill>
                <a:schemeClr val="bg2">
                  <a:lumMod val="50000"/>
                </a:schemeClr>
              </a:solidFill>
              <a:ln w="381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1AD3F17-7286-4AE5-9768-3D04523083A4}"/>
                </a:ext>
              </a:extLst>
            </p:cNvPr>
            <p:cNvGrpSpPr/>
            <p:nvPr/>
          </p:nvGrpSpPr>
          <p:grpSpPr>
            <a:xfrm>
              <a:off x="6187440" y="3747246"/>
              <a:ext cx="1560103" cy="1831678"/>
              <a:chOff x="6187440" y="3747246"/>
              <a:chExt cx="1560103" cy="1831678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A36D96-E9D7-49F7-956C-4D80B15878F8}"/>
                  </a:ext>
                </a:extLst>
              </p:cNvPr>
              <p:cNvSpPr txBox="1"/>
              <p:nvPr/>
            </p:nvSpPr>
            <p:spPr>
              <a:xfrm>
                <a:off x="6187440" y="3747246"/>
                <a:ext cx="15601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/>
                  <a:t>For Model #1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0F5599C-922E-452E-A383-EBC251DAB4DE}"/>
                  </a:ext>
                </a:extLst>
              </p:cNvPr>
              <p:cNvSpPr txBox="1"/>
              <p:nvPr/>
            </p:nvSpPr>
            <p:spPr>
              <a:xfrm>
                <a:off x="6369847" y="3985841"/>
                <a:ext cx="1377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/>
                  <a:t>#2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05FB9DE-0B01-4C3D-A633-67E781750EDE}"/>
                  </a:ext>
                </a:extLst>
              </p:cNvPr>
              <p:cNvSpPr txBox="1"/>
              <p:nvPr/>
            </p:nvSpPr>
            <p:spPr>
              <a:xfrm>
                <a:off x="6369847" y="4463031"/>
                <a:ext cx="1377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/>
                  <a:t>#4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9CF57F1-5B62-489A-B009-A0610B59F393}"/>
                  </a:ext>
                </a:extLst>
              </p:cNvPr>
              <p:cNvSpPr txBox="1"/>
              <p:nvPr/>
            </p:nvSpPr>
            <p:spPr>
              <a:xfrm>
                <a:off x="6369847" y="4224436"/>
                <a:ext cx="1377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/>
                  <a:t>#3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2B3CCC5F-7A85-4450-AB9E-5410D83FE6B9}"/>
                  </a:ext>
                </a:extLst>
              </p:cNvPr>
              <p:cNvSpPr txBox="1"/>
              <p:nvPr/>
            </p:nvSpPr>
            <p:spPr>
              <a:xfrm>
                <a:off x="6369847" y="4701626"/>
                <a:ext cx="1377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/>
                  <a:t>#5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3776094-D430-4E84-BBC4-9D770F4EFB8F}"/>
                  </a:ext>
                </a:extLst>
              </p:cNvPr>
              <p:cNvSpPr txBox="1"/>
              <p:nvPr/>
            </p:nvSpPr>
            <p:spPr>
              <a:xfrm>
                <a:off x="6369847" y="4940221"/>
                <a:ext cx="1377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/>
                  <a:t>#6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E704595-B802-45AE-BD9B-C3CAC7722C45}"/>
                  </a:ext>
                </a:extLst>
              </p:cNvPr>
              <p:cNvSpPr txBox="1"/>
              <p:nvPr/>
            </p:nvSpPr>
            <p:spPr>
              <a:xfrm>
                <a:off x="6369847" y="5178814"/>
                <a:ext cx="1377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/>
                  <a:t>#7</a:t>
                </a:r>
              </a:p>
            </p:txBody>
          </p:sp>
        </p:grpSp>
      </p:grpSp>
      <p:pic>
        <p:nvPicPr>
          <p:cNvPr id="118" name="Picture 11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73C16F3-CACF-4EF5-B881-3A1BCEE1B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08468" y="5990244"/>
            <a:ext cx="815314" cy="815314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ABEFFABA-7D4C-40A4-8DFD-622F64F41F7A}"/>
              </a:ext>
            </a:extLst>
          </p:cNvPr>
          <p:cNvSpPr txBox="1"/>
          <p:nvPr/>
        </p:nvSpPr>
        <p:spPr>
          <a:xfrm>
            <a:off x="4430198" y="6184986"/>
            <a:ext cx="317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else can we fuse?</a:t>
            </a:r>
          </a:p>
        </p:txBody>
      </p:sp>
    </p:spTree>
    <p:extLst>
      <p:ext uri="{BB962C8B-B14F-4D97-AF65-F5344CB8AC3E}">
        <p14:creationId xmlns:p14="http://schemas.microsoft.com/office/powerpoint/2010/main" val="371862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" grpId="0" animBg="1"/>
      <p:bldP spid="736" grpId="0"/>
      <p:bldP spid="737" grpId="0"/>
      <p:bldP spid="1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HFTA: Fused Loss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27</a:t>
            </a:fld>
            <a:endParaRPr lang="en-US" sz="1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944102-C847-4498-8E71-E047E2B13564}"/>
              </a:ext>
            </a:extLst>
          </p:cNvPr>
          <p:cNvSpPr/>
          <p:nvPr/>
        </p:nvSpPr>
        <p:spPr>
          <a:xfrm>
            <a:off x="1475800" y="1647885"/>
            <a:ext cx="1985963" cy="300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" name="TextBox 633">
            <a:extLst>
              <a:ext uri="{FF2B5EF4-FFF2-40B4-BE49-F238E27FC236}">
                <a16:creationId xmlns:a16="http://schemas.microsoft.com/office/drawing/2014/main" id="{C017941A-CA79-4D38-984A-97328084CBDE}"/>
              </a:ext>
            </a:extLst>
          </p:cNvPr>
          <p:cNvSpPr txBox="1"/>
          <p:nvPr/>
        </p:nvSpPr>
        <p:spPr>
          <a:xfrm>
            <a:off x="603504" y="1636776"/>
            <a:ext cx="625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Scaling by # models if the loss is mean-reduced. </a:t>
            </a:r>
            <a:endParaRPr lang="en-US" sz="2800" u="sng" dirty="0"/>
          </a:p>
        </p:txBody>
      </p:sp>
      <p:grpSp>
        <p:nvGrpSpPr>
          <p:cNvPr id="926" name="Group 925">
            <a:extLst>
              <a:ext uri="{FF2B5EF4-FFF2-40B4-BE49-F238E27FC236}">
                <a16:creationId xmlns:a16="http://schemas.microsoft.com/office/drawing/2014/main" id="{DD30ED84-255D-4D98-A761-89B7B6236F31}"/>
              </a:ext>
            </a:extLst>
          </p:cNvPr>
          <p:cNvGrpSpPr/>
          <p:nvPr/>
        </p:nvGrpSpPr>
        <p:grpSpPr>
          <a:xfrm>
            <a:off x="617374" y="2976676"/>
            <a:ext cx="4401529" cy="1426564"/>
            <a:chOff x="1035752" y="1011826"/>
            <a:chExt cx="4401529" cy="1426564"/>
          </a:xfrm>
        </p:grpSpPr>
        <p:sp>
          <p:nvSpPr>
            <p:cNvPr id="927" name="Rectangle 926">
              <a:extLst>
                <a:ext uri="{FF2B5EF4-FFF2-40B4-BE49-F238E27FC236}">
                  <a16:creationId xmlns:a16="http://schemas.microsoft.com/office/drawing/2014/main" id="{C40AA5CF-69E5-46CC-AFEC-F2E6AB791468}"/>
                </a:ext>
              </a:extLst>
            </p:cNvPr>
            <p:cNvSpPr/>
            <p:nvPr/>
          </p:nvSpPr>
          <p:spPr>
            <a:xfrm>
              <a:off x="3895638" y="1896626"/>
              <a:ext cx="734247" cy="5417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Loss</a:t>
              </a:r>
              <a:endParaRPr lang="en-US" b="1"/>
            </a:p>
          </p:txBody>
        </p:sp>
        <p:cxnSp>
          <p:nvCxnSpPr>
            <p:cNvPr id="928" name="Straight Arrow Connector 927">
              <a:extLst>
                <a:ext uri="{FF2B5EF4-FFF2-40B4-BE49-F238E27FC236}">
                  <a16:creationId xmlns:a16="http://schemas.microsoft.com/office/drawing/2014/main" id="{424D4C8D-8A4A-417B-835B-5B8E69F42F05}"/>
                </a:ext>
              </a:extLst>
            </p:cNvPr>
            <p:cNvCxnSpPr>
              <a:cxnSpLocks/>
              <a:stCxn id="929" idx="3"/>
              <a:endCxn id="927" idx="1"/>
            </p:cNvCxnSpPr>
            <p:nvPr/>
          </p:nvCxnSpPr>
          <p:spPr>
            <a:xfrm>
              <a:off x="3302697" y="2167508"/>
              <a:ext cx="592941" cy="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9" name="Rectangle 928">
              <a:extLst>
                <a:ext uri="{FF2B5EF4-FFF2-40B4-BE49-F238E27FC236}">
                  <a16:creationId xmlns:a16="http://schemas.microsoft.com/office/drawing/2014/main" id="{EF7A97EE-66ED-4D5B-95C8-BADEAEC130EB}"/>
                </a:ext>
              </a:extLst>
            </p:cNvPr>
            <p:cNvSpPr/>
            <p:nvPr/>
          </p:nvSpPr>
          <p:spPr>
            <a:xfrm>
              <a:off x="2168190" y="1896626"/>
              <a:ext cx="1134507" cy="5417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Model</a:t>
              </a:r>
              <a:endParaRPr lang="en-US" b="1" baseline="-25000"/>
            </a:p>
          </p:txBody>
        </p:sp>
        <p:sp>
          <p:nvSpPr>
            <p:cNvPr id="930" name="Rectangle 929">
              <a:extLst>
                <a:ext uri="{FF2B5EF4-FFF2-40B4-BE49-F238E27FC236}">
                  <a16:creationId xmlns:a16="http://schemas.microsoft.com/office/drawing/2014/main" id="{F60E8FC9-BA05-475D-B642-F384FA982070}"/>
                </a:ext>
              </a:extLst>
            </p:cNvPr>
            <p:cNvSpPr/>
            <p:nvPr/>
          </p:nvSpPr>
          <p:spPr>
            <a:xfrm>
              <a:off x="1035752" y="1896626"/>
              <a:ext cx="539496" cy="5417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X</a:t>
              </a:r>
              <a:endParaRPr lang="en-US" b="1" baseline="-25000"/>
            </a:p>
          </p:txBody>
        </p:sp>
        <p:sp>
          <p:nvSpPr>
            <p:cNvPr id="931" name="Rectangle 930">
              <a:extLst>
                <a:ext uri="{FF2B5EF4-FFF2-40B4-BE49-F238E27FC236}">
                  <a16:creationId xmlns:a16="http://schemas.microsoft.com/office/drawing/2014/main" id="{DD2C3461-27A1-42A3-AF54-817E0790537C}"/>
                </a:ext>
              </a:extLst>
            </p:cNvPr>
            <p:cNvSpPr/>
            <p:nvPr/>
          </p:nvSpPr>
          <p:spPr>
            <a:xfrm>
              <a:off x="3993013" y="1011826"/>
              <a:ext cx="539496" cy="5417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Y</a:t>
              </a:r>
              <a:endParaRPr lang="en-US" b="1" baseline="-25000"/>
            </a:p>
          </p:txBody>
        </p:sp>
        <p:cxnSp>
          <p:nvCxnSpPr>
            <p:cNvPr id="932" name="Straight Arrow Connector 931">
              <a:extLst>
                <a:ext uri="{FF2B5EF4-FFF2-40B4-BE49-F238E27FC236}">
                  <a16:creationId xmlns:a16="http://schemas.microsoft.com/office/drawing/2014/main" id="{4E91F773-438F-4BCF-96AF-708F7363516F}"/>
                </a:ext>
              </a:extLst>
            </p:cNvPr>
            <p:cNvCxnSpPr>
              <a:cxnSpLocks/>
              <a:stCxn id="930" idx="3"/>
              <a:endCxn id="929" idx="1"/>
            </p:cNvCxnSpPr>
            <p:nvPr/>
          </p:nvCxnSpPr>
          <p:spPr>
            <a:xfrm>
              <a:off x="1575248" y="2167508"/>
              <a:ext cx="592942" cy="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3" name="Straight Arrow Connector 932">
              <a:extLst>
                <a:ext uri="{FF2B5EF4-FFF2-40B4-BE49-F238E27FC236}">
                  <a16:creationId xmlns:a16="http://schemas.microsoft.com/office/drawing/2014/main" id="{7AD696C4-BC99-4835-82C3-0F4795446C64}"/>
                </a:ext>
              </a:extLst>
            </p:cNvPr>
            <p:cNvCxnSpPr>
              <a:cxnSpLocks/>
              <a:stCxn id="931" idx="2"/>
              <a:endCxn id="927" idx="0"/>
            </p:cNvCxnSpPr>
            <p:nvPr/>
          </p:nvCxnSpPr>
          <p:spPr>
            <a:xfrm>
              <a:off x="4262761" y="1553590"/>
              <a:ext cx="1" cy="343036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4" name="TextBox 933">
                  <a:extLst>
                    <a:ext uri="{FF2B5EF4-FFF2-40B4-BE49-F238E27FC236}">
                      <a16:creationId xmlns:a16="http://schemas.microsoft.com/office/drawing/2014/main" id="{F4790261-0811-4BDE-A9A6-2D6475D404CC}"/>
                    </a:ext>
                  </a:extLst>
                </p:cNvPr>
                <p:cNvSpPr txBox="1"/>
                <p:nvPr/>
              </p:nvSpPr>
              <p:spPr>
                <a:xfrm>
                  <a:off x="5080206" y="1936675"/>
                  <a:ext cx="3570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𝓛</m:t>
                        </m:r>
                      </m:oMath>
                    </m:oMathPara>
                  </a14:m>
                  <a:endParaRPr lang="en-US" sz="2400" b="1"/>
                </a:p>
              </p:txBody>
            </p:sp>
          </mc:Choice>
          <mc:Fallback xmlns="">
            <p:sp>
              <p:nvSpPr>
                <p:cNvPr id="934" name="TextBox 933">
                  <a:extLst>
                    <a:ext uri="{FF2B5EF4-FFF2-40B4-BE49-F238E27FC236}">
                      <a16:creationId xmlns:a16="http://schemas.microsoft.com/office/drawing/2014/main" id="{F4790261-0811-4BDE-A9A6-2D6475D404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0206" y="1936675"/>
                  <a:ext cx="357075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3390" r="-101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5" name="Straight Arrow Connector 934">
              <a:extLst>
                <a:ext uri="{FF2B5EF4-FFF2-40B4-BE49-F238E27FC236}">
                  <a16:creationId xmlns:a16="http://schemas.microsoft.com/office/drawing/2014/main" id="{F1D4E25C-1923-4976-8014-00CB333B7142}"/>
                </a:ext>
              </a:extLst>
            </p:cNvPr>
            <p:cNvCxnSpPr>
              <a:cxnSpLocks/>
              <a:stCxn id="927" idx="3"/>
              <a:endCxn id="934" idx="1"/>
            </p:cNvCxnSpPr>
            <p:nvPr/>
          </p:nvCxnSpPr>
          <p:spPr>
            <a:xfrm>
              <a:off x="4629885" y="2167508"/>
              <a:ext cx="450321" cy="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6" name="TextBox 935">
                <a:extLst>
                  <a:ext uri="{FF2B5EF4-FFF2-40B4-BE49-F238E27FC236}">
                    <a16:creationId xmlns:a16="http://schemas.microsoft.com/office/drawing/2014/main" id="{E14EB844-7BA9-47B7-84D0-D17637BCDD76}"/>
                  </a:ext>
                </a:extLst>
              </p:cNvPr>
              <p:cNvSpPr txBox="1"/>
              <p:nvPr/>
            </p:nvSpPr>
            <p:spPr>
              <a:xfrm>
                <a:off x="3220775" y="4403240"/>
                <a:ext cx="1247215" cy="871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936" name="TextBox 935">
                <a:extLst>
                  <a:ext uri="{FF2B5EF4-FFF2-40B4-BE49-F238E27FC236}">
                    <a16:creationId xmlns:a16="http://schemas.microsoft.com/office/drawing/2014/main" id="{E14EB844-7BA9-47B7-84D0-D17637BCD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775" y="4403240"/>
                <a:ext cx="1247215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7" name="Group 936">
            <a:extLst>
              <a:ext uri="{FF2B5EF4-FFF2-40B4-BE49-F238E27FC236}">
                <a16:creationId xmlns:a16="http://schemas.microsoft.com/office/drawing/2014/main" id="{614E0377-3578-490A-B03E-6C739DE0206D}"/>
              </a:ext>
            </a:extLst>
          </p:cNvPr>
          <p:cNvGrpSpPr/>
          <p:nvPr/>
        </p:nvGrpSpPr>
        <p:grpSpPr>
          <a:xfrm>
            <a:off x="6583606" y="2579237"/>
            <a:ext cx="3722810" cy="2984537"/>
            <a:chOff x="1035752" y="3428999"/>
            <a:chExt cx="3722810" cy="2984537"/>
          </a:xfrm>
        </p:grpSpPr>
        <p:sp>
          <p:nvSpPr>
            <p:cNvPr id="938" name="Rectangle 937">
              <a:extLst>
                <a:ext uri="{FF2B5EF4-FFF2-40B4-BE49-F238E27FC236}">
                  <a16:creationId xmlns:a16="http://schemas.microsoft.com/office/drawing/2014/main" id="{D926E8B0-C86F-4838-9DA4-9797915FB76E}"/>
                </a:ext>
              </a:extLst>
            </p:cNvPr>
            <p:cNvSpPr/>
            <p:nvPr/>
          </p:nvSpPr>
          <p:spPr>
            <a:xfrm>
              <a:off x="2168191" y="3428999"/>
              <a:ext cx="1134506" cy="29835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Model</a:t>
              </a:r>
              <a:r>
                <a:rPr lang="en-US" sz="2400" b="1" baseline="-25000"/>
                <a:t>1</a:t>
              </a:r>
              <a:endParaRPr lang="en-US" b="1" baseline="-25000"/>
            </a:p>
          </p:txBody>
        </p:sp>
        <p:sp>
          <p:nvSpPr>
            <p:cNvPr id="939" name="Rectangle 938">
              <a:extLst>
                <a:ext uri="{FF2B5EF4-FFF2-40B4-BE49-F238E27FC236}">
                  <a16:creationId xmlns:a16="http://schemas.microsoft.com/office/drawing/2014/main" id="{977D7255-60A0-4034-A318-3A9C179467A9}"/>
                </a:ext>
              </a:extLst>
            </p:cNvPr>
            <p:cNvSpPr/>
            <p:nvPr/>
          </p:nvSpPr>
          <p:spPr>
            <a:xfrm>
              <a:off x="3765806" y="4483492"/>
              <a:ext cx="992756" cy="8712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Fused Loss</a:t>
              </a:r>
              <a:endParaRPr lang="en-US" b="1"/>
            </a:p>
          </p:txBody>
        </p:sp>
        <p:sp>
          <p:nvSpPr>
            <p:cNvPr id="940" name="Rectangle 939">
              <a:extLst>
                <a:ext uri="{FF2B5EF4-FFF2-40B4-BE49-F238E27FC236}">
                  <a16:creationId xmlns:a16="http://schemas.microsoft.com/office/drawing/2014/main" id="{20AB6BC1-68F1-4703-91A8-1478E8F0C8C8}"/>
                </a:ext>
              </a:extLst>
            </p:cNvPr>
            <p:cNvSpPr/>
            <p:nvPr/>
          </p:nvSpPr>
          <p:spPr>
            <a:xfrm>
              <a:off x="2169803" y="3429000"/>
              <a:ext cx="1134507" cy="5417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Model</a:t>
              </a:r>
              <a:r>
                <a:rPr lang="en-US" sz="2400" b="1" baseline="-25000"/>
                <a:t>1</a:t>
              </a:r>
              <a:endParaRPr lang="en-US" b="1" baseline="-25000"/>
            </a:p>
          </p:txBody>
        </p:sp>
        <p:sp>
          <p:nvSpPr>
            <p:cNvPr id="941" name="Rectangle 940">
              <a:extLst>
                <a:ext uri="{FF2B5EF4-FFF2-40B4-BE49-F238E27FC236}">
                  <a16:creationId xmlns:a16="http://schemas.microsoft.com/office/drawing/2014/main" id="{4A0819E5-99CD-4B0A-8FF5-9B1A510C507F}"/>
                </a:ext>
              </a:extLst>
            </p:cNvPr>
            <p:cNvSpPr/>
            <p:nvPr/>
          </p:nvSpPr>
          <p:spPr>
            <a:xfrm>
              <a:off x="1035752" y="4650479"/>
              <a:ext cx="539496" cy="5417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X</a:t>
              </a:r>
              <a:endParaRPr lang="en-US" b="1" baseline="-25000"/>
            </a:p>
          </p:txBody>
        </p:sp>
        <p:cxnSp>
          <p:nvCxnSpPr>
            <p:cNvPr id="942" name="Straight Arrow Connector 941">
              <a:extLst>
                <a:ext uri="{FF2B5EF4-FFF2-40B4-BE49-F238E27FC236}">
                  <a16:creationId xmlns:a16="http://schemas.microsoft.com/office/drawing/2014/main" id="{A403EEB4-4F07-4377-877A-E9E3A818BBF2}"/>
                </a:ext>
              </a:extLst>
            </p:cNvPr>
            <p:cNvCxnSpPr>
              <a:cxnSpLocks/>
              <a:stCxn id="941" idx="3"/>
              <a:endCxn id="940" idx="1"/>
            </p:cNvCxnSpPr>
            <p:nvPr/>
          </p:nvCxnSpPr>
          <p:spPr>
            <a:xfrm flipV="1">
              <a:off x="1575248" y="3699882"/>
              <a:ext cx="594555" cy="1221479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3" name="Rectangle 942">
              <a:extLst>
                <a:ext uri="{FF2B5EF4-FFF2-40B4-BE49-F238E27FC236}">
                  <a16:creationId xmlns:a16="http://schemas.microsoft.com/office/drawing/2014/main" id="{FE978BB9-F3CC-452D-965E-5A01095D2748}"/>
                </a:ext>
              </a:extLst>
            </p:cNvPr>
            <p:cNvSpPr/>
            <p:nvPr/>
          </p:nvSpPr>
          <p:spPr>
            <a:xfrm>
              <a:off x="2169803" y="4039693"/>
              <a:ext cx="1134507" cy="5417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Model</a:t>
              </a:r>
              <a:r>
                <a:rPr lang="en-US" sz="2400" b="1" baseline="-25000"/>
                <a:t>2</a:t>
              </a:r>
              <a:endParaRPr lang="en-US" b="1" baseline="-25000"/>
            </a:p>
          </p:txBody>
        </p:sp>
        <p:sp>
          <p:nvSpPr>
            <p:cNvPr id="944" name="Rectangle 943">
              <a:extLst>
                <a:ext uri="{FF2B5EF4-FFF2-40B4-BE49-F238E27FC236}">
                  <a16:creationId xmlns:a16="http://schemas.microsoft.com/office/drawing/2014/main" id="{1524A491-5B64-4EF8-96E7-6C69598321A3}"/>
                </a:ext>
              </a:extLst>
            </p:cNvPr>
            <p:cNvSpPr/>
            <p:nvPr/>
          </p:nvSpPr>
          <p:spPr>
            <a:xfrm>
              <a:off x="2169803" y="4650386"/>
              <a:ext cx="1134507" cy="5417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Model</a:t>
              </a:r>
              <a:r>
                <a:rPr lang="en-US" sz="2400" b="1" baseline="-25000"/>
                <a:t>3</a:t>
              </a:r>
              <a:endParaRPr lang="en-US" b="1" baseline="-25000"/>
            </a:p>
          </p:txBody>
        </p:sp>
        <p:sp>
          <p:nvSpPr>
            <p:cNvPr id="945" name="Rectangle 944">
              <a:extLst>
                <a:ext uri="{FF2B5EF4-FFF2-40B4-BE49-F238E27FC236}">
                  <a16:creationId xmlns:a16="http://schemas.microsoft.com/office/drawing/2014/main" id="{F2533129-8FAC-40DC-B6E7-6DDF817D92E3}"/>
                </a:ext>
              </a:extLst>
            </p:cNvPr>
            <p:cNvSpPr/>
            <p:nvPr/>
          </p:nvSpPr>
          <p:spPr>
            <a:xfrm>
              <a:off x="2169803" y="5871772"/>
              <a:ext cx="1134507" cy="5417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err="1"/>
                <a:t>Model</a:t>
              </a:r>
              <a:r>
                <a:rPr lang="en-US" sz="2400" b="1" baseline="-25000" err="1"/>
                <a:t>b</a:t>
              </a:r>
              <a:endParaRPr lang="en-US" b="1" baseline="-25000"/>
            </a:p>
          </p:txBody>
        </p:sp>
        <p:cxnSp>
          <p:nvCxnSpPr>
            <p:cNvPr id="946" name="Straight Arrow Connector 945">
              <a:extLst>
                <a:ext uri="{FF2B5EF4-FFF2-40B4-BE49-F238E27FC236}">
                  <a16:creationId xmlns:a16="http://schemas.microsoft.com/office/drawing/2014/main" id="{3415FDA8-BFF4-43CC-9BE2-AD3086CF5490}"/>
                </a:ext>
              </a:extLst>
            </p:cNvPr>
            <p:cNvCxnSpPr>
              <a:cxnSpLocks/>
              <a:stCxn id="941" idx="3"/>
              <a:endCxn id="943" idx="1"/>
            </p:cNvCxnSpPr>
            <p:nvPr/>
          </p:nvCxnSpPr>
          <p:spPr>
            <a:xfrm flipV="1">
              <a:off x="1575248" y="4310575"/>
              <a:ext cx="594555" cy="610786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7" name="Straight Arrow Connector 946">
              <a:extLst>
                <a:ext uri="{FF2B5EF4-FFF2-40B4-BE49-F238E27FC236}">
                  <a16:creationId xmlns:a16="http://schemas.microsoft.com/office/drawing/2014/main" id="{8397FED3-078F-45B5-BA0E-9857FF733A2E}"/>
                </a:ext>
              </a:extLst>
            </p:cNvPr>
            <p:cNvCxnSpPr>
              <a:cxnSpLocks/>
              <a:stCxn id="941" idx="3"/>
              <a:endCxn id="944" idx="1"/>
            </p:cNvCxnSpPr>
            <p:nvPr/>
          </p:nvCxnSpPr>
          <p:spPr>
            <a:xfrm flipV="1">
              <a:off x="1575248" y="4921268"/>
              <a:ext cx="594555" cy="93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8" name="Straight Arrow Connector 947">
              <a:extLst>
                <a:ext uri="{FF2B5EF4-FFF2-40B4-BE49-F238E27FC236}">
                  <a16:creationId xmlns:a16="http://schemas.microsoft.com/office/drawing/2014/main" id="{C9B849B8-E57F-4A3C-BF6A-A07A8D688269}"/>
                </a:ext>
              </a:extLst>
            </p:cNvPr>
            <p:cNvCxnSpPr>
              <a:cxnSpLocks/>
              <a:stCxn id="941" idx="3"/>
              <a:endCxn id="950" idx="1"/>
            </p:cNvCxnSpPr>
            <p:nvPr/>
          </p:nvCxnSpPr>
          <p:spPr>
            <a:xfrm>
              <a:off x="1575248" y="4921361"/>
              <a:ext cx="594781" cy="61060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9" name="Straight Arrow Connector 948">
              <a:extLst>
                <a:ext uri="{FF2B5EF4-FFF2-40B4-BE49-F238E27FC236}">
                  <a16:creationId xmlns:a16="http://schemas.microsoft.com/office/drawing/2014/main" id="{359E2A15-47A7-45E9-A772-67595D6D6815}"/>
                </a:ext>
              </a:extLst>
            </p:cNvPr>
            <p:cNvCxnSpPr>
              <a:cxnSpLocks/>
              <a:stCxn id="941" idx="3"/>
              <a:endCxn id="945" idx="1"/>
            </p:cNvCxnSpPr>
            <p:nvPr/>
          </p:nvCxnSpPr>
          <p:spPr>
            <a:xfrm>
              <a:off x="1575248" y="4921361"/>
              <a:ext cx="594555" cy="1221293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0" name="Rectangle 949">
              <a:extLst>
                <a:ext uri="{FF2B5EF4-FFF2-40B4-BE49-F238E27FC236}">
                  <a16:creationId xmlns:a16="http://schemas.microsoft.com/office/drawing/2014/main" id="{224B3D78-0308-42AB-8E89-580FAE61744D}"/>
                </a:ext>
              </a:extLst>
            </p:cNvPr>
            <p:cNvSpPr/>
            <p:nvPr/>
          </p:nvSpPr>
          <p:spPr>
            <a:xfrm>
              <a:off x="2170029" y="5261079"/>
              <a:ext cx="1134507" cy="541764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…</a:t>
              </a:r>
              <a:endParaRPr lang="en-US" b="1" baseline="-25000">
                <a:solidFill>
                  <a:schemeClr val="tx1"/>
                </a:solidFill>
              </a:endParaRPr>
            </a:p>
          </p:txBody>
        </p:sp>
        <p:cxnSp>
          <p:nvCxnSpPr>
            <p:cNvPr id="951" name="Straight Arrow Connector 950">
              <a:extLst>
                <a:ext uri="{FF2B5EF4-FFF2-40B4-BE49-F238E27FC236}">
                  <a16:creationId xmlns:a16="http://schemas.microsoft.com/office/drawing/2014/main" id="{A1AC3CDD-D324-4889-8216-72D05EFE9362}"/>
                </a:ext>
              </a:extLst>
            </p:cNvPr>
            <p:cNvCxnSpPr>
              <a:cxnSpLocks/>
              <a:stCxn id="940" idx="3"/>
              <a:endCxn id="939" idx="1"/>
            </p:cNvCxnSpPr>
            <p:nvPr/>
          </p:nvCxnSpPr>
          <p:spPr>
            <a:xfrm>
              <a:off x="3304310" y="3699882"/>
              <a:ext cx="461496" cy="121921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2" name="Straight Arrow Connector 951">
              <a:extLst>
                <a:ext uri="{FF2B5EF4-FFF2-40B4-BE49-F238E27FC236}">
                  <a16:creationId xmlns:a16="http://schemas.microsoft.com/office/drawing/2014/main" id="{E44BF62A-5F3E-48CB-87B1-A22D44A1175B}"/>
                </a:ext>
              </a:extLst>
            </p:cNvPr>
            <p:cNvCxnSpPr>
              <a:cxnSpLocks/>
              <a:stCxn id="943" idx="3"/>
              <a:endCxn id="939" idx="1"/>
            </p:cNvCxnSpPr>
            <p:nvPr/>
          </p:nvCxnSpPr>
          <p:spPr>
            <a:xfrm>
              <a:off x="3304310" y="4310575"/>
              <a:ext cx="461496" cy="608517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3" name="Straight Arrow Connector 952">
              <a:extLst>
                <a:ext uri="{FF2B5EF4-FFF2-40B4-BE49-F238E27FC236}">
                  <a16:creationId xmlns:a16="http://schemas.microsoft.com/office/drawing/2014/main" id="{D86395DB-70BC-49AC-9F62-39AB54FDE448}"/>
                </a:ext>
              </a:extLst>
            </p:cNvPr>
            <p:cNvCxnSpPr>
              <a:cxnSpLocks/>
              <a:stCxn id="944" idx="3"/>
              <a:endCxn id="939" idx="1"/>
            </p:cNvCxnSpPr>
            <p:nvPr/>
          </p:nvCxnSpPr>
          <p:spPr>
            <a:xfrm flipV="1">
              <a:off x="3304310" y="4919092"/>
              <a:ext cx="461496" cy="2176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4" name="Straight Arrow Connector 953">
              <a:extLst>
                <a:ext uri="{FF2B5EF4-FFF2-40B4-BE49-F238E27FC236}">
                  <a16:creationId xmlns:a16="http://schemas.microsoft.com/office/drawing/2014/main" id="{CECA0929-ACB9-4E2E-AACE-1AE0CAC40F22}"/>
                </a:ext>
              </a:extLst>
            </p:cNvPr>
            <p:cNvCxnSpPr>
              <a:cxnSpLocks/>
              <a:stCxn id="950" idx="3"/>
              <a:endCxn id="939" idx="1"/>
            </p:cNvCxnSpPr>
            <p:nvPr/>
          </p:nvCxnSpPr>
          <p:spPr>
            <a:xfrm flipV="1">
              <a:off x="3304536" y="4919092"/>
              <a:ext cx="461270" cy="612869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5" name="Straight Arrow Connector 954">
              <a:extLst>
                <a:ext uri="{FF2B5EF4-FFF2-40B4-BE49-F238E27FC236}">
                  <a16:creationId xmlns:a16="http://schemas.microsoft.com/office/drawing/2014/main" id="{B0E0167F-0258-49F4-B425-14790BC96862}"/>
                </a:ext>
              </a:extLst>
            </p:cNvPr>
            <p:cNvCxnSpPr>
              <a:cxnSpLocks/>
              <a:stCxn id="945" idx="3"/>
              <a:endCxn id="939" idx="1"/>
            </p:cNvCxnSpPr>
            <p:nvPr/>
          </p:nvCxnSpPr>
          <p:spPr>
            <a:xfrm flipV="1">
              <a:off x="3304310" y="4919092"/>
              <a:ext cx="461496" cy="1223562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6" name="Rectangle 955">
              <a:extLst>
                <a:ext uri="{FF2B5EF4-FFF2-40B4-BE49-F238E27FC236}">
                  <a16:creationId xmlns:a16="http://schemas.microsoft.com/office/drawing/2014/main" id="{180DB439-A583-424E-B3B0-F51A437FCFE5}"/>
                </a:ext>
              </a:extLst>
            </p:cNvPr>
            <p:cNvSpPr/>
            <p:nvPr/>
          </p:nvSpPr>
          <p:spPr>
            <a:xfrm>
              <a:off x="3989704" y="3758437"/>
              <a:ext cx="539496" cy="5417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Y</a:t>
              </a:r>
              <a:endParaRPr lang="en-US" b="1" baseline="-25000"/>
            </a:p>
          </p:txBody>
        </p:sp>
        <p:cxnSp>
          <p:nvCxnSpPr>
            <p:cNvPr id="957" name="Straight Arrow Connector 956">
              <a:extLst>
                <a:ext uri="{FF2B5EF4-FFF2-40B4-BE49-F238E27FC236}">
                  <a16:creationId xmlns:a16="http://schemas.microsoft.com/office/drawing/2014/main" id="{469CCC35-09AE-41A3-BA08-CC67E6072692}"/>
                </a:ext>
              </a:extLst>
            </p:cNvPr>
            <p:cNvCxnSpPr>
              <a:cxnSpLocks/>
              <a:stCxn id="956" idx="2"/>
              <a:endCxn id="939" idx="0"/>
            </p:cNvCxnSpPr>
            <p:nvPr/>
          </p:nvCxnSpPr>
          <p:spPr>
            <a:xfrm>
              <a:off x="4259452" y="4300201"/>
              <a:ext cx="2732" cy="183291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8" name="TextBox 957">
                <a:extLst>
                  <a:ext uri="{FF2B5EF4-FFF2-40B4-BE49-F238E27FC236}">
                    <a16:creationId xmlns:a16="http://schemas.microsoft.com/office/drawing/2014/main" id="{BB0149F1-86AA-4AE5-A4D9-9A01683F6103}"/>
                  </a:ext>
                </a:extLst>
              </p:cNvPr>
              <p:cNvSpPr txBox="1"/>
              <p:nvPr/>
            </p:nvSpPr>
            <p:spPr>
              <a:xfrm>
                <a:off x="11247128" y="3838496"/>
                <a:ext cx="3570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𝓛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958" name="TextBox 957">
                <a:extLst>
                  <a:ext uri="{FF2B5EF4-FFF2-40B4-BE49-F238E27FC236}">
                    <a16:creationId xmlns:a16="http://schemas.microsoft.com/office/drawing/2014/main" id="{BB0149F1-86AA-4AE5-A4D9-9A01683F6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7128" y="3838496"/>
                <a:ext cx="357075" cy="461665"/>
              </a:xfrm>
              <a:prstGeom prst="rect">
                <a:avLst/>
              </a:prstGeom>
              <a:blipFill>
                <a:blip r:embed="rId5"/>
                <a:stretch>
                  <a:fillRect l="-3390" r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9" name="Flowchart: Summing Junction 958">
            <a:extLst>
              <a:ext uri="{FF2B5EF4-FFF2-40B4-BE49-F238E27FC236}">
                <a16:creationId xmlns:a16="http://schemas.microsoft.com/office/drawing/2014/main" id="{9E358B6A-093F-48FF-8E5B-8F8DC47EBD54}"/>
              </a:ext>
            </a:extLst>
          </p:cNvPr>
          <p:cNvSpPr/>
          <p:nvPr/>
        </p:nvSpPr>
        <p:spPr>
          <a:xfrm>
            <a:off x="10634264" y="3908098"/>
            <a:ext cx="320040" cy="322463"/>
          </a:xfrm>
          <a:prstGeom prst="flowChartSummingJunction">
            <a:avLst/>
          </a:prstGeom>
          <a:solidFill>
            <a:schemeClr val="accent5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0" name="Straight Arrow Connector 959">
            <a:extLst>
              <a:ext uri="{FF2B5EF4-FFF2-40B4-BE49-F238E27FC236}">
                <a16:creationId xmlns:a16="http://schemas.microsoft.com/office/drawing/2014/main" id="{B13FEBD6-84F9-4F76-B051-9A788008CD50}"/>
              </a:ext>
            </a:extLst>
          </p:cNvPr>
          <p:cNvCxnSpPr>
            <a:cxnSpLocks/>
            <a:stCxn id="939" idx="3"/>
            <a:endCxn id="959" idx="2"/>
          </p:cNvCxnSpPr>
          <p:nvPr/>
        </p:nvCxnSpPr>
        <p:spPr>
          <a:xfrm>
            <a:off x="10306416" y="4069330"/>
            <a:ext cx="327848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1" name="Straight Arrow Connector 960">
            <a:extLst>
              <a:ext uri="{FF2B5EF4-FFF2-40B4-BE49-F238E27FC236}">
                <a16:creationId xmlns:a16="http://schemas.microsoft.com/office/drawing/2014/main" id="{0A793B17-E93F-4169-95C3-AD051F7C5D47}"/>
              </a:ext>
            </a:extLst>
          </p:cNvPr>
          <p:cNvCxnSpPr>
            <a:cxnSpLocks/>
            <a:stCxn id="963" idx="0"/>
            <a:endCxn id="959" idx="4"/>
          </p:cNvCxnSpPr>
          <p:nvPr/>
        </p:nvCxnSpPr>
        <p:spPr>
          <a:xfrm flipV="1">
            <a:off x="10794284" y="4230561"/>
            <a:ext cx="0" cy="448899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2" name="Straight Arrow Connector 961">
            <a:extLst>
              <a:ext uri="{FF2B5EF4-FFF2-40B4-BE49-F238E27FC236}">
                <a16:creationId xmlns:a16="http://schemas.microsoft.com/office/drawing/2014/main" id="{1899EFAE-3920-4617-9F06-F707CB977225}"/>
              </a:ext>
            </a:extLst>
          </p:cNvPr>
          <p:cNvCxnSpPr>
            <a:cxnSpLocks/>
            <a:stCxn id="959" idx="6"/>
            <a:endCxn id="958" idx="1"/>
          </p:cNvCxnSpPr>
          <p:nvPr/>
        </p:nvCxnSpPr>
        <p:spPr>
          <a:xfrm flipV="1">
            <a:off x="10954304" y="4069329"/>
            <a:ext cx="292824" cy="1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3" name="Rectangle 962">
            <a:extLst>
              <a:ext uri="{FF2B5EF4-FFF2-40B4-BE49-F238E27FC236}">
                <a16:creationId xmlns:a16="http://schemas.microsoft.com/office/drawing/2014/main" id="{D025D94C-DBD0-4255-A6A4-00ECF5D6CAA6}"/>
              </a:ext>
            </a:extLst>
          </p:cNvPr>
          <p:cNvSpPr/>
          <p:nvPr/>
        </p:nvSpPr>
        <p:spPr>
          <a:xfrm>
            <a:off x="10524536" y="4679460"/>
            <a:ext cx="539496" cy="54176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b</a:t>
            </a:r>
            <a:endParaRPr lang="en-US" b="1" baseline="-25000"/>
          </a:p>
        </p:txBody>
      </p:sp>
      <p:sp>
        <p:nvSpPr>
          <p:cNvPr id="964" name="Left Brace 963">
            <a:extLst>
              <a:ext uri="{FF2B5EF4-FFF2-40B4-BE49-F238E27FC236}">
                <a16:creationId xmlns:a16="http://schemas.microsoft.com/office/drawing/2014/main" id="{5CB8E917-D11B-4CAD-8863-97BE2591F6F2}"/>
              </a:ext>
            </a:extLst>
          </p:cNvPr>
          <p:cNvSpPr/>
          <p:nvPr/>
        </p:nvSpPr>
        <p:spPr>
          <a:xfrm rot="10800000">
            <a:off x="9006491" y="2579236"/>
            <a:ext cx="272145" cy="2983502"/>
          </a:xfrm>
          <a:prstGeom prst="leftBrace">
            <a:avLst>
              <a:gd name="adj1" fmla="val 274678"/>
              <a:gd name="adj2" fmla="val 28853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5" name="Connector: Elbow 964">
            <a:extLst>
              <a:ext uri="{FF2B5EF4-FFF2-40B4-BE49-F238E27FC236}">
                <a16:creationId xmlns:a16="http://schemas.microsoft.com/office/drawing/2014/main" id="{37361570-771A-499C-8B95-2654D34BAA0F}"/>
              </a:ext>
            </a:extLst>
          </p:cNvPr>
          <p:cNvCxnSpPr>
            <a:stCxn id="964" idx="1"/>
            <a:endCxn id="963" idx="1"/>
          </p:cNvCxnSpPr>
          <p:nvPr/>
        </p:nvCxnSpPr>
        <p:spPr>
          <a:xfrm>
            <a:off x="9278636" y="4701908"/>
            <a:ext cx="1245900" cy="248434"/>
          </a:xfrm>
          <a:prstGeom prst="bentConnector3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6" name="Arrow: Down 965">
            <a:extLst>
              <a:ext uri="{FF2B5EF4-FFF2-40B4-BE49-F238E27FC236}">
                <a16:creationId xmlns:a16="http://schemas.microsoft.com/office/drawing/2014/main" id="{82F2A11B-7068-4CD6-81BA-05E768A44608}"/>
              </a:ext>
            </a:extLst>
          </p:cNvPr>
          <p:cNvSpPr/>
          <p:nvPr/>
        </p:nvSpPr>
        <p:spPr>
          <a:xfrm rot="16200000">
            <a:off x="5571869" y="3770896"/>
            <a:ext cx="475488" cy="734247"/>
          </a:xfrm>
          <a:prstGeom prst="downArrow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3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" grpId="0"/>
      <p:bldP spid="936" grpId="0"/>
      <p:bldP spid="958" grpId="0"/>
      <p:bldP spid="959" grpId="0" animBg="1"/>
      <p:bldP spid="963" grpId="0" animBg="1"/>
      <p:bldP spid="964" grpId="0" animBg="1"/>
      <p:bldP spid="96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No Impact on Convergence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28</a:t>
            </a:fld>
            <a:endParaRPr lang="en-US" sz="1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944102-C847-4498-8E71-E047E2B13564}"/>
              </a:ext>
            </a:extLst>
          </p:cNvPr>
          <p:cNvSpPr/>
          <p:nvPr/>
        </p:nvSpPr>
        <p:spPr>
          <a:xfrm>
            <a:off x="1475800" y="1647885"/>
            <a:ext cx="1985963" cy="300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TextBox 737">
            <a:extLst>
              <a:ext uri="{FF2B5EF4-FFF2-40B4-BE49-F238E27FC236}">
                <a16:creationId xmlns:a16="http://schemas.microsoft.com/office/drawing/2014/main" id="{A4EF0C94-27E9-49C3-8364-13ACA4117A2A}"/>
              </a:ext>
            </a:extLst>
          </p:cNvPr>
          <p:cNvSpPr txBox="1"/>
          <p:nvPr/>
        </p:nvSpPr>
        <p:spPr>
          <a:xfrm>
            <a:off x="603504" y="1460504"/>
            <a:ext cx="5863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Mathematically Equivalent Transformations</a:t>
            </a:r>
            <a:endParaRPr lang="en-US" sz="2000" dirty="0"/>
          </a:p>
        </p:txBody>
      </p:sp>
      <p:graphicFrame>
        <p:nvGraphicFramePr>
          <p:cNvPr id="740" name="Chart 739">
            <a:extLst>
              <a:ext uri="{FF2B5EF4-FFF2-40B4-BE49-F238E27FC236}">
                <a16:creationId xmlns:a16="http://schemas.microsoft.com/office/drawing/2014/main" id="{D3891547-5D86-4367-8D92-75DD2EBAC0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420280"/>
              </p:ext>
            </p:extLst>
          </p:nvPr>
        </p:nvGraphicFramePr>
        <p:xfrm>
          <a:off x="3435284" y="1346195"/>
          <a:ext cx="5175316" cy="4937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A33D1F57-02C5-4299-A515-F62316E82029}"/>
              </a:ext>
            </a:extLst>
          </p:cNvPr>
          <p:cNvGrpSpPr/>
          <p:nvPr/>
        </p:nvGrpSpPr>
        <p:grpSpPr>
          <a:xfrm>
            <a:off x="975369" y="2045586"/>
            <a:ext cx="1875608" cy="1050339"/>
            <a:chOff x="975369" y="2321011"/>
            <a:chExt cx="1875608" cy="1050339"/>
          </a:xfrm>
        </p:grpSpPr>
        <p:pic>
          <p:nvPicPr>
            <p:cNvPr id="7" name="Picture 6" descr="A picture containing text, electronics, circuit&#10;&#10;Description automatically generated">
              <a:extLst>
                <a:ext uri="{FF2B5EF4-FFF2-40B4-BE49-F238E27FC236}">
                  <a16:creationId xmlns:a16="http://schemas.microsoft.com/office/drawing/2014/main" id="{CD4FD01B-5249-409A-AC47-E8ED4BAEB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9" y="2321011"/>
              <a:ext cx="1875608" cy="1050339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16CF954-265B-4FDA-A82F-EB28051CB064}"/>
                </a:ext>
              </a:extLst>
            </p:cNvPr>
            <p:cNvGrpSpPr/>
            <p:nvPr/>
          </p:nvGrpSpPr>
          <p:grpSpPr>
            <a:xfrm>
              <a:off x="1043892" y="2677246"/>
              <a:ext cx="1747838" cy="337869"/>
              <a:chOff x="3800476" y="4911441"/>
              <a:chExt cx="1747838" cy="33786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18DDBF2-971C-465F-8354-AFB8ED0A271D}"/>
                  </a:ext>
                </a:extLst>
              </p:cNvPr>
              <p:cNvSpPr/>
              <p:nvPr/>
            </p:nvSpPr>
            <p:spPr>
              <a:xfrm>
                <a:off x="3800476" y="4911441"/>
                <a:ext cx="1747838" cy="3378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45DD06-F8D8-4B55-821C-8E38AA7F2D27}"/>
                  </a:ext>
                </a:extLst>
              </p:cNvPr>
              <p:cNvSpPr/>
              <p:nvPr/>
            </p:nvSpPr>
            <p:spPr>
              <a:xfrm>
                <a:off x="4763246" y="4957152"/>
                <a:ext cx="279601" cy="2235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49AA4CA-BDAC-41CB-9536-80572821E01C}"/>
                  </a:ext>
                </a:extLst>
              </p:cNvPr>
              <p:cNvSpPr/>
              <p:nvPr/>
            </p:nvSpPr>
            <p:spPr>
              <a:xfrm>
                <a:off x="5229824" y="4957152"/>
                <a:ext cx="237527" cy="2235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EB70D3-2E35-46AB-9D01-7C5ABA5D5E16}"/>
                  </a:ext>
                </a:extLst>
              </p:cNvPr>
              <p:cNvSpPr/>
              <p:nvPr/>
            </p:nvSpPr>
            <p:spPr>
              <a:xfrm>
                <a:off x="4296668" y="4957152"/>
                <a:ext cx="279601" cy="2235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EA1BC87-85BC-437A-9FEC-2BA07EDF1AA0}"/>
                  </a:ext>
                </a:extLst>
              </p:cNvPr>
              <p:cNvSpPr/>
              <p:nvPr/>
            </p:nvSpPr>
            <p:spPr>
              <a:xfrm>
                <a:off x="3843338" y="4957152"/>
                <a:ext cx="261853" cy="2235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DFF846FF-3567-4512-B1C7-5C23EA0BEB88}"/>
                  </a:ext>
                </a:extLst>
              </p:cNvPr>
              <p:cNvCxnSpPr>
                <a:cxnSpLocks/>
                <a:stCxn id="13" idx="3"/>
                <a:endCxn id="12" idx="1"/>
              </p:cNvCxnSpPr>
              <p:nvPr/>
            </p:nvCxnSpPr>
            <p:spPr>
              <a:xfrm>
                <a:off x="4105191" y="5068929"/>
                <a:ext cx="191477" cy="0"/>
              </a:xfrm>
              <a:prstGeom prst="straightConnector1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13E3A791-C359-4E24-942B-00FCC91AADF3}"/>
                  </a:ext>
                </a:extLst>
              </p:cNvPr>
              <p:cNvCxnSpPr>
                <a:cxnSpLocks/>
                <a:stCxn id="12" idx="3"/>
                <a:endCxn id="10" idx="1"/>
              </p:cNvCxnSpPr>
              <p:nvPr/>
            </p:nvCxnSpPr>
            <p:spPr>
              <a:xfrm>
                <a:off x="4576269" y="5068929"/>
                <a:ext cx="186977" cy="0"/>
              </a:xfrm>
              <a:prstGeom prst="straightConnector1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951FBB1E-44BD-4453-BE2C-B36D5839B4FF}"/>
                  </a:ext>
                </a:extLst>
              </p:cNvPr>
              <p:cNvCxnSpPr>
                <a:cxnSpLocks/>
                <a:stCxn id="10" idx="3"/>
                <a:endCxn id="11" idx="1"/>
              </p:cNvCxnSpPr>
              <p:nvPr/>
            </p:nvCxnSpPr>
            <p:spPr>
              <a:xfrm>
                <a:off x="5042847" y="5068929"/>
                <a:ext cx="186977" cy="0"/>
              </a:xfrm>
              <a:prstGeom prst="straightConnector1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D530F3D-8481-41E1-9EE9-99799FD8A8AA}"/>
              </a:ext>
            </a:extLst>
          </p:cNvPr>
          <p:cNvGrpSpPr/>
          <p:nvPr/>
        </p:nvGrpSpPr>
        <p:grpSpPr>
          <a:xfrm>
            <a:off x="975369" y="3433796"/>
            <a:ext cx="1875608" cy="1050339"/>
            <a:chOff x="975369" y="3709221"/>
            <a:chExt cx="1875608" cy="1050339"/>
          </a:xfrm>
        </p:grpSpPr>
        <p:pic>
          <p:nvPicPr>
            <p:cNvPr id="17" name="Picture 16" descr="A picture containing text, electronics, circuit&#10;&#10;Description automatically generated">
              <a:extLst>
                <a:ext uri="{FF2B5EF4-FFF2-40B4-BE49-F238E27FC236}">
                  <a16:creationId xmlns:a16="http://schemas.microsoft.com/office/drawing/2014/main" id="{29FAD63F-E610-41BC-A6DB-C793CCC12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9" y="3709221"/>
              <a:ext cx="1875608" cy="1050339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F6FCD65-3CE5-4EF6-8396-CF9B78E70A95}"/>
                </a:ext>
              </a:extLst>
            </p:cNvPr>
            <p:cNvGrpSpPr/>
            <p:nvPr/>
          </p:nvGrpSpPr>
          <p:grpSpPr>
            <a:xfrm>
              <a:off x="1043892" y="4065456"/>
              <a:ext cx="1747838" cy="337869"/>
              <a:chOff x="3800476" y="6073557"/>
              <a:chExt cx="1747838" cy="33786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F113C93-C1FE-43BA-A2C0-98621FA1CB1A}"/>
                  </a:ext>
                </a:extLst>
              </p:cNvPr>
              <p:cNvSpPr/>
              <p:nvPr/>
            </p:nvSpPr>
            <p:spPr>
              <a:xfrm>
                <a:off x="3800476" y="6073557"/>
                <a:ext cx="1747838" cy="337869"/>
              </a:xfrm>
              <a:prstGeom prst="rect">
                <a:avLst/>
              </a:prstGeom>
              <a:solidFill>
                <a:srgbClr val="C5E0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BDC8FA0-3C2E-49C8-8D0B-A719F875A2BE}"/>
                  </a:ext>
                </a:extLst>
              </p:cNvPr>
              <p:cNvSpPr/>
              <p:nvPr/>
            </p:nvSpPr>
            <p:spPr>
              <a:xfrm>
                <a:off x="4763246" y="6119268"/>
                <a:ext cx="279601" cy="223554"/>
              </a:xfrm>
              <a:prstGeom prst="rect">
                <a:avLst/>
              </a:prstGeom>
              <a:solidFill>
                <a:srgbClr val="548235"/>
              </a:solidFill>
              <a:ln w="19050">
                <a:solidFill>
                  <a:srgbClr val="3857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3EE8AA9-66F2-4A2A-A6C3-08F40658926C}"/>
                  </a:ext>
                </a:extLst>
              </p:cNvPr>
              <p:cNvSpPr/>
              <p:nvPr/>
            </p:nvSpPr>
            <p:spPr>
              <a:xfrm>
                <a:off x="5229824" y="6119268"/>
                <a:ext cx="237527" cy="223554"/>
              </a:xfrm>
              <a:prstGeom prst="rect">
                <a:avLst/>
              </a:prstGeom>
              <a:solidFill>
                <a:srgbClr val="548235"/>
              </a:solidFill>
              <a:ln w="19050">
                <a:solidFill>
                  <a:srgbClr val="3857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0E92811-69CA-4885-AB82-7C03F356D6F7}"/>
                  </a:ext>
                </a:extLst>
              </p:cNvPr>
              <p:cNvSpPr/>
              <p:nvPr/>
            </p:nvSpPr>
            <p:spPr>
              <a:xfrm>
                <a:off x="4296668" y="6119268"/>
                <a:ext cx="279601" cy="223554"/>
              </a:xfrm>
              <a:prstGeom prst="rect">
                <a:avLst/>
              </a:prstGeom>
              <a:solidFill>
                <a:srgbClr val="548235"/>
              </a:solidFill>
              <a:ln w="19050">
                <a:solidFill>
                  <a:srgbClr val="3857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0507382-2C33-4C31-B86E-1CB1FDFB8D3F}"/>
                  </a:ext>
                </a:extLst>
              </p:cNvPr>
              <p:cNvSpPr/>
              <p:nvPr/>
            </p:nvSpPr>
            <p:spPr>
              <a:xfrm>
                <a:off x="3843338" y="6119268"/>
                <a:ext cx="261853" cy="223554"/>
              </a:xfrm>
              <a:prstGeom prst="rect">
                <a:avLst/>
              </a:prstGeom>
              <a:solidFill>
                <a:srgbClr val="548235"/>
              </a:solidFill>
              <a:ln w="19050">
                <a:solidFill>
                  <a:srgbClr val="3857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033EF943-2982-46B8-9707-4879D90EA3D2}"/>
                  </a:ext>
                </a:extLst>
              </p:cNvPr>
              <p:cNvCxnSpPr>
                <a:cxnSpLocks/>
                <a:stCxn id="23" idx="3"/>
                <a:endCxn id="22" idx="1"/>
              </p:cNvCxnSpPr>
              <p:nvPr/>
            </p:nvCxnSpPr>
            <p:spPr>
              <a:xfrm>
                <a:off x="4105191" y="6231045"/>
                <a:ext cx="191477" cy="0"/>
              </a:xfrm>
              <a:prstGeom prst="straightConnector1">
                <a:avLst/>
              </a:prstGeom>
              <a:ln w="19050">
                <a:solidFill>
                  <a:srgbClr val="385723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71546BAE-A548-44BC-9BB1-C6F8072AE338}"/>
                  </a:ext>
                </a:extLst>
              </p:cNvPr>
              <p:cNvCxnSpPr>
                <a:cxnSpLocks/>
                <a:stCxn id="22" idx="3"/>
                <a:endCxn id="20" idx="1"/>
              </p:cNvCxnSpPr>
              <p:nvPr/>
            </p:nvCxnSpPr>
            <p:spPr>
              <a:xfrm>
                <a:off x="4576269" y="6231045"/>
                <a:ext cx="186977" cy="0"/>
              </a:xfrm>
              <a:prstGeom prst="straightConnector1">
                <a:avLst/>
              </a:prstGeom>
              <a:ln w="19050">
                <a:solidFill>
                  <a:srgbClr val="385723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2EF3211-189B-4C99-934F-488BF92C69E3}"/>
                  </a:ext>
                </a:extLst>
              </p:cNvPr>
              <p:cNvCxnSpPr>
                <a:cxnSpLocks/>
                <a:stCxn id="20" idx="3"/>
                <a:endCxn id="21" idx="1"/>
              </p:cNvCxnSpPr>
              <p:nvPr/>
            </p:nvCxnSpPr>
            <p:spPr>
              <a:xfrm>
                <a:off x="5042847" y="6231045"/>
                <a:ext cx="186977" cy="0"/>
              </a:xfrm>
              <a:prstGeom prst="straightConnector1">
                <a:avLst/>
              </a:prstGeom>
              <a:ln w="19050">
                <a:solidFill>
                  <a:srgbClr val="385723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AD79876-5FDD-491D-8A00-CC692B133499}"/>
              </a:ext>
            </a:extLst>
          </p:cNvPr>
          <p:cNvGrpSpPr/>
          <p:nvPr/>
        </p:nvGrpSpPr>
        <p:grpSpPr>
          <a:xfrm>
            <a:off x="963463" y="4822006"/>
            <a:ext cx="1875608" cy="1050339"/>
            <a:chOff x="963463" y="5097431"/>
            <a:chExt cx="1875608" cy="1050339"/>
          </a:xfrm>
        </p:grpSpPr>
        <p:pic>
          <p:nvPicPr>
            <p:cNvPr id="27" name="Picture 26" descr="A picture containing text, electronics, circuit&#10;&#10;Description automatically generated">
              <a:extLst>
                <a:ext uri="{FF2B5EF4-FFF2-40B4-BE49-F238E27FC236}">
                  <a16:creationId xmlns:a16="http://schemas.microsoft.com/office/drawing/2014/main" id="{65C7E8BD-4D74-4BB8-9F96-8E7CD1881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463" y="5097431"/>
              <a:ext cx="1875608" cy="1050339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27B6730-C33C-42D3-AF22-75FF06E36B18}"/>
                </a:ext>
              </a:extLst>
            </p:cNvPr>
            <p:cNvGrpSpPr/>
            <p:nvPr/>
          </p:nvGrpSpPr>
          <p:grpSpPr>
            <a:xfrm>
              <a:off x="1031986" y="5453666"/>
              <a:ext cx="1747838" cy="337869"/>
              <a:chOff x="660121" y="5526943"/>
              <a:chExt cx="1747838" cy="337869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A105945-842D-478F-AC54-5FDB6E8DBE8F}"/>
                  </a:ext>
                </a:extLst>
              </p:cNvPr>
              <p:cNvSpPr/>
              <p:nvPr/>
            </p:nvSpPr>
            <p:spPr>
              <a:xfrm>
                <a:off x="660121" y="5526943"/>
                <a:ext cx="1747838" cy="33786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17BB60D-9BF5-4D3E-9644-DD49B30F5E38}"/>
                  </a:ext>
                </a:extLst>
              </p:cNvPr>
              <p:cNvSpPr/>
              <p:nvPr/>
            </p:nvSpPr>
            <p:spPr>
              <a:xfrm>
                <a:off x="1622891" y="5572654"/>
                <a:ext cx="279601" cy="22355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0BFC43C-6862-408C-8F8C-787B8553091D}"/>
                  </a:ext>
                </a:extLst>
              </p:cNvPr>
              <p:cNvSpPr/>
              <p:nvPr/>
            </p:nvSpPr>
            <p:spPr>
              <a:xfrm>
                <a:off x="2089469" y="5572654"/>
                <a:ext cx="237527" cy="22355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902E39B-0FC3-401F-BC7C-0855EEFC12C6}"/>
                  </a:ext>
                </a:extLst>
              </p:cNvPr>
              <p:cNvSpPr/>
              <p:nvPr/>
            </p:nvSpPr>
            <p:spPr>
              <a:xfrm>
                <a:off x="1156313" y="5572654"/>
                <a:ext cx="279601" cy="22355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F582695-FAC0-4BCA-9AC9-752EEBC16CA5}"/>
                  </a:ext>
                </a:extLst>
              </p:cNvPr>
              <p:cNvSpPr/>
              <p:nvPr/>
            </p:nvSpPr>
            <p:spPr>
              <a:xfrm>
                <a:off x="702983" y="5572654"/>
                <a:ext cx="261853" cy="22355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C29666A6-AEE0-4B1E-A0B5-56B5FB5A95CB}"/>
                  </a:ext>
                </a:extLst>
              </p:cNvPr>
              <p:cNvCxnSpPr>
                <a:cxnSpLocks/>
                <a:stCxn id="33" idx="3"/>
                <a:endCxn id="32" idx="1"/>
              </p:cNvCxnSpPr>
              <p:nvPr/>
            </p:nvCxnSpPr>
            <p:spPr>
              <a:xfrm>
                <a:off x="964836" y="5684431"/>
                <a:ext cx="191477" cy="0"/>
              </a:xfrm>
              <a:prstGeom prst="straightConnector1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78F51B8B-6DBA-4C6B-90AC-D0CCC36FDAB1}"/>
                  </a:ext>
                </a:extLst>
              </p:cNvPr>
              <p:cNvCxnSpPr>
                <a:cxnSpLocks/>
                <a:stCxn id="32" idx="3"/>
                <a:endCxn id="30" idx="1"/>
              </p:cNvCxnSpPr>
              <p:nvPr/>
            </p:nvCxnSpPr>
            <p:spPr>
              <a:xfrm>
                <a:off x="1435914" y="5684431"/>
                <a:ext cx="186977" cy="0"/>
              </a:xfrm>
              <a:prstGeom prst="straightConnector1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00D22843-A068-4369-A8B0-155E1994DB83}"/>
                  </a:ext>
                </a:extLst>
              </p:cNvPr>
              <p:cNvCxnSpPr>
                <a:cxnSpLocks/>
                <a:stCxn id="30" idx="3"/>
                <a:endCxn id="31" idx="1"/>
              </p:cNvCxnSpPr>
              <p:nvPr/>
            </p:nvCxnSpPr>
            <p:spPr>
              <a:xfrm>
                <a:off x="1902492" y="5684431"/>
                <a:ext cx="186977" cy="0"/>
              </a:xfrm>
              <a:prstGeom prst="straightConnector1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3EA82EA-D824-48EE-86E8-26C2310883B6}"/>
              </a:ext>
            </a:extLst>
          </p:cNvPr>
          <p:cNvGrpSpPr/>
          <p:nvPr/>
        </p:nvGrpSpPr>
        <p:grpSpPr>
          <a:xfrm>
            <a:off x="9194907" y="3422349"/>
            <a:ext cx="1875608" cy="1050339"/>
            <a:chOff x="9148173" y="3782498"/>
            <a:chExt cx="1875608" cy="1050339"/>
          </a:xfrm>
        </p:grpSpPr>
        <p:pic>
          <p:nvPicPr>
            <p:cNvPr id="39" name="Picture 38" descr="A picture containing text, electronics, circuit&#10;&#10;Description automatically generated">
              <a:extLst>
                <a:ext uri="{FF2B5EF4-FFF2-40B4-BE49-F238E27FC236}">
                  <a16:creationId xmlns:a16="http://schemas.microsoft.com/office/drawing/2014/main" id="{B91F8865-AD60-4266-A83B-19C59D5C5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8173" y="3782498"/>
              <a:ext cx="1875608" cy="1050339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7506C35-D251-43C5-B4C3-5568FCF52B15}"/>
                </a:ext>
              </a:extLst>
            </p:cNvPr>
            <p:cNvGrpSpPr/>
            <p:nvPr/>
          </p:nvGrpSpPr>
          <p:grpSpPr>
            <a:xfrm>
              <a:off x="9212058" y="4138733"/>
              <a:ext cx="1747838" cy="337869"/>
              <a:chOff x="8091686" y="5342356"/>
              <a:chExt cx="1747838" cy="33786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EDEF8DC-E4B0-4A92-8D39-B1CAB8660BFE}"/>
                  </a:ext>
                </a:extLst>
              </p:cNvPr>
              <p:cNvSpPr/>
              <p:nvPr/>
            </p:nvSpPr>
            <p:spPr>
              <a:xfrm>
                <a:off x="8091686" y="5342356"/>
                <a:ext cx="1747838" cy="337869"/>
              </a:xfrm>
              <a:prstGeom prst="rect">
                <a:avLst/>
              </a:prstGeom>
              <a:solidFill>
                <a:srgbClr val="E8DA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E5BD1D3-AE51-4DEC-A0C7-930EFC3904E8}"/>
                  </a:ext>
                </a:extLst>
              </p:cNvPr>
              <p:cNvGrpSpPr/>
              <p:nvPr/>
            </p:nvGrpSpPr>
            <p:grpSpPr>
              <a:xfrm>
                <a:off x="8132562" y="5382075"/>
                <a:ext cx="1666087" cy="258430"/>
                <a:chOff x="6094848" y="5317259"/>
                <a:chExt cx="1666087" cy="258430"/>
              </a:xfrm>
            </p:grpSpPr>
            <p:sp>
              <p:nvSpPr>
                <p:cNvPr id="45" name="Cube 44">
                  <a:extLst>
                    <a:ext uri="{FF2B5EF4-FFF2-40B4-BE49-F238E27FC236}">
                      <a16:creationId xmlns:a16="http://schemas.microsoft.com/office/drawing/2014/main" id="{75B21AE6-C636-4222-8D10-69018ED770AD}"/>
                    </a:ext>
                  </a:extLst>
                </p:cNvPr>
                <p:cNvSpPr/>
                <p:nvPr/>
              </p:nvSpPr>
              <p:spPr>
                <a:xfrm>
                  <a:off x="6094848" y="5317259"/>
                  <a:ext cx="306391" cy="258430"/>
                </a:xfrm>
                <a:prstGeom prst="cube">
                  <a:avLst>
                    <a:gd name="adj" fmla="val 12422"/>
                  </a:avLst>
                </a:prstGeom>
                <a:solidFill>
                  <a:srgbClr val="AF7EAF"/>
                </a:solidFill>
                <a:ln w="19050">
                  <a:solidFill>
                    <a:srgbClr val="8C468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/>
                </a:p>
              </p:txBody>
            </p:sp>
            <p:sp>
              <p:nvSpPr>
                <p:cNvPr id="46" name="Cube 45">
                  <a:extLst>
                    <a:ext uri="{FF2B5EF4-FFF2-40B4-BE49-F238E27FC236}">
                      <a16:creationId xmlns:a16="http://schemas.microsoft.com/office/drawing/2014/main" id="{71676A03-388B-4510-9F29-8C6CE77F23D9}"/>
                    </a:ext>
                  </a:extLst>
                </p:cNvPr>
                <p:cNvSpPr/>
                <p:nvPr/>
              </p:nvSpPr>
              <p:spPr>
                <a:xfrm>
                  <a:off x="7014756" y="5317259"/>
                  <a:ext cx="301461" cy="258430"/>
                </a:xfrm>
                <a:prstGeom prst="cube">
                  <a:avLst>
                    <a:gd name="adj" fmla="val 12422"/>
                  </a:avLst>
                </a:prstGeom>
                <a:solidFill>
                  <a:srgbClr val="AF7EAF"/>
                </a:solidFill>
                <a:ln w="19050">
                  <a:solidFill>
                    <a:srgbClr val="8C468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/>
                </a:p>
              </p:txBody>
            </p:sp>
            <p:sp>
              <p:nvSpPr>
                <p:cNvPr id="47" name="Cube 46">
                  <a:extLst>
                    <a:ext uri="{FF2B5EF4-FFF2-40B4-BE49-F238E27FC236}">
                      <a16:creationId xmlns:a16="http://schemas.microsoft.com/office/drawing/2014/main" id="{9540A3D3-B03E-4063-8B2C-99255410AF76}"/>
                    </a:ext>
                  </a:extLst>
                </p:cNvPr>
                <p:cNvSpPr/>
                <p:nvPr/>
              </p:nvSpPr>
              <p:spPr>
                <a:xfrm>
                  <a:off x="7481334" y="5317259"/>
                  <a:ext cx="279601" cy="258430"/>
                </a:xfrm>
                <a:prstGeom prst="cube">
                  <a:avLst>
                    <a:gd name="adj" fmla="val 12422"/>
                  </a:avLst>
                </a:prstGeom>
                <a:solidFill>
                  <a:srgbClr val="AF7EAF"/>
                </a:solidFill>
                <a:ln w="19050">
                  <a:solidFill>
                    <a:srgbClr val="8C468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/>
                </a:p>
              </p:txBody>
            </p:sp>
            <p:sp>
              <p:nvSpPr>
                <p:cNvPr id="48" name="Cube 47">
                  <a:extLst>
                    <a:ext uri="{FF2B5EF4-FFF2-40B4-BE49-F238E27FC236}">
                      <a16:creationId xmlns:a16="http://schemas.microsoft.com/office/drawing/2014/main" id="{B9ED98F0-2E12-40A7-BCE1-2755924B728D}"/>
                    </a:ext>
                  </a:extLst>
                </p:cNvPr>
                <p:cNvSpPr/>
                <p:nvPr/>
              </p:nvSpPr>
              <p:spPr>
                <a:xfrm>
                  <a:off x="6548178" y="5317259"/>
                  <a:ext cx="306391" cy="258430"/>
                </a:xfrm>
                <a:prstGeom prst="cube">
                  <a:avLst>
                    <a:gd name="adj" fmla="val 12422"/>
                  </a:avLst>
                </a:prstGeom>
                <a:solidFill>
                  <a:srgbClr val="AF7EAF"/>
                </a:solidFill>
                <a:ln w="19050">
                  <a:solidFill>
                    <a:srgbClr val="8C468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/>
                </a:p>
              </p:txBody>
            </p: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E90A1536-64E5-40E1-BC8B-F9FD9E74AF75}"/>
                    </a:ext>
                  </a:extLst>
                </p:cNvPr>
                <p:cNvCxnSpPr>
                  <a:cxnSpLocks/>
                  <a:stCxn id="45" idx="4"/>
                  <a:endCxn id="48" idx="2"/>
                </p:cNvCxnSpPr>
                <p:nvPr/>
              </p:nvCxnSpPr>
              <p:spPr>
                <a:xfrm>
                  <a:off x="6369137" y="5462525"/>
                  <a:ext cx="179041" cy="0"/>
                </a:xfrm>
                <a:prstGeom prst="straightConnector1">
                  <a:avLst/>
                </a:prstGeom>
                <a:solidFill>
                  <a:srgbClr val="AF7EAF"/>
                </a:solidFill>
                <a:ln w="19050">
                  <a:solidFill>
                    <a:srgbClr val="7030A0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4E504E26-F400-4780-88A4-C673D45D552C}"/>
                    </a:ext>
                  </a:extLst>
                </p:cNvPr>
                <p:cNvCxnSpPr>
                  <a:cxnSpLocks/>
                  <a:stCxn id="48" idx="4"/>
                  <a:endCxn id="46" idx="2"/>
                </p:cNvCxnSpPr>
                <p:nvPr/>
              </p:nvCxnSpPr>
              <p:spPr>
                <a:xfrm>
                  <a:off x="6822467" y="5462525"/>
                  <a:ext cx="192289" cy="0"/>
                </a:xfrm>
                <a:prstGeom prst="straightConnector1">
                  <a:avLst/>
                </a:prstGeom>
                <a:solidFill>
                  <a:srgbClr val="AF7EAF"/>
                </a:solidFill>
                <a:ln w="19050">
                  <a:solidFill>
                    <a:srgbClr val="7030A0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15EF556C-8FAC-45F6-A3FF-5CE417601B58}"/>
                    </a:ext>
                  </a:extLst>
                </p:cNvPr>
                <p:cNvCxnSpPr>
                  <a:cxnSpLocks/>
                  <a:stCxn id="46" idx="4"/>
                  <a:endCxn id="47" idx="2"/>
                </p:cNvCxnSpPr>
                <p:nvPr/>
              </p:nvCxnSpPr>
              <p:spPr>
                <a:xfrm>
                  <a:off x="7284115" y="5462525"/>
                  <a:ext cx="197219" cy="0"/>
                </a:xfrm>
                <a:prstGeom prst="straightConnector1">
                  <a:avLst/>
                </a:prstGeom>
                <a:solidFill>
                  <a:srgbClr val="AF7EAF"/>
                </a:solidFill>
                <a:ln w="19050">
                  <a:solidFill>
                    <a:srgbClr val="7030A0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57" name="Picture 56" descr="Shape&#10;&#10;Description automatically generated with medium confidence">
            <a:extLst>
              <a:ext uri="{FF2B5EF4-FFF2-40B4-BE49-F238E27FC236}">
                <a16:creationId xmlns:a16="http://schemas.microsoft.com/office/drawing/2014/main" id="{DD28E940-A61F-4094-AB0F-FF0EE1E6F9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202943" y="6042686"/>
            <a:ext cx="815314" cy="815314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86F9C6E-FA2B-4DEB-A1D2-18B8F4E37C9C}"/>
              </a:ext>
            </a:extLst>
          </p:cNvPr>
          <p:cNvSpPr txBox="1"/>
          <p:nvPr/>
        </p:nvSpPr>
        <p:spPr>
          <a:xfrm>
            <a:off x="3844507" y="6237428"/>
            <a:ext cx="445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about training throughputs?</a:t>
            </a:r>
          </a:p>
        </p:txBody>
      </p:sp>
    </p:spTree>
    <p:extLst>
      <p:ext uri="{BB962C8B-B14F-4D97-AF65-F5344CB8AC3E}">
        <p14:creationId xmlns:p14="http://schemas.microsoft.com/office/powerpoint/2010/main" val="191937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40" grpId="0" uiExpand="1">
        <p:bldSub>
          <a:bldChart bld="series"/>
        </p:bldSub>
      </p:bldGraphic>
      <p:bldGraphic spid="740" grpId="1" uiExpand="1">
        <p:bldSub>
          <a:bldChart bld="series"/>
        </p:bldSub>
      </p:bldGraphic>
      <p:bldGraphic spid="740" grpId="2" uiExpand="1">
        <p:bldSub>
          <a:bldChart bld="series"/>
        </p:bldSub>
      </p:bldGraphic>
      <p:bldGraphic spid="740" grpId="3" uiExpand="1">
        <p:bldSub>
          <a:bldChart bld="series"/>
        </p:bldSub>
      </p:bldGraphic>
      <p:bldGraphic spid="740" grpId="4" uiExpand="1">
        <p:bldSub>
          <a:bldChart bld="series"/>
        </p:bldSub>
      </p:bldGraphic>
      <p:bldGraphic spid="740" grpId="5" uiExpand="1">
        <p:bldSub>
          <a:bldChart bld="series"/>
        </p:bldSub>
      </p:bldGraphic>
      <p:bldGraphic spid="740" grpId="6" uiExpand="1">
        <p:bldSub>
          <a:bldChart bld="series"/>
        </p:bldSub>
      </p:bldGraphic>
      <p:bldP spid="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A5C"/>
                </a:solidFill>
              </a:rPr>
              <a:t>Methodology: Environment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29</a:t>
            </a:fld>
            <a:endParaRPr lang="en-US" sz="1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84AB47-E9F7-4D18-BDE6-CA741C3AC095}"/>
              </a:ext>
            </a:extLst>
          </p:cNvPr>
          <p:cNvSpPr txBox="1"/>
          <p:nvPr/>
        </p:nvSpPr>
        <p:spPr>
          <a:xfrm>
            <a:off x="481780" y="1700981"/>
            <a:ext cx="185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Accelerators</a:t>
            </a:r>
            <a:r>
              <a:rPr lang="en-US" sz="2400" dirty="0"/>
              <a:t>:</a:t>
            </a:r>
            <a:endParaRPr lang="en-US" dirty="0"/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1D1F5BC8-88A7-4290-A287-857971144913}"/>
              </a:ext>
            </a:extLst>
          </p:cNvPr>
          <p:cNvSpPr txBox="1"/>
          <p:nvPr/>
        </p:nvSpPr>
        <p:spPr>
          <a:xfrm>
            <a:off x="481780" y="3060519"/>
            <a:ext cx="185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From</a:t>
            </a:r>
            <a:r>
              <a:rPr lang="en-US" sz="2400" dirty="0"/>
              <a:t>: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C634E5-5907-4710-913B-7D558F37CCD5}"/>
              </a:ext>
            </a:extLst>
          </p:cNvPr>
          <p:cNvGrpSpPr/>
          <p:nvPr/>
        </p:nvGrpSpPr>
        <p:grpSpPr>
          <a:xfrm>
            <a:off x="5157198" y="1643009"/>
            <a:ext cx="1858298" cy="835696"/>
            <a:chOff x="5200236" y="1643009"/>
            <a:chExt cx="1858298" cy="835696"/>
          </a:xfrm>
        </p:grpSpPr>
        <p:pic>
          <p:nvPicPr>
            <p:cNvPr id="7" name="Picture 6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B67B11C4-CD72-41DC-8D95-C7C9FFA1A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5" t="19178" r="6810" b="8210"/>
            <a:stretch/>
          </p:blipFill>
          <p:spPr>
            <a:xfrm>
              <a:off x="5200236" y="1643009"/>
              <a:ext cx="1858298" cy="835696"/>
            </a:xfrm>
            <a:prstGeom prst="rect">
              <a:avLst/>
            </a:prstGeom>
          </p:spPr>
        </p:pic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7442A4EB-DE08-43B1-A23F-D7632C5FB541}"/>
                </a:ext>
              </a:extLst>
            </p:cNvPr>
            <p:cNvSpPr txBox="1"/>
            <p:nvPr/>
          </p:nvSpPr>
          <p:spPr>
            <a:xfrm>
              <a:off x="5463250" y="1830024"/>
              <a:ext cx="13322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/>
                <a:t>RTX6000</a:t>
              </a:r>
              <a:endParaRPr lang="en-US" b="1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1FE02BD-FC10-4D76-9B1F-AAFC99C9DD41}"/>
              </a:ext>
            </a:extLst>
          </p:cNvPr>
          <p:cNvGrpSpPr/>
          <p:nvPr/>
        </p:nvGrpSpPr>
        <p:grpSpPr>
          <a:xfrm>
            <a:off x="2786192" y="1567193"/>
            <a:ext cx="1862884" cy="987328"/>
            <a:chOff x="2786192" y="1567193"/>
            <a:chExt cx="1862884" cy="987328"/>
          </a:xfrm>
        </p:grpSpPr>
        <p:pic>
          <p:nvPicPr>
            <p:cNvPr id="311" name="Picture 310" descr="A close - up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09FBCA2D-E648-488E-8F54-C6B5039F4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6192" y="1567193"/>
              <a:ext cx="1862884" cy="987328"/>
            </a:xfrm>
            <a:prstGeom prst="rect">
              <a:avLst/>
            </a:prstGeom>
          </p:spPr>
        </p:pic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B2E604FB-8750-4C07-9840-68EAF630413B}"/>
                </a:ext>
              </a:extLst>
            </p:cNvPr>
            <p:cNvSpPr txBox="1"/>
            <p:nvPr/>
          </p:nvSpPr>
          <p:spPr>
            <a:xfrm>
              <a:off x="3051499" y="1830024"/>
              <a:ext cx="13322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V100</a:t>
              </a:r>
              <a:endParaRPr lang="en-US" b="1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DCBF1DF-372A-4C42-AA86-78FD5D7B60BF}"/>
              </a:ext>
            </a:extLst>
          </p:cNvPr>
          <p:cNvGrpSpPr/>
          <p:nvPr/>
        </p:nvGrpSpPr>
        <p:grpSpPr>
          <a:xfrm>
            <a:off x="7473294" y="1540535"/>
            <a:ext cx="1858297" cy="1040645"/>
            <a:chOff x="7473294" y="1540535"/>
            <a:chExt cx="1858297" cy="1040645"/>
          </a:xfrm>
        </p:grpSpPr>
        <p:pic>
          <p:nvPicPr>
            <p:cNvPr id="312" name="Picture 311" descr="A picture containing text, electronics, circuit&#10;&#10;Description automatically generated">
              <a:extLst>
                <a:ext uri="{FF2B5EF4-FFF2-40B4-BE49-F238E27FC236}">
                  <a16:creationId xmlns:a16="http://schemas.microsoft.com/office/drawing/2014/main" id="{1B28F010-3C47-4C6C-8008-6A52EDC7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3294" y="1540535"/>
              <a:ext cx="1858297" cy="1040645"/>
            </a:xfrm>
            <a:prstGeom prst="rect">
              <a:avLst/>
            </a:prstGeom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2D11AF23-D595-44B6-B277-9372C89F483C}"/>
                </a:ext>
              </a:extLst>
            </p:cNvPr>
            <p:cNvSpPr txBox="1"/>
            <p:nvPr/>
          </p:nvSpPr>
          <p:spPr>
            <a:xfrm>
              <a:off x="7736307" y="1830024"/>
              <a:ext cx="13322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/>
                <a:t>A100</a:t>
              </a:r>
              <a:endParaRPr lang="en-US" b="1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D50ECFE-16AA-43DA-9271-98E6EA930234}"/>
              </a:ext>
            </a:extLst>
          </p:cNvPr>
          <p:cNvGrpSpPr/>
          <p:nvPr/>
        </p:nvGrpSpPr>
        <p:grpSpPr>
          <a:xfrm>
            <a:off x="9767610" y="1535939"/>
            <a:ext cx="1858297" cy="1049836"/>
            <a:chOff x="9767610" y="1535939"/>
            <a:chExt cx="1858297" cy="1049836"/>
          </a:xfrm>
        </p:grpSpPr>
        <p:pic>
          <p:nvPicPr>
            <p:cNvPr id="308" name="图片 99">
              <a:extLst>
                <a:ext uri="{FF2B5EF4-FFF2-40B4-BE49-F238E27FC236}">
                  <a16:creationId xmlns:a16="http://schemas.microsoft.com/office/drawing/2014/main" id="{8A687D40-6149-4A8C-A9B4-CD10A56EFA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t="11188" r="10769" b="11533"/>
            <a:stretch/>
          </p:blipFill>
          <p:spPr>
            <a:xfrm>
              <a:off x="9767610" y="1535939"/>
              <a:ext cx="1858297" cy="1049836"/>
            </a:xfrm>
            <a:prstGeom prst="rect">
              <a:avLst/>
            </a:prstGeom>
          </p:spPr>
        </p:pic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45685D95-DC68-49FC-BF19-295885C589BA}"/>
                </a:ext>
              </a:extLst>
            </p:cNvPr>
            <p:cNvSpPr txBox="1"/>
            <p:nvPr/>
          </p:nvSpPr>
          <p:spPr>
            <a:xfrm>
              <a:off x="10030623" y="1830024"/>
              <a:ext cx="13322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/>
                <a:t>TPU v3</a:t>
              </a:r>
              <a:endParaRPr lang="en-US" b="1"/>
            </a:p>
          </p:txBody>
        </p:sp>
      </p:grpSp>
      <p:pic>
        <p:nvPicPr>
          <p:cNvPr id="318" name="Picture 317" descr="A close up of a sign&#10;&#10;Description automatically generated">
            <a:extLst>
              <a:ext uri="{FF2B5EF4-FFF2-40B4-BE49-F238E27FC236}">
                <a16:creationId xmlns:a16="http://schemas.microsoft.com/office/drawing/2014/main" id="{19342D67-EAA2-4B0B-91BA-E29F9C6091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273" y="2946030"/>
            <a:ext cx="2026148" cy="835695"/>
          </a:xfrm>
          <a:prstGeom prst="rect">
            <a:avLst/>
          </a:prstGeom>
        </p:spPr>
      </p:pic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3A00ECC-8B7D-4BFD-99CD-EF73257AA5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977138" y="2870213"/>
            <a:ext cx="1480992" cy="98732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30EAC30A-FDE3-4DF8-B758-775CE30DF84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t="9765" b="6786"/>
          <a:stretch/>
        </p:blipFill>
        <p:spPr>
          <a:xfrm>
            <a:off x="8288592" y="2755726"/>
            <a:ext cx="2594005" cy="1216302"/>
          </a:xfrm>
          <a:prstGeom prst="rect">
            <a:avLst/>
          </a:prstGeom>
        </p:spPr>
      </p:pic>
      <p:pic>
        <p:nvPicPr>
          <p:cNvPr id="320" name="Picture 3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EBC327-87BE-47E2-A5EE-2D0C54A104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021309" y="5799837"/>
            <a:ext cx="1203801" cy="773391"/>
          </a:xfrm>
          <a:prstGeom prst="rect">
            <a:avLst/>
          </a:prstGeom>
        </p:spPr>
      </p:pic>
      <p:sp>
        <p:nvSpPr>
          <p:cNvPr id="321" name="Rectangle 320">
            <a:extLst>
              <a:ext uri="{FF2B5EF4-FFF2-40B4-BE49-F238E27FC236}">
                <a16:creationId xmlns:a16="http://schemas.microsoft.com/office/drawing/2014/main" id="{A02067EC-5E44-4758-8C54-C287E6906AA1}"/>
              </a:ext>
            </a:extLst>
          </p:cNvPr>
          <p:cNvSpPr/>
          <p:nvPr/>
        </p:nvSpPr>
        <p:spPr>
          <a:xfrm>
            <a:off x="4450980" y="4385888"/>
            <a:ext cx="988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1.6</a:t>
            </a:r>
          </a:p>
        </p:txBody>
      </p:sp>
      <p:pic>
        <p:nvPicPr>
          <p:cNvPr id="322" name="Picture 321" descr="A close up of a sign&#10;&#10;Description automatically generated">
            <a:extLst>
              <a:ext uri="{FF2B5EF4-FFF2-40B4-BE49-F238E27FC236}">
                <a16:creationId xmlns:a16="http://schemas.microsoft.com/office/drawing/2014/main" id="{3493ECEC-7BE2-4D92-9726-15E46E136F0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8764" r="9276"/>
          <a:stretch/>
        </p:blipFill>
        <p:spPr>
          <a:xfrm>
            <a:off x="881477" y="4466498"/>
            <a:ext cx="1483465" cy="362000"/>
          </a:xfrm>
          <a:prstGeom prst="rect">
            <a:avLst/>
          </a:prstGeom>
        </p:spPr>
      </p:pic>
      <p:sp>
        <p:nvSpPr>
          <p:cNvPr id="324" name="Rectangle 323">
            <a:extLst>
              <a:ext uri="{FF2B5EF4-FFF2-40B4-BE49-F238E27FC236}">
                <a16:creationId xmlns:a16="http://schemas.microsoft.com/office/drawing/2014/main" id="{23200771-B251-48CE-8C21-3B24A5B89145}"/>
              </a:ext>
            </a:extLst>
          </p:cNvPr>
          <p:cNvSpPr/>
          <p:nvPr/>
        </p:nvSpPr>
        <p:spPr>
          <a:xfrm>
            <a:off x="4437776" y="5924922"/>
            <a:ext cx="1015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7.6.5</a:t>
            </a: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4FB2714E-2C49-4C86-88F7-614DA886EE61}"/>
              </a:ext>
            </a:extLst>
          </p:cNvPr>
          <p:cNvSpPr/>
          <p:nvPr/>
        </p:nvSpPr>
        <p:spPr>
          <a:xfrm>
            <a:off x="7908084" y="4385888"/>
            <a:ext cx="988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1.7</a:t>
            </a: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34AE85EE-A5D6-4810-9BB0-96E965DFC055}"/>
              </a:ext>
            </a:extLst>
          </p:cNvPr>
          <p:cNvSpPr/>
          <p:nvPr/>
        </p:nvSpPr>
        <p:spPr>
          <a:xfrm>
            <a:off x="7894880" y="5924922"/>
            <a:ext cx="1015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8.0.2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A290BC8C-D02A-424F-8D07-4083205AC93E}"/>
              </a:ext>
            </a:extLst>
          </p:cNvPr>
          <p:cNvSpPr/>
          <p:nvPr/>
        </p:nvSpPr>
        <p:spPr>
          <a:xfrm>
            <a:off x="10202400" y="4385888"/>
            <a:ext cx="988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1.7</a:t>
            </a:r>
          </a:p>
        </p:txBody>
      </p:sp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0023C84D-8C5B-48FE-9AE3-E2A55A2730B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118575" y="4942159"/>
            <a:ext cx="1009268" cy="861242"/>
          </a:xfrm>
          <a:prstGeom prst="rect">
            <a:avLst/>
          </a:prstGeom>
        </p:spPr>
      </p:pic>
      <p:sp>
        <p:nvSpPr>
          <p:cNvPr id="329" name="Rectangle 328">
            <a:extLst>
              <a:ext uri="{FF2B5EF4-FFF2-40B4-BE49-F238E27FC236}">
                <a16:creationId xmlns:a16="http://schemas.microsoft.com/office/drawing/2014/main" id="{5F21FE64-8BA9-436E-AB69-CAD52257422D}"/>
              </a:ext>
            </a:extLst>
          </p:cNvPr>
          <p:cNvSpPr/>
          <p:nvPr/>
        </p:nvSpPr>
        <p:spPr>
          <a:xfrm>
            <a:off x="4437776" y="5111170"/>
            <a:ext cx="1015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10.2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FE066947-F696-4923-936D-86D09AA8BBC9}"/>
              </a:ext>
            </a:extLst>
          </p:cNvPr>
          <p:cNvSpPr/>
          <p:nvPr/>
        </p:nvSpPr>
        <p:spPr>
          <a:xfrm>
            <a:off x="7815593" y="5111170"/>
            <a:ext cx="1173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11.0.3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30E2EEC-0980-4888-BEF1-CB95EB150791}"/>
              </a:ext>
            </a:extLst>
          </p:cNvPr>
          <p:cNvCxnSpPr>
            <a:cxnSpLocks/>
          </p:cNvCxnSpPr>
          <p:nvPr/>
        </p:nvCxnSpPr>
        <p:spPr>
          <a:xfrm>
            <a:off x="2507226" y="1441085"/>
            <a:ext cx="0" cy="50292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D45F7243-5A27-479C-8424-A57DCC6D7A36}"/>
              </a:ext>
            </a:extLst>
          </p:cNvPr>
          <p:cNvCxnSpPr>
            <a:cxnSpLocks/>
          </p:cNvCxnSpPr>
          <p:nvPr/>
        </p:nvCxnSpPr>
        <p:spPr>
          <a:xfrm flipH="1">
            <a:off x="4915611" y="1441085"/>
            <a:ext cx="0" cy="23406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6EF5D723-93D6-43D5-9542-E905E5AF841B}"/>
              </a:ext>
            </a:extLst>
          </p:cNvPr>
          <p:cNvCxnSpPr>
            <a:cxnSpLocks/>
          </p:cNvCxnSpPr>
          <p:nvPr/>
        </p:nvCxnSpPr>
        <p:spPr>
          <a:xfrm>
            <a:off x="7251290" y="1441084"/>
            <a:ext cx="0" cy="50292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687372FA-438B-4E6E-AAE0-1A13C5D1AD88}"/>
              </a:ext>
            </a:extLst>
          </p:cNvPr>
          <p:cNvCxnSpPr>
            <a:cxnSpLocks/>
          </p:cNvCxnSpPr>
          <p:nvPr/>
        </p:nvCxnSpPr>
        <p:spPr>
          <a:xfrm>
            <a:off x="9584736" y="1441085"/>
            <a:ext cx="0" cy="115565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88D0CB79-79ED-4FBE-8903-55A452DF12BA}"/>
              </a:ext>
            </a:extLst>
          </p:cNvPr>
          <p:cNvCxnSpPr>
            <a:cxnSpLocks/>
          </p:cNvCxnSpPr>
          <p:nvPr/>
        </p:nvCxnSpPr>
        <p:spPr>
          <a:xfrm>
            <a:off x="9627266" y="4179369"/>
            <a:ext cx="0" cy="238032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56D31FA-D550-4272-B34B-34F756843BB7}"/>
              </a:ext>
            </a:extLst>
          </p:cNvPr>
          <p:cNvSpPr txBox="1"/>
          <p:nvPr/>
        </p:nvSpPr>
        <p:spPr>
          <a:xfrm>
            <a:off x="481780" y="3802735"/>
            <a:ext cx="185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Versions</a:t>
            </a:r>
            <a:r>
              <a:rPr lang="en-US" sz="2400" dirty="0"/>
              <a:t>:</a:t>
            </a:r>
            <a:endParaRPr lang="en-US" dirty="0"/>
          </a:p>
        </p:txBody>
      </p:sp>
      <p:pic>
        <p:nvPicPr>
          <p:cNvPr id="11" name="Picture 10" descr="A picture containing text, indoor, different&#10;&#10;Description automatically generated">
            <a:extLst>
              <a:ext uri="{FF2B5EF4-FFF2-40B4-BE49-F238E27FC236}">
                <a16:creationId xmlns:a16="http://schemas.microsoft.com/office/drawing/2014/main" id="{E5299F13-5123-4204-9F03-E917EBE549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70" y="1212601"/>
            <a:ext cx="5404859" cy="551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3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7" grpId="0"/>
      <p:bldP spid="321" grpId="0"/>
      <p:bldP spid="324" grpId="0"/>
      <p:bldP spid="326" grpId="0"/>
      <p:bldP spid="327" grpId="0"/>
      <p:bldP spid="328" grpId="0"/>
      <p:bldP spid="329" grpId="0"/>
      <p:bldP spid="330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Deep Learning (DL) “Growing Wild”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3</a:t>
            </a:fld>
            <a:endParaRPr lang="en-US" sz="1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DB436D-A1E8-4E61-A3C8-25591A746295}"/>
              </a:ext>
            </a:extLst>
          </p:cNvPr>
          <p:cNvSpPr txBox="1"/>
          <p:nvPr/>
        </p:nvSpPr>
        <p:spPr>
          <a:xfrm>
            <a:off x="0" y="6461339"/>
            <a:ext cx="1073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000" baseline="30000" dirty="0"/>
              <a:t>1</a:t>
            </a:r>
            <a:r>
              <a:rPr lang="en-US" sz="1000" dirty="0"/>
              <a:t>https://medium.com/@dcharrezt/neurips-2019-stats-c91346d31c8f</a:t>
            </a:r>
          </a:p>
          <a:p>
            <a:pPr fontAlgn="t"/>
            <a:r>
              <a:rPr lang="en-US" sz="1000" baseline="30000" dirty="0"/>
              <a:t>2</a:t>
            </a:r>
            <a:r>
              <a:rPr lang="en-US" sz="1000" dirty="0"/>
              <a:t>https://medium.com/</a:t>
            </a:r>
            <a:r>
              <a:rPr lang="en-US" sz="1000" dirty="0" err="1"/>
              <a:t>criteo</a:t>
            </a:r>
            <a:r>
              <a:rPr lang="en-US" sz="1000" dirty="0"/>
              <a:t>-engineering/neurips-2020-comprehensive-analysis-of-authors-organizations-and-countries-a1b55a08132e 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B82B7D0-4C3F-4BF3-B301-46CDF9B471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461026"/>
              </p:ext>
            </p:extLst>
          </p:nvPr>
        </p:nvGraphicFramePr>
        <p:xfrm>
          <a:off x="8072769" y="1999108"/>
          <a:ext cx="3812853" cy="3224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C1806F91-5963-4518-AFF9-4F1445022FC1}"/>
              </a:ext>
            </a:extLst>
          </p:cNvPr>
          <p:cNvGrpSpPr/>
          <p:nvPr/>
        </p:nvGrpSpPr>
        <p:grpSpPr>
          <a:xfrm>
            <a:off x="3767135" y="2728187"/>
            <a:ext cx="749669" cy="652935"/>
            <a:chOff x="3907625" y="2749407"/>
            <a:chExt cx="749669" cy="65293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76D7D7D-FFC8-4D28-BE87-BAD5011E95A8}"/>
                </a:ext>
              </a:extLst>
            </p:cNvPr>
            <p:cNvGrpSpPr/>
            <p:nvPr/>
          </p:nvGrpSpPr>
          <p:grpSpPr>
            <a:xfrm>
              <a:off x="3907625" y="2749407"/>
              <a:ext cx="45720" cy="652935"/>
              <a:chOff x="3907625" y="2746520"/>
              <a:chExt cx="45720" cy="65293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94329ED-09FB-4F36-AF32-BD251D36747F}"/>
                  </a:ext>
                </a:extLst>
              </p:cNvPr>
              <p:cNvSpPr/>
              <p:nvPr/>
            </p:nvSpPr>
            <p:spPr>
              <a:xfrm>
                <a:off x="3907625" y="2746520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F6FD17D-378D-48F2-83EB-8278D48C145D}"/>
                  </a:ext>
                </a:extLst>
              </p:cNvPr>
              <p:cNvSpPr/>
              <p:nvPr/>
            </p:nvSpPr>
            <p:spPr>
              <a:xfrm>
                <a:off x="3907625" y="2867963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C0B90BE-CE7E-4B9E-B9BF-84D8FD80420A}"/>
                  </a:ext>
                </a:extLst>
              </p:cNvPr>
              <p:cNvSpPr/>
              <p:nvPr/>
            </p:nvSpPr>
            <p:spPr>
              <a:xfrm>
                <a:off x="3907625" y="2989406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5CFAD4E-0C77-49EB-B925-B9F8E6938EBF}"/>
                  </a:ext>
                </a:extLst>
              </p:cNvPr>
              <p:cNvSpPr/>
              <p:nvPr/>
            </p:nvSpPr>
            <p:spPr>
              <a:xfrm>
                <a:off x="3907625" y="311084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8F30F4F-89D5-4AC4-BE49-E07BEC204532}"/>
                  </a:ext>
                </a:extLst>
              </p:cNvPr>
              <p:cNvSpPr/>
              <p:nvPr/>
            </p:nvSpPr>
            <p:spPr>
              <a:xfrm>
                <a:off x="3907625" y="323229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45579C5-087E-413C-91AC-3D7F89486FC8}"/>
                  </a:ext>
                </a:extLst>
              </p:cNvPr>
              <p:cNvSpPr/>
              <p:nvPr/>
            </p:nvSpPr>
            <p:spPr>
              <a:xfrm>
                <a:off x="3907625" y="335373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6485635-7608-4F3F-923D-384C3A400081}"/>
                </a:ext>
              </a:extLst>
            </p:cNvPr>
            <p:cNvGrpSpPr/>
            <p:nvPr/>
          </p:nvGrpSpPr>
          <p:grpSpPr>
            <a:xfrm>
              <a:off x="4239127" y="2870850"/>
              <a:ext cx="45720" cy="410049"/>
              <a:chOff x="4239127" y="2845103"/>
              <a:chExt cx="45720" cy="410049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8EE8D11-9FFA-40D4-A4D6-C71BF06B154E}"/>
                  </a:ext>
                </a:extLst>
              </p:cNvPr>
              <p:cNvSpPr/>
              <p:nvPr/>
            </p:nvSpPr>
            <p:spPr>
              <a:xfrm>
                <a:off x="4239127" y="2845103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E980187-5347-4B10-8F1A-6400636CDB0E}"/>
                  </a:ext>
                </a:extLst>
              </p:cNvPr>
              <p:cNvSpPr/>
              <p:nvPr/>
            </p:nvSpPr>
            <p:spPr>
              <a:xfrm>
                <a:off x="4239127" y="2966546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E9C4869-B837-46FF-BD76-EA905BDA6CC9}"/>
                  </a:ext>
                </a:extLst>
              </p:cNvPr>
              <p:cNvSpPr/>
              <p:nvPr/>
            </p:nvSpPr>
            <p:spPr>
              <a:xfrm>
                <a:off x="4239127" y="308798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F6794B5-6B1D-404E-A694-5DCA27C20D8E}"/>
                  </a:ext>
                </a:extLst>
              </p:cNvPr>
              <p:cNvSpPr/>
              <p:nvPr/>
            </p:nvSpPr>
            <p:spPr>
              <a:xfrm>
                <a:off x="4239127" y="320943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91D66DC-CDC0-4374-BB24-3C8F2ABBD512}"/>
                </a:ext>
              </a:extLst>
            </p:cNvPr>
            <p:cNvGrpSpPr/>
            <p:nvPr/>
          </p:nvGrpSpPr>
          <p:grpSpPr>
            <a:xfrm>
              <a:off x="4611574" y="2749407"/>
              <a:ext cx="45720" cy="652935"/>
              <a:chOff x="4611574" y="2752293"/>
              <a:chExt cx="45720" cy="652935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7B57C98-71EA-4E76-B122-AB1EAB58F8D7}"/>
                  </a:ext>
                </a:extLst>
              </p:cNvPr>
              <p:cNvSpPr/>
              <p:nvPr/>
            </p:nvSpPr>
            <p:spPr>
              <a:xfrm>
                <a:off x="4611574" y="2752293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EC3694E-3710-45FB-AC57-B86812FC3F96}"/>
                  </a:ext>
                </a:extLst>
              </p:cNvPr>
              <p:cNvSpPr/>
              <p:nvPr/>
            </p:nvSpPr>
            <p:spPr>
              <a:xfrm>
                <a:off x="4611574" y="2873736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EE7382D-6C29-4431-8981-07855B3E0271}"/>
                  </a:ext>
                </a:extLst>
              </p:cNvPr>
              <p:cNvSpPr/>
              <p:nvPr/>
            </p:nvSpPr>
            <p:spPr>
              <a:xfrm>
                <a:off x="4611574" y="299517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516B7F4-7DAC-4146-B2CE-0E4561A99400}"/>
                  </a:ext>
                </a:extLst>
              </p:cNvPr>
              <p:cNvSpPr/>
              <p:nvPr/>
            </p:nvSpPr>
            <p:spPr>
              <a:xfrm>
                <a:off x="4611574" y="311662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5077C20-1271-4FFC-A938-CAA9F1049F66}"/>
                  </a:ext>
                </a:extLst>
              </p:cNvPr>
              <p:cNvSpPr/>
              <p:nvPr/>
            </p:nvSpPr>
            <p:spPr>
              <a:xfrm>
                <a:off x="4611574" y="323806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6AF9ADB-5157-40AD-8F4D-A1E47D66A9D6}"/>
                  </a:ext>
                </a:extLst>
              </p:cNvPr>
              <p:cNvSpPr/>
              <p:nvPr/>
            </p:nvSpPr>
            <p:spPr>
              <a:xfrm>
                <a:off x="4611574" y="335950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77406F8-7BAF-4F4A-AE32-17C0D7E66F6F}"/>
                </a:ext>
              </a:extLst>
            </p:cNvPr>
            <p:cNvCxnSpPr>
              <a:cxnSpLocks/>
              <a:stCxn id="29" idx="6"/>
              <a:endCxn id="38" idx="2"/>
            </p:cNvCxnSpPr>
            <p:nvPr/>
          </p:nvCxnSpPr>
          <p:spPr>
            <a:xfrm>
              <a:off x="3953345" y="2893710"/>
              <a:ext cx="285782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3DC13B04-CACC-4585-B454-98BBE92E5D04}"/>
                </a:ext>
              </a:extLst>
            </p:cNvPr>
            <p:cNvCxnSpPr>
              <a:cxnSpLocks/>
              <a:stCxn id="21" idx="6"/>
              <a:endCxn id="38" idx="2"/>
            </p:cNvCxnSpPr>
            <p:nvPr/>
          </p:nvCxnSpPr>
          <p:spPr>
            <a:xfrm>
              <a:off x="3953345" y="2772267"/>
              <a:ext cx="285782" cy="12144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BB8F57F6-FF5A-432D-8550-158FF7CDFE9D}"/>
                </a:ext>
              </a:extLst>
            </p:cNvPr>
            <p:cNvCxnSpPr>
              <a:cxnSpLocks/>
              <a:stCxn id="21" idx="6"/>
              <a:endCxn id="39" idx="2"/>
            </p:cNvCxnSpPr>
            <p:nvPr/>
          </p:nvCxnSpPr>
          <p:spPr>
            <a:xfrm>
              <a:off x="3953345" y="2772267"/>
              <a:ext cx="285782" cy="24288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035478A-8EFB-496E-ACF9-1B94DE490385}"/>
                </a:ext>
              </a:extLst>
            </p:cNvPr>
            <p:cNvCxnSpPr>
              <a:cxnSpLocks/>
              <a:stCxn id="21" idx="6"/>
              <a:endCxn id="40" idx="2"/>
            </p:cNvCxnSpPr>
            <p:nvPr/>
          </p:nvCxnSpPr>
          <p:spPr>
            <a:xfrm>
              <a:off x="3953345" y="2772267"/>
              <a:ext cx="285782" cy="36432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810D006F-3A50-4631-9CA0-801310760097}"/>
                </a:ext>
              </a:extLst>
            </p:cNvPr>
            <p:cNvCxnSpPr>
              <a:cxnSpLocks/>
              <a:stCxn id="21" idx="6"/>
              <a:endCxn id="41" idx="2"/>
            </p:cNvCxnSpPr>
            <p:nvPr/>
          </p:nvCxnSpPr>
          <p:spPr>
            <a:xfrm>
              <a:off x="3953345" y="2772267"/>
              <a:ext cx="285782" cy="48577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3AAF80A7-CC8C-47D9-B062-A7B53235092B}"/>
                </a:ext>
              </a:extLst>
            </p:cNvPr>
            <p:cNvCxnSpPr>
              <a:cxnSpLocks/>
              <a:stCxn id="29" idx="6"/>
              <a:endCxn id="39" idx="2"/>
            </p:cNvCxnSpPr>
            <p:nvPr/>
          </p:nvCxnSpPr>
          <p:spPr>
            <a:xfrm>
              <a:off x="3953345" y="2893710"/>
              <a:ext cx="285782" cy="12144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DA932AA3-9720-4769-AB4E-D9FF17E35C95}"/>
                </a:ext>
              </a:extLst>
            </p:cNvPr>
            <p:cNvCxnSpPr>
              <a:cxnSpLocks/>
              <a:stCxn id="29" idx="6"/>
              <a:endCxn id="40" idx="2"/>
            </p:cNvCxnSpPr>
            <p:nvPr/>
          </p:nvCxnSpPr>
          <p:spPr>
            <a:xfrm>
              <a:off x="3953345" y="2893710"/>
              <a:ext cx="285782" cy="24288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132B1F74-342D-4D39-8F54-E999CDDCB9FD}"/>
                </a:ext>
              </a:extLst>
            </p:cNvPr>
            <p:cNvCxnSpPr>
              <a:cxnSpLocks/>
              <a:stCxn id="29" idx="6"/>
              <a:endCxn id="41" idx="2"/>
            </p:cNvCxnSpPr>
            <p:nvPr/>
          </p:nvCxnSpPr>
          <p:spPr>
            <a:xfrm>
              <a:off x="3953345" y="2893710"/>
              <a:ext cx="285782" cy="36432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5A230E56-B51C-4AEA-883F-5C42943F6E33}"/>
                </a:ext>
              </a:extLst>
            </p:cNvPr>
            <p:cNvCxnSpPr>
              <a:cxnSpLocks/>
              <a:stCxn id="30" idx="6"/>
              <a:endCxn id="38" idx="2"/>
            </p:cNvCxnSpPr>
            <p:nvPr/>
          </p:nvCxnSpPr>
          <p:spPr>
            <a:xfrm flipV="1">
              <a:off x="3953345" y="2893710"/>
              <a:ext cx="285782" cy="12144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4D087591-CDB2-49E8-AF40-F4EE8C104433}"/>
                </a:ext>
              </a:extLst>
            </p:cNvPr>
            <p:cNvCxnSpPr>
              <a:cxnSpLocks/>
              <a:stCxn id="30" idx="6"/>
              <a:endCxn id="39" idx="2"/>
            </p:cNvCxnSpPr>
            <p:nvPr/>
          </p:nvCxnSpPr>
          <p:spPr>
            <a:xfrm>
              <a:off x="3953345" y="3015153"/>
              <a:ext cx="285782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011FF37C-84B8-4430-B68F-A2AB072EC0BB}"/>
                </a:ext>
              </a:extLst>
            </p:cNvPr>
            <p:cNvCxnSpPr>
              <a:cxnSpLocks/>
              <a:stCxn id="30" idx="6"/>
              <a:endCxn id="40" idx="2"/>
            </p:cNvCxnSpPr>
            <p:nvPr/>
          </p:nvCxnSpPr>
          <p:spPr>
            <a:xfrm>
              <a:off x="3953345" y="3015153"/>
              <a:ext cx="285782" cy="12144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C7885F52-3BE1-44C2-9DC6-19A018B4E65C}"/>
                </a:ext>
              </a:extLst>
            </p:cNvPr>
            <p:cNvCxnSpPr>
              <a:cxnSpLocks/>
              <a:stCxn id="30" idx="6"/>
              <a:endCxn id="41" idx="2"/>
            </p:cNvCxnSpPr>
            <p:nvPr/>
          </p:nvCxnSpPr>
          <p:spPr>
            <a:xfrm>
              <a:off x="3953345" y="3015153"/>
              <a:ext cx="285782" cy="24288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C09EEE11-AEB2-4AEA-B5C9-DF0F9E78B830}"/>
                </a:ext>
              </a:extLst>
            </p:cNvPr>
            <p:cNvCxnSpPr>
              <a:cxnSpLocks/>
              <a:stCxn id="31" idx="6"/>
              <a:endCxn id="38" idx="2"/>
            </p:cNvCxnSpPr>
            <p:nvPr/>
          </p:nvCxnSpPr>
          <p:spPr>
            <a:xfrm flipV="1">
              <a:off x="3953345" y="2893710"/>
              <a:ext cx="285782" cy="24288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B3247744-F17E-4F2B-B142-60E6FA99336D}"/>
                </a:ext>
              </a:extLst>
            </p:cNvPr>
            <p:cNvCxnSpPr>
              <a:cxnSpLocks/>
              <a:stCxn id="31" idx="6"/>
              <a:endCxn id="39" idx="2"/>
            </p:cNvCxnSpPr>
            <p:nvPr/>
          </p:nvCxnSpPr>
          <p:spPr>
            <a:xfrm flipV="1">
              <a:off x="3953345" y="3015153"/>
              <a:ext cx="285782" cy="12144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F17A7FFE-4C1A-451E-B219-A3A8955E3C5F}"/>
                </a:ext>
              </a:extLst>
            </p:cNvPr>
            <p:cNvCxnSpPr>
              <a:cxnSpLocks/>
              <a:stCxn id="31" idx="6"/>
              <a:endCxn id="40" idx="2"/>
            </p:cNvCxnSpPr>
            <p:nvPr/>
          </p:nvCxnSpPr>
          <p:spPr>
            <a:xfrm>
              <a:off x="3953345" y="3136596"/>
              <a:ext cx="285782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B68D5AE8-E6B4-4B94-B3E0-D691D519FFC4}"/>
                </a:ext>
              </a:extLst>
            </p:cNvPr>
            <p:cNvCxnSpPr>
              <a:cxnSpLocks/>
              <a:stCxn id="31" idx="6"/>
              <a:endCxn id="41" idx="2"/>
            </p:cNvCxnSpPr>
            <p:nvPr/>
          </p:nvCxnSpPr>
          <p:spPr>
            <a:xfrm>
              <a:off x="3953345" y="3136596"/>
              <a:ext cx="285782" cy="12144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9565E4B9-889B-4E2A-90D7-D5CC9F9F6918}"/>
                </a:ext>
              </a:extLst>
            </p:cNvPr>
            <p:cNvCxnSpPr>
              <a:cxnSpLocks/>
              <a:stCxn id="34" idx="6"/>
              <a:endCxn id="38" idx="2"/>
            </p:cNvCxnSpPr>
            <p:nvPr/>
          </p:nvCxnSpPr>
          <p:spPr>
            <a:xfrm flipV="1">
              <a:off x="3953345" y="2893710"/>
              <a:ext cx="285782" cy="36432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49B490F9-FCB1-4CEB-B009-28DF87A952C5}"/>
                </a:ext>
              </a:extLst>
            </p:cNvPr>
            <p:cNvCxnSpPr>
              <a:cxnSpLocks/>
              <a:stCxn id="34" idx="6"/>
              <a:endCxn id="39" idx="2"/>
            </p:cNvCxnSpPr>
            <p:nvPr/>
          </p:nvCxnSpPr>
          <p:spPr>
            <a:xfrm flipV="1">
              <a:off x="3953345" y="3015153"/>
              <a:ext cx="285782" cy="24288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40B9A6A4-6968-421E-8581-08EC7894E827}"/>
                </a:ext>
              </a:extLst>
            </p:cNvPr>
            <p:cNvCxnSpPr>
              <a:cxnSpLocks/>
              <a:stCxn id="34" idx="6"/>
              <a:endCxn id="40" idx="2"/>
            </p:cNvCxnSpPr>
            <p:nvPr/>
          </p:nvCxnSpPr>
          <p:spPr>
            <a:xfrm flipV="1">
              <a:off x="3953345" y="3136596"/>
              <a:ext cx="285782" cy="12144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B68972E9-1FE0-4936-85CF-E9D797E8768E}"/>
                </a:ext>
              </a:extLst>
            </p:cNvPr>
            <p:cNvCxnSpPr>
              <a:cxnSpLocks/>
              <a:stCxn id="34" idx="6"/>
              <a:endCxn id="41" idx="2"/>
            </p:cNvCxnSpPr>
            <p:nvPr/>
          </p:nvCxnSpPr>
          <p:spPr>
            <a:xfrm>
              <a:off x="3953345" y="3258039"/>
              <a:ext cx="285782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C826E114-AE82-479B-A3D5-2A3020B46749}"/>
                </a:ext>
              </a:extLst>
            </p:cNvPr>
            <p:cNvCxnSpPr>
              <a:cxnSpLocks/>
              <a:stCxn id="35" idx="6"/>
              <a:endCxn id="38" idx="2"/>
            </p:cNvCxnSpPr>
            <p:nvPr/>
          </p:nvCxnSpPr>
          <p:spPr>
            <a:xfrm flipV="1">
              <a:off x="3953345" y="2893710"/>
              <a:ext cx="285782" cy="48577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554382FC-053B-4580-AB17-7EA728C86541}"/>
                </a:ext>
              </a:extLst>
            </p:cNvPr>
            <p:cNvCxnSpPr>
              <a:cxnSpLocks/>
              <a:stCxn id="35" idx="6"/>
              <a:endCxn id="39" idx="2"/>
            </p:cNvCxnSpPr>
            <p:nvPr/>
          </p:nvCxnSpPr>
          <p:spPr>
            <a:xfrm flipV="1">
              <a:off x="3953345" y="3015153"/>
              <a:ext cx="285782" cy="36432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8C4D0611-CB13-4D04-B201-10C404543C81}"/>
                </a:ext>
              </a:extLst>
            </p:cNvPr>
            <p:cNvCxnSpPr>
              <a:cxnSpLocks/>
              <a:stCxn id="35" idx="6"/>
              <a:endCxn id="40" idx="2"/>
            </p:cNvCxnSpPr>
            <p:nvPr/>
          </p:nvCxnSpPr>
          <p:spPr>
            <a:xfrm flipV="1">
              <a:off x="3953345" y="3136596"/>
              <a:ext cx="285782" cy="24288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E1B7CA29-3ED7-4AAE-89D8-287CA72397FD}"/>
                </a:ext>
              </a:extLst>
            </p:cNvPr>
            <p:cNvCxnSpPr>
              <a:cxnSpLocks/>
              <a:stCxn id="35" idx="6"/>
              <a:endCxn id="41" idx="2"/>
            </p:cNvCxnSpPr>
            <p:nvPr/>
          </p:nvCxnSpPr>
          <p:spPr>
            <a:xfrm flipV="1">
              <a:off x="3953345" y="3258039"/>
              <a:ext cx="285782" cy="12144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8704A0C8-D965-445D-9732-0D6252AC01DE}"/>
                </a:ext>
              </a:extLst>
            </p:cNvPr>
            <p:cNvCxnSpPr>
              <a:cxnSpLocks/>
              <a:stCxn id="38" idx="6"/>
              <a:endCxn id="44" idx="2"/>
            </p:cNvCxnSpPr>
            <p:nvPr/>
          </p:nvCxnSpPr>
          <p:spPr>
            <a:xfrm flipV="1">
              <a:off x="4284847" y="2772267"/>
              <a:ext cx="326727" cy="12144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id="{56FD1F32-D311-43C4-87DB-0485B4EF29FE}"/>
                </a:ext>
              </a:extLst>
            </p:cNvPr>
            <p:cNvCxnSpPr>
              <a:cxnSpLocks/>
              <a:stCxn id="38" idx="6"/>
              <a:endCxn id="45" idx="2"/>
            </p:cNvCxnSpPr>
            <p:nvPr/>
          </p:nvCxnSpPr>
          <p:spPr>
            <a:xfrm>
              <a:off x="4284847" y="2893710"/>
              <a:ext cx="326727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3B2A7C87-BC02-48C5-9D3F-08B91EF68C19}"/>
                </a:ext>
              </a:extLst>
            </p:cNvPr>
            <p:cNvCxnSpPr>
              <a:cxnSpLocks/>
              <a:stCxn id="38" idx="6"/>
              <a:endCxn id="46" idx="2"/>
            </p:cNvCxnSpPr>
            <p:nvPr/>
          </p:nvCxnSpPr>
          <p:spPr>
            <a:xfrm>
              <a:off x="4284847" y="2893710"/>
              <a:ext cx="326727" cy="12144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E4A9A003-ACF2-4D37-9650-63AF55910806}"/>
                </a:ext>
              </a:extLst>
            </p:cNvPr>
            <p:cNvCxnSpPr>
              <a:cxnSpLocks/>
              <a:stCxn id="38" idx="6"/>
              <a:endCxn id="47" idx="2"/>
            </p:cNvCxnSpPr>
            <p:nvPr/>
          </p:nvCxnSpPr>
          <p:spPr>
            <a:xfrm>
              <a:off x="4284847" y="2893710"/>
              <a:ext cx="326727" cy="24288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B85A50CE-1F18-401F-A57C-5D7480C6F3D7}"/>
                </a:ext>
              </a:extLst>
            </p:cNvPr>
            <p:cNvCxnSpPr>
              <a:cxnSpLocks/>
              <a:stCxn id="38" idx="6"/>
              <a:endCxn id="48" idx="2"/>
            </p:cNvCxnSpPr>
            <p:nvPr/>
          </p:nvCxnSpPr>
          <p:spPr>
            <a:xfrm>
              <a:off x="4284847" y="2893710"/>
              <a:ext cx="326727" cy="36432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>
              <a:extLst>
                <a:ext uri="{FF2B5EF4-FFF2-40B4-BE49-F238E27FC236}">
                  <a16:creationId xmlns:a16="http://schemas.microsoft.com/office/drawing/2014/main" id="{69732728-02F5-4DF2-AA56-8670FB6CF902}"/>
                </a:ext>
              </a:extLst>
            </p:cNvPr>
            <p:cNvCxnSpPr>
              <a:cxnSpLocks/>
              <a:stCxn id="38" idx="6"/>
              <a:endCxn id="48" idx="2"/>
            </p:cNvCxnSpPr>
            <p:nvPr/>
          </p:nvCxnSpPr>
          <p:spPr>
            <a:xfrm>
              <a:off x="4284847" y="2893710"/>
              <a:ext cx="326727" cy="36432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Arrow Connector 258">
              <a:extLst>
                <a:ext uri="{FF2B5EF4-FFF2-40B4-BE49-F238E27FC236}">
                  <a16:creationId xmlns:a16="http://schemas.microsoft.com/office/drawing/2014/main" id="{4A3AC367-7C87-4397-B068-B2E523B46127}"/>
                </a:ext>
              </a:extLst>
            </p:cNvPr>
            <p:cNvCxnSpPr>
              <a:cxnSpLocks/>
              <a:stCxn id="38" idx="6"/>
              <a:endCxn id="49" idx="2"/>
            </p:cNvCxnSpPr>
            <p:nvPr/>
          </p:nvCxnSpPr>
          <p:spPr>
            <a:xfrm>
              <a:off x="4284847" y="2893710"/>
              <a:ext cx="326727" cy="48577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61">
              <a:extLst>
                <a:ext uri="{FF2B5EF4-FFF2-40B4-BE49-F238E27FC236}">
                  <a16:creationId xmlns:a16="http://schemas.microsoft.com/office/drawing/2014/main" id="{1977BB88-A45C-4820-A2B1-417A418C6089}"/>
                </a:ext>
              </a:extLst>
            </p:cNvPr>
            <p:cNvCxnSpPr>
              <a:cxnSpLocks/>
              <a:stCxn id="39" idx="6"/>
              <a:endCxn id="44" idx="2"/>
            </p:cNvCxnSpPr>
            <p:nvPr/>
          </p:nvCxnSpPr>
          <p:spPr>
            <a:xfrm flipV="1">
              <a:off x="4284847" y="2772267"/>
              <a:ext cx="326727" cy="24288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Arrow Connector 264">
              <a:extLst>
                <a:ext uri="{FF2B5EF4-FFF2-40B4-BE49-F238E27FC236}">
                  <a16:creationId xmlns:a16="http://schemas.microsoft.com/office/drawing/2014/main" id="{E102A967-D18B-4F57-87DC-28FE6BAF93AC}"/>
                </a:ext>
              </a:extLst>
            </p:cNvPr>
            <p:cNvCxnSpPr>
              <a:cxnSpLocks/>
              <a:stCxn id="39" idx="6"/>
              <a:endCxn id="45" idx="2"/>
            </p:cNvCxnSpPr>
            <p:nvPr/>
          </p:nvCxnSpPr>
          <p:spPr>
            <a:xfrm flipV="1">
              <a:off x="4284847" y="2893710"/>
              <a:ext cx="326727" cy="12144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Arrow Connector 268">
              <a:extLst>
                <a:ext uri="{FF2B5EF4-FFF2-40B4-BE49-F238E27FC236}">
                  <a16:creationId xmlns:a16="http://schemas.microsoft.com/office/drawing/2014/main" id="{5EE809D8-6433-4DA9-AEB3-316208FFEC13}"/>
                </a:ext>
              </a:extLst>
            </p:cNvPr>
            <p:cNvCxnSpPr>
              <a:cxnSpLocks/>
              <a:stCxn id="39" idx="6"/>
              <a:endCxn id="46" idx="2"/>
            </p:cNvCxnSpPr>
            <p:nvPr/>
          </p:nvCxnSpPr>
          <p:spPr>
            <a:xfrm>
              <a:off x="4284847" y="3015153"/>
              <a:ext cx="326727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>
              <a:extLst>
                <a:ext uri="{FF2B5EF4-FFF2-40B4-BE49-F238E27FC236}">
                  <a16:creationId xmlns:a16="http://schemas.microsoft.com/office/drawing/2014/main" id="{3ACB91AF-F067-4FBB-AB2A-4D8984676FF1}"/>
                </a:ext>
              </a:extLst>
            </p:cNvPr>
            <p:cNvCxnSpPr>
              <a:cxnSpLocks/>
              <a:stCxn id="39" idx="6"/>
              <a:endCxn id="47" idx="2"/>
            </p:cNvCxnSpPr>
            <p:nvPr/>
          </p:nvCxnSpPr>
          <p:spPr>
            <a:xfrm>
              <a:off x="4284847" y="3015153"/>
              <a:ext cx="326727" cy="12144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>
              <a:extLst>
                <a:ext uri="{FF2B5EF4-FFF2-40B4-BE49-F238E27FC236}">
                  <a16:creationId xmlns:a16="http://schemas.microsoft.com/office/drawing/2014/main" id="{9844A208-D449-40BD-A090-D12291D69304}"/>
                </a:ext>
              </a:extLst>
            </p:cNvPr>
            <p:cNvCxnSpPr>
              <a:cxnSpLocks/>
              <a:stCxn id="39" idx="6"/>
              <a:endCxn id="48" idx="2"/>
            </p:cNvCxnSpPr>
            <p:nvPr/>
          </p:nvCxnSpPr>
          <p:spPr>
            <a:xfrm>
              <a:off x="4284847" y="3015153"/>
              <a:ext cx="326727" cy="24288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>
              <a:extLst>
                <a:ext uri="{FF2B5EF4-FFF2-40B4-BE49-F238E27FC236}">
                  <a16:creationId xmlns:a16="http://schemas.microsoft.com/office/drawing/2014/main" id="{8DF3D507-A063-4729-B2AE-CF8473C3E9C2}"/>
                </a:ext>
              </a:extLst>
            </p:cNvPr>
            <p:cNvCxnSpPr>
              <a:cxnSpLocks/>
              <a:stCxn id="39" idx="6"/>
              <a:endCxn id="49" idx="2"/>
            </p:cNvCxnSpPr>
            <p:nvPr/>
          </p:nvCxnSpPr>
          <p:spPr>
            <a:xfrm>
              <a:off x="4284847" y="3015153"/>
              <a:ext cx="326727" cy="36432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281">
              <a:extLst>
                <a:ext uri="{FF2B5EF4-FFF2-40B4-BE49-F238E27FC236}">
                  <a16:creationId xmlns:a16="http://schemas.microsoft.com/office/drawing/2014/main" id="{5DE4CB53-017C-4B6A-BA7D-8133499DB313}"/>
                </a:ext>
              </a:extLst>
            </p:cNvPr>
            <p:cNvCxnSpPr>
              <a:cxnSpLocks/>
              <a:stCxn id="40" idx="6"/>
              <a:endCxn id="44" idx="2"/>
            </p:cNvCxnSpPr>
            <p:nvPr/>
          </p:nvCxnSpPr>
          <p:spPr>
            <a:xfrm flipV="1">
              <a:off x="4284847" y="2772267"/>
              <a:ext cx="326727" cy="36432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3A81B441-F0FD-47B5-B818-461A678804DC}"/>
                </a:ext>
              </a:extLst>
            </p:cNvPr>
            <p:cNvCxnSpPr>
              <a:cxnSpLocks/>
              <a:stCxn id="40" idx="6"/>
              <a:endCxn id="45" idx="2"/>
            </p:cNvCxnSpPr>
            <p:nvPr/>
          </p:nvCxnSpPr>
          <p:spPr>
            <a:xfrm flipV="1">
              <a:off x="4284847" y="2893710"/>
              <a:ext cx="326727" cy="24288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>
              <a:extLst>
                <a:ext uri="{FF2B5EF4-FFF2-40B4-BE49-F238E27FC236}">
                  <a16:creationId xmlns:a16="http://schemas.microsoft.com/office/drawing/2014/main" id="{DFBA27D5-B64C-4758-AE62-41AB1175DA4A}"/>
                </a:ext>
              </a:extLst>
            </p:cNvPr>
            <p:cNvCxnSpPr>
              <a:cxnSpLocks/>
              <a:stCxn id="40" idx="6"/>
              <a:endCxn id="46" idx="2"/>
            </p:cNvCxnSpPr>
            <p:nvPr/>
          </p:nvCxnSpPr>
          <p:spPr>
            <a:xfrm flipV="1">
              <a:off x="4284847" y="3015153"/>
              <a:ext cx="326727" cy="12144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>
              <a:extLst>
                <a:ext uri="{FF2B5EF4-FFF2-40B4-BE49-F238E27FC236}">
                  <a16:creationId xmlns:a16="http://schemas.microsoft.com/office/drawing/2014/main" id="{070579CA-1D07-48CA-8898-794A48D12DBA}"/>
                </a:ext>
              </a:extLst>
            </p:cNvPr>
            <p:cNvCxnSpPr>
              <a:cxnSpLocks/>
              <a:stCxn id="40" idx="6"/>
              <a:endCxn id="47" idx="2"/>
            </p:cNvCxnSpPr>
            <p:nvPr/>
          </p:nvCxnSpPr>
          <p:spPr>
            <a:xfrm>
              <a:off x="4284847" y="3136596"/>
              <a:ext cx="326727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>
              <a:extLst>
                <a:ext uri="{FF2B5EF4-FFF2-40B4-BE49-F238E27FC236}">
                  <a16:creationId xmlns:a16="http://schemas.microsoft.com/office/drawing/2014/main" id="{D685EB81-A18E-4836-B238-BE43F7A6D5E2}"/>
                </a:ext>
              </a:extLst>
            </p:cNvPr>
            <p:cNvCxnSpPr>
              <a:cxnSpLocks/>
              <a:stCxn id="40" idx="6"/>
              <a:endCxn id="48" idx="2"/>
            </p:cNvCxnSpPr>
            <p:nvPr/>
          </p:nvCxnSpPr>
          <p:spPr>
            <a:xfrm>
              <a:off x="4284847" y="3136596"/>
              <a:ext cx="326727" cy="12144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Arrow Connector 299">
              <a:extLst>
                <a:ext uri="{FF2B5EF4-FFF2-40B4-BE49-F238E27FC236}">
                  <a16:creationId xmlns:a16="http://schemas.microsoft.com/office/drawing/2014/main" id="{FA740406-4D93-4AC8-AEC6-AB5D70FDF00A}"/>
                </a:ext>
              </a:extLst>
            </p:cNvPr>
            <p:cNvCxnSpPr>
              <a:cxnSpLocks/>
              <a:stCxn id="40" idx="6"/>
              <a:endCxn id="49" idx="2"/>
            </p:cNvCxnSpPr>
            <p:nvPr/>
          </p:nvCxnSpPr>
          <p:spPr>
            <a:xfrm>
              <a:off x="4284847" y="3136596"/>
              <a:ext cx="326727" cy="24288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>
              <a:extLst>
                <a:ext uri="{FF2B5EF4-FFF2-40B4-BE49-F238E27FC236}">
                  <a16:creationId xmlns:a16="http://schemas.microsoft.com/office/drawing/2014/main" id="{88D402AA-0D2E-466C-9AE1-4A820F3149D8}"/>
                </a:ext>
              </a:extLst>
            </p:cNvPr>
            <p:cNvCxnSpPr>
              <a:cxnSpLocks/>
              <a:stCxn id="41" idx="6"/>
              <a:endCxn id="44" idx="2"/>
            </p:cNvCxnSpPr>
            <p:nvPr/>
          </p:nvCxnSpPr>
          <p:spPr>
            <a:xfrm flipV="1">
              <a:off x="4284847" y="2772267"/>
              <a:ext cx="326727" cy="48577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>
              <a:extLst>
                <a:ext uri="{FF2B5EF4-FFF2-40B4-BE49-F238E27FC236}">
                  <a16:creationId xmlns:a16="http://schemas.microsoft.com/office/drawing/2014/main" id="{B54B7709-A2DF-46B1-8B4E-FAA0734532B6}"/>
                </a:ext>
              </a:extLst>
            </p:cNvPr>
            <p:cNvCxnSpPr>
              <a:cxnSpLocks/>
              <a:stCxn id="41" idx="6"/>
              <a:endCxn id="45" idx="2"/>
            </p:cNvCxnSpPr>
            <p:nvPr/>
          </p:nvCxnSpPr>
          <p:spPr>
            <a:xfrm flipV="1">
              <a:off x="4284847" y="2893710"/>
              <a:ext cx="326727" cy="36432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Arrow Connector 309">
              <a:extLst>
                <a:ext uri="{FF2B5EF4-FFF2-40B4-BE49-F238E27FC236}">
                  <a16:creationId xmlns:a16="http://schemas.microsoft.com/office/drawing/2014/main" id="{06011C4E-8D35-45E4-8274-30CF8B2B4BEE}"/>
                </a:ext>
              </a:extLst>
            </p:cNvPr>
            <p:cNvCxnSpPr>
              <a:cxnSpLocks/>
              <a:stCxn id="41" idx="6"/>
              <a:endCxn id="46" idx="2"/>
            </p:cNvCxnSpPr>
            <p:nvPr/>
          </p:nvCxnSpPr>
          <p:spPr>
            <a:xfrm flipV="1">
              <a:off x="4284847" y="3015153"/>
              <a:ext cx="326727" cy="24288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>
              <a:extLst>
                <a:ext uri="{FF2B5EF4-FFF2-40B4-BE49-F238E27FC236}">
                  <a16:creationId xmlns:a16="http://schemas.microsoft.com/office/drawing/2014/main" id="{73E3ACC9-C3C5-47EF-A1A0-69DD32E00C43}"/>
                </a:ext>
              </a:extLst>
            </p:cNvPr>
            <p:cNvCxnSpPr>
              <a:cxnSpLocks/>
              <a:stCxn id="41" idx="6"/>
              <a:endCxn id="47" idx="2"/>
            </p:cNvCxnSpPr>
            <p:nvPr/>
          </p:nvCxnSpPr>
          <p:spPr>
            <a:xfrm flipV="1">
              <a:off x="4284847" y="3136596"/>
              <a:ext cx="326727" cy="12144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Arrow Connector 315">
              <a:extLst>
                <a:ext uri="{FF2B5EF4-FFF2-40B4-BE49-F238E27FC236}">
                  <a16:creationId xmlns:a16="http://schemas.microsoft.com/office/drawing/2014/main" id="{6964F095-F625-4A2A-935B-C503B606B005}"/>
                </a:ext>
              </a:extLst>
            </p:cNvPr>
            <p:cNvCxnSpPr>
              <a:cxnSpLocks/>
              <a:stCxn id="41" idx="6"/>
              <a:endCxn id="48" idx="2"/>
            </p:cNvCxnSpPr>
            <p:nvPr/>
          </p:nvCxnSpPr>
          <p:spPr>
            <a:xfrm>
              <a:off x="4284847" y="3258039"/>
              <a:ext cx="326727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Arrow Connector 318">
              <a:extLst>
                <a:ext uri="{FF2B5EF4-FFF2-40B4-BE49-F238E27FC236}">
                  <a16:creationId xmlns:a16="http://schemas.microsoft.com/office/drawing/2014/main" id="{EAC59274-1B09-4E22-AFC9-91CEE71EC8EA}"/>
                </a:ext>
              </a:extLst>
            </p:cNvPr>
            <p:cNvCxnSpPr>
              <a:cxnSpLocks/>
              <a:stCxn id="41" idx="6"/>
              <a:endCxn id="49" idx="2"/>
            </p:cNvCxnSpPr>
            <p:nvPr/>
          </p:nvCxnSpPr>
          <p:spPr>
            <a:xfrm>
              <a:off x="4284847" y="3258039"/>
              <a:ext cx="326727" cy="12144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1" name="Group 760">
            <a:extLst>
              <a:ext uri="{FF2B5EF4-FFF2-40B4-BE49-F238E27FC236}">
                <a16:creationId xmlns:a16="http://schemas.microsoft.com/office/drawing/2014/main" id="{0E047AA0-A74C-4184-A66C-108125059996}"/>
              </a:ext>
            </a:extLst>
          </p:cNvPr>
          <p:cNvGrpSpPr/>
          <p:nvPr/>
        </p:nvGrpSpPr>
        <p:grpSpPr>
          <a:xfrm>
            <a:off x="4826184" y="2561603"/>
            <a:ext cx="1516447" cy="844989"/>
            <a:chOff x="4569968" y="4548654"/>
            <a:chExt cx="1516447" cy="844989"/>
          </a:xfrm>
        </p:grpSpPr>
        <p:sp>
          <p:nvSpPr>
            <p:cNvPr id="597" name="Cube 596">
              <a:extLst>
                <a:ext uri="{FF2B5EF4-FFF2-40B4-BE49-F238E27FC236}">
                  <a16:creationId xmlns:a16="http://schemas.microsoft.com/office/drawing/2014/main" id="{4EE1AD5F-226B-4E00-AF8D-8E495EF80A2F}"/>
                </a:ext>
              </a:extLst>
            </p:cNvPr>
            <p:cNvSpPr/>
            <p:nvPr/>
          </p:nvSpPr>
          <p:spPr>
            <a:xfrm>
              <a:off x="4569968" y="4548654"/>
              <a:ext cx="332741" cy="844989"/>
            </a:xfrm>
            <a:prstGeom prst="cube">
              <a:avLst>
                <a:gd name="adj" fmla="val 91070"/>
              </a:avLst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Cube 597">
              <a:extLst>
                <a:ext uri="{FF2B5EF4-FFF2-40B4-BE49-F238E27FC236}">
                  <a16:creationId xmlns:a16="http://schemas.microsoft.com/office/drawing/2014/main" id="{DE9EB941-360F-417B-81FD-4E7874D5E0D5}"/>
                </a:ext>
              </a:extLst>
            </p:cNvPr>
            <p:cNvSpPr/>
            <p:nvPr/>
          </p:nvSpPr>
          <p:spPr>
            <a:xfrm>
              <a:off x="5090701" y="4691802"/>
              <a:ext cx="326727" cy="555722"/>
            </a:xfrm>
            <a:prstGeom prst="cube">
              <a:avLst>
                <a:gd name="adj" fmla="val 42319"/>
              </a:avLst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Cube 598">
              <a:extLst>
                <a:ext uri="{FF2B5EF4-FFF2-40B4-BE49-F238E27FC236}">
                  <a16:creationId xmlns:a16="http://schemas.microsoft.com/office/drawing/2014/main" id="{5BEA5A39-0488-4FE5-8A32-740A7F990FB0}"/>
                </a:ext>
              </a:extLst>
            </p:cNvPr>
            <p:cNvSpPr/>
            <p:nvPr/>
          </p:nvSpPr>
          <p:spPr>
            <a:xfrm>
              <a:off x="5619869" y="4838992"/>
              <a:ext cx="466546" cy="263544"/>
            </a:xfrm>
            <a:prstGeom prst="cube">
              <a:avLst>
                <a:gd name="adj" fmla="val 31126"/>
              </a:avLst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Cube 599">
              <a:extLst>
                <a:ext uri="{FF2B5EF4-FFF2-40B4-BE49-F238E27FC236}">
                  <a16:creationId xmlns:a16="http://schemas.microsoft.com/office/drawing/2014/main" id="{AC1A1A78-5B85-4BD0-99AE-9E602CE51781}"/>
                </a:ext>
              </a:extLst>
            </p:cNvPr>
            <p:cNvSpPr/>
            <p:nvPr/>
          </p:nvSpPr>
          <p:spPr>
            <a:xfrm>
              <a:off x="4745858" y="4728533"/>
              <a:ext cx="95790" cy="161590"/>
            </a:xfrm>
            <a:prstGeom prst="cube">
              <a:avLst>
                <a:gd name="adj" fmla="val 68958"/>
              </a:avLst>
            </a:prstGeom>
            <a:noFill/>
            <a:ln w="317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Cube 600">
              <a:extLst>
                <a:ext uri="{FF2B5EF4-FFF2-40B4-BE49-F238E27FC236}">
                  <a16:creationId xmlns:a16="http://schemas.microsoft.com/office/drawing/2014/main" id="{69FE3E05-F500-4C7B-B064-05C041E38849}"/>
                </a:ext>
              </a:extLst>
            </p:cNvPr>
            <p:cNvSpPr/>
            <p:nvPr/>
          </p:nvSpPr>
          <p:spPr>
            <a:xfrm>
              <a:off x="5173102" y="5016364"/>
              <a:ext cx="161924" cy="99388"/>
            </a:xfrm>
            <a:prstGeom prst="cube">
              <a:avLst>
                <a:gd name="adj" fmla="val 42319"/>
              </a:avLst>
            </a:prstGeom>
            <a:noFill/>
            <a:ln w="317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CFA70E1C-6813-4107-B85F-0F3897E4123F}"/>
                </a:ext>
              </a:extLst>
            </p:cNvPr>
            <p:cNvSpPr/>
            <p:nvPr/>
          </p:nvSpPr>
          <p:spPr>
            <a:xfrm>
              <a:off x="5204657" y="4859151"/>
              <a:ext cx="9144" cy="914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6" name="Straight Connector 605">
              <a:extLst>
                <a:ext uri="{FF2B5EF4-FFF2-40B4-BE49-F238E27FC236}">
                  <a16:creationId xmlns:a16="http://schemas.microsoft.com/office/drawing/2014/main" id="{9ABF284E-1763-47B0-A04E-7EE95F2160E9}"/>
                </a:ext>
              </a:extLst>
            </p:cNvPr>
            <p:cNvCxnSpPr>
              <a:stCxn id="600" idx="0"/>
              <a:endCxn id="602" idx="2"/>
            </p:cNvCxnSpPr>
            <p:nvPr/>
          </p:nvCxnSpPr>
          <p:spPr>
            <a:xfrm>
              <a:off x="4826780" y="4728533"/>
              <a:ext cx="377877" cy="135190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>
              <a:extLst>
                <a:ext uri="{FF2B5EF4-FFF2-40B4-BE49-F238E27FC236}">
                  <a16:creationId xmlns:a16="http://schemas.microsoft.com/office/drawing/2014/main" id="{2B5F4895-35FD-428B-AEF7-09CC2C6519E5}"/>
                </a:ext>
              </a:extLst>
            </p:cNvPr>
            <p:cNvCxnSpPr>
              <a:cxnSpLocks/>
              <a:stCxn id="600" idx="1"/>
              <a:endCxn id="602" idx="3"/>
            </p:cNvCxnSpPr>
            <p:nvPr/>
          </p:nvCxnSpPr>
          <p:spPr>
            <a:xfrm>
              <a:off x="4760726" y="4794588"/>
              <a:ext cx="445270" cy="72368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>
              <a:extLst>
                <a:ext uri="{FF2B5EF4-FFF2-40B4-BE49-F238E27FC236}">
                  <a16:creationId xmlns:a16="http://schemas.microsoft.com/office/drawing/2014/main" id="{D6F67EB6-97F0-4C8D-9E9B-4260F4A5E6AC}"/>
                </a:ext>
              </a:extLst>
            </p:cNvPr>
            <p:cNvCxnSpPr>
              <a:cxnSpLocks/>
              <a:stCxn id="600" idx="3"/>
              <a:endCxn id="602" idx="4"/>
            </p:cNvCxnSpPr>
            <p:nvPr/>
          </p:nvCxnSpPr>
          <p:spPr>
            <a:xfrm flipV="1">
              <a:off x="4760726" y="4868295"/>
              <a:ext cx="448503" cy="21828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41737AF1-78DB-43E1-9576-82B9F3F97BFD}"/>
                </a:ext>
              </a:extLst>
            </p:cNvPr>
            <p:cNvSpPr/>
            <p:nvPr/>
          </p:nvSpPr>
          <p:spPr>
            <a:xfrm>
              <a:off x="5778957" y="5062477"/>
              <a:ext cx="9144" cy="914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8" name="Straight Connector 617">
              <a:extLst>
                <a:ext uri="{FF2B5EF4-FFF2-40B4-BE49-F238E27FC236}">
                  <a16:creationId xmlns:a16="http://schemas.microsoft.com/office/drawing/2014/main" id="{8DA3A8C4-C166-45F0-8E20-86FAD6028B90}"/>
                </a:ext>
              </a:extLst>
            </p:cNvPr>
            <p:cNvCxnSpPr>
              <a:cxnSpLocks/>
              <a:stCxn id="601" idx="0"/>
              <a:endCxn id="617" idx="2"/>
            </p:cNvCxnSpPr>
            <p:nvPr/>
          </p:nvCxnSpPr>
          <p:spPr>
            <a:xfrm>
              <a:off x="5275094" y="5016364"/>
              <a:ext cx="503863" cy="50685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Straight Connector 618">
              <a:extLst>
                <a:ext uri="{FF2B5EF4-FFF2-40B4-BE49-F238E27FC236}">
                  <a16:creationId xmlns:a16="http://schemas.microsoft.com/office/drawing/2014/main" id="{D670DFC4-B2D5-43B6-9AE1-37C836488A8C}"/>
                </a:ext>
              </a:extLst>
            </p:cNvPr>
            <p:cNvCxnSpPr>
              <a:cxnSpLocks/>
              <a:stCxn id="601" idx="1"/>
              <a:endCxn id="617" idx="3"/>
            </p:cNvCxnSpPr>
            <p:nvPr/>
          </p:nvCxnSpPr>
          <p:spPr>
            <a:xfrm>
              <a:off x="5233034" y="5058424"/>
              <a:ext cx="547262" cy="11858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Straight Connector 619">
              <a:extLst>
                <a:ext uri="{FF2B5EF4-FFF2-40B4-BE49-F238E27FC236}">
                  <a16:creationId xmlns:a16="http://schemas.microsoft.com/office/drawing/2014/main" id="{91E97C12-0162-4A98-A98E-8599A6F2C73F}"/>
                </a:ext>
              </a:extLst>
            </p:cNvPr>
            <p:cNvCxnSpPr>
              <a:cxnSpLocks/>
              <a:stCxn id="601" idx="3"/>
              <a:endCxn id="617" idx="4"/>
            </p:cNvCxnSpPr>
            <p:nvPr/>
          </p:nvCxnSpPr>
          <p:spPr>
            <a:xfrm flipV="1">
              <a:off x="5233034" y="5071621"/>
              <a:ext cx="550495" cy="44131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3" name="Group 762">
            <a:extLst>
              <a:ext uri="{FF2B5EF4-FFF2-40B4-BE49-F238E27FC236}">
                <a16:creationId xmlns:a16="http://schemas.microsoft.com/office/drawing/2014/main" id="{87A332FA-114E-441F-92F7-41B268A90684}"/>
              </a:ext>
            </a:extLst>
          </p:cNvPr>
          <p:cNvGrpSpPr/>
          <p:nvPr/>
        </p:nvGrpSpPr>
        <p:grpSpPr>
          <a:xfrm>
            <a:off x="3695644" y="3799595"/>
            <a:ext cx="1221581" cy="796836"/>
            <a:chOff x="6236131" y="4446550"/>
            <a:chExt cx="1221581" cy="796836"/>
          </a:xfrm>
        </p:grpSpPr>
        <p:sp>
          <p:nvSpPr>
            <p:cNvPr id="751" name="Rectangle 750">
              <a:extLst>
                <a:ext uri="{FF2B5EF4-FFF2-40B4-BE49-F238E27FC236}">
                  <a16:creationId xmlns:a16="http://schemas.microsoft.com/office/drawing/2014/main" id="{D011B802-F0FF-4527-A100-E3E530BE1008}"/>
                </a:ext>
              </a:extLst>
            </p:cNvPr>
            <p:cNvSpPr/>
            <p:nvPr/>
          </p:nvSpPr>
          <p:spPr>
            <a:xfrm>
              <a:off x="6236131" y="4580565"/>
              <a:ext cx="1221581" cy="5482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>
              <a:extLst>
                <a:ext uri="{FF2B5EF4-FFF2-40B4-BE49-F238E27FC236}">
                  <a16:creationId xmlns:a16="http://schemas.microsoft.com/office/drawing/2014/main" id="{0A30598F-2421-4A34-8F95-389D4EBC15DB}"/>
                </a:ext>
              </a:extLst>
            </p:cNvPr>
            <p:cNvSpPr/>
            <p:nvPr/>
          </p:nvSpPr>
          <p:spPr>
            <a:xfrm>
              <a:off x="6331324" y="4921255"/>
              <a:ext cx="178148" cy="74789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>
              <a:extLst>
                <a:ext uri="{FF2B5EF4-FFF2-40B4-BE49-F238E27FC236}">
                  <a16:creationId xmlns:a16="http://schemas.microsoft.com/office/drawing/2014/main" id="{7A54AA5F-E928-4635-A575-67E0CAE6112C}"/>
                </a:ext>
              </a:extLst>
            </p:cNvPr>
            <p:cNvSpPr/>
            <p:nvPr/>
          </p:nvSpPr>
          <p:spPr>
            <a:xfrm>
              <a:off x="6540894" y="4921255"/>
              <a:ext cx="178148" cy="74789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>
              <a:extLst>
                <a:ext uri="{FF2B5EF4-FFF2-40B4-BE49-F238E27FC236}">
                  <a16:creationId xmlns:a16="http://schemas.microsoft.com/office/drawing/2014/main" id="{ED4D03BF-6778-4C97-9B3B-A93CBAE26A8F}"/>
                </a:ext>
              </a:extLst>
            </p:cNvPr>
            <p:cNvSpPr/>
            <p:nvPr/>
          </p:nvSpPr>
          <p:spPr>
            <a:xfrm>
              <a:off x="6750464" y="4921255"/>
              <a:ext cx="178148" cy="74789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>
              <a:extLst>
                <a:ext uri="{FF2B5EF4-FFF2-40B4-BE49-F238E27FC236}">
                  <a16:creationId xmlns:a16="http://schemas.microsoft.com/office/drawing/2014/main" id="{CE3A50C8-A6E7-4DB4-83BB-DBDED2D2BADA}"/>
                </a:ext>
              </a:extLst>
            </p:cNvPr>
            <p:cNvSpPr/>
            <p:nvPr/>
          </p:nvSpPr>
          <p:spPr>
            <a:xfrm>
              <a:off x="6960034" y="4921255"/>
              <a:ext cx="178148" cy="74789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E89083D2-1342-4A26-A92B-B5CD713992E4}"/>
                </a:ext>
              </a:extLst>
            </p:cNvPr>
            <p:cNvSpPr/>
            <p:nvPr/>
          </p:nvSpPr>
          <p:spPr>
            <a:xfrm>
              <a:off x="6390441" y="4629088"/>
              <a:ext cx="64008" cy="64008"/>
            </a:xfrm>
            <a:prstGeom prst="ellipse">
              <a:avLst/>
            </a:prstGeom>
            <a:solidFill>
              <a:srgbClr val="FF7575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5FF91404-BF5E-47ED-94F2-536B9B78C983}"/>
                </a:ext>
              </a:extLst>
            </p:cNvPr>
            <p:cNvSpPr/>
            <p:nvPr/>
          </p:nvSpPr>
          <p:spPr>
            <a:xfrm>
              <a:off x="6808126" y="4629088"/>
              <a:ext cx="64008" cy="64008"/>
            </a:xfrm>
            <a:prstGeom prst="ellipse">
              <a:avLst/>
            </a:prstGeom>
            <a:solidFill>
              <a:srgbClr val="FF7575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5B30B504-EB2C-4431-882B-6BF22DF8533C}"/>
                </a:ext>
              </a:extLst>
            </p:cNvPr>
            <p:cNvSpPr/>
            <p:nvPr/>
          </p:nvSpPr>
          <p:spPr>
            <a:xfrm>
              <a:off x="6808126" y="4807913"/>
              <a:ext cx="64008" cy="64008"/>
            </a:xfrm>
            <a:prstGeom prst="ellipse">
              <a:avLst/>
            </a:prstGeom>
            <a:solidFill>
              <a:srgbClr val="FF7575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EF9D9DD-2FF8-4B4F-B75E-00D394DF0577}"/>
                </a:ext>
              </a:extLst>
            </p:cNvPr>
            <p:cNvSpPr/>
            <p:nvPr/>
          </p:nvSpPr>
          <p:spPr>
            <a:xfrm>
              <a:off x="7229267" y="4807913"/>
              <a:ext cx="64008" cy="64008"/>
            </a:xfrm>
            <a:prstGeom prst="ellipse">
              <a:avLst/>
            </a:prstGeom>
            <a:solidFill>
              <a:srgbClr val="FF7575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6FE8A490-6983-464F-A0C9-7FC2AFE5BD16}"/>
                </a:ext>
              </a:extLst>
            </p:cNvPr>
            <p:cNvSpPr/>
            <p:nvPr/>
          </p:nvSpPr>
          <p:spPr>
            <a:xfrm>
              <a:off x="7199844" y="4728598"/>
              <a:ext cx="122854" cy="45719"/>
            </a:xfrm>
            <a:prstGeom prst="ellipse">
              <a:avLst/>
            </a:prstGeom>
            <a:solidFill>
              <a:srgbClr val="FF7575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6" name="Straight Connector 635">
              <a:extLst>
                <a:ext uri="{FF2B5EF4-FFF2-40B4-BE49-F238E27FC236}">
                  <a16:creationId xmlns:a16="http://schemas.microsoft.com/office/drawing/2014/main" id="{93750D80-6584-4386-A095-EDB01BF28558}"/>
                </a:ext>
              </a:extLst>
            </p:cNvPr>
            <p:cNvCxnSpPr>
              <a:cxnSpLocks/>
              <a:stCxn id="624" idx="0"/>
              <a:endCxn id="628" idx="4"/>
            </p:cNvCxnSpPr>
            <p:nvPr/>
          </p:nvCxnSpPr>
          <p:spPr>
            <a:xfrm flipV="1">
              <a:off x="6420398" y="4693096"/>
              <a:ext cx="2047" cy="22815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Straight Connector 636">
              <a:extLst>
                <a:ext uri="{FF2B5EF4-FFF2-40B4-BE49-F238E27FC236}">
                  <a16:creationId xmlns:a16="http://schemas.microsoft.com/office/drawing/2014/main" id="{FCEAE8C4-626F-4773-B433-2C9FE8A1348D}"/>
                </a:ext>
              </a:extLst>
            </p:cNvPr>
            <p:cNvCxnSpPr>
              <a:cxnSpLocks/>
              <a:stCxn id="628" idx="6"/>
              <a:endCxn id="629" idx="2"/>
            </p:cNvCxnSpPr>
            <p:nvPr/>
          </p:nvCxnSpPr>
          <p:spPr>
            <a:xfrm>
              <a:off x="6454449" y="4661092"/>
              <a:ext cx="353677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58C1B327-0ABC-4EC2-BADA-D5FE3D1C5F9C}"/>
                </a:ext>
              </a:extLst>
            </p:cNvPr>
            <p:cNvSpPr/>
            <p:nvPr/>
          </p:nvSpPr>
          <p:spPr>
            <a:xfrm>
              <a:off x="7238411" y="4638233"/>
              <a:ext cx="45720" cy="4571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1" name="Straight Connector 640">
              <a:extLst>
                <a:ext uri="{FF2B5EF4-FFF2-40B4-BE49-F238E27FC236}">
                  <a16:creationId xmlns:a16="http://schemas.microsoft.com/office/drawing/2014/main" id="{314B1C3D-60A7-445F-8684-B4DCFB96E8AF}"/>
                </a:ext>
              </a:extLst>
            </p:cNvPr>
            <p:cNvCxnSpPr>
              <a:cxnSpLocks/>
              <a:stCxn id="629" idx="6"/>
              <a:endCxn id="640" idx="2"/>
            </p:cNvCxnSpPr>
            <p:nvPr/>
          </p:nvCxnSpPr>
          <p:spPr>
            <a:xfrm>
              <a:off x="6872134" y="4661092"/>
              <a:ext cx="366277" cy="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>
              <a:extLst>
                <a:ext uri="{FF2B5EF4-FFF2-40B4-BE49-F238E27FC236}">
                  <a16:creationId xmlns:a16="http://schemas.microsoft.com/office/drawing/2014/main" id="{E58E3904-F0A9-4AC3-87E3-B29614F426E5}"/>
                </a:ext>
              </a:extLst>
            </p:cNvPr>
            <p:cNvCxnSpPr>
              <a:cxnSpLocks/>
              <a:stCxn id="632" idx="0"/>
              <a:endCxn id="640" idx="4"/>
            </p:cNvCxnSpPr>
            <p:nvPr/>
          </p:nvCxnSpPr>
          <p:spPr>
            <a:xfrm flipV="1">
              <a:off x="7261271" y="4683952"/>
              <a:ext cx="0" cy="4464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9D442A8E-3392-4987-8098-0BFAED3E46BD}"/>
                </a:ext>
              </a:extLst>
            </p:cNvPr>
            <p:cNvCxnSpPr>
              <a:cxnSpLocks/>
              <a:stCxn id="631" idx="0"/>
              <a:endCxn id="632" idx="4"/>
            </p:cNvCxnSpPr>
            <p:nvPr/>
          </p:nvCxnSpPr>
          <p:spPr>
            <a:xfrm flipV="1">
              <a:off x="7261271" y="4774317"/>
              <a:ext cx="0" cy="3359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Connector: Elbow 655">
              <a:extLst>
                <a:ext uri="{FF2B5EF4-FFF2-40B4-BE49-F238E27FC236}">
                  <a16:creationId xmlns:a16="http://schemas.microsoft.com/office/drawing/2014/main" id="{B29760D9-07D2-46F6-9C56-0238E89747F3}"/>
                </a:ext>
              </a:extLst>
            </p:cNvPr>
            <p:cNvCxnSpPr>
              <a:cxnSpLocks/>
              <a:stCxn id="695" idx="6"/>
              <a:endCxn id="624" idx="2"/>
            </p:cNvCxnSpPr>
            <p:nvPr/>
          </p:nvCxnSpPr>
          <p:spPr>
            <a:xfrm flipV="1">
              <a:off x="6361452" y="4996044"/>
              <a:ext cx="58946" cy="58651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7" name="Connector: Elbow 656">
              <a:extLst>
                <a:ext uri="{FF2B5EF4-FFF2-40B4-BE49-F238E27FC236}">
                  <a16:creationId xmlns:a16="http://schemas.microsoft.com/office/drawing/2014/main" id="{823D5F0E-1B0C-4193-9EB4-86B89A6EA096}"/>
                </a:ext>
              </a:extLst>
            </p:cNvPr>
            <p:cNvCxnSpPr>
              <a:cxnSpLocks/>
              <a:stCxn id="695" idx="6"/>
              <a:endCxn id="625" idx="2"/>
            </p:cNvCxnSpPr>
            <p:nvPr/>
          </p:nvCxnSpPr>
          <p:spPr>
            <a:xfrm flipV="1">
              <a:off x="6361452" y="4996044"/>
              <a:ext cx="268516" cy="58651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Connector: Elbow 659">
              <a:extLst>
                <a:ext uri="{FF2B5EF4-FFF2-40B4-BE49-F238E27FC236}">
                  <a16:creationId xmlns:a16="http://schemas.microsoft.com/office/drawing/2014/main" id="{B39CED54-1B9D-416E-A5B7-52BF7F520D21}"/>
                </a:ext>
              </a:extLst>
            </p:cNvPr>
            <p:cNvCxnSpPr>
              <a:cxnSpLocks/>
              <a:stCxn id="695" idx="6"/>
              <a:endCxn id="626" idx="2"/>
            </p:cNvCxnSpPr>
            <p:nvPr/>
          </p:nvCxnSpPr>
          <p:spPr>
            <a:xfrm flipV="1">
              <a:off x="6361452" y="4996044"/>
              <a:ext cx="478086" cy="58651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Connector: Elbow 662">
              <a:extLst>
                <a:ext uri="{FF2B5EF4-FFF2-40B4-BE49-F238E27FC236}">
                  <a16:creationId xmlns:a16="http://schemas.microsoft.com/office/drawing/2014/main" id="{F567C654-67FB-4565-88F2-5280D77DD800}"/>
                </a:ext>
              </a:extLst>
            </p:cNvPr>
            <p:cNvCxnSpPr>
              <a:cxnSpLocks/>
              <a:stCxn id="695" idx="6"/>
              <a:endCxn id="627" idx="2"/>
            </p:cNvCxnSpPr>
            <p:nvPr/>
          </p:nvCxnSpPr>
          <p:spPr>
            <a:xfrm flipV="1">
              <a:off x="6361452" y="4996044"/>
              <a:ext cx="687656" cy="58651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Connector: Elbow 665">
              <a:extLst>
                <a:ext uri="{FF2B5EF4-FFF2-40B4-BE49-F238E27FC236}">
                  <a16:creationId xmlns:a16="http://schemas.microsoft.com/office/drawing/2014/main" id="{526B8724-FB2B-49AF-9895-F249C3E7E054}"/>
                </a:ext>
              </a:extLst>
            </p:cNvPr>
            <p:cNvCxnSpPr>
              <a:cxnSpLocks/>
              <a:stCxn id="627" idx="0"/>
              <a:endCxn id="631" idx="2"/>
            </p:cNvCxnSpPr>
            <p:nvPr/>
          </p:nvCxnSpPr>
          <p:spPr>
            <a:xfrm rot="5400000" flipH="1" flipV="1">
              <a:off x="7098518" y="4790507"/>
              <a:ext cx="81338" cy="180159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Connector: Elbow 668">
              <a:extLst>
                <a:ext uri="{FF2B5EF4-FFF2-40B4-BE49-F238E27FC236}">
                  <a16:creationId xmlns:a16="http://schemas.microsoft.com/office/drawing/2014/main" id="{4AA7A499-9AAF-4B20-8D41-5E56FB5A793A}"/>
                </a:ext>
              </a:extLst>
            </p:cNvPr>
            <p:cNvCxnSpPr>
              <a:cxnSpLocks/>
              <a:stCxn id="625" idx="0"/>
              <a:endCxn id="630" idx="2"/>
            </p:cNvCxnSpPr>
            <p:nvPr/>
          </p:nvCxnSpPr>
          <p:spPr>
            <a:xfrm rot="5400000" flipH="1" flipV="1">
              <a:off x="6678378" y="4791507"/>
              <a:ext cx="81338" cy="178158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Connector: Elbow 671">
              <a:extLst>
                <a:ext uri="{FF2B5EF4-FFF2-40B4-BE49-F238E27FC236}">
                  <a16:creationId xmlns:a16="http://schemas.microsoft.com/office/drawing/2014/main" id="{4F2714B5-CED9-431C-9988-9D63E8A5E682}"/>
                </a:ext>
              </a:extLst>
            </p:cNvPr>
            <p:cNvCxnSpPr>
              <a:cxnSpLocks/>
              <a:stCxn id="626" idx="0"/>
              <a:endCxn id="630" idx="4"/>
            </p:cNvCxnSpPr>
            <p:nvPr/>
          </p:nvCxnSpPr>
          <p:spPr>
            <a:xfrm rot="5400000" flipH="1" flipV="1">
              <a:off x="6815167" y="4896292"/>
              <a:ext cx="49334" cy="592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Straight Connector 685">
              <a:extLst>
                <a:ext uri="{FF2B5EF4-FFF2-40B4-BE49-F238E27FC236}">
                  <a16:creationId xmlns:a16="http://schemas.microsoft.com/office/drawing/2014/main" id="{F8EE8568-C1AC-4B19-AAD1-87699BE7FA97}"/>
                </a:ext>
              </a:extLst>
            </p:cNvPr>
            <p:cNvCxnSpPr>
              <a:cxnSpLocks/>
              <a:stCxn id="630" idx="0"/>
              <a:endCxn id="629" idx="4"/>
            </p:cNvCxnSpPr>
            <p:nvPr/>
          </p:nvCxnSpPr>
          <p:spPr>
            <a:xfrm flipV="1">
              <a:off x="6840130" y="4693096"/>
              <a:ext cx="0" cy="11481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C6C5B118-FFF3-44E5-89A7-1F75A47307B6}"/>
                </a:ext>
              </a:extLst>
            </p:cNvPr>
            <p:cNvSpPr/>
            <p:nvPr/>
          </p:nvSpPr>
          <p:spPr>
            <a:xfrm>
              <a:off x="7310328" y="4446550"/>
              <a:ext cx="80486" cy="85781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0" name="Connector: Elbow 689">
              <a:extLst>
                <a:ext uri="{FF2B5EF4-FFF2-40B4-BE49-F238E27FC236}">
                  <a16:creationId xmlns:a16="http://schemas.microsoft.com/office/drawing/2014/main" id="{A02EF4EB-44F2-46BB-9699-797E4B5DABDD}"/>
                </a:ext>
              </a:extLst>
            </p:cNvPr>
            <p:cNvCxnSpPr>
              <a:cxnSpLocks/>
              <a:stCxn id="631" idx="4"/>
              <a:endCxn id="689" idx="4"/>
            </p:cNvCxnSpPr>
            <p:nvPr/>
          </p:nvCxnSpPr>
          <p:spPr>
            <a:xfrm rot="5400000" flipH="1" flipV="1">
              <a:off x="7136126" y="4657476"/>
              <a:ext cx="339590" cy="89300"/>
            </a:xfrm>
            <a:prstGeom prst="bentConnector3">
              <a:avLst>
                <a:gd name="adj1" fmla="val -67316"/>
              </a:avLst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4" name="Oval 693">
              <a:extLst>
                <a:ext uri="{FF2B5EF4-FFF2-40B4-BE49-F238E27FC236}">
                  <a16:creationId xmlns:a16="http://schemas.microsoft.com/office/drawing/2014/main" id="{806931DE-2ADB-4B61-9164-A39125170B1C}"/>
                </a:ext>
              </a:extLst>
            </p:cNvPr>
            <p:cNvSpPr/>
            <p:nvPr/>
          </p:nvSpPr>
          <p:spPr>
            <a:xfrm>
              <a:off x="6298349" y="5157605"/>
              <a:ext cx="80486" cy="85781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Oval 694">
              <a:extLst>
                <a:ext uri="{FF2B5EF4-FFF2-40B4-BE49-F238E27FC236}">
                  <a16:creationId xmlns:a16="http://schemas.microsoft.com/office/drawing/2014/main" id="{70DE9738-790E-49F7-BD96-B49C011D2CE9}"/>
                </a:ext>
              </a:extLst>
            </p:cNvPr>
            <p:cNvSpPr/>
            <p:nvPr/>
          </p:nvSpPr>
          <p:spPr>
            <a:xfrm>
              <a:off x="6315732" y="5031835"/>
              <a:ext cx="45720" cy="4571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5" name="Straight Connector 714">
              <a:extLst>
                <a:ext uri="{FF2B5EF4-FFF2-40B4-BE49-F238E27FC236}">
                  <a16:creationId xmlns:a16="http://schemas.microsoft.com/office/drawing/2014/main" id="{D05ADB1F-71BA-47A6-9C61-B2D37C82D454}"/>
                </a:ext>
              </a:extLst>
            </p:cNvPr>
            <p:cNvCxnSpPr>
              <a:cxnSpLocks/>
              <a:stCxn id="694" idx="0"/>
              <a:endCxn id="695" idx="4"/>
            </p:cNvCxnSpPr>
            <p:nvPr/>
          </p:nvCxnSpPr>
          <p:spPr>
            <a:xfrm flipV="1">
              <a:off x="6338592" y="5077554"/>
              <a:ext cx="0" cy="8005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Connector: Elbow 738">
              <a:extLst>
                <a:ext uri="{FF2B5EF4-FFF2-40B4-BE49-F238E27FC236}">
                  <a16:creationId xmlns:a16="http://schemas.microsoft.com/office/drawing/2014/main" id="{F42C7C88-0DE5-4391-BD94-7C557E174F1C}"/>
                </a:ext>
              </a:extLst>
            </p:cNvPr>
            <p:cNvCxnSpPr>
              <a:cxnSpLocks/>
              <a:stCxn id="631" idx="6"/>
              <a:endCxn id="695" idx="2"/>
            </p:cNvCxnSpPr>
            <p:nvPr/>
          </p:nvCxnSpPr>
          <p:spPr>
            <a:xfrm flipH="1">
              <a:off x="6315732" y="4839917"/>
              <a:ext cx="977543" cy="214778"/>
            </a:xfrm>
            <a:prstGeom prst="bentConnector5">
              <a:avLst>
                <a:gd name="adj1" fmla="val -23385"/>
                <a:gd name="adj2" fmla="val 197368"/>
                <a:gd name="adj3" fmla="val 118513"/>
              </a:avLst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Connector: Elbow 743">
              <a:extLst>
                <a:ext uri="{FF2B5EF4-FFF2-40B4-BE49-F238E27FC236}">
                  <a16:creationId xmlns:a16="http://schemas.microsoft.com/office/drawing/2014/main" id="{5CDFDAAB-FF45-45A7-8DD1-40E9A76D837D}"/>
                </a:ext>
              </a:extLst>
            </p:cNvPr>
            <p:cNvCxnSpPr>
              <a:cxnSpLocks/>
              <a:stCxn id="640" idx="6"/>
              <a:endCxn id="628" idx="2"/>
            </p:cNvCxnSpPr>
            <p:nvPr/>
          </p:nvCxnSpPr>
          <p:spPr>
            <a:xfrm flipH="1" flipV="1">
              <a:off x="6390441" y="4661092"/>
              <a:ext cx="893690" cy="1"/>
            </a:xfrm>
            <a:prstGeom prst="bentConnector5">
              <a:avLst>
                <a:gd name="adj1" fmla="val -25579"/>
                <a:gd name="adj2" fmla="val 26060500000"/>
                <a:gd name="adj3" fmla="val 125579"/>
              </a:avLst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2D5C038-2D01-4EF0-A5DE-4CBB89BA2805}"/>
              </a:ext>
            </a:extLst>
          </p:cNvPr>
          <p:cNvGrpSpPr/>
          <p:nvPr/>
        </p:nvGrpSpPr>
        <p:grpSpPr>
          <a:xfrm>
            <a:off x="6411513" y="2621155"/>
            <a:ext cx="977187" cy="2255510"/>
            <a:chOff x="11022549" y="2972246"/>
            <a:chExt cx="977187" cy="2255510"/>
          </a:xfrm>
        </p:grpSpPr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ED4FC155-F332-489A-9BF8-DDC5044752A9}"/>
                </a:ext>
              </a:extLst>
            </p:cNvPr>
            <p:cNvSpPr/>
            <p:nvPr/>
          </p:nvSpPr>
          <p:spPr>
            <a:xfrm>
              <a:off x="11292260" y="3189208"/>
              <a:ext cx="576263" cy="182563"/>
            </a:xfrm>
            <a:prstGeom prst="rect">
              <a:avLst/>
            </a:prstGeom>
            <a:solidFill>
              <a:srgbClr val="7030A0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B57666A8-CE15-45A8-BE01-9B45A96D7B1E}"/>
                </a:ext>
              </a:extLst>
            </p:cNvPr>
            <p:cNvSpPr/>
            <p:nvPr/>
          </p:nvSpPr>
          <p:spPr>
            <a:xfrm>
              <a:off x="11137836" y="3520453"/>
              <a:ext cx="411979" cy="182563"/>
            </a:xfrm>
            <a:prstGeom prst="rect">
              <a:avLst/>
            </a:prstGeom>
            <a:solidFill>
              <a:srgbClr val="92D050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6C267263-73F3-4829-B3A6-CCADD0133A95}"/>
                </a:ext>
              </a:extLst>
            </p:cNvPr>
            <p:cNvSpPr/>
            <p:nvPr/>
          </p:nvSpPr>
          <p:spPr>
            <a:xfrm>
              <a:off x="11100938" y="3865434"/>
              <a:ext cx="485775" cy="182563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883434D3-E0F0-4FA4-83A8-B266063BA265}"/>
                </a:ext>
              </a:extLst>
            </p:cNvPr>
            <p:cNvSpPr/>
            <p:nvPr/>
          </p:nvSpPr>
          <p:spPr>
            <a:xfrm>
              <a:off x="11137836" y="4172604"/>
              <a:ext cx="411979" cy="182563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383F6CB4-21E0-42CE-9165-D1D29F8C0413}"/>
                </a:ext>
              </a:extLst>
            </p:cNvPr>
            <p:cNvSpPr/>
            <p:nvPr/>
          </p:nvSpPr>
          <p:spPr>
            <a:xfrm>
              <a:off x="11100938" y="4500456"/>
              <a:ext cx="485775" cy="182563"/>
            </a:xfrm>
            <a:prstGeom prst="rect">
              <a:avLst/>
            </a:prstGeom>
            <a:solidFill>
              <a:srgbClr val="7030A0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6E1E1CD7-16D2-479D-A638-03B91666C3F2}"/>
                </a:ext>
              </a:extLst>
            </p:cNvPr>
            <p:cNvSpPr txBox="1"/>
            <p:nvPr/>
          </p:nvSpPr>
          <p:spPr>
            <a:xfrm>
              <a:off x="11022549" y="4858424"/>
              <a:ext cx="376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Q</a:t>
              </a:r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EE6F9A92-008C-48FC-A927-35C4D9C25F05}"/>
                </a:ext>
              </a:extLst>
            </p:cNvPr>
            <p:cNvSpPr txBox="1"/>
            <p:nvPr/>
          </p:nvSpPr>
          <p:spPr>
            <a:xfrm>
              <a:off x="11343795" y="4858424"/>
              <a:ext cx="376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K</a:t>
              </a:r>
            </a:p>
          </p:txBody>
        </p:sp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14159EB1-FA06-4CCA-BD1F-9A37B0268498}"/>
                </a:ext>
              </a:extLst>
            </p:cNvPr>
            <p:cNvSpPr txBox="1"/>
            <p:nvPr/>
          </p:nvSpPr>
          <p:spPr>
            <a:xfrm>
              <a:off x="11623543" y="4858424"/>
              <a:ext cx="376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V</a:t>
              </a:r>
            </a:p>
          </p:txBody>
        </p:sp>
        <p:cxnSp>
          <p:nvCxnSpPr>
            <p:cNvPr id="327" name="Straight Arrow Connector 326">
              <a:extLst>
                <a:ext uri="{FF2B5EF4-FFF2-40B4-BE49-F238E27FC236}">
                  <a16:creationId xmlns:a16="http://schemas.microsoft.com/office/drawing/2014/main" id="{DF532D4A-618B-4841-9B1D-97B0E30414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180226" y="4689490"/>
              <a:ext cx="1" cy="2468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Arrow Connector 328">
              <a:extLst>
                <a:ext uri="{FF2B5EF4-FFF2-40B4-BE49-F238E27FC236}">
                  <a16:creationId xmlns:a16="http://schemas.microsoft.com/office/drawing/2014/main" id="{D448AD8F-E5EA-4788-A894-1BFF298BB8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95933" y="4689490"/>
              <a:ext cx="0" cy="2468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Arrow Connector 329">
              <a:extLst>
                <a:ext uri="{FF2B5EF4-FFF2-40B4-BE49-F238E27FC236}">
                  <a16:creationId xmlns:a16="http://schemas.microsoft.com/office/drawing/2014/main" id="{63E0ADBC-84E6-4C73-9BD7-7C4396795BC1}"/>
                </a:ext>
              </a:extLst>
            </p:cNvPr>
            <p:cNvCxnSpPr>
              <a:cxnSpLocks/>
              <a:stCxn id="321" idx="0"/>
              <a:endCxn id="320" idx="2"/>
            </p:cNvCxnSpPr>
            <p:nvPr/>
          </p:nvCxnSpPr>
          <p:spPr>
            <a:xfrm flipV="1">
              <a:off x="11343826" y="4355167"/>
              <a:ext cx="0" cy="1452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Arrow Connector 331">
              <a:extLst>
                <a:ext uri="{FF2B5EF4-FFF2-40B4-BE49-F238E27FC236}">
                  <a16:creationId xmlns:a16="http://schemas.microsoft.com/office/drawing/2014/main" id="{56C47B7B-87E4-4495-BA89-40EA6B76208A}"/>
                </a:ext>
              </a:extLst>
            </p:cNvPr>
            <p:cNvCxnSpPr>
              <a:cxnSpLocks/>
              <a:stCxn id="320" idx="0"/>
              <a:endCxn id="318" idx="2"/>
            </p:cNvCxnSpPr>
            <p:nvPr/>
          </p:nvCxnSpPr>
          <p:spPr>
            <a:xfrm flipV="1">
              <a:off x="11343826" y="4047997"/>
              <a:ext cx="0" cy="124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Arrow Connector 332">
              <a:extLst>
                <a:ext uri="{FF2B5EF4-FFF2-40B4-BE49-F238E27FC236}">
                  <a16:creationId xmlns:a16="http://schemas.microsoft.com/office/drawing/2014/main" id="{252940BB-87BD-4F48-8AA7-CCE57E117F4E}"/>
                </a:ext>
              </a:extLst>
            </p:cNvPr>
            <p:cNvCxnSpPr>
              <a:cxnSpLocks/>
              <a:stCxn id="318" idx="0"/>
              <a:endCxn id="317" idx="2"/>
            </p:cNvCxnSpPr>
            <p:nvPr/>
          </p:nvCxnSpPr>
          <p:spPr>
            <a:xfrm flipV="1">
              <a:off x="11343826" y="3703016"/>
              <a:ext cx="0" cy="1624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Arrow Connector 334">
              <a:extLst>
                <a:ext uri="{FF2B5EF4-FFF2-40B4-BE49-F238E27FC236}">
                  <a16:creationId xmlns:a16="http://schemas.microsoft.com/office/drawing/2014/main" id="{465AE09D-0DF8-4D02-AD33-58A8EBBF48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71406" y="3378257"/>
              <a:ext cx="0" cy="15580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Arrow Connector 335">
              <a:extLst>
                <a:ext uri="{FF2B5EF4-FFF2-40B4-BE49-F238E27FC236}">
                  <a16:creationId xmlns:a16="http://schemas.microsoft.com/office/drawing/2014/main" id="{51594088-BDCB-4B06-9BF9-E6FB3AD705E1}"/>
                </a:ext>
              </a:extLst>
            </p:cNvPr>
            <p:cNvCxnSpPr>
              <a:cxnSpLocks/>
              <a:stCxn id="317" idx="0"/>
            </p:cNvCxnSpPr>
            <p:nvPr/>
          </p:nvCxnSpPr>
          <p:spPr>
            <a:xfrm flipV="1">
              <a:off x="11343826" y="3381242"/>
              <a:ext cx="0" cy="1392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Arrow Connector 337">
              <a:extLst>
                <a:ext uri="{FF2B5EF4-FFF2-40B4-BE49-F238E27FC236}">
                  <a16:creationId xmlns:a16="http://schemas.microsoft.com/office/drawing/2014/main" id="{733697E2-8B1B-482F-80D6-88256D852752}"/>
                </a:ext>
              </a:extLst>
            </p:cNvPr>
            <p:cNvCxnSpPr>
              <a:cxnSpLocks/>
              <a:stCxn id="315" idx="0"/>
            </p:cNvCxnSpPr>
            <p:nvPr/>
          </p:nvCxnSpPr>
          <p:spPr>
            <a:xfrm flipH="1" flipV="1">
              <a:off x="11580391" y="2972246"/>
              <a:ext cx="1" cy="21696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03CC8AD-738A-4784-A4DC-3773CA667164}"/>
              </a:ext>
            </a:extLst>
          </p:cNvPr>
          <p:cNvGrpSpPr/>
          <p:nvPr/>
        </p:nvGrpSpPr>
        <p:grpSpPr>
          <a:xfrm>
            <a:off x="5242534" y="3452312"/>
            <a:ext cx="636503" cy="1625990"/>
            <a:chOff x="9816148" y="3817548"/>
            <a:chExt cx="636503" cy="162599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E4E2D7E-1315-4142-9376-543FDACD38A4}"/>
                </a:ext>
              </a:extLst>
            </p:cNvPr>
            <p:cNvSpPr/>
            <p:nvPr/>
          </p:nvSpPr>
          <p:spPr>
            <a:xfrm>
              <a:off x="9816148" y="4126822"/>
              <a:ext cx="636503" cy="15315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BCCA786F-7A1C-4FBC-A493-12442875B1F1}"/>
                </a:ext>
              </a:extLst>
            </p:cNvPr>
            <p:cNvSpPr/>
            <p:nvPr/>
          </p:nvSpPr>
          <p:spPr>
            <a:xfrm>
              <a:off x="9816148" y="4439348"/>
              <a:ext cx="636503" cy="15315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0C26E7E1-EA3C-4C32-BF3D-81FFCF14F77E}"/>
                </a:ext>
              </a:extLst>
            </p:cNvPr>
            <p:cNvSpPr/>
            <p:nvPr/>
          </p:nvSpPr>
          <p:spPr>
            <a:xfrm>
              <a:off x="9816148" y="4751874"/>
              <a:ext cx="636503" cy="15315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Or 49">
              <a:extLst>
                <a:ext uri="{FF2B5EF4-FFF2-40B4-BE49-F238E27FC236}">
                  <a16:creationId xmlns:a16="http://schemas.microsoft.com/office/drawing/2014/main" id="{AAD1DF30-8B53-4CE5-939D-36C93CDA8CDC}"/>
                </a:ext>
              </a:extLst>
            </p:cNvPr>
            <p:cNvSpPr/>
            <p:nvPr/>
          </p:nvSpPr>
          <p:spPr>
            <a:xfrm>
              <a:off x="10024671" y="5064401"/>
              <a:ext cx="219456" cy="221850"/>
            </a:xfrm>
            <a:prstGeom prst="flowChartOr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BF8818C-51E5-4233-9D74-278985D9A4BD}"/>
                </a:ext>
              </a:extLst>
            </p:cNvPr>
            <p:cNvCxnSpPr>
              <a:stCxn id="33" idx="2"/>
              <a:endCxn id="351" idx="0"/>
            </p:cNvCxnSpPr>
            <p:nvPr/>
          </p:nvCxnSpPr>
          <p:spPr>
            <a:xfrm>
              <a:off x="10134400" y="4279976"/>
              <a:ext cx="0" cy="1593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Arrow Connector 354">
              <a:extLst>
                <a:ext uri="{FF2B5EF4-FFF2-40B4-BE49-F238E27FC236}">
                  <a16:creationId xmlns:a16="http://schemas.microsoft.com/office/drawing/2014/main" id="{130CF58C-220E-4189-8E08-042037B4D908}"/>
                </a:ext>
              </a:extLst>
            </p:cNvPr>
            <p:cNvCxnSpPr>
              <a:cxnSpLocks/>
              <a:stCxn id="351" idx="2"/>
              <a:endCxn id="352" idx="0"/>
            </p:cNvCxnSpPr>
            <p:nvPr/>
          </p:nvCxnSpPr>
          <p:spPr>
            <a:xfrm>
              <a:off x="10134400" y="4592502"/>
              <a:ext cx="0" cy="1593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Arrow Connector 357">
              <a:extLst>
                <a:ext uri="{FF2B5EF4-FFF2-40B4-BE49-F238E27FC236}">
                  <a16:creationId xmlns:a16="http://schemas.microsoft.com/office/drawing/2014/main" id="{C0429A97-365F-488E-974D-76FE1900DB12}"/>
                </a:ext>
              </a:extLst>
            </p:cNvPr>
            <p:cNvCxnSpPr>
              <a:cxnSpLocks/>
              <a:stCxn id="352" idx="2"/>
              <a:endCxn id="50" idx="0"/>
            </p:cNvCxnSpPr>
            <p:nvPr/>
          </p:nvCxnSpPr>
          <p:spPr>
            <a:xfrm flipH="1">
              <a:off x="10134399" y="4905028"/>
              <a:ext cx="1" cy="1593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Arrow Connector 364">
              <a:extLst>
                <a:ext uri="{FF2B5EF4-FFF2-40B4-BE49-F238E27FC236}">
                  <a16:creationId xmlns:a16="http://schemas.microsoft.com/office/drawing/2014/main" id="{9465C799-DEF2-4E5F-92FF-510C90F5ADEC}"/>
                </a:ext>
              </a:extLst>
            </p:cNvPr>
            <p:cNvCxnSpPr>
              <a:cxnSpLocks/>
              <a:stCxn id="50" idx="4"/>
            </p:cNvCxnSpPr>
            <p:nvPr/>
          </p:nvCxnSpPr>
          <p:spPr>
            <a:xfrm>
              <a:off x="10134399" y="5286251"/>
              <a:ext cx="0" cy="1572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Arrow Connector 365">
              <a:extLst>
                <a:ext uri="{FF2B5EF4-FFF2-40B4-BE49-F238E27FC236}">
                  <a16:creationId xmlns:a16="http://schemas.microsoft.com/office/drawing/2014/main" id="{9E08B6A5-8CF4-4AA1-9BFE-04A6503ADBA1}"/>
                </a:ext>
              </a:extLst>
            </p:cNvPr>
            <p:cNvCxnSpPr>
              <a:cxnSpLocks/>
              <a:endCxn id="33" idx="0"/>
            </p:cNvCxnSpPr>
            <p:nvPr/>
          </p:nvCxnSpPr>
          <p:spPr>
            <a:xfrm>
              <a:off x="10134400" y="3817548"/>
              <a:ext cx="0" cy="3092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5AE59159-7CF2-40C9-BD35-7EFE621402DC}"/>
                </a:ext>
              </a:extLst>
            </p:cNvPr>
            <p:cNvCxnSpPr>
              <a:cxnSpLocks/>
              <a:stCxn id="73" idx="3"/>
              <a:endCxn id="50" idx="6"/>
            </p:cNvCxnSpPr>
            <p:nvPr/>
          </p:nvCxnSpPr>
          <p:spPr>
            <a:xfrm>
              <a:off x="10129613" y="3904064"/>
              <a:ext cx="114514" cy="1271262"/>
            </a:xfrm>
            <a:prstGeom prst="curvedConnector3">
              <a:avLst>
                <a:gd name="adj1" fmla="val 648972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34EB87B-31C5-4209-A604-D91966F79FE4}"/>
                </a:ext>
              </a:extLst>
            </p:cNvPr>
            <p:cNvSpPr/>
            <p:nvPr/>
          </p:nvSpPr>
          <p:spPr>
            <a:xfrm>
              <a:off x="10083894" y="3881204"/>
              <a:ext cx="45719" cy="45719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0" name="TextBox 379">
            <a:extLst>
              <a:ext uri="{FF2B5EF4-FFF2-40B4-BE49-F238E27FC236}">
                <a16:creationId xmlns:a16="http://schemas.microsoft.com/office/drawing/2014/main" id="{5FA87D49-38D5-4392-B101-4797946DEC68}"/>
              </a:ext>
            </a:extLst>
          </p:cNvPr>
          <p:cNvSpPr txBox="1"/>
          <p:nvPr/>
        </p:nvSpPr>
        <p:spPr>
          <a:xfrm>
            <a:off x="1066154" y="1661984"/>
            <a:ext cx="5191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DL Research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→ Train Diverse DL Models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D4F54E-685C-46D6-84D2-4875E1D869C3}"/>
              </a:ext>
            </a:extLst>
          </p:cNvPr>
          <p:cNvSpPr txBox="1"/>
          <p:nvPr/>
        </p:nvSpPr>
        <p:spPr>
          <a:xfrm>
            <a:off x="2962087" y="5650751"/>
            <a:ext cx="606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Compute Resource Demand           for Training</a:t>
            </a: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90A3999A-CE5C-4FA6-B193-82AAA2903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32" y="2524033"/>
            <a:ext cx="1331785" cy="173064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F15F12BD-426D-43FC-86E9-C4556F4301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94" y="2684639"/>
            <a:ext cx="1322693" cy="17306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73380BEE-DF12-49D7-B661-7EEB47A24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50" y="3081671"/>
            <a:ext cx="1335365" cy="17281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F4720AE2-4CCD-4C91-A400-18C9C9C32E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13" y="3273145"/>
            <a:ext cx="1335973" cy="17306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AD058FCE-0A90-4E67-8FD0-8F161A2F14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58" y="2887136"/>
            <a:ext cx="1308892" cy="172354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68CB350-69E4-42A2-9934-DB4E94B475AB}"/>
              </a:ext>
            </a:extLst>
          </p:cNvPr>
          <p:cNvGrpSpPr/>
          <p:nvPr/>
        </p:nvGrpSpPr>
        <p:grpSpPr>
          <a:xfrm>
            <a:off x="9026102" y="1572776"/>
            <a:ext cx="4242816" cy="640080"/>
            <a:chOff x="7860792" y="1545622"/>
            <a:chExt cx="4242816" cy="64008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3E45CFF-ABC9-481A-A0AC-E7DC856939EF}"/>
                </a:ext>
              </a:extLst>
            </p:cNvPr>
            <p:cNvSpPr txBox="1"/>
            <p:nvPr/>
          </p:nvSpPr>
          <p:spPr>
            <a:xfrm>
              <a:off x="7860792" y="1634830"/>
              <a:ext cx="424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# Researchers</a:t>
              </a:r>
            </a:p>
          </p:txBody>
        </p:sp>
        <p:pic>
          <p:nvPicPr>
            <p:cNvPr id="223" name="Graphic 222" descr="Upward trend with solid fill">
              <a:extLst>
                <a:ext uri="{FF2B5EF4-FFF2-40B4-BE49-F238E27FC236}">
                  <a16:creationId xmlns:a16="http://schemas.microsoft.com/office/drawing/2014/main" id="{3EC80248-9414-44D3-A575-046209639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662160" y="1545622"/>
              <a:ext cx="640080" cy="640080"/>
            </a:xfrm>
            <a:prstGeom prst="rect">
              <a:avLst/>
            </a:prstGeom>
          </p:spPr>
        </p:pic>
      </p:grpSp>
      <p:pic>
        <p:nvPicPr>
          <p:cNvPr id="226" name="Graphic 225" descr="Upward trend with solid fill">
            <a:extLst>
              <a:ext uri="{FF2B5EF4-FFF2-40B4-BE49-F238E27FC236}">
                <a16:creationId xmlns:a16="http://schemas.microsoft.com/office/drawing/2014/main" id="{2B278BB6-0AF0-440F-8B86-033FF60E43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87519" y="5561543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8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/>
      <p:bldGraphic spid="10" grpId="0" uiExpand="1">
        <p:bldSub>
          <a:bldChart bld="series"/>
        </p:bldSub>
      </p:bldGraphic>
      <p:bldP spid="380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Methodology: Baselines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30</a:t>
            </a:fld>
            <a:endParaRPr lang="en-US" sz="1600"/>
          </a:p>
        </p:txBody>
      </p:sp>
      <p:grpSp>
        <p:nvGrpSpPr>
          <p:cNvPr id="929" name="Group 928">
            <a:extLst>
              <a:ext uri="{FF2B5EF4-FFF2-40B4-BE49-F238E27FC236}">
                <a16:creationId xmlns:a16="http://schemas.microsoft.com/office/drawing/2014/main" id="{0A5A5977-EE25-411F-9ECA-E2C37FFF6CB8}"/>
              </a:ext>
            </a:extLst>
          </p:cNvPr>
          <p:cNvGrpSpPr/>
          <p:nvPr/>
        </p:nvGrpSpPr>
        <p:grpSpPr>
          <a:xfrm>
            <a:off x="452846" y="2268570"/>
            <a:ext cx="1858297" cy="2576178"/>
            <a:chOff x="1724119" y="1257247"/>
            <a:chExt cx="1858297" cy="2576178"/>
          </a:xfrm>
        </p:grpSpPr>
        <p:pic>
          <p:nvPicPr>
            <p:cNvPr id="802" name="图片 99">
              <a:extLst>
                <a:ext uri="{FF2B5EF4-FFF2-40B4-BE49-F238E27FC236}">
                  <a16:creationId xmlns:a16="http://schemas.microsoft.com/office/drawing/2014/main" id="{CA9131D0-67C0-42A0-AAD1-206BFC2318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t="11188" r="10769" b="11533"/>
            <a:stretch/>
          </p:blipFill>
          <p:spPr>
            <a:xfrm>
              <a:off x="1724119" y="2783589"/>
              <a:ext cx="1858297" cy="1049836"/>
            </a:xfrm>
            <a:prstGeom prst="rect">
              <a:avLst/>
            </a:prstGeom>
          </p:spPr>
        </p:pic>
        <p:sp>
          <p:nvSpPr>
            <p:cNvPr id="808" name="Rectangle: Rounded Corners 807">
              <a:extLst>
                <a:ext uri="{FF2B5EF4-FFF2-40B4-BE49-F238E27FC236}">
                  <a16:creationId xmlns:a16="http://schemas.microsoft.com/office/drawing/2014/main" id="{83B83AFB-5066-4F8A-8A88-CBE38558D7A8}"/>
                </a:ext>
              </a:extLst>
            </p:cNvPr>
            <p:cNvSpPr/>
            <p:nvPr/>
          </p:nvSpPr>
          <p:spPr>
            <a:xfrm>
              <a:off x="2223155" y="3171968"/>
              <a:ext cx="1008336" cy="3098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accent1">
                      <a:lumMod val="75000"/>
                    </a:schemeClr>
                  </a:solidFill>
                </a:rPr>
                <a:t>GEMM</a:t>
              </a:r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809" name="Group 808">
              <a:extLst>
                <a:ext uri="{FF2B5EF4-FFF2-40B4-BE49-F238E27FC236}">
                  <a16:creationId xmlns:a16="http://schemas.microsoft.com/office/drawing/2014/main" id="{AFC99540-91D4-4038-914C-C58AE14432DC}"/>
                </a:ext>
              </a:extLst>
            </p:cNvPr>
            <p:cNvGrpSpPr/>
            <p:nvPr/>
          </p:nvGrpSpPr>
          <p:grpSpPr>
            <a:xfrm>
              <a:off x="2340496" y="1257247"/>
              <a:ext cx="749669" cy="895821"/>
              <a:chOff x="4825080" y="3516363"/>
              <a:chExt cx="749669" cy="895821"/>
            </a:xfrm>
          </p:grpSpPr>
          <p:sp>
            <p:nvSpPr>
              <p:cNvPr id="810" name="Oval 809">
                <a:extLst>
                  <a:ext uri="{FF2B5EF4-FFF2-40B4-BE49-F238E27FC236}">
                    <a16:creationId xmlns:a16="http://schemas.microsoft.com/office/drawing/2014/main" id="{1A8D2808-F9C8-49B4-BC93-EDB3B1D7A90F}"/>
                  </a:ext>
                </a:extLst>
              </p:cNvPr>
              <p:cNvSpPr/>
              <p:nvPr/>
            </p:nvSpPr>
            <p:spPr>
              <a:xfrm>
                <a:off x="4825080" y="3660666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1" name="Oval 810">
                <a:extLst>
                  <a:ext uri="{FF2B5EF4-FFF2-40B4-BE49-F238E27FC236}">
                    <a16:creationId xmlns:a16="http://schemas.microsoft.com/office/drawing/2014/main" id="{14853834-6E8E-4101-9C23-24CF5943F2FF}"/>
                  </a:ext>
                </a:extLst>
              </p:cNvPr>
              <p:cNvSpPr/>
              <p:nvPr/>
            </p:nvSpPr>
            <p:spPr>
              <a:xfrm>
                <a:off x="4825080" y="378210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2" name="Oval 811">
                <a:extLst>
                  <a:ext uri="{FF2B5EF4-FFF2-40B4-BE49-F238E27FC236}">
                    <a16:creationId xmlns:a16="http://schemas.microsoft.com/office/drawing/2014/main" id="{4EC3AC5E-E29D-4114-ABD1-C32711762E84}"/>
                  </a:ext>
                </a:extLst>
              </p:cNvPr>
              <p:cNvSpPr/>
              <p:nvPr/>
            </p:nvSpPr>
            <p:spPr>
              <a:xfrm>
                <a:off x="4825080" y="390355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3" name="Oval 812">
                <a:extLst>
                  <a:ext uri="{FF2B5EF4-FFF2-40B4-BE49-F238E27FC236}">
                    <a16:creationId xmlns:a16="http://schemas.microsoft.com/office/drawing/2014/main" id="{6920E0FD-4974-4555-B202-E0E082BDFE77}"/>
                  </a:ext>
                </a:extLst>
              </p:cNvPr>
              <p:cNvSpPr/>
              <p:nvPr/>
            </p:nvSpPr>
            <p:spPr>
              <a:xfrm>
                <a:off x="4825080" y="402499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4" name="Oval 813">
                <a:extLst>
                  <a:ext uri="{FF2B5EF4-FFF2-40B4-BE49-F238E27FC236}">
                    <a16:creationId xmlns:a16="http://schemas.microsoft.com/office/drawing/2014/main" id="{B4FD8884-CB08-40F8-AEF3-343D5C4E2BDE}"/>
                  </a:ext>
                </a:extLst>
              </p:cNvPr>
              <p:cNvSpPr/>
              <p:nvPr/>
            </p:nvSpPr>
            <p:spPr>
              <a:xfrm>
                <a:off x="4825080" y="414643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5" name="Oval 814">
                <a:extLst>
                  <a:ext uri="{FF2B5EF4-FFF2-40B4-BE49-F238E27FC236}">
                    <a16:creationId xmlns:a16="http://schemas.microsoft.com/office/drawing/2014/main" id="{BAE33681-FA8D-4DAC-BCF1-BC0A805B27A6}"/>
                  </a:ext>
                </a:extLst>
              </p:cNvPr>
              <p:cNvSpPr/>
              <p:nvPr/>
            </p:nvSpPr>
            <p:spPr>
              <a:xfrm>
                <a:off x="4825080" y="426788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6" name="Oval 815">
                <a:extLst>
                  <a:ext uri="{FF2B5EF4-FFF2-40B4-BE49-F238E27FC236}">
                    <a16:creationId xmlns:a16="http://schemas.microsoft.com/office/drawing/2014/main" id="{A1A5AF9C-7680-4B2E-97CC-555E0C81DB35}"/>
                  </a:ext>
                </a:extLst>
              </p:cNvPr>
              <p:cNvSpPr/>
              <p:nvPr/>
            </p:nvSpPr>
            <p:spPr>
              <a:xfrm>
                <a:off x="5156582" y="3516363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7" name="Oval 816">
                <a:extLst>
                  <a:ext uri="{FF2B5EF4-FFF2-40B4-BE49-F238E27FC236}">
                    <a16:creationId xmlns:a16="http://schemas.microsoft.com/office/drawing/2014/main" id="{4E7AA286-2F5F-4E04-A42A-3B2F1DFC58FE}"/>
                  </a:ext>
                </a:extLst>
              </p:cNvPr>
              <p:cNvSpPr/>
              <p:nvPr/>
            </p:nvSpPr>
            <p:spPr>
              <a:xfrm>
                <a:off x="5156582" y="3637806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8" name="Oval 817">
                <a:extLst>
                  <a:ext uri="{FF2B5EF4-FFF2-40B4-BE49-F238E27FC236}">
                    <a16:creationId xmlns:a16="http://schemas.microsoft.com/office/drawing/2014/main" id="{89887B3A-19EE-46A3-9485-FC8044AA9B7D}"/>
                  </a:ext>
                </a:extLst>
              </p:cNvPr>
              <p:cNvSpPr/>
              <p:nvPr/>
            </p:nvSpPr>
            <p:spPr>
              <a:xfrm>
                <a:off x="5156582" y="375924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9" name="Oval 818">
                <a:extLst>
                  <a:ext uri="{FF2B5EF4-FFF2-40B4-BE49-F238E27FC236}">
                    <a16:creationId xmlns:a16="http://schemas.microsoft.com/office/drawing/2014/main" id="{83D095F4-C2CC-48CC-A577-95C80857AAE8}"/>
                  </a:ext>
                </a:extLst>
              </p:cNvPr>
              <p:cNvSpPr/>
              <p:nvPr/>
            </p:nvSpPr>
            <p:spPr>
              <a:xfrm>
                <a:off x="5156582" y="388069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0" name="Oval 819">
                <a:extLst>
                  <a:ext uri="{FF2B5EF4-FFF2-40B4-BE49-F238E27FC236}">
                    <a16:creationId xmlns:a16="http://schemas.microsoft.com/office/drawing/2014/main" id="{8F8FE19F-F5E8-4254-80A8-E95CE01786F5}"/>
                  </a:ext>
                </a:extLst>
              </p:cNvPr>
              <p:cNvSpPr/>
              <p:nvPr/>
            </p:nvSpPr>
            <p:spPr>
              <a:xfrm>
                <a:off x="5156582" y="400213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1" name="Oval 820">
                <a:extLst>
                  <a:ext uri="{FF2B5EF4-FFF2-40B4-BE49-F238E27FC236}">
                    <a16:creationId xmlns:a16="http://schemas.microsoft.com/office/drawing/2014/main" id="{38934FCA-202D-472F-8A58-F19BAFBD3209}"/>
                  </a:ext>
                </a:extLst>
              </p:cNvPr>
              <p:cNvSpPr/>
              <p:nvPr/>
            </p:nvSpPr>
            <p:spPr>
              <a:xfrm>
                <a:off x="5156582" y="412357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2" name="Oval 821">
                <a:extLst>
                  <a:ext uri="{FF2B5EF4-FFF2-40B4-BE49-F238E27FC236}">
                    <a16:creationId xmlns:a16="http://schemas.microsoft.com/office/drawing/2014/main" id="{16C4AA92-3A66-4A72-8AB5-AC41D084DCC3}"/>
                  </a:ext>
                </a:extLst>
              </p:cNvPr>
              <p:cNvSpPr/>
              <p:nvPr/>
            </p:nvSpPr>
            <p:spPr>
              <a:xfrm>
                <a:off x="5156582" y="424502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3" name="Oval 822">
                <a:extLst>
                  <a:ext uri="{FF2B5EF4-FFF2-40B4-BE49-F238E27FC236}">
                    <a16:creationId xmlns:a16="http://schemas.microsoft.com/office/drawing/2014/main" id="{451A8819-A2EA-486F-AA01-6DE4C2FF1AA5}"/>
                  </a:ext>
                </a:extLst>
              </p:cNvPr>
              <p:cNvSpPr/>
              <p:nvPr/>
            </p:nvSpPr>
            <p:spPr>
              <a:xfrm>
                <a:off x="5156582" y="4366464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4" name="Oval 823">
                <a:extLst>
                  <a:ext uri="{FF2B5EF4-FFF2-40B4-BE49-F238E27FC236}">
                    <a16:creationId xmlns:a16="http://schemas.microsoft.com/office/drawing/2014/main" id="{B90BE2E2-FB61-4D74-9510-0482F6C30025}"/>
                  </a:ext>
                </a:extLst>
              </p:cNvPr>
              <p:cNvSpPr/>
              <p:nvPr/>
            </p:nvSpPr>
            <p:spPr>
              <a:xfrm>
                <a:off x="5529029" y="366643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5" name="Oval 824">
                <a:extLst>
                  <a:ext uri="{FF2B5EF4-FFF2-40B4-BE49-F238E27FC236}">
                    <a16:creationId xmlns:a16="http://schemas.microsoft.com/office/drawing/2014/main" id="{D9DFBD65-2ECD-4A29-9B11-751BA88CBFE6}"/>
                  </a:ext>
                </a:extLst>
              </p:cNvPr>
              <p:cNvSpPr/>
              <p:nvPr/>
            </p:nvSpPr>
            <p:spPr>
              <a:xfrm>
                <a:off x="5529029" y="378788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6" name="Oval 825">
                <a:extLst>
                  <a:ext uri="{FF2B5EF4-FFF2-40B4-BE49-F238E27FC236}">
                    <a16:creationId xmlns:a16="http://schemas.microsoft.com/office/drawing/2014/main" id="{2D210FEE-47E8-44C9-8A93-97272D6CEE2D}"/>
                  </a:ext>
                </a:extLst>
              </p:cNvPr>
              <p:cNvSpPr/>
              <p:nvPr/>
            </p:nvSpPr>
            <p:spPr>
              <a:xfrm>
                <a:off x="5529029" y="390932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7" name="Oval 826">
                <a:extLst>
                  <a:ext uri="{FF2B5EF4-FFF2-40B4-BE49-F238E27FC236}">
                    <a16:creationId xmlns:a16="http://schemas.microsoft.com/office/drawing/2014/main" id="{8F257D31-E00D-4468-AB17-FBDAA2169AA5}"/>
                  </a:ext>
                </a:extLst>
              </p:cNvPr>
              <p:cNvSpPr/>
              <p:nvPr/>
            </p:nvSpPr>
            <p:spPr>
              <a:xfrm>
                <a:off x="5529029" y="403076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8" name="Oval 827">
                <a:extLst>
                  <a:ext uri="{FF2B5EF4-FFF2-40B4-BE49-F238E27FC236}">
                    <a16:creationId xmlns:a16="http://schemas.microsoft.com/office/drawing/2014/main" id="{93067934-4294-4B8D-B005-415276AB84A7}"/>
                  </a:ext>
                </a:extLst>
              </p:cNvPr>
              <p:cNvSpPr/>
              <p:nvPr/>
            </p:nvSpPr>
            <p:spPr>
              <a:xfrm>
                <a:off x="5529029" y="415221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9" name="Oval 828">
                <a:extLst>
                  <a:ext uri="{FF2B5EF4-FFF2-40B4-BE49-F238E27FC236}">
                    <a16:creationId xmlns:a16="http://schemas.microsoft.com/office/drawing/2014/main" id="{F1B0D83B-5CC4-4DDE-815F-65E21507B170}"/>
                  </a:ext>
                </a:extLst>
              </p:cNvPr>
              <p:cNvSpPr/>
              <p:nvPr/>
            </p:nvSpPr>
            <p:spPr>
              <a:xfrm>
                <a:off x="5529029" y="4273654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0" name="Straight Arrow Connector 829">
                <a:extLst>
                  <a:ext uri="{FF2B5EF4-FFF2-40B4-BE49-F238E27FC236}">
                    <a16:creationId xmlns:a16="http://schemas.microsoft.com/office/drawing/2014/main" id="{72DCF61B-CA7D-4D03-8111-653AF42B1FF9}"/>
                  </a:ext>
                </a:extLst>
              </p:cNvPr>
              <p:cNvCxnSpPr>
                <a:cxnSpLocks/>
                <a:stCxn id="810" idx="6"/>
                <a:endCxn id="816" idx="2"/>
              </p:cNvCxnSpPr>
              <p:nvPr/>
            </p:nvCxnSpPr>
            <p:spPr>
              <a:xfrm flipV="1">
                <a:off x="4870800" y="3539223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Arrow Connector 830">
                <a:extLst>
                  <a:ext uri="{FF2B5EF4-FFF2-40B4-BE49-F238E27FC236}">
                    <a16:creationId xmlns:a16="http://schemas.microsoft.com/office/drawing/2014/main" id="{2263B15C-DA32-4A55-BCBD-36704A63D500}"/>
                  </a:ext>
                </a:extLst>
              </p:cNvPr>
              <p:cNvCxnSpPr>
                <a:cxnSpLocks/>
                <a:stCxn id="810" idx="6"/>
                <a:endCxn id="817" idx="2"/>
              </p:cNvCxnSpPr>
              <p:nvPr/>
            </p:nvCxnSpPr>
            <p:spPr>
              <a:xfrm flipV="1">
                <a:off x="4870800" y="3660666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Arrow Connector 831">
                <a:extLst>
                  <a:ext uri="{FF2B5EF4-FFF2-40B4-BE49-F238E27FC236}">
                    <a16:creationId xmlns:a16="http://schemas.microsoft.com/office/drawing/2014/main" id="{F92EE772-2D42-4495-9104-F727956B0FE2}"/>
                  </a:ext>
                </a:extLst>
              </p:cNvPr>
              <p:cNvCxnSpPr>
                <a:cxnSpLocks/>
                <a:stCxn id="811" idx="6"/>
                <a:endCxn id="818" idx="2"/>
              </p:cNvCxnSpPr>
              <p:nvPr/>
            </p:nvCxnSpPr>
            <p:spPr>
              <a:xfrm flipV="1">
                <a:off x="4870800" y="3782109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Arrow Connector 832">
                <a:extLst>
                  <a:ext uri="{FF2B5EF4-FFF2-40B4-BE49-F238E27FC236}">
                    <a16:creationId xmlns:a16="http://schemas.microsoft.com/office/drawing/2014/main" id="{8486D37A-AB49-4244-9F52-AE6C146887F0}"/>
                  </a:ext>
                </a:extLst>
              </p:cNvPr>
              <p:cNvCxnSpPr>
                <a:cxnSpLocks/>
                <a:stCxn id="810" idx="6"/>
                <a:endCxn id="818" idx="2"/>
              </p:cNvCxnSpPr>
              <p:nvPr/>
            </p:nvCxnSpPr>
            <p:spPr>
              <a:xfrm>
                <a:off x="4870800" y="3683526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Arrow Connector 833">
                <a:extLst>
                  <a:ext uri="{FF2B5EF4-FFF2-40B4-BE49-F238E27FC236}">
                    <a16:creationId xmlns:a16="http://schemas.microsoft.com/office/drawing/2014/main" id="{C1042F29-A09D-4A4F-BB39-A68656448663}"/>
                  </a:ext>
                </a:extLst>
              </p:cNvPr>
              <p:cNvCxnSpPr>
                <a:cxnSpLocks/>
                <a:stCxn id="811" idx="6"/>
                <a:endCxn id="816" idx="2"/>
              </p:cNvCxnSpPr>
              <p:nvPr/>
            </p:nvCxnSpPr>
            <p:spPr>
              <a:xfrm flipV="1">
                <a:off x="4870800" y="3539223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Arrow Connector 834">
                <a:extLst>
                  <a:ext uri="{FF2B5EF4-FFF2-40B4-BE49-F238E27FC236}">
                    <a16:creationId xmlns:a16="http://schemas.microsoft.com/office/drawing/2014/main" id="{25A2AD12-5604-4EA7-9E6D-E05CFDCD6FEB}"/>
                  </a:ext>
                </a:extLst>
              </p:cNvPr>
              <p:cNvCxnSpPr>
                <a:cxnSpLocks/>
                <a:stCxn id="811" idx="6"/>
                <a:endCxn id="817" idx="2"/>
              </p:cNvCxnSpPr>
              <p:nvPr/>
            </p:nvCxnSpPr>
            <p:spPr>
              <a:xfrm flipV="1">
                <a:off x="4870800" y="3660666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Arrow Connector 835">
                <a:extLst>
                  <a:ext uri="{FF2B5EF4-FFF2-40B4-BE49-F238E27FC236}">
                    <a16:creationId xmlns:a16="http://schemas.microsoft.com/office/drawing/2014/main" id="{6E71CE07-8AB9-4274-8FA0-26B277FBACBA}"/>
                  </a:ext>
                </a:extLst>
              </p:cNvPr>
              <p:cNvCxnSpPr>
                <a:cxnSpLocks/>
                <a:stCxn id="810" idx="6"/>
                <a:endCxn id="819" idx="2"/>
              </p:cNvCxnSpPr>
              <p:nvPr/>
            </p:nvCxnSpPr>
            <p:spPr>
              <a:xfrm>
                <a:off x="4870800" y="3683526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Arrow Connector 836">
                <a:extLst>
                  <a:ext uri="{FF2B5EF4-FFF2-40B4-BE49-F238E27FC236}">
                    <a16:creationId xmlns:a16="http://schemas.microsoft.com/office/drawing/2014/main" id="{E87CD477-1391-403A-A343-61DAA4E863BF}"/>
                  </a:ext>
                </a:extLst>
              </p:cNvPr>
              <p:cNvCxnSpPr>
                <a:cxnSpLocks/>
                <a:stCxn id="810" idx="6"/>
                <a:endCxn id="820" idx="2"/>
              </p:cNvCxnSpPr>
              <p:nvPr/>
            </p:nvCxnSpPr>
            <p:spPr>
              <a:xfrm>
                <a:off x="4870800" y="3683526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Arrow Connector 837">
                <a:extLst>
                  <a:ext uri="{FF2B5EF4-FFF2-40B4-BE49-F238E27FC236}">
                    <a16:creationId xmlns:a16="http://schemas.microsoft.com/office/drawing/2014/main" id="{2DC6DC21-0E4B-47E0-9782-CB3A4D00236C}"/>
                  </a:ext>
                </a:extLst>
              </p:cNvPr>
              <p:cNvCxnSpPr>
                <a:cxnSpLocks/>
                <a:stCxn id="810" idx="6"/>
                <a:endCxn id="821" idx="2"/>
              </p:cNvCxnSpPr>
              <p:nvPr/>
            </p:nvCxnSpPr>
            <p:spPr>
              <a:xfrm>
                <a:off x="4870800" y="3683526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Arrow Connector 838">
                <a:extLst>
                  <a:ext uri="{FF2B5EF4-FFF2-40B4-BE49-F238E27FC236}">
                    <a16:creationId xmlns:a16="http://schemas.microsoft.com/office/drawing/2014/main" id="{C60EE923-AA94-4A7D-BCFF-8360ACF0E173}"/>
                  </a:ext>
                </a:extLst>
              </p:cNvPr>
              <p:cNvCxnSpPr>
                <a:cxnSpLocks/>
                <a:stCxn id="810" idx="6"/>
                <a:endCxn id="822" idx="2"/>
              </p:cNvCxnSpPr>
              <p:nvPr/>
            </p:nvCxnSpPr>
            <p:spPr>
              <a:xfrm>
                <a:off x="4870800" y="3683526"/>
                <a:ext cx="285782" cy="58435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Arrow Connector 839">
                <a:extLst>
                  <a:ext uri="{FF2B5EF4-FFF2-40B4-BE49-F238E27FC236}">
                    <a16:creationId xmlns:a16="http://schemas.microsoft.com/office/drawing/2014/main" id="{24256CDC-DFF0-41B1-8613-72C850AD3C3C}"/>
                  </a:ext>
                </a:extLst>
              </p:cNvPr>
              <p:cNvCxnSpPr>
                <a:cxnSpLocks/>
                <a:stCxn id="810" idx="6"/>
                <a:endCxn id="823" idx="2"/>
              </p:cNvCxnSpPr>
              <p:nvPr/>
            </p:nvCxnSpPr>
            <p:spPr>
              <a:xfrm>
                <a:off x="4870800" y="3683526"/>
                <a:ext cx="285782" cy="70579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Arrow Connector 840">
                <a:extLst>
                  <a:ext uri="{FF2B5EF4-FFF2-40B4-BE49-F238E27FC236}">
                    <a16:creationId xmlns:a16="http://schemas.microsoft.com/office/drawing/2014/main" id="{71219279-28EA-4D84-8A8E-C91EF62F0ADF}"/>
                  </a:ext>
                </a:extLst>
              </p:cNvPr>
              <p:cNvCxnSpPr>
                <a:cxnSpLocks/>
                <a:stCxn id="811" idx="6"/>
                <a:endCxn id="819" idx="2"/>
              </p:cNvCxnSpPr>
              <p:nvPr/>
            </p:nvCxnSpPr>
            <p:spPr>
              <a:xfrm>
                <a:off x="4870800" y="3804969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Straight Arrow Connector 841">
                <a:extLst>
                  <a:ext uri="{FF2B5EF4-FFF2-40B4-BE49-F238E27FC236}">
                    <a16:creationId xmlns:a16="http://schemas.microsoft.com/office/drawing/2014/main" id="{219CA2E2-E474-4053-B43F-B634707B08F4}"/>
                  </a:ext>
                </a:extLst>
              </p:cNvPr>
              <p:cNvCxnSpPr>
                <a:cxnSpLocks/>
                <a:stCxn id="811" idx="6"/>
                <a:endCxn id="820" idx="2"/>
              </p:cNvCxnSpPr>
              <p:nvPr/>
            </p:nvCxnSpPr>
            <p:spPr>
              <a:xfrm>
                <a:off x="4870800" y="3804969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Straight Arrow Connector 842">
                <a:extLst>
                  <a:ext uri="{FF2B5EF4-FFF2-40B4-BE49-F238E27FC236}">
                    <a16:creationId xmlns:a16="http://schemas.microsoft.com/office/drawing/2014/main" id="{7DC09BD8-B538-4766-9EE0-02F5E6A631AF}"/>
                  </a:ext>
                </a:extLst>
              </p:cNvPr>
              <p:cNvCxnSpPr>
                <a:cxnSpLocks/>
                <a:stCxn id="811" idx="6"/>
                <a:endCxn id="821" idx="2"/>
              </p:cNvCxnSpPr>
              <p:nvPr/>
            </p:nvCxnSpPr>
            <p:spPr>
              <a:xfrm>
                <a:off x="4870800" y="3804969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Straight Arrow Connector 843">
                <a:extLst>
                  <a:ext uri="{FF2B5EF4-FFF2-40B4-BE49-F238E27FC236}">
                    <a16:creationId xmlns:a16="http://schemas.microsoft.com/office/drawing/2014/main" id="{B61A2E39-179D-44C2-A2B2-51E1B807CBF2}"/>
                  </a:ext>
                </a:extLst>
              </p:cNvPr>
              <p:cNvCxnSpPr>
                <a:cxnSpLocks/>
                <a:stCxn id="811" idx="6"/>
                <a:endCxn id="822" idx="2"/>
              </p:cNvCxnSpPr>
              <p:nvPr/>
            </p:nvCxnSpPr>
            <p:spPr>
              <a:xfrm>
                <a:off x="4870800" y="3804969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Straight Arrow Connector 844">
                <a:extLst>
                  <a:ext uri="{FF2B5EF4-FFF2-40B4-BE49-F238E27FC236}">
                    <a16:creationId xmlns:a16="http://schemas.microsoft.com/office/drawing/2014/main" id="{97E460E6-03FA-4842-805C-6E0D54401936}"/>
                  </a:ext>
                </a:extLst>
              </p:cNvPr>
              <p:cNvCxnSpPr>
                <a:cxnSpLocks/>
                <a:stCxn id="811" idx="6"/>
                <a:endCxn id="823" idx="2"/>
              </p:cNvCxnSpPr>
              <p:nvPr/>
            </p:nvCxnSpPr>
            <p:spPr>
              <a:xfrm>
                <a:off x="4870800" y="3804969"/>
                <a:ext cx="285782" cy="58435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Arrow Connector 845">
                <a:extLst>
                  <a:ext uri="{FF2B5EF4-FFF2-40B4-BE49-F238E27FC236}">
                    <a16:creationId xmlns:a16="http://schemas.microsoft.com/office/drawing/2014/main" id="{6CBA031D-693C-4C51-B685-E21769D1C3CE}"/>
                  </a:ext>
                </a:extLst>
              </p:cNvPr>
              <p:cNvCxnSpPr>
                <a:cxnSpLocks/>
                <a:stCxn id="812" idx="6"/>
                <a:endCxn id="816" idx="2"/>
              </p:cNvCxnSpPr>
              <p:nvPr/>
            </p:nvCxnSpPr>
            <p:spPr>
              <a:xfrm flipV="1">
                <a:off x="4870800" y="3539223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Straight Arrow Connector 846">
                <a:extLst>
                  <a:ext uri="{FF2B5EF4-FFF2-40B4-BE49-F238E27FC236}">
                    <a16:creationId xmlns:a16="http://schemas.microsoft.com/office/drawing/2014/main" id="{E03C151A-E474-47F3-A23F-91DF2325A1B4}"/>
                  </a:ext>
                </a:extLst>
              </p:cNvPr>
              <p:cNvCxnSpPr>
                <a:cxnSpLocks/>
                <a:stCxn id="812" idx="6"/>
                <a:endCxn id="817" idx="2"/>
              </p:cNvCxnSpPr>
              <p:nvPr/>
            </p:nvCxnSpPr>
            <p:spPr>
              <a:xfrm flipV="1">
                <a:off x="4870800" y="3660666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Arrow Connector 847">
                <a:extLst>
                  <a:ext uri="{FF2B5EF4-FFF2-40B4-BE49-F238E27FC236}">
                    <a16:creationId xmlns:a16="http://schemas.microsoft.com/office/drawing/2014/main" id="{AD21CC7C-0C72-407B-87BA-BC170069B521}"/>
                  </a:ext>
                </a:extLst>
              </p:cNvPr>
              <p:cNvCxnSpPr>
                <a:cxnSpLocks/>
                <a:stCxn id="812" idx="6"/>
                <a:endCxn id="818" idx="2"/>
              </p:cNvCxnSpPr>
              <p:nvPr/>
            </p:nvCxnSpPr>
            <p:spPr>
              <a:xfrm flipV="1">
                <a:off x="4870800" y="3782109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9" name="Straight Arrow Connector 848">
                <a:extLst>
                  <a:ext uri="{FF2B5EF4-FFF2-40B4-BE49-F238E27FC236}">
                    <a16:creationId xmlns:a16="http://schemas.microsoft.com/office/drawing/2014/main" id="{97745EA9-6811-472F-8256-17A6380D7ACB}"/>
                  </a:ext>
                </a:extLst>
              </p:cNvPr>
              <p:cNvCxnSpPr>
                <a:cxnSpLocks/>
                <a:stCxn id="812" idx="6"/>
                <a:endCxn id="819" idx="2"/>
              </p:cNvCxnSpPr>
              <p:nvPr/>
            </p:nvCxnSpPr>
            <p:spPr>
              <a:xfrm flipV="1">
                <a:off x="4870800" y="3903552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0" name="Straight Arrow Connector 849">
                <a:extLst>
                  <a:ext uri="{FF2B5EF4-FFF2-40B4-BE49-F238E27FC236}">
                    <a16:creationId xmlns:a16="http://schemas.microsoft.com/office/drawing/2014/main" id="{94A22346-388F-43C5-8F05-A5589CD0DE5F}"/>
                  </a:ext>
                </a:extLst>
              </p:cNvPr>
              <p:cNvCxnSpPr>
                <a:cxnSpLocks/>
                <a:stCxn id="812" idx="6"/>
                <a:endCxn id="820" idx="2"/>
              </p:cNvCxnSpPr>
              <p:nvPr/>
            </p:nvCxnSpPr>
            <p:spPr>
              <a:xfrm>
                <a:off x="4870800" y="3926412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Straight Arrow Connector 850">
                <a:extLst>
                  <a:ext uri="{FF2B5EF4-FFF2-40B4-BE49-F238E27FC236}">
                    <a16:creationId xmlns:a16="http://schemas.microsoft.com/office/drawing/2014/main" id="{B330CA5F-C9D3-4F8A-8048-D6A0C32D857E}"/>
                  </a:ext>
                </a:extLst>
              </p:cNvPr>
              <p:cNvCxnSpPr>
                <a:cxnSpLocks/>
                <a:stCxn id="812" idx="6"/>
                <a:endCxn id="821" idx="2"/>
              </p:cNvCxnSpPr>
              <p:nvPr/>
            </p:nvCxnSpPr>
            <p:spPr>
              <a:xfrm>
                <a:off x="4870800" y="3926412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2" name="Straight Arrow Connector 851">
                <a:extLst>
                  <a:ext uri="{FF2B5EF4-FFF2-40B4-BE49-F238E27FC236}">
                    <a16:creationId xmlns:a16="http://schemas.microsoft.com/office/drawing/2014/main" id="{530B7DB1-63D8-4BF5-AAAC-03DF504C8166}"/>
                  </a:ext>
                </a:extLst>
              </p:cNvPr>
              <p:cNvCxnSpPr>
                <a:cxnSpLocks/>
                <a:stCxn id="812" idx="6"/>
                <a:endCxn id="822" idx="2"/>
              </p:cNvCxnSpPr>
              <p:nvPr/>
            </p:nvCxnSpPr>
            <p:spPr>
              <a:xfrm>
                <a:off x="4870800" y="3926412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3" name="Straight Arrow Connector 852">
                <a:extLst>
                  <a:ext uri="{FF2B5EF4-FFF2-40B4-BE49-F238E27FC236}">
                    <a16:creationId xmlns:a16="http://schemas.microsoft.com/office/drawing/2014/main" id="{45EE0D1B-CE24-4F8C-AA41-60877E49B9D3}"/>
                  </a:ext>
                </a:extLst>
              </p:cNvPr>
              <p:cNvCxnSpPr>
                <a:cxnSpLocks/>
                <a:stCxn id="812" idx="6"/>
                <a:endCxn id="823" idx="2"/>
              </p:cNvCxnSpPr>
              <p:nvPr/>
            </p:nvCxnSpPr>
            <p:spPr>
              <a:xfrm>
                <a:off x="4870800" y="3926412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4" name="Straight Arrow Connector 853">
                <a:extLst>
                  <a:ext uri="{FF2B5EF4-FFF2-40B4-BE49-F238E27FC236}">
                    <a16:creationId xmlns:a16="http://schemas.microsoft.com/office/drawing/2014/main" id="{EAC9A141-6FAD-4A26-9ACE-9EC30EFDA0F5}"/>
                  </a:ext>
                </a:extLst>
              </p:cNvPr>
              <p:cNvCxnSpPr>
                <a:cxnSpLocks/>
                <a:stCxn id="813" idx="6"/>
                <a:endCxn id="816" idx="2"/>
              </p:cNvCxnSpPr>
              <p:nvPr/>
            </p:nvCxnSpPr>
            <p:spPr>
              <a:xfrm flipV="1">
                <a:off x="4870800" y="3539223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5" name="Straight Arrow Connector 854">
                <a:extLst>
                  <a:ext uri="{FF2B5EF4-FFF2-40B4-BE49-F238E27FC236}">
                    <a16:creationId xmlns:a16="http://schemas.microsoft.com/office/drawing/2014/main" id="{7432A7E4-BC75-442A-94F0-D7599BC4FCD3}"/>
                  </a:ext>
                </a:extLst>
              </p:cNvPr>
              <p:cNvCxnSpPr>
                <a:cxnSpLocks/>
                <a:stCxn id="813" idx="6"/>
                <a:endCxn id="817" idx="2"/>
              </p:cNvCxnSpPr>
              <p:nvPr/>
            </p:nvCxnSpPr>
            <p:spPr>
              <a:xfrm flipV="1">
                <a:off x="4870800" y="3660666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6" name="Straight Arrow Connector 855">
                <a:extLst>
                  <a:ext uri="{FF2B5EF4-FFF2-40B4-BE49-F238E27FC236}">
                    <a16:creationId xmlns:a16="http://schemas.microsoft.com/office/drawing/2014/main" id="{260EBF09-B810-4819-93C7-43E2109E381A}"/>
                  </a:ext>
                </a:extLst>
              </p:cNvPr>
              <p:cNvCxnSpPr>
                <a:cxnSpLocks/>
                <a:stCxn id="813" idx="6"/>
                <a:endCxn id="818" idx="2"/>
              </p:cNvCxnSpPr>
              <p:nvPr/>
            </p:nvCxnSpPr>
            <p:spPr>
              <a:xfrm flipV="1">
                <a:off x="4870800" y="3782109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Straight Arrow Connector 856">
                <a:extLst>
                  <a:ext uri="{FF2B5EF4-FFF2-40B4-BE49-F238E27FC236}">
                    <a16:creationId xmlns:a16="http://schemas.microsoft.com/office/drawing/2014/main" id="{AF929369-5787-422E-A661-9A7F5623F9CA}"/>
                  </a:ext>
                </a:extLst>
              </p:cNvPr>
              <p:cNvCxnSpPr>
                <a:cxnSpLocks/>
                <a:stCxn id="813" idx="6"/>
                <a:endCxn id="819" idx="2"/>
              </p:cNvCxnSpPr>
              <p:nvPr/>
            </p:nvCxnSpPr>
            <p:spPr>
              <a:xfrm flipV="1">
                <a:off x="4870800" y="3903552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Straight Arrow Connector 857">
                <a:extLst>
                  <a:ext uri="{FF2B5EF4-FFF2-40B4-BE49-F238E27FC236}">
                    <a16:creationId xmlns:a16="http://schemas.microsoft.com/office/drawing/2014/main" id="{37613DBC-AC05-4822-B9AD-33F069EE953A}"/>
                  </a:ext>
                </a:extLst>
              </p:cNvPr>
              <p:cNvCxnSpPr>
                <a:cxnSpLocks/>
                <a:stCxn id="813" idx="6"/>
                <a:endCxn id="820" idx="2"/>
              </p:cNvCxnSpPr>
              <p:nvPr/>
            </p:nvCxnSpPr>
            <p:spPr>
              <a:xfrm flipV="1">
                <a:off x="4870800" y="4024995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Straight Arrow Connector 858">
                <a:extLst>
                  <a:ext uri="{FF2B5EF4-FFF2-40B4-BE49-F238E27FC236}">
                    <a16:creationId xmlns:a16="http://schemas.microsoft.com/office/drawing/2014/main" id="{853FC4FB-4B76-4FA5-A719-5D88A012067A}"/>
                  </a:ext>
                </a:extLst>
              </p:cNvPr>
              <p:cNvCxnSpPr>
                <a:cxnSpLocks/>
                <a:stCxn id="813" idx="6"/>
                <a:endCxn id="821" idx="2"/>
              </p:cNvCxnSpPr>
              <p:nvPr/>
            </p:nvCxnSpPr>
            <p:spPr>
              <a:xfrm>
                <a:off x="4870800" y="4047855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Arrow Connector 859">
                <a:extLst>
                  <a:ext uri="{FF2B5EF4-FFF2-40B4-BE49-F238E27FC236}">
                    <a16:creationId xmlns:a16="http://schemas.microsoft.com/office/drawing/2014/main" id="{22B6E306-3055-43B0-9779-6A118A8DE923}"/>
                  </a:ext>
                </a:extLst>
              </p:cNvPr>
              <p:cNvCxnSpPr>
                <a:cxnSpLocks/>
                <a:stCxn id="813" idx="6"/>
                <a:endCxn id="822" idx="2"/>
              </p:cNvCxnSpPr>
              <p:nvPr/>
            </p:nvCxnSpPr>
            <p:spPr>
              <a:xfrm>
                <a:off x="4870800" y="4047855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Arrow Connector 860">
                <a:extLst>
                  <a:ext uri="{FF2B5EF4-FFF2-40B4-BE49-F238E27FC236}">
                    <a16:creationId xmlns:a16="http://schemas.microsoft.com/office/drawing/2014/main" id="{12D8690B-288D-45FA-881F-15C213ABCB9A}"/>
                  </a:ext>
                </a:extLst>
              </p:cNvPr>
              <p:cNvCxnSpPr>
                <a:cxnSpLocks/>
                <a:stCxn id="813" idx="6"/>
                <a:endCxn id="823" idx="2"/>
              </p:cNvCxnSpPr>
              <p:nvPr/>
            </p:nvCxnSpPr>
            <p:spPr>
              <a:xfrm>
                <a:off x="4870800" y="4047855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Arrow Connector 861">
                <a:extLst>
                  <a:ext uri="{FF2B5EF4-FFF2-40B4-BE49-F238E27FC236}">
                    <a16:creationId xmlns:a16="http://schemas.microsoft.com/office/drawing/2014/main" id="{0D4D997B-E6C8-4B6D-BA7A-21501E6BB4E4}"/>
                  </a:ext>
                </a:extLst>
              </p:cNvPr>
              <p:cNvCxnSpPr>
                <a:cxnSpLocks/>
                <a:stCxn id="814" idx="6"/>
                <a:endCxn id="816" idx="2"/>
              </p:cNvCxnSpPr>
              <p:nvPr/>
            </p:nvCxnSpPr>
            <p:spPr>
              <a:xfrm flipV="1">
                <a:off x="4870800" y="3539223"/>
                <a:ext cx="285782" cy="63007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Arrow Connector 862">
                <a:extLst>
                  <a:ext uri="{FF2B5EF4-FFF2-40B4-BE49-F238E27FC236}">
                    <a16:creationId xmlns:a16="http://schemas.microsoft.com/office/drawing/2014/main" id="{ECA47479-E129-4400-B520-6DF28D23160F}"/>
                  </a:ext>
                </a:extLst>
              </p:cNvPr>
              <p:cNvCxnSpPr>
                <a:cxnSpLocks/>
                <a:stCxn id="814" idx="6"/>
                <a:endCxn id="817" idx="2"/>
              </p:cNvCxnSpPr>
              <p:nvPr/>
            </p:nvCxnSpPr>
            <p:spPr>
              <a:xfrm flipV="1">
                <a:off x="4870800" y="3660666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Straight Arrow Connector 863">
                <a:extLst>
                  <a:ext uri="{FF2B5EF4-FFF2-40B4-BE49-F238E27FC236}">
                    <a16:creationId xmlns:a16="http://schemas.microsoft.com/office/drawing/2014/main" id="{DF567FB8-D815-4C3A-89E9-31B991F76ADB}"/>
                  </a:ext>
                </a:extLst>
              </p:cNvPr>
              <p:cNvCxnSpPr>
                <a:cxnSpLocks/>
                <a:stCxn id="814" idx="6"/>
                <a:endCxn id="818" idx="2"/>
              </p:cNvCxnSpPr>
              <p:nvPr/>
            </p:nvCxnSpPr>
            <p:spPr>
              <a:xfrm flipV="1">
                <a:off x="4870800" y="3782109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Straight Arrow Connector 864">
                <a:extLst>
                  <a:ext uri="{FF2B5EF4-FFF2-40B4-BE49-F238E27FC236}">
                    <a16:creationId xmlns:a16="http://schemas.microsoft.com/office/drawing/2014/main" id="{4DD56D5F-5A4E-4529-A2D9-7C405AAF6DF6}"/>
                  </a:ext>
                </a:extLst>
              </p:cNvPr>
              <p:cNvCxnSpPr>
                <a:cxnSpLocks/>
                <a:stCxn id="814" idx="6"/>
                <a:endCxn id="819" idx="2"/>
              </p:cNvCxnSpPr>
              <p:nvPr/>
            </p:nvCxnSpPr>
            <p:spPr>
              <a:xfrm flipV="1">
                <a:off x="4870800" y="3903552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Straight Arrow Connector 865">
                <a:extLst>
                  <a:ext uri="{FF2B5EF4-FFF2-40B4-BE49-F238E27FC236}">
                    <a16:creationId xmlns:a16="http://schemas.microsoft.com/office/drawing/2014/main" id="{828D68BC-B90B-4B35-B092-67EDDE12162E}"/>
                  </a:ext>
                </a:extLst>
              </p:cNvPr>
              <p:cNvCxnSpPr>
                <a:cxnSpLocks/>
                <a:stCxn id="814" idx="6"/>
                <a:endCxn id="820" idx="2"/>
              </p:cNvCxnSpPr>
              <p:nvPr/>
            </p:nvCxnSpPr>
            <p:spPr>
              <a:xfrm flipV="1">
                <a:off x="4870800" y="4024995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7" name="Straight Arrow Connector 866">
                <a:extLst>
                  <a:ext uri="{FF2B5EF4-FFF2-40B4-BE49-F238E27FC236}">
                    <a16:creationId xmlns:a16="http://schemas.microsoft.com/office/drawing/2014/main" id="{23862D7C-4833-41EB-ADF2-435A81313284}"/>
                  </a:ext>
                </a:extLst>
              </p:cNvPr>
              <p:cNvCxnSpPr>
                <a:cxnSpLocks/>
                <a:stCxn id="814" idx="6"/>
                <a:endCxn id="821" idx="2"/>
              </p:cNvCxnSpPr>
              <p:nvPr/>
            </p:nvCxnSpPr>
            <p:spPr>
              <a:xfrm flipV="1">
                <a:off x="4870800" y="4146438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8" name="Straight Arrow Connector 867">
                <a:extLst>
                  <a:ext uri="{FF2B5EF4-FFF2-40B4-BE49-F238E27FC236}">
                    <a16:creationId xmlns:a16="http://schemas.microsoft.com/office/drawing/2014/main" id="{F03588D7-4A8F-481B-95DE-C08A4FF793D2}"/>
                  </a:ext>
                </a:extLst>
              </p:cNvPr>
              <p:cNvCxnSpPr>
                <a:cxnSpLocks/>
                <a:stCxn id="814" idx="6"/>
                <a:endCxn id="822" idx="2"/>
              </p:cNvCxnSpPr>
              <p:nvPr/>
            </p:nvCxnSpPr>
            <p:spPr>
              <a:xfrm>
                <a:off x="4870800" y="4169298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9" name="Straight Arrow Connector 868">
                <a:extLst>
                  <a:ext uri="{FF2B5EF4-FFF2-40B4-BE49-F238E27FC236}">
                    <a16:creationId xmlns:a16="http://schemas.microsoft.com/office/drawing/2014/main" id="{CE8087FC-DD42-44D0-A805-960F35BFEF01}"/>
                  </a:ext>
                </a:extLst>
              </p:cNvPr>
              <p:cNvCxnSpPr>
                <a:cxnSpLocks/>
                <a:stCxn id="814" idx="6"/>
                <a:endCxn id="823" idx="2"/>
              </p:cNvCxnSpPr>
              <p:nvPr/>
            </p:nvCxnSpPr>
            <p:spPr>
              <a:xfrm>
                <a:off x="4870800" y="4169298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0" name="Straight Arrow Connector 869">
                <a:extLst>
                  <a:ext uri="{FF2B5EF4-FFF2-40B4-BE49-F238E27FC236}">
                    <a16:creationId xmlns:a16="http://schemas.microsoft.com/office/drawing/2014/main" id="{4BEF5B52-AA18-4FC7-8F1B-AF92204B1C7E}"/>
                  </a:ext>
                </a:extLst>
              </p:cNvPr>
              <p:cNvCxnSpPr>
                <a:cxnSpLocks/>
                <a:stCxn id="815" idx="6"/>
                <a:endCxn id="816" idx="2"/>
              </p:cNvCxnSpPr>
              <p:nvPr/>
            </p:nvCxnSpPr>
            <p:spPr>
              <a:xfrm flipV="1">
                <a:off x="4870800" y="3539223"/>
                <a:ext cx="285782" cy="75151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1" name="Straight Arrow Connector 870">
                <a:extLst>
                  <a:ext uri="{FF2B5EF4-FFF2-40B4-BE49-F238E27FC236}">
                    <a16:creationId xmlns:a16="http://schemas.microsoft.com/office/drawing/2014/main" id="{470F7F41-211F-4F1E-A54C-9A4FA2F0F1FF}"/>
                  </a:ext>
                </a:extLst>
              </p:cNvPr>
              <p:cNvCxnSpPr>
                <a:cxnSpLocks/>
                <a:stCxn id="815" idx="6"/>
                <a:endCxn id="817" idx="2"/>
              </p:cNvCxnSpPr>
              <p:nvPr/>
            </p:nvCxnSpPr>
            <p:spPr>
              <a:xfrm flipV="1">
                <a:off x="4870800" y="3660666"/>
                <a:ext cx="285782" cy="63007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2" name="Straight Arrow Connector 871">
                <a:extLst>
                  <a:ext uri="{FF2B5EF4-FFF2-40B4-BE49-F238E27FC236}">
                    <a16:creationId xmlns:a16="http://schemas.microsoft.com/office/drawing/2014/main" id="{F1C76E5E-2F3B-42D6-9C47-2875926B5223}"/>
                  </a:ext>
                </a:extLst>
              </p:cNvPr>
              <p:cNvCxnSpPr>
                <a:cxnSpLocks/>
                <a:stCxn id="815" idx="6"/>
                <a:endCxn id="818" idx="2"/>
              </p:cNvCxnSpPr>
              <p:nvPr/>
            </p:nvCxnSpPr>
            <p:spPr>
              <a:xfrm flipV="1">
                <a:off x="4870800" y="3782109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3" name="Straight Arrow Connector 872">
                <a:extLst>
                  <a:ext uri="{FF2B5EF4-FFF2-40B4-BE49-F238E27FC236}">
                    <a16:creationId xmlns:a16="http://schemas.microsoft.com/office/drawing/2014/main" id="{E5780056-CED1-4FFF-9551-5AF7C2F89DB1}"/>
                  </a:ext>
                </a:extLst>
              </p:cNvPr>
              <p:cNvCxnSpPr>
                <a:cxnSpLocks/>
                <a:stCxn id="815" idx="6"/>
                <a:endCxn id="819" idx="2"/>
              </p:cNvCxnSpPr>
              <p:nvPr/>
            </p:nvCxnSpPr>
            <p:spPr>
              <a:xfrm flipV="1">
                <a:off x="4870800" y="3903552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Straight Arrow Connector 873">
                <a:extLst>
                  <a:ext uri="{FF2B5EF4-FFF2-40B4-BE49-F238E27FC236}">
                    <a16:creationId xmlns:a16="http://schemas.microsoft.com/office/drawing/2014/main" id="{ED45DD91-0CA8-4E16-A0C4-6CD6071BF337}"/>
                  </a:ext>
                </a:extLst>
              </p:cNvPr>
              <p:cNvCxnSpPr>
                <a:cxnSpLocks/>
                <a:stCxn id="815" idx="6"/>
                <a:endCxn id="820" idx="2"/>
              </p:cNvCxnSpPr>
              <p:nvPr/>
            </p:nvCxnSpPr>
            <p:spPr>
              <a:xfrm flipV="1">
                <a:off x="4870800" y="4024995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Straight Arrow Connector 874">
                <a:extLst>
                  <a:ext uri="{FF2B5EF4-FFF2-40B4-BE49-F238E27FC236}">
                    <a16:creationId xmlns:a16="http://schemas.microsoft.com/office/drawing/2014/main" id="{BEF4BA44-70C1-47F5-8CA5-3C8D7583AD22}"/>
                  </a:ext>
                </a:extLst>
              </p:cNvPr>
              <p:cNvCxnSpPr>
                <a:cxnSpLocks/>
                <a:stCxn id="815" idx="6"/>
                <a:endCxn id="821" idx="2"/>
              </p:cNvCxnSpPr>
              <p:nvPr/>
            </p:nvCxnSpPr>
            <p:spPr>
              <a:xfrm flipV="1">
                <a:off x="4870800" y="4146438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Straight Arrow Connector 875">
                <a:extLst>
                  <a:ext uri="{FF2B5EF4-FFF2-40B4-BE49-F238E27FC236}">
                    <a16:creationId xmlns:a16="http://schemas.microsoft.com/office/drawing/2014/main" id="{2BE47710-17DD-4472-BE1C-54098D919F0E}"/>
                  </a:ext>
                </a:extLst>
              </p:cNvPr>
              <p:cNvCxnSpPr>
                <a:cxnSpLocks/>
                <a:stCxn id="815" idx="6"/>
                <a:endCxn id="822" idx="2"/>
              </p:cNvCxnSpPr>
              <p:nvPr/>
            </p:nvCxnSpPr>
            <p:spPr>
              <a:xfrm flipV="1">
                <a:off x="4870800" y="4267881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Straight Arrow Connector 876">
                <a:extLst>
                  <a:ext uri="{FF2B5EF4-FFF2-40B4-BE49-F238E27FC236}">
                    <a16:creationId xmlns:a16="http://schemas.microsoft.com/office/drawing/2014/main" id="{A2F84240-E6D6-4A8D-8DB3-8F449DF056ED}"/>
                  </a:ext>
                </a:extLst>
              </p:cNvPr>
              <p:cNvCxnSpPr>
                <a:cxnSpLocks/>
                <a:stCxn id="815" idx="6"/>
                <a:endCxn id="823" idx="2"/>
              </p:cNvCxnSpPr>
              <p:nvPr/>
            </p:nvCxnSpPr>
            <p:spPr>
              <a:xfrm>
                <a:off x="4870800" y="4290741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8" name="Straight Arrow Connector 877">
                <a:extLst>
                  <a:ext uri="{FF2B5EF4-FFF2-40B4-BE49-F238E27FC236}">
                    <a16:creationId xmlns:a16="http://schemas.microsoft.com/office/drawing/2014/main" id="{5A140CFF-85BE-4140-BE3E-EF2E981EB648}"/>
                  </a:ext>
                </a:extLst>
              </p:cNvPr>
              <p:cNvCxnSpPr>
                <a:cxnSpLocks/>
                <a:stCxn id="816" idx="6"/>
                <a:endCxn id="824" idx="2"/>
              </p:cNvCxnSpPr>
              <p:nvPr/>
            </p:nvCxnSpPr>
            <p:spPr>
              <a:xfrm>
                <a:off x="5202302" y="3539223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9" name="Straight Arrow Connector 878">
                <a:extLst>
                  <a:ext uri="{FF2B5EF4-FFF2-40B4-BE49-F238E27FC236}">
                    <a16:creationId xmlns:a16="http://schemas.microsoft.com/office/drawing/2014/main" id="{B089DF32-8B43-49C5-8D58-85BCC99A3408}"/>
                  </a:ext>
                </a:extLst>
              </p:cNvPr>
              <p:cNvCxnSpPr>
                <a:cxnSpLocks/>
                <a:stCxn id="816" idx="6"/>
                <a:endCxn id="825" idx="2"/>
              </p:cNvCxnSpPr>
              <p:nvPr/>
            </p:nvCxnSpPr>
            <p:spPr>
              <a:xfrm>
                <a:off x="5202302" y="3539223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0" name="Straight Arrow Connector 879">
                <a:extLst>
                  <a:ext uri="{FF2B5EF4-FFF2-40B4-BE49-F238E27FC236}">
                    <a16:creationId xmlns:a16="http://schemas.microsoft.com/office/drawing/2014/main" id="{F5CBB3C9-CF47-4E27-A9CD-D8108566CE92}"/>
                  </a:ext>
                </a:extLst>
              </p:cNvPr>
              <p:cNvCxnSpPr>
                <a:cxnSpLocks/>
                <a:stCxn id="816" idx="6"/>
                <a:endCxn id="826" idx="2"/>
              </p:cNvCxnSpPr>
              <p:nvPr/>
            </p:nvCxnSpPr>
            <p:spPr>
              <a:xfrm>
                <a:off x="5202302" y="3539223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1" name="Straight Arrow Connector 880">
                <a:extLst>
                  <a:ext uri="{FF2B5EF4-FFF2-40B4-BE49-F238E27FC236}">
                    <a16:creationId xmlns:a16="http://schemas.microsoft.com/office/drawing/2014/main" id="{2821A17C-37AF-41CD-87D9-115ECE781457}"/>
                  </a:ext>
                </a:extLst>
              </p:cNvPr>
              <p:cNvCxnSpPr>
                <a:cxnSpLocks/>
                <a:stCxn id="816" idx="6"/>
                <a:endCxn id="827" idx="2"/>
              </p:cNvCxnSpPr>
              <p:nvPr/>
            </p:nvCxnSpPr>
            <p:spPr>
              <a:xfrm>
                <a:off x="5202302" y="3539223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2" name="Straight Arrow Connector 881">
                <a:extLst>
                  <a:ext uri="{FF2B5EF4-FFF2-40B4-BE49-F238E27FC236}">
                    <a16:creationId xmlns:a16="http://schemas.microsoft.com/office/drawing/2014/main" id="{4E5778EB-FE4D-4DDC-8CD0-FBBC918422F6}"/>
                  </a:ext>
                </a:extLst>
              </p:cNvPr>
              <p:cNvCxnSpPr>
                <a:cxnSpLocks/>
                <a:stCxn id="816" idx="6"/>
                <a:endCxn id="828" idx="2"/>
              </p:cNvCxnSpPr>
              <p:nvPr/>
            </p:nvCxnSpPr>
            <p:spPr>
              <a:xfrm>
                <a:off x="5202302" y="3539223"/>
                <a:ext cx="326727" cy="63584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3" name="Straight Arrow Connector 882">
                <a:extLst>
                  <a:ext uri="{FF2B5EF4-FFF2-40B4-BE49-F238E27FC236}">
                    <a16:creationId xmlns:a16="http://schemas.microsoft.com/office/drawing/2014/main" id="{0CBD5913-E35E-4943-BC3A-9B9C6C1ACDFE}"/>
                  </a:ext>
                </a:extLst>
              </p:cNvPr>
              <p:cNvCxnSpPr>
                <a:cxnSpLocks/>
                <a:stCxn id="816" idx="6"/>
                <a:endCxn id="829" idx="2"/>
              </p:cNvCxnSpPr>
              <p:nvPr/>
            </p:nvCxnSpPr>
            <p:spPr>
              <a:xfrm>
                <a:off x="5202302" y="3539223"/>
                <a:ext cx="326727" cy="75729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4" name="Straight Arrow Connector 883">
                <a:extLst>
                  <a:ext uri="{FF2B5EF4-FFF2-40B4-BE49-F238E27FC236}">
                    <a16:creationId xmlns:a16="http://schemas.microsoft.com/office/drawing/2014/main" id="{17FF39FA-D35A-4924-A398-9801501711EB}"/>
                  </a:ext>
                </a:extLst>
              </p:cNvPr>
              <p:cNvCxnSpPr>
                <a:cxnSpLocks/>
                <a:stCxn id="817" idx="6"/>
                <a:endCxn id="824" idx="2"/>
              </p:cNvCxnSpPr>
              <p:nvPr/>
            </p:nvCxnSpPr>
            <p:spPr>
              <a:xfrm>
                <a:off x="5202302" y="3660666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5" name="Straight Arrow Connector 884">
                <a:extLst>
                  <a:ext uri="{FF2B5EF4-FFF2-40B4-BE49-F238E27FC236}">
                    <a16:creationId xmlns:a16="http://schemas.microsoft.com/office/drawing/2014/main" id="{5C650641-AED3-4F84-B5E9-0E8E66176DB9}"/>
                  </a:ext>
                </a:extLst>
              </p:cNvPr>
              <p:cNvCxnSpPr>
                <a:cxnSpLocks/>
                <a:stCxn id="817" idx="6"/>
                <a:endCxn id="825" idx="2"/>
              </p:cNvCxnSpPr>
              <p:nvPr/>
            </p:nvCxnSpPr>
            <p:spPr>
              <a:xfrm>
                <a:off x="5202302" y="3660666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6" name="Straight Arrow Connector 885">
                <a:extLst>
                  <a:ext uri="{FF2B5EF4-FFF2-40B4-BE49-F238E27FC236}">
                    <a16:creationId xmlns:a16="http://schemas.microsoft.com/office/drawing/2014/main" id="{8DD6266E-1082-4321-9511-878D51C13AD3}"/>
                  </a:ext>
                </a:extLst>
              </p:cNvPr>
              <p:cNvCxnSpPr>
                <a:cxnSpLocks/>
                <a:stCxn id="817" idx="6"/>
                <a:endCxn id="826" idx="2"/>
              </p:cNvCxnSpPr>
              <p:nvPr/>
            </p:nvCxnSpPr>
            <p:spPr>
              <a:xfrm>
                <a:off x="5202302" y="3660666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7" name="Straight Arrow Connector 886">
                <a:extLst>
                  <a:ext uri="{FF2B5EF4-FFF2-40B4-BE49-F238E27FC236}">
                    <a16:creationId xmlns:a16="http://schemas.microsoft.com/office/drawing/2014/main" id="{FB2100E5-6464-46FA-A1DE-897C35657A70}"/>
                  </a:ext>
                </a:extLst>
              </p:cNvPr>
              <p:cNvCxnSpPr>
                <a:cxnSpLocks/>
                <a:stCxn id="817" idx="6"/>
                <a:endCxn id="827" idx="2"/>
              </p:cNvCxnSpPr>
              <p:nvPr/>
            </p:nvCxnSpPr>
            <p:spPr>
              <a:xfrm>
                <a:off x="5202302" y="3660666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Arrow Connector 887">
                <a:extLst>
                  <a:ext uri="{FF2B5EF4-FFF2-40B4-BE49-F238E27FC236}">
                    <a16:creationId xmlns:a16="http://schemas.microsoft.com/office/drawing/2014/main" id="{073E50A6-B746-43F0-9C2E-12035560431D}"/>
                  </a:ext>
                </a:extLst>
              </p:cNvPr>
              <p:cNvCxnSpPr>
                <a:cxnSpLocks/>
                <a:stCxn id="817" idx="6"/>
                <a:endCxn id="828" idx="2"/>
              </p:cNvCxnSpPr>
              <p:nvPr/>
            </p:nvCxnSpPr>
            <p:spPr>
              <a:xfrm>
                <a:off x="5202302" y="3660666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Arrow Connector 888">
                <a:extLst>
                  <a:ext uri="{FF2B5EF4-FFF2-40B4-BE49-F238E27FC236}">
                    <a16:creationId xmlns:a16="http://schemas.microsoft.com/office/drawing/2014/main" id="{2C3BE095-7EF6-4B56-B0BB-EF92690145B0}"/>
                  </a:ext>
                </a:extLst>
              </p:cNvPr>
              <p:cNvCxnSpPr>
                <a:cxnSpLocks/>
                <a:stCxn id="817" idx="6"/>
                <a:endCxn id="829" idx="2"/>
              </p:cNvCxnSpPr>
              <p:nvPr/>
            </p:nvCxnSpPr>
            <p:spPr>
              <a:xfrm>
                <a:off x="5202302" y="3660666"/>
                <a:ext cx="326727" cy="63584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Arrow Connector 889">
                <a:extLst>
                  <a:ext uri="{FF2B5EF4-FFF2-40B4-BE49-F238E27FC236}">
                    <a16:creationId xmlns:a16="http://schemas.microsoft.com/office/drawing/2014/main" id="{D2307EE8-9796-45CF-BA76-5F7FA146E8E1}"/>
                  </a:ext>
                </a:extLst>
              </p:cNvPr>
              <p:cNvCxnSpPr>
                <a:cxnSpLocks/>
                <a:stCxn id="818" idx="6"/>
                <a:endCxn id="824" idx="2"/>
              </p:cNvCxnSpPr>
              <p:nvPr/>
            </p:nvCxnSpPr>
            <p:spPr>
              <a:xfrm flipV="1">
                <a:off x="5202302" y="3689299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Arrow Connector 890">
                <a:extLst>
                  <a:ext uri="{FF2B5EF4-FFF2-40B4-BE49-F238E27FC236}">
                    <a16:creationId xmlns:a16="http://schemas.microsoft.com/office/drawing/2014/main" id="{4B56E1D2-AF78-4074-950D-5AD8BC8D5B14}"/>
                  </a:ext>
                </a:extLst>
              </p:cNvPr>
              <p:cNvCxnSpPr>
                <a:cxnSpLocks/>
                <a:stCxn id="818" idx="6"/>
                <a:endCxn id="825" idx="2"/>
              </p:cNvCxnSpPr>
              <p:nvPr/>
            </p:nvCxnSpPr>
            <p:spPr>
              <a:xfrm>
                <a:off x="5202302" y="3782109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Arrow Connector 891">
                <a:extLst>
                  <a:ext uri="{FF2B5EF4-FFF2-40B4-BE49-F238E27FC236}">
                    <a16:creationId xmlns:a16="http://schemas.microsoft.com/office/drawing/2014/main" id="{41AAEBC1-2DC2-4990-B5B4-26BC9FF00F55}"/>
                  </a:ext>
                </a:extLst>
              </p:cNvPr>
              <p:cNvCxnSpPr>
                <a:cxnSpLocks/>
                <a:stCxn id="818" idx="6"/>
                <a:endCxn id="826" idx="2"/>
              </p:cNvCxnSpPr>
              <p:nvPr/>
            </p:nvCxnSpPr>
            <p:spPr>
              <a:xfrm>
                <a:off x="5202302" y="3782109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Arrow Connector 892">
                <a:extLst>
                  <a:ext uri="{FF2B5EF4-FFF2-40B4-BE49-F238E27FC236}">
                    <a16:creationId xmlns:a16="http://schemas.microsoft.com/office/drawing/2014/main" id="{78B8FBD2-5208-4701-83F3-18086E9D3254}"/>
                  </a:ext>
                </a:extLst>
              </p:cNvPr>
              <p:cNvCxnSpPr>
                <a:cxnSpLocks/>
                <a:stCxn id="818" idx="6"/>
                <a:endCxn id="827" idx="2"/>
              </p:cNvCxnSpPr>
              <p:nvPr/>
            </p:nvCxnSpPr>
            <p:spPr>
              <a:xfrm>
                <a:off x="5202302" y="3782109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Arrow Connector 893">
                <a:extLst>
                  <a:ext uri="{FF2B5EF4-FFF2-40B4-BE49-F238E27FC236}">
                    <a16:creationId xmlns:a16="http://schemas.microsoft.com/office/drawing/2014/main" id="{2E766E7E-E5CD-41F9-9497-3A94C9E9C8C9}"/>
                  </a:ext>
                </a:extLst>
              </p:cNvPr>
              <p:cNvCxnSpPr>
                <a:cxnSpLocks/>
                <a:stCxn id="818" idx="6"/>
                <a:endCxn id="828" idx="2"/>
              </p:cNvCxnSpPr>
              <p:nvPr/>
            </p:nvCxnSpPr>
            <p:spPr>
              <a:xfrm>
                <a:off x="5202302" y="3782109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Arrow Connector 894">
                <a:extLst>
                  <a:ext uri="{FF2B5EF4-FFF2-40B4-BE49-F238E27FC236}">
                    <a16:creationId xmlns:a16="http://schemas.microsoft.com/office/drawing/2014/main" id="{C6C872A2-5FD7-4A28-8E22-A41F2496020B}"/>
                  </a:ext>
                </a:extLst>
              </p:cNvPr>
              <p:cNvCxnSpPr>
                <a:cxnSpLocks/>
                <a:stCxn id="818" idx="6"/>
                <a:endCxn id="828" idx="2"/>
              </p:cNvCxnSpPr>
              <p:nvPr/>
            </p:nvCxnSpPr>
            <p:spPr>
              <a:xfrm>
                <a:off x="5202302" y="3782109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Arrow Connector 895">
                <a:extLst>
                  <a:ext uri="{FF2B5EF4-FFF2-40B4-BE49-F238E27FC236}">
                    <a16:creationId xmlns:a16="http://schemas.microsoft.com/office/drawing/2014/main" id="{EE0D0A93-FFEE-4A8A-8603-7A7646EB0A28}"/>
                  </a:ext>
                </a:extLst>
              </p:cNvPr>
              <p:cNvCxnSpPr>
                <a:cxnSpLocks/>
                <a:stCxn id="818" idx="6"/>
                <a:endCxn id="829" idx="2"/>
              </p:cNvCxnSpPr>
              <p:nvPr/>
            </p:nvCxnSpPr>
            <p:spPr>
              <a:xfrm>
                <a:off x="5202302" y="3782109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Arrow Connector 896">
                <a:extLst>
                  <a:ext uri="{FF2B5EF4-FFF2-40B4-BE49-F238E27FC236}">
                    <a16:creationId xmlns:a16="http://schemas.microsoft.com/office/drawing/2014/main" id="{1717CE9F-5781-4FB6-93C9-A31C8ACB965E}"/>
                  </a:ext>
                </a:extLst>
              </p:cNvPr>
              <p:cNvCxnSpPr>
                <a:cxnSpLocks/>
                <a:stCxn id="819" idx="6"/>
                <a:endCxn id="824" idx="2"/>
              </p:cNvCxnSpPr>
              <p:nvPr/>
            </p:nvCxnSpPr>
            <p:spPr>
              <a:xfrm flipV="1">
                <a:off x="5202302" y="3689299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Arrow Connector 897">
                <a:extLst>
                  <a:ext uri="{FF2B5EF4-FFF2-40B4-BE49-F238E27FC236}">
                    <a16:creationId xmlns:a16="http://schemas.microsoft.com/office/drawing/2014/main" id="{80641232-0688-45FC-88DF-CACDCE54B463}"/>
                  </a:ext>
                </a:extLst>
              </p:cNvPr>
              <p:cNvCxnSpPr>
                <a:cxnSpLocks/>
                <a:stCxn id="819" idx="6"/>
                <a:endCxn id="825" idx="2"/>
              </p:cNvCxnSpPr>
              <p:nvPr/>
            </p:nvCxnSpPr>
            <p:spPr>
              <a:xfrm flipV="1">
                <a:off x="5202302" y="3810742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Arrow Connector 898">
                <a:extLst>
                  <a:ext uri="{FF2B5EF4-FFF2-40B4-BE49-F238E27FC236}">
                    <a16:creationId xmlns:a16="http://schemas.microsoft.com/office/drawing/2014/main" id="{E5FFEDD1-4E6B-4822-AD49-A53527C37818}"/>
                  </a:ext>
                </a:extLst>
              </p:cNvPr>
              <p:cNvCxnSpPr>
                <a:cxnSpLocks/>
                <a:stCxn id="819" idx="6"/>
                <a:endCxn id="826" idx="2"/>
              </p:cNvCxnSpPr>
              <p:nvPr/>
            </p:nvCxnSpPr>
            <p:spPr>
              <a:xfrm>
                <a:off x="5202302" y="3903552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0" name="Straight Arrow Connector 899">
                <a:extLst>
                  <a:ext uri="{FF2B5EF4-FFF2-40B4-BE49-F238E27FC236}">
                    <a16:creationId xmlns:a16="http://schemas.microsoft.com/office/drawing/2014/main" id="{D51DC596-E3F1-4C03-8E94-2A452432B0AA}"/>
                  </a:ext>
                </a:extLst>
              </p:cNvPr>
              <p:cNvCxnSpPr>
                <a:cxnSpLocks/>
                <a:stCxn id="819" idx="6"/>
                <a:endCxn id="827" idx="2"/>
              </p:cNvCxnSpPr>
              <p:nvPr/>
            </p:nvCxnSpPr>
            <p:spPr>
              <a:xfrm>
                <a:off x="5202302" y="3903552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1" name="Straight Arrow Connector 900">
                <a:extLst>
                  <a:ext uri="{FF2B5EF4-FFF2-40B4-BE49-F238E27FC236}">
                    <a16:creationId xmlns:a16="http://schemas.microsoft.com/office/drawing/2014/main" id="{CC384E01-73A0-4CBC-A147-4368EED393D1}"/>
                  </a:ext>
                </a:extLst>
              </p:cNvPr>
              <p:cNvCxnSpPr>
                <a:cxnSpLocks/>
                <a:stCxn id="819" idx="6"/>
                <a:endCxn id="828" idx="2"/>
              </p:cNvCxnSpPr>
              <p:nvPr/>
            </p:nvCxnSpPr>
            <p:spPr>
              <a:xfrm>
                <a:off x="5202302" y="3903552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2" name="Straight Arrow Connector 901">
                <a:extLst>
                  <a:ext uri="{FF2B5EF4-FFF2-40B4-BE49-F238E27FC236}">
                    <a16:creationId xmlns:a16="http://schemas.microsoft.com/office/drawing/2014/main" id="{EC4D2203-957D-47E5-AD8B-793394EE405E}"/>
                  </a:ext>
                </a:extLst>
              </p:cNvPr>
              <p:cNvCxnSpPr>
                <a:cxnSpLocks/>
                <a:stCxn id="819" idx="6"/>
                <a:endCxn id="829" idx="2"/>
              </p:cNvCxnSpPr>
              <p:nvPr/>
            </p:nvCxnSpPr>
            <p:spPr>
              <a:xfrm>
                <a:off x="5202302" y="3903552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3" name="Straight Arrow Connector 902">
                <a:extLst>
                  <a:ext uri="{FF2B5EF4-FFF2-40B4-BE49-F238E27FC236}">
                    <a16:creationId xmlns:a16="http://schemas.microsoft.com/office/drawing/2014/main" id="{22D0EB2E-45F8-449D-B5F7-B92F7FC929BD}"/>
                  </a:ext>
                </a:extLst>
              </p:cNvPr>
              <p:cNvCxnSpPr>
                <a:cxnSpLocks/>
                <a:stCxn id="820" idx="6"/>
                <a:endCxn id="824" idx="2"/>
              </p:cNvCxnSpPr>
              <p:nvPr/>
            </p:nvCxnSpPr>
            <p:spPr>
              <a:xfrm flipV="1">
                <a:off x="5202302" y="3689299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4" name="Straight Arrow Connector 903">
                <a:extLst>
                  <a:ext uri="{FF2B5EF4-FFF2-40B4-BE49-F238E27FC236}">
                    <a16:creationId xmlns:a16="http://schemas.microsoft.com/office/drawing/2014/main" id="{C8346683-C785-4CB7-A69D-05DA1928E3F5}"/>
                  </a:ext>
                </a:extLst>
              </p:cNvPr>
              <p:cNvCxnSpPr>
                <a:cxnSpLocks/>
                <a:stCxn id="820" idx="6"/>
                <a:endCxn id="825" idx="2"/>
              </p:cNvCxnSpPr>
              <p:nvPr/>
            </p:nvCxnSpPr>
            <p:spPr>
              <a:xfrm flipV="1">
                <a:off x="5202302" y="3810742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5" name="Straight Arrow Connector 904">
                <a:extLst>
                  <a:ext uri="{FF2B5EF4-FFF2-40B4-BE49-F238E27FC236}">
                    <a16:creationId xmlns:a16="http://schemas.microsoft.com/office/drawing/2014/main" id="{52D1210A-6EC5-4DB7-82F0-981871B315F1}"/>
                  </a:ext>
                </a:extLst>
              </p:cNvPr>
              <p:cNvCxnSpPr>
                <a:cxnSpLocks/>
                <a:stCxn id="820" idx="6"/>
                <a:endCxn id="826" idx="2"/>
              </p:cNvCxnSpPr>
              <p:nvPr/>
            </p:nvCxnSpPr>
            <p:spPr>
              <a:xfrm flipV="1">
                <a:off x="5202302" y="3932185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6" name="Straight Arrow Connector 905">
                <a:extLst>
                  <a:ext uri="{FF2B5EF4-FFF2-40B4-BE49-F238E27FC236}">
                    <a16:creationId xmlns:a16="http://schemas.microsoft.com/office/drawing/2014/main" id="{9FBF6814-BB1F-45A0-B02B-C53FE1EB4E73}"/>
                  </a:ext>
                </a:extLst>
              </p:cNvPr>
              <p:cNvCxnSpPr>
                <a:cxnSpLocks/>
                <a:stCxn id="820" idx="6"/>
                <a:endCxn id="827" idx="2"/>
              </p:cNvCxnSpPr>
              <p:nvPr/>
            </p:nvCxnSpPr>
            <p:spPr>
              <a:xfrm>
                <a:off x="5202302" y="4024995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7" name="Straight Arrow Connector 906">
                <a:extLst>
                  <a:ext uri="{FF2B5EF4-FFF2-40B4-BE49-F238E27FC236}">
                    <a16:creationId xmlns:a16="http://schemas.microsoft.com/office/drawing/2014/main" id="{482539DC-1E5F-478C-9854-2DE58A0D05C6}"/>
                  </a:ext>
                </a:extLst>
              </p:cNvPr>
              <p:cNvCxnSpPr>
                <a:cxnSpLocks/>
                <a:stCxn id="820" idx="6"/>
                <a:endCxn id="828" idx="2"/>
              </p:cNvCxnSpPr>
              <p:nvPr/>
            </p:nvCxnSpPr>
            <p:spPr>
              <a:xfrm>
                <a:off x="5202302" y="4024995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8" name="Straight Arrow Connector 907">
                <a:extLst>
                  <a:ext uri="{FF2B5EF4-FFF2-40B4-BE49-F238E27FC236}">
                    <a16:creationId xmlns:a16="http://schemas.microsoft.com/office/drawing/2014/main" id="{481056DA-B285-4C18-8758-A2F0CB0DEAB1}"/>
                  </a:ext>
                </a:extLst>
              </p:cNvPr>
              <p:cNvCxnSpPr>
                <a:cxnSpLocks/>
                <a:stCxn id="820" idx="6"/>
                <a:endCxn id="829" idx="2"/>
              </p:cNvCxnSpPr>
              <p:nvPr/>
            </p:nvCxnSpPr>
            <p:spPr>
              <a:xfrm>
                <a:off x="5202302" y="4024995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9" name="Straight Arrow Connector 908">
                <a:extLst>
                  <a:ext uri="{FF2B5EF4-FFF2-40B4-BE49-F238E27FC236}">
                    <a16:creationId xmlns:a16="http://schemas.microsoft.com/office/drawing/2014/main" id="{8C94F9FB-A35A-457F-BC54-ADAE7144D8E5}"/>
                  </a:ext>
                </a:extLst>
              </p:cNvPr>
              <p:cNvCxnSpPr>
                <a:cxnSpLocks/>
                <a:stCxn id="821" idx="6"/>
                <a:endCxn id="824" idx="2"/>
              </p:cNvCxnSpPr>
              <p:nvPr/>
            </p:nvCxnSpPr>
            <p:spPr>
              <a:xfrm flipV="1">
                <a:off x="5202302" y="3689299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0" name="Straight Arrow Connector 909">
                <a:extLst>
                  <a:ext uri="{FF2B5EF4-FFF2-40B4-BE49-F238E27FC236}">
                    <a16:creationId xmlns:a16="http://schemas.microsoft.com/office/drawing/2014/main" id="{B4CAA754-1521-4112-9705-43D868BD8049}"/>
                  </a:ext>
                </a:extLst>
              </p:cNvPr>
              <p:cNvCxnSpPr>
                <a:cxnSpLocks/>
                <a:stCxn id="821" idx="6"/>
                <a:endCxn id="825" idx="2"/>
              </p:cNvCxnSpPr>
              <p:nvPr/>
            </p:nvCxnSpPr>
            <p:spPr>
              <a:xfrm flipV="1">
                <a:off x="5202302" y="3810742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1" name="Straight Arrow Connector 910">
                <a:extLst>
                  <a:ext uri="{FF2B5EF4-FFF2-40B4-BE49-F238E27FC236}">
                    <a16:creationId xmlns:a16="http://schemas.microsoft.com/office/drawing/2014/main" id="{E48599FD-CC8E-415E-B8E8-A1FDCF5000FC}"/>
                  </a:ext>
                </a:extLst>
              </p:cNvPr>
              <p:cNvCxnSpPr>
                <a:cxnSpLocks/>
                <a:stCxn id="821" idx="6"/>
                <a:endCxn id="826" idx="2"/>
              </p:cNvCxnSpPr>
              <p:nvPr/>
            </p:nvCxnSpPr>
            <p:spPr>
              <a:xfrm flipV="1">
                <a:off x="5202302" y="3932185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2" name="Straight Arrow Connector 911">
                <a:extLst>
                  <a:ext uri="{FF2B5EF4-FFF2-40B4-BE49-F238E27FC236}">
                    <a16:creationId xmlns:a16="http://schemas.microsoft.com/office/drawing/2014/main" id="{89D95603-373D-4C9F-A8D3-F31FB3C6F085}"/>
                  </a:ext>
                </a:extLst>
              </p:cNvPr>
              <p:cNvCxnSpPr>
                <a:cxnSpLocks/>
                <a:stCxn id="821" idx="6"/>
                <a:endCxn id="827" idx="2"/>
              </p:cNvCxnSpPr>
              <p:nvPr/>
            </p:nvCxnSpPr>
            <p:spPr>
              <a:xfrm flipV="1">
                <a:off x="5202302" y="4053628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3" name="Straight Arrow Connector 912">
                <a:extLst>
                  <a:ext uri="{FF2B5EF4-FFF2-40B4-BE49-F238E27FC236}">
                    <a16:creationId xmlns:a16="http://schemas.microsoft.com/office/drawing/2014/main" id="{E4FFC461-F330-43D1-B20F-A2048F031C61}"/>
                  </a:ext>
                </a:extLst>
              </p:cNvPr>
              <p:cNvCxnSpPr>
                <a:cxnSpLocks/>
                <a:stCxn id="821" idx="6"/>
                <a:endCxn id="828" idx="2"/>
              </p:cNvCxnSpPr>
              <p:nvPr/>
            </p:nvCxnSpPr>
            <p:spPr>
              <a:xfrm>
                <a:off x="5202302" y="4146438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4" name="Straight Arrow Connector 913">
                <a:extLst>
                  <a:ext uri="{FF2B5EF4-FFF2-40B4-BE49-F238E27FC236}">
                    <a16:creationId xmlns:a16="http://schemas.microsoft.com/office/drawing/2014/main" id="{CE40BA6C-4F8F-448E-A3F7-034324BAE4FE}"/>
                  </a:ext>
                </a:extLst>
              </p:cNvPr>
              <p:cNvCxnSpPr>
                <a:cxnSpLocks/>
                <a:stCxn id="821" idx="6"/>
                <a:endCxn id="829" idx="2"/>
              </p:cNvCxnSpPr>
              <p:nvPr/>
            </p:nvCxnSpPr>
            <p:spPr>
              <a:xfrm>
                <a:off x="5202302" y="4146438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5" name="Straight Arrow Connector 914">
                <a:extLst>
                  <a:ext uri="{FF2B5EF4-FFF2-40B4-BE49-F238E27FC236}">
                    <a16:creationId xmlns:a16="http://schemas.microsoft.com/office/drawing/2014/main" id="{94A6A2A8-44E9-49F0-AAC5-1387ECE59ED1}"/>
                  </a:ext>
                </a:extLst>
              </p:cNvPr>
              <p:cNvCxnSpPr>
                <a:cxnSpLocks/>
                <a:stCxn id="822" idx="6"/>
                <a:endCxn id="824" idx="2"/>
              </p:cNvCxnSpPr>
              <p:nvPr/>
            </p:nvCxnSpPr>
            <p:spPr>
              <a:xfrm flipV="1">
                <a:off x="5202302" y="3689299"/>
                <a:ext cx="326727" cy="5785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6" name="Straight Arrow Connector 915">
                <a:extLst>
                  <a:ext uri="{FF2B5EF4-FFF2-40B4-BE49-F238E27FC236}">
                    <a16:creationId xmlns:a16="http://schemas.microsoft.com/office/drawing/2014/main" id="{83B4FE7D-02FE-49BC-87F8-EF6BF16FCA36}"/>
                  </a:ext>
                </a:extLst>
              </p:cNvPr>
              <p:cNvCxnSpPr>
                <a:cxnSpLocks/>
                <a:stCxn id="822" idx="6"/>
                <a:endCxn id="825" idx="2"/>
              </p:cNvCxnSpPr>
              <p:nvPr/>
            </p:nvCxnSpPr>
            <p:spPr>
              <a:xfrm flipV="1">
                <a:off x="5202302" y="3810742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7" name="Straight Arrow Connector 916">
                <a:extLst>
                  <a:ext uri="{FF2B5EF4-FFF2-40B4-BE49-F238E27FC236}">
                    <a16:creationId xmlns:a16="http://schemas.microsoft.com/office/drawing/2014/main" id="{3BDDD755-818A-46DF-BA05-955268C13A21}"/>
                  </a:ext>
                </a:extLst>
              </p:cNvPr>
              <p:cNvCxnSpPr>
                <a:cxnSpLocks/>
                <a:stCxn id="822" idx="6"/>
                <a:endCxn id="826" idx="2"/>
              </p:cNvCxnSpPr>
              <p:nvPr/>
            </p:nvCxnSpPr>
            <p:spPr>
              <a:xfrm flipV="1">
                <a:off x="5202302" y="3932185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8" name="Straight Arrow Connector 917">
                <a:extLst>
                  <a:ext uri="{FF2B5EF4-FFF2-40B4-BE49-F238E27FC236}">
                    <a16:creationId xmlns:a16="http://schemas.microsoft.com/office/drawing/2014/main" id="{42D1A237-7B34-4CDF-A870-67085ABADC92}"/>
                  </a:ext>
                </a:extLst>
              </p:cNvPr>
              <p:cNvCxnSpPr>
                <a:cxnSpLocks/>
                <a:stCxn id="822" idx="6"/>
                <a:endCxn id="827" idx="2"/>
              </p:cNvCxnSpPr>
              <p:nvPr/>
            </p:nvCxnSpPr>
            <p:spPr>
              <a:xfrm flipV="1">
                <a:off x="5202302" y="4053628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9" name="Straight Arrow Connector 918">
                <a:extLst>
                  <a:ext uri="{FF2B5EF4-FFF2-40B4-BE49-F238E27FC236}">
                    <a16:creationId xmlns:a16="http://schemas.microsoft.com/office/drawing/2014/main" id="{98AA6E37-07A7-4ABE-8E1B-3719730947C7}"/>
                  </a:ext>
                </a:extLst>
              </p:cNvPr>
              <p:cNvCxnSpPr>
                <a:cxnSpLocks/>
                <a:stCxn id="822" idx="6"/>
                <a:endCxn id="828" idx="2"/>
              </p:cNvCxnSpPr>
              <p:nvPr/>
            </p:nvCxnSpPr>
            <p:spPr>
              <a:xfrm flipV="1">
                <a:off x="5202302" y="4175071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0" name="Straight Arrow Connector 919">
                <a:extLst>
                  <a:ext uri="{FF2B5EF4-FFF2-40B4-BE49-F238E27FC236}">
                    <a16:creationId xmlns:a16="http://schemas.microsoft.com/office/drawing/2014/main" id="{3647FEB5-320A-42CD-A9F4-DE6E7303382A}"/>
                  </a:ext>
                </a:extLst>
              </p:cNvPr>
              <p:cNvCxnSpPr>
                <a:cxnSpLocks/>
                <a:stCxn id="822" idx="6"/>
                <a:endCxn id="829" idx="2"/>
              </p:cNvCxnSpPr>
              <p:nvPr/>
            </p:nvCxnSpPr>
            <p:spPr>
              <a:xfrm>
                <a:off x="5202302" y="4267881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1" name="Straight Arrow Connector 920">
                <a:extLst>
                  <a:ext uri="{FF2B5EF4-FFF2-40B4-BE49-F238E27FC236}">
                    <a16:creationId xmlns:a16="http://schemas.microsoft.com/office/drawing/2014/main" id="{D6229300-383C-47FA-B398-5F4C5AB5CCCB}"/>
                  </a:ext>
                </a:extLst>
              </p:cNvPr>
              <p:cNvCxnSpPr>
                <a:cxnSpLocks/>
                <a:stCxn id="823" idx="6"/>
                <a:endCxn id="824" idx="2"/>
              </p:cNvCxnSpPr>
              <p:nvPr/>
            </p:nvCxnSpPr>
            <p:spPr>
              <a:xfrm flipV="1">
                <a:off x="5202302" y="3689299"/>
                <a:ext cx="326727" cy="70002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2" name="Straight Arrow Connector 921">
                <a:extLst>
                  <a:ext uri="{FF2B5EF4-FFF2-40B4-BE49-F238E27FC236}">
                    <a16:creationId xmlns:a16="http://schemas.microsoft.com/office/drawing/2014/main" id="{04BC3103-21F6-46DF-BC88-379E3B36AD00}"/>
                  </a:ext>
                </a:extLst>
              </p:cNvPr>
              <p:cNvCxnSpPr>
                <a:cxnSpLocks/>
                <a:stCxn id="823" idx="6"/>
                <a:endCxn id="825" idx="2"/>
              </p:cNvCxnSpPr>
              <p:nvPr/>
            </p:nvCxnSpPr>
            <p:spPr>
              <a:xfrm flipV="1">
                <a:off x="5202302" y="3810742"/>
                <a:ext cx="326727" cy="5785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3" name="Straight Arrow Connector 922">
                <a:extLst>
                  <a:ext uri="{FF2B5EF4-FFF2-40B4-BE49-F238E27FC236}">
                    <a16:creationId xmlns:a16="http://schemas.microsoft.com/office/drawing/2014/main" id="{59EBBF06-3F35-4CDA-B5A6-8841361BBEDD}"/>
                  </a:ext>
                </a:extLst>
              </p:cNvPr>
              <p:cNvCxnSpPr>
                <a:cxnSpLocks/>
                <a:stCxn id="823" idx="6"/>
                <a:endCxn id="826" idx="2"/>
              </p:cNvCxnSpPr>
              <p:nvPr/>
            </p:nvCxnSpPr>
            <p:spPr>
              <a:xfrm flipV="1">
                <a:off x="5202302" y="3932185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4" name="Straight Arrow Connector 923">
                <a:extLst>
                  <a:ext uri="{FF2B5EF4-FFF2-40B4-BE49-F238E27FC236}">
                    <a16:creationId xmlns:a16="http://schemas.microsoft.com/office/drawing/2014/main" id="{851F56BA-0850-4CF7-AB01-AAD4634CE15B}"/>
                  </a:ext>
                </a:extLst>
              </p:cNvPr>
              <p:cNvCxnSpPr>
                <a:cxnSpLocks/>
                <a:stCxn id="823" idx="6"/>
                <a:endCxn id="827" idx="2"/>
              </p:cNvCxnSpPr>
              <p:nvPr/>
            </p:nvCxnSpPr>
            <p:spPr>
              <a:xfrm flipV="1">
                <a:off x="5202302" y="4053628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5" name="Straight Arrow Connector 924">
                <a:extLst>
                  <a:ext uri="{FF2B5EF4-FFF2-40B4-BE49-F238E27FC236}">
                    <a16:creationId xmlns:a16="http://schemas.microsoft.com/office/drawing/2014/main" id="{55E519EF-4EEC-49B7-9C43-AE00346DFD05}"/>
                  </a:ext>
                </a:extLst>
              </p:cNvPr>
              <p:cNvCxnSpPr>
                <a:cxnSpLocks/>
                <a:stCxn id="823" idx="6"/>
                <a:endCxn id="828" idx="2"/>
              </p:cNvCxnSpPr>
              <p:nvPr/>
            </p:nvCxnSpPr>
            <p:spPr>
              <a:xfrm flipV="1">
                <a:off x="5202302" y="4175071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6" name="Straight Arrow Connector 925">
                <a:extLst>
                  <a:ext uri="{FF2B5EF4-FFF2-40B4-BE49-F238E27FC236}">
                    <a16:creationId xmlns:a16="http://schemas.microsoft.com/office/drawing/2014/main" id="{42B7B3D0-2E27-4160-BC53-CA1DFFE2457D}"/>
                  </a:ext>
                </a:extLst>
              </p:cNvPr>
              <p:cNvCxnSpPr>
                <a:cxnSpLocks/>
                <a:stCxn id="823" idx="6"/>
                <a:endCxn id="829" idx="2"/>
              </p:cNvCxnSpPr>
              <p:nvPr/>
            </p:nvCxnSpPr>
            <p:spPr>
              <a:xfrm flipV="1">
                <a:off x="5202302" y="4296514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7" name="Arrow: Down 926">
              <a:extLst>
                <a:ext uri="{FF2B5EF4-FFF2-40B4-BE49-F238E27FC236}">
                  <a16:creationId xmlns:a16="http://schemas.microsoft.com/office/drawing/2014/main" id="{442BF327-31DB-44EA-A059-7541D354C7C9}"/>
                </a:ext>
              </a:extLst>
            </p:cNvPr>
            <p:cNvSpPr/>
            <p:nvPr/>
          </p:nvSpPr>
          <p:spPr>
            <a:xfrm>
              <a:off x="2619563" y="2213560"/>
              <a:ext cx="191535" cy="896680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rgbClr val="84A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Rectangle: Rounded Corners 927">
              <a:extLst>
                <a:ext uri="{FF2B5EF4-FFF2-40B4-BE49-F238E27FC236}">
                  <a16:creationId xmlns:a16="http://schemas.microsoft.com/office/drawing/2014/main" id="{A166782E-61F6-4CEB-A168-08E099DE11DC}"/>
                </a:ext>
              </a:extLst>
            </p:cNvPr>
            <p:cNvSpPr/>
            <p:nvPr/>
          </p:nvSpPr>
          <p:spPr>
            <a:xfrm>
              <a:off x="1785769" y="2300784"/>
              <a:ext cx="1796647" cy="2627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</a:rPr>
                <a:t>Serial</a:t>
              </a:r>
              <a:endParaRPr 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934" name="TextBox 933">
            <a:extLst>
              <a:ext uri="{FF2B5EF4-FFF2-40B4-BE49-F238E27FC236}">
                <a16:creationId xmlns:a16="http://schemas.microsoft.com/office/drawing/2014/main" id="{5F9B2FF1-B0D7-468F-B3A3-59DE146C9023}"/>
              </a:ext>
            </a:extLst>
          </p:cNvPr>
          <p:cNvSpPr txBox="1"/>
          <p:nvPr/>
        </p:nvSpPr>
        <p:spPr>
          <a:xfrm>
            <a:off x="615261" y="5275187"/>
            <a:ext cx="812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b="1" dirty="0"/>
              <a:t>common practice</a:t>
            </a:r>
            <a:r>
              <a:rPr lang="en-US" sz="2400" dirty="0"/>
              <a:t> in hyper-param. tuning frameworks.</a:t>
            </a:r>
          </a:p>
        </p:txBody>
      </p:sp>
      <p:sp>
        <p:nvSpPr>
          <p:cNvPr id="935" name="TextBox 934">
            <a:extLst>
              <a:ext uri="{FF2B5EF4-FFF2-40B4-BE49-F238E27FC236}">
                <a16:creationId xmlns:a16="http://schemas.microsoft.com/office/drawing/2014/main" id="{5F4ED1FD-B0A6-4C4B-AB5D-7FC65E990722}"/>
              </a:ext>
            </a:extLst>
          </p:cNvPr>
          <p:cNvSpPr txBox="1"/>
          <p:nvPr/>
        </p:nvSpPr>
        <p:spPr>
          <a:xfrm>
            <a:off x="615261" y="1586034"/>
            <a:ext cx="474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One model per accelerator.</a:t>
            </a:r>
          </a:p>
        </p:txBody>
      </p:sp>
    </p:spTree>
    <p:extLst>
      <p:ext uri="{BB962C8B-B14F-4D97-AF65-F5344CB8AC3E}">
        <p14:creationId xmlns:p14="http://schemas.microsoft.com/office/powerpoint/2010/main" val="202178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Methodology: Baselines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31</a:t>
            </a:fld>
            <a:endParaRPr lang="en-US" sz="1600"/>
          </a:p>
        </p:txBody>
      </p:sp>
      <p:pic>
        <p:nvPicPr>
          <p:cNvPr id="130" name="Picture 12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D2A0CD7-9E35-40A9-83C0-CA6B900055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9178" r="6810" b="8210"/>
          <a:stretch/>
        </p:blipFill>
        <p:spPr>
          <a:xfrm>
            <a:off x="2807665" y="3837254"/>
            <a:ext cx="2663968" cy="1198013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CD45A88-F40C-472A-8BC4-33278F83A19C}"/>
              </a:ext>
            </a:extLst>
          </p:cNvPr>
          <p:cNvGrpSpPr/>
          <p:nvPr/>
        </p:nvGrpSpPr>
        <p:grpSpPr>
          <a:xfrm>
            <a:off x="3062566" y="2268570"/>
            <a:ext cx="749669" cy="895821"/>
            <a:chOff x="4825080" y="3516363"/>
            <a:chExt cx="749669" cy="895821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DA7755E1-DD80-475F-AE7D-6A4ED99E4A3C}"/>
                </a:ext>
              </a:extLst>
            </p:cNvPr>
            <p:cNvSpPr/>
            <p:nvPr/>
          </p:nvSpPr>
          <p:spPr>
            <a:xfrm>
              <a:off x="4825080" y="3660666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7B04AB0-8DF3-46C0-B1A3-9CBE8FCB530C}"/>
                </a:ext>
              </a:extLst>
            </p:cNvPr>
            <p:cNvSpPr/>
            <p:nvPr/>
          </p:nvSpPr>
          <p:spPr>
            <a:xfrm>
              <a:off x="4825080" y="3782109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04E69D04-6763-4B2E-A5AB-70D042DD2B0A}"/>
                </a:ext>
              </a:extLst>
            </p:cNvPr>
            <p:cNvSpPr/>
            <p:nvPr/>
          </p:nvSpPr>
          <p:spPr>
            <a:xfrm>
              <a:off x="4825080" y="3903552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1574E295-7B9D-4CD2-A609-612A3729A633}"/>
                </a:ext>
              </a:extLst>
            </p:cNvPr>
            <p:cNvSpPr/>
            <p:nvPr/>
          </p:nvSpPr>
          <p:spPr>
            <a:xfrm>
              <a:off x="4825080" y="4024995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4397C96-04BB-42D8-8A98-D963AE1AD95F}"/>
                </a:ext>
              </a:extLst>
            </p:cNvPr>
            <p:cNvSpPr/>
            <p:nvPr/>
          </p:nvSpPr>
          <p:spPr>
            <a:xfrm>
              <a:off x="4825080" y="4146438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83A895F4-1ECC-4ED4-8C9A-F091956CD89A}"/>
                </a:ext>
              </a:extLst>
            </p:cNvPr>
            <p:cNvSpPr/>
            <p:nvPr/>
          </p:nvSpPr>
          <p:spPr>
            <a:xfrm>
              <a:off x="4825080" y="4267881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82A4F48-7EF7-4441-8E31-23ED0D0B667B}"/>
                </a:ext>
              </a:extLst>
            </p:cNvPr>
            <p:cNvSpPr/>
            <p:nvPr/>
          </p:nvSpPr>
          <p:spPr>
            <a:xfrm>
              <a:off x="5156582" y="3516363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F3ED3388-9B17-411D-8BC0-6E9C3A1E4695}"/>
                </a:ext>
              </a:extLst>
            </p:cNvPr>
            <p:cNvSpPr/>
            <p:nvPr/>
          </p:nvSpPr>
          <p:spPr>
            <a:xfrm>
              <a:off x="5156582" y="3637806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1842EC55-50A1-489D-856C-92249E9E709F}"/>
                </a:ext>
              </a:extLst>
            </p:cNvPr>
            <p:cNvSpPr/>
            <p:nvPr/>
          </p:nvSpPr>
          <p:spPr>
            <a:xfrm>
              <a:off x="5156582" y="3759249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FADC35E-DC2C-4C34-9E91-22DE88F6A22F}"/>
                </a:ext>
              </a:extLst>
            </p:cNvPr>
            <p:cNvSpPr/>
            <p:nvPr/>
          </p:nvSpPr>
          <p:spPr>
            <a:xfrm>
              <a:off x="5156582" y="3880692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87378EAC-13E4-4875-86A4-94004FE1F4D9}"/>
                </a:ext>
              </a:extLst>
            </p:cNvPr>
            <p:cNvSpPr/>
            <p:nvPr/>
          </p:nvSpPr>
          <p:spPr>
            <a:xfrm>
              <a:off x="5156582" y="4002135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06AA6163-384C-4D28-8A06-D83565D31E66}"/>
                </a:ext>
              </a:extLst>
            </p:cNvPr>
            <p:cNvSpPr/>
            <p:nvPr/>
          </p:nvSpPr>
          <p:spPr>
            <a:xfrm>
              <a:off x="5156582" y="4123578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3476C388-D7CE-446C-8C0E-190799D77694}"/>
                </a:ext>
              </a:extLst>
            </p:cNvPr>
            <p:cNvSpPr/>
            <p:nvPr/>
          </p:nvSpPr>
          <p:spPr>
            <a:xfrm>
              <a:off x="5156582" y="4245021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B4AD5ACD-B5A2-4734-95EA-453316516352}"/>
                </a:ext>
              </a:extLst>
            </p:cNvPr>
            <p:cNvSpPr/>
            <p:nvPr/>
          </p:nvSpPr>
          <p:spPr>
            <a:xfrm>
              <a:off x="5156582" y="4366464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1FDA9AD0-E3EA-4C55-9C01-F6A96ED8B9F5}"/>
                </a:ext>
              </a:extLst>
            </p:cNvPr>
            <p:cNvSpPr/>
            <p:nvPr/>
          </p:nvSpPr>
          <p:spPr>
            <a:xfrm>
              <a:off x="5529029" y="3666439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70DFCA89-7408-4698-A286-3E5ED7BFECBD}"/>
                </a:ext>
              </a:extLst>
            </p:cNvPr>
            <p:cNvSpPr/>
            <p:nvPr/>
          </p:nvSpPr>
          <p:spPr>
            <a:xfrm>
              <a:off x="5529029" y="3787882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56FAF7FC-8968-4103-A0B1-5B84DCBC7C77}"/>
                </a:ext>
              </a:extLst>
            </p:cNvPr>
            <p:cNvSpPr/>
            <p:nvPr/>
          </p:nvSpPr>
          <p:spPr>
            <a:xfrm>
              <a:off x="5529029" y="3909325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D612EF02-F524-4898-B349-874AEF4E5BC5}"/>
                </a:ext>
              </a:extLst>
            </p:cNvPr>
            <p:cNvSpPr/>
            <p:nvPr/>
          </p:nvSpPr>
          <p:spPr>
            <a:xfrm>
              <a:off x="5529029" y="4030768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2C055111-4FE5-47E1-B3D7-804C271991F5}"/>
                </a:ext>
              </a:extLst>
            </p:cNvPr>
            <p:cNvSpPr/>
            <p:nvPr/>
          </p:nvSpPr>
          <p:spPr>
            <a:xfrm>
              <a:off x="5529029" y="4152211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B38EF224-B31A-496D-9521-356F58AC5ACB}"/>
                </a:ext>
              </a:extLst>
            </p:cNvPr>
            <p:cNvSpPr/>
            <p:nvPr/>
          </p:nvSpPr>
          <p:spPr>
            <a:xfrm>
              <a:off x="5529029" y="4273654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FCC38282-7BCF-415A-A1BA-DA998CF3AC1A}"/>
                </a:ext>
              </a:extLst>
            </p:cNvPr>
            <p:cNvCxnSpPr>
              <a:cxnSpLocks/>
              <a:stCxn id="132" idx="6"/>
              <a:endCxn id="138" idx="2"/>
            </p:cNvCxnSpPr>
            <p:nvPr/>
          </p:nvCxnSpPr>
          <p:spPr>
            <a:xfrm flipV="1">
              <a:off x="4870800" y="3539223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BACFBFE5-008F-4FC7-9E80-3CE78A96B634}"/>
                </a:ext>
              </a:extLst>
            </p:cNvPr>
            <p:cNvCxnSpPr>
              <a:cxnSpLocks/>
              <a:stCxn id="132" idx="6"/>
              <a:endCxn id="139" idx="2"/>
            </p:cNvCxnSpPr>
            <p:nvPr/>
          </p:nvCxnSpPr>
          <p:spPr>
            <a:xfrm flipV="1">
              <a:off x="4870800" y="3660666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5A88C2B5-062A-4B5C-9A3C-9FE8BA874DD0}"/>
                </a:ext>
              </a:extLst>
            </p:cNvPr>
            <p:cNvCxnSpPr>
              <a:cxnSpLocks/>
              <a:stCxn id="133" idx="6"/>
              <a:endCxn id="140" idx="2"/>
            </p:cNvCxnSpPr>
            <p:nvPr/>
          </p:nvCxnSpPr>
          <p:spPr>
            <a:xfrm flipV="1">
              <a:off x="4870800" y="3782109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13ACD501-15B8-4AC0-9EEF-DF3318E23A62}"/>
                </a:ext>
              </a:extLst>
            </p:cNvPr>
            <p:cNvCxnSpPr>
              <a:cxnSpLocks/>
              <a:stCxn id="132" idx="6"/>
              <a:endCxn id="140" idx="2"/>
            </p:cNvCxnSpPr>
            <p:nvPr/>
          </p:nvCxnSpPr>
          <p:spPr>
            <a:xfrm>
              <a:off x="4870800" y="3683526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3CD3723F-0D82-49AD-9F0A-ED27DADBBA2F}"/>
                </a:ext>
              </a:extLst>
            </p:cNvPr>
            <p:cNvCxnSpPr>
              <a:cxnSpLocks/>
              <a:stCxn id="133" idx="6"/>
              <a:endCxn id="138" idx="2"/>
            </p:cNvCxnSpPr>
            <p:nvPr/>
          </p:nvCxnSpPr>
          <p:spPr>
            <a:xfrm flipV="1">
              <a:off x="4870800" y="3539223"/>
              <a:ext cx="285782" cy="26574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7DF00C3C-684A-482D-B079-B1A080E56444}"/>
                </a:ext>
              </a:extLst>
            </p:cNvPr>
            <p:cNvCxnSpPr>
              <a:cxnSpLocks/>
              <a:stCxn id="133" idx="6"/>
              <a:endCxn id="139" idx="2"/>
            </p:cNvCxnSpPr>
            <p:nvPr/>
          </p:nvCxnSpPr>
          <p:spPr>
            <a:xfrm flipV="1">
              <a:off x="4870800" y="3660666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874F2737-BAE3-426C-8387-4DE022FB7CE0}"/>
                </a:ext>
              </a:extLst>
            </p:cNvPr>
            <p:cNvCxnSpPr>
              <a:cxnSpLocks/>
              <a:stCxn id="132" idx="6"/>
              <a:endCxn id="141" idx="2"/>
            </p:cNvCxnSpPr>
            <p:nvPr/>
          </p:nvCxnSpPr>
          <p:spPr>
            <a:xfrm>
              <a:off x="4870800" y="3683526"/>
              <a:ext cx="285782" cy="22002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DFC2686D-5B3E-4F70-AC57-E611FF507079}"/>
                </a:ext>
              </a:extLst>
            </p:cNvPr>
            <p:cNvCxnSpPr>
              <a:cxnSpLocks/>
              <a:stCxn id="132" idx="6"/>
              <a:endCxn id="142" idx="2"/>
            </p:cNvCxnSpPr>
            <p:nvPr/>
          </p:nvCxnSpPr>
          <p:spPr>
            <a:xfrm>
              <a:off x="4870800" y="3683526"/>
              <a:ext cx="285782" cy="34146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91B4CA27-5949-44FA-B236-70BA8063F899}"/>
                </a:ext>
              </a:extLst>
            </p:cNvPr>
            <p:cNvCxnSpPr>
              <a:cxnSpLocks/>
              <a:stCxn id="132" idx="6"/>
              <a:endCxn id="143" idx="2"/>
            </p:cNvCxnSpPr>
            <p:nvPr/>
          </p:nvCxnSpPr>
          <p:spPr>
            <a:xfrm>
              <a:off x="4870800" y="3683526"/>
              <a:ext cx="285782" cy="46291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F452C13A-1995-4CD3-BD46-40B4DD347980}"/>
                </a:ext>
              </a:extLst>
            </p:cNvPr>
            <p:cNvCxnSpPr>
              <a:cxnSpLocks/>
              <a:stCxn id="132" idx="6"/>
              <a:endCxn id="144" idx="2"/>
            </p:cNvCxnSpPr>
            <p:nvPr/>
          </p:nvCxnSpPr>
          <p:spPr>
            <a:xfrm>
              <a:off x="4870800" y="3683526"/>
              <a:ext cx="285782" cy="58435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E80D6FEB-D113-4FB0-A5F8-013E3A7E27FE}"/>
                </a:ext>
              </a:extLst>
            </p:cNvPr>
            <p:cNvCxnSpPr>
              <a:cxnSpLocks/>
              <a:stCxn id="132" idx="6"/>
              <a:endCxn id="145" idx="2"/>
            </p:cNvCxnSpPr>
            <p:nvPr/>
          </p:nvCxnSpPr>
          <p:spPr>
            <a:xfrm>
              <a:off x="4870800" y="3683526"/>
              <a:ext cx="285782" cy="70579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8A3127FC-8BDB-4F7B-A33A-683C664B6F9D}"/>
                </a:ext>
              </a:extLst>
            </p:cNvPr>
            <p:cNvCxnSpPr>
              <a:cxnSpLocks/>
              <a:stCxn id="133" idx="6"/>
              <a:endCxn id="141" idx="2"/>
            </p:cNvCxnSpPr>
            <p:nvPr/>
          </p:nvCxnSpPr>
          <p:spPr>
            <a:xfrm>
              <a:off x="4870800" y="3804969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892B07AE-807B-4453-9472-C01C25530ADB}"/>
                </a:ext>
              </a:extLst>
            </p:cNvPr>
            <p:cNvCxnSpPr>
              <a:cxnSpLocks/>
              <a:stCxn id="133" idx="6"/>
              <a:endCxn id="142" idx="2"/>
            </p:cNvCxnSpPr>
            <p:nvPr/>
          </p:nvCxnSpPr>
          <p:spPr>
            <a:xfrm>
              <a:off x="4870800" y="3804969"/>
              <a:ext cx="285782" cy="22002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56E77577-D399-4467-B0DA-FA1934E88A3B}"/>
                </a:ext>
              </a:extLst>
            </p:cNvPr>
            <p:cNvCxnSpPr>
              <a:cxnSpLocks/>
              <a:stCxn id="133" idx="6"/>
              <a:endCxn id="143" idx="2"/>
            </p:cNvCxnSpPr>
            <p:nvPr/>
          </p:nvCxnSpPr>
          <p:spPr>
            <a:xfrm>
              <a:off x="4870800" y="3804969"/>
              <a:ext cx="285782" cy="34146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6BD11691-4DAD-4EEF-9A80-9BB73A307C03}"/>
                </a:ext>
              </a:extLst>
            </p:cNvPr>
            <p:cNvCxnSpPr>
              <a:cxnSpLocks/>
              <a:stCxn id="133" idx="6"/>
              <a:endCxn id="144" idx="2"/>
            </p:cNvCxnSpPr>
            <p:nvPr/>
          </p:nvCxnSpPr>
          <p:spPr>
            <a:xfrm>
              <a:off x="4870800" y="3804969"/>
              <a:ext cx="285782" cy="46291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7EF4833D-ADE3-41D8-A8DF-D410FE8385AC}"/>
                </a:ext>
              </a:extLst>
            </p:cNvPr>
            <p:cNvCxnSpPr>
              <a:cxnSpLocks/>
              <a:stCxn id="133" idx="6"/>
              <a:endCxn id="145" idx="2"/>
            </p:cNvCxnSpPr>
            <p:nvPr/>
          </p:nvCxnSpPr>
          <p:spPr>
            <a:xfrm>
              <a:off x="4870800" y="3804969"/>
              <a:ext cx="285782" cy="58435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A1EF0081-0327-476A-B34B-78E1AD6A9CA0}"/>
                </a:ext>
              </a:extLst>
            </p:cNvPr>
            <p:cNvCxnSpPr>
              <a:cxnSpLocks/>
              <a:stCxn id="134" idx="6"/>
              <a:endCxn id="138" idx="2"/>
            </p:cNvCxnSpPr>
            <p:nvPr/>
          </p:nvCxnSpPr>
          <p:spPr>
            <a:xfrm flipV="1">
              <a:off x="4870800" y="3539223"/>
              <a:ext cx="285782" cy="38718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36CC2C09-CF16-457B-A56C-1D32EB53CE02}"/>
                </a:ext>
              </a:extLst>
            </p:cNvPr>
            <p:cNvCxnSpPr>
              <a:cxnSpLocks/>
              <a:stCxn id="134" idx="6"/>
              <a:endCxn id="139" idx="2"/>
            </p:cNvCxnSpPr>
            <p:nvPr/>
          </p:nvCxnSpPr>
          <p:spPr>
            <a:xfrm flipV="1">
              <a:off x="4870800" y="3660666"/>
              <a:ext cx="285782" cy="26574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1AB1764B-A862-4479-A506-C0B269FBA9E7}"/>
                </a:ext>
              </a:extLst>
            </p:cNvPr>
            <p:cNvCxnSpPr>
              <a:cxnSpLocks/>
              <a:stCxn id="134" idx="6"/>
              <a:endCxn id="140" idx="2"/>
            </p:cNvCxnSpPr>
            <p:nvPr/>
          </p:nvCxnSpPr>
          <p:spPr>
            <a:xfrm flipV="1">
              <a:off x="4870800" y="3782109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4B25DD8F-1983-4C73-A23B-A1A575C3BC9B}"/>
                </a:ext>
              </a:extLst>
            </p:cNvPr>
            <p:cNvCxnSpPr>
              <a:cxnSpLocks/>
              <a:stCxn id="134" idx="6"/>
              <a:endCxn id="141" idx="2"/>
            </p:cNvCxnSpPr>
            <p:nvPr/>
          </p:nvCxnSpPr>
          <p:spPr>
            <a:xfrm flipV="1">
              <a:off x="4870800" y="3903552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89D3A558-2C2E-448E-8031-8A4CE99AAAE9}"/>
                </a:ext>
              </a:extLst>
            </p:cNvPr>
            <p:cNvCxnSpPr>
              <a:cxnSpLocks/>
              <a:stCxn id="134" idx="6"/>
              <a:endCxn id="142" idx="2"/>
            </p:cNvCxnSpPr>
            <p:nvPr/>
          </p:nvCxnSpPr>
          <p:spPr>
            <a:xfrm>
              <a:off x="4870800" y="3926412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9650BF98-7635-46F2-9B51-B60A27551B60}"/>
                </a:ext>
              </a:extLst>
            </p:cNvPr>
            <p:cNvCxnSpPr>
              <a:cxnSpLocks/>
              <a:stCxn id="134" idx="6"/>
              <a:endCxn id="143" idx="2"/>
            </p:cNvCxnSpPr>
            <p:nvPr/>
          </p:nvCxnSpPr>
          <p:spPr>
            <a:xfrm>
              <a:off x="4870800" y="3926412"/>
              <a:ext cx="285782" cy="22002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287C65D6-D643-4B6C-B4D5-B280A439C19C}"/>
                </a:ext>
              </a:extLst>
            </p:cNvPr>
            <p:cNvCxnSpPr>
              <a:cxnSpLocks/>
              <a:stCxn id="134" idx="6"/>
              <a:endCxn id="144" idx="2"/>
            </p:cNvCxnSpPr>
            <p:nvPr/>
          </p:nvCxnSpPr>
          <p:spPr>
            <a:xfrm>
              <a:off x="4870800" y="3926412"/>
              <a:ext cx="285782" cy="34146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83F9F901-7407-4223-947D-E829228A3064}"/>
                </a:ext>
              </a:extLst>
            </p:cNvPr>
            <p:cNvCxnSpPr>
              <a:cxnSpLocks/>
              <a:stCxn id="134" idx="6"/>
              <a:endCxn id="145" idx="2"/>
            </p:cNvCxnSpPr>
            <p:nvPr/>
          </p:nvCxnSpPr>
          <p:spPr>
            <a:xfrm>
              <a:off x="4870800" y="3926412"/>
              <a:ext cx="285782" cy="46291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39174CA5-69B7-4648-A64B-DA9FB035B406}"/>
                </a:ext>
              </a:extLst>
            </p:cNvPr>
            <p:cNvCxnSpPr>
              <a:cxnSpLocks/>
              <a:stCxn id="135" idx="6"/>
              <a:endCxn id="138" idx="2"/>
            </p:cNvCxnSpPr>
            <p:nvPr/>
          </p:nvCxnSpPr>
          <p:spPr>
            <a:xfrm flipV="1">
              <a:off x="4870800" y="3539223"/>
              <a:ext cx="285782" cy="5086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437104C5-9861-47D9-ACA6-E1F695F55BC2}"/>
                </a:ext>
              </a:extLst>
            </p:cNvPr>
            <p:cNvCxnSpPr>
              <a:cxnSpLocks/>
              <a:stCxn id="135" idx="6"/>
              <a:endCxn id="139" idx="2"/>
            </p:cNvCxnSpPr>
            <p:nvPr/>
          </p:nvCxnSpPr>
          <p:spPr>
            <a:xfrm flipV="1">
              <a:off x="4870800" y="3660666"/>
              <a:ext cx="285782" cy="38718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5760CEE8-DD2C-49D9-95DB-74343F2DB210}"/>
                </a:ext>
              </a:extLst>
            </p:cNvPr>
            <p:cNvCxnSpPr>
              <a:cxnSpLocks/>
              <a:stCxn id="135" idx="6"/>
              <a:endCxn id="140" idx="2"/>
            </p:cNvCxnSpPr>
            <p:nvPr/>
          </p:nvCxnSpPr>
          <p:spPr>
            <a:xfrm flipV="1">
              <a:off x="4870800" y="3782109"/>
              <a:ext cx="285782" cy="26574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EF3B5B08-0FFD-4511-8639-1432BFA2F34D}"/>
                </a:ext>
              </a:extLst>
            </p:cNvPr>
            <p:cNvCxnSpPr>
              <a:cxnSpLocks/>
              <a:stCxn id="135" idx="6"/>
              <a:endCxn id="141" idx="2"/>
            </p:cNvCxnSpPr>
            <p:nvPr/>
          </p:nvCxnSpPr>
          <p:spPr>
            <a:xfrm flipV="1">
              <a:off x="4870800" y="3903552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9F456058-80CB-4C1E-BF07-AD3EFDFE57BD}"/>
                </a:ext>
              </a:extLst>
            </p:cNvPr>
            <p:cNvCxnSpPr>
              <a:cxnSpLocks/>
              <a:stCxn id="135" idx="6"/>
              <a:endCxn id="142" idx="2"/>
            </p:cNvCxnSpPr>
            <p:nvPr/>
          </p:nvCxnSpPr>
          <p:spPr>
            <a:xfrm flipV="1">
              <a:off x="4870800" y="4024995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228201A4-5194-42DA-9EA5-8E7F2588D777}"/>
                </a:ext>
              </a:extLst>
            </p:cNvPr>
            <p:cNvCxnSpPr>
              <a:cxnSpLocks/>
              <a:stCxn id="135" idx="6"/>
              <a:endCxn id="143" idx="2"/>
            </p:cNvCxnSpPr>
            <p:nvPr/>
          </p:nvCxnSpPr>
          <p:spPr>
            <a:xfrm>
              <a:off x="4870800" y="4047855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373C0FB4-E3B8-41C8-8A92-5A4839736445}"/>
                </a:ext>
              </a:extLst>
            </p:cNvPr>
            <p:cNvCxnSpPr>
              <a:cxnSpLocks/>
              <a:stCxn id="135" idx="6"/>
              <a:endCxn id="144" idx="2"/>
            </p:cNvCxnSpPr>
            <p:nvPr/>
          </p:nvCxnSpPr>
          <p:spPr>
            <a:xfrm>
              <a:off x="4870800" y="4047855"/>
              <a:ext cx="285782" cy="22002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B49C2598-91ED-4D22-823F-7A1AA73529E4}"/>
                </a:ext>
              </a:extLst>
            </p:cNvPr>
            <p:cNvCxnSpPr>
              <a:cxnSpLocks/>
              <a:stCxn id="135" idx="6"/>
              <a:endCxn id="145" idx="2"/>
            </p:cNvCxnSpPr>
            <p:nvPr/>
          </p:nvCxnSpPr>
          <p:spPr>
            <a:xfrm>
              <a:off x="4870800" y="4047855"/>
              <a:ext cx="285782" cy="34146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D93DA08D-C7C8-4472-946B-A3A2F74EA42E}"/>
                </a:ext>
              </a:extLst>
            </p:cNvPr>
            <p:cNvCxnSpPr>
              <a:cxnSpLocks/>
              <a:stCxn id="136" idx="6"/>
              <a:endCxn id="138" idx="2"/>
            </p:cNvCxnSpPr>
            <p:nvPr/>
          </p:nvCxnSpPr>
          <p:spPr>
            <a:xfrm flipV="1">
              <a:off x="4870800" y="3539223"/>
              <a:ext cx="285782" cy="63007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E40E86E1-B774-4036-8116-35C9CCFF5789}"/>
                </a:ext>
              </a:extLst>
            </p:cNvPr>
            <p:cNvCxnSpPr>
              <a:cxnSpLocks/>
              <a:stCxn id="136" idx="6"/>
              <a:endCxn id="139" idx="2"/>
            </p:cNvCxnSpPr>
            <p:nvPr/>
          </p:nvCxnSpPr>
          <p:spPr>
            <a:xfrm flipV="1">
              <a:off x="4870800" y="3660666"/>
              <a:ext cx="285782" cy="5086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A6CB219C-3D34-49C1-8F03-E418F2DE6602}"/>
                </a:ext>
              </a:extLst>
            </p:cNvPr>
            <p:cNvCxnSpPr>
              <a:cxnSpLocks/>
              <a:stCxn id="136" idx="6"/>
              <a:endCxn id="140" idx="2"/>
            </p:cNvCxnSpPr>
            <p:nvPr/>
          </p:nvCxnSpPr>
          <p:spPr>
            <a:xfrm flipV="1">
              <a:off x="4870800" y="3782109"/>
              <a:ext cx="285782" cy="38718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994200D5-A764-4B81-9433-C4B4E52DE17B}"/>
                </a:ext>
              </a:extLst>
            </p:cNvPr>
            <p:cNvCxnSpPr>
              <a:cxnSpLocks/>
              <a:stCxn id="136" idx="6"/>
              <a:endCxn id="141" idx="2"/>
            </p:cNvCxnSpPr>
            <p:nvPr/>
          </p:nvCxnSpPr>
          <p:spPr>
            <a:xfrm flipV="1">
              <a:off x="4870800" y="3903552"/>
              <a:ext cx="285782" cy="26574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86D7AF0C-5C16-4354-9CF0-2DDEC2A48478}"/>
                </a:ext>
              </a:extLst>
            </p:cNvPr>
            <p:cNvCxnSpPr>
              <a:cxnSpLocks/>
              <a:stCxn id="136" idx="6"/>
              <a:endCxn id="142" idx="2"/>
            </p:cNvCxnSpPr>
            <p:nvPr/>
          </p:nvCxnSpPr>
          <p:spPr>
            <a:xfrm flipV="1">
              <a:off x="4870800" y="4024995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ED002E1B-3075-4469-BE38-588148A276AA}"/>
                </a:ext>
              </a:extLst>
            </p:cNvPr>
            <p:cNvCxnSpPr>
              <a:cxnSpLocks/>
              <a:stCxn id="136" idx="6"/>
              <a:endCxn id="143" idx="2"/>
            </p:cNvCxnSpPr>
            <p:nvPr/>
          </p:nvCxnSpPr>
          <p:spPr>
            <a:xfrm flipV="1">
              <a:off x="4870800" y="4146438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7DC5412C-EF0D-4AF7-86C9-F748D49DC336}"/>
                </a:ext>
              </a:extLst>
            </p:cNvPr>
            <p:cNvCxnSpPr>
              <a:cxnSpLocks/>
              <a:stCxn id="136" idx="6"/>
              <a:endCxn id="144" idx="2"/>
            </p:cNvCxnSpPr>
            <p:nvPr/>
          </p:nvCxnSpPr>
          <p:spPr>
            <a:xfrm>
              <a:off x="4870800" y="4169298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C93FB75-74B5-45DE-AF62-AC678CFD3627}"/>
                </a:ext>
              </a:extLst>
            </p:cNvPr>
            <p:cNvCxnSpPr>
              <a:cxnSpLocks/>
              <a:stCxn id="136" idx="6"/>
              <a:endCxn id="145" idx="2"/>
            </p:cNvCxnSpPr>
            <p:nvPr/>
          </p:nvCxnSpPr>
          <p:spPr>
            <a:xfrm>
              <a:off x="4870800" y="4169298"/>
              <a:ext cx="285782" cy="22002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028D9851-CF89-414D-88A9-62A5BF367E00}"/>
                </a:ext>
              </a:extLst>
            </p:cNvPr>
            <p:cNvCxnSpPr>
              <a:cxnSpLocks/>
              <a:stCxn id="137" idx="6"/>
              <a:endCxn id="138" idx="2"/>
            </p:cNvCxnSpPr>
            <p:nvPr/>
          </p:nvCxnSpPr>
          <p:spPr>
            <a:xfrm flipV="1">
              <a:off x="4870800" y="3539223"/>
              <a:ext cx="285782" cy="75151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5D1AF0B1-E84B-415B-8355-2C5DA613B784}"/>
                </a:ext>
              </a:extLst>
            </p:cNvPr>
            <p:cNvCxnSpPr>
              <a:cxnSpLocks/>
              <a:stCxn id="137" idx="6"/>
              <a:endCxn id="139" idx="2"/>
            </p:cNvCxnSpPr>
            <p:nvPr/>
          </p:nvCxnSpPr>
          <p:spPr>
            <a:xfrm flipV="1">
              <a:off x="4870800" y="3660666"/>
              <a:ext cx="285782" cy="63007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89B26044-A5AA-4321-8E91-6C2F39E12EE7}"/>
                </a:ext>
              </a:extLst>
            </p:cNvPr>
            <p:cNvCxnSpPr>
              <a:cxnSpLocks/>
              <a:stCxn id="137" idx="6"/>
              <a:endCxn id="140" idx="2"/>
            </p:cNvCxnSpPr>
            <p:nvPr/>
          </p:nvCxnSpPr>
          <p:spPr>
            <a:xfrm flipV="1">
              <a:off x="4870800" y="3782109"/>
              <a:ext cx="285782" cy="5086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6F32CA0C-B7A6-4139-9E77-F8582E6384DC}"/>
                </a:ext>
              </a:extLst>
            </p:cNvPr>
            <p:cNvCxnSpPr>
              <a:cxnSpLocks/>
              <a:stCxn id="137" idx="6"/>
              <a:endCxn id="141" idx="2"/>
            </p:cNvCxnSpPr>
            <p:nvPr/>
          </p:nvCxnSpPr>
          <p:spPr>
            <a:xfrm flipV="1">
              <a:off x="4870800" y="3903552"/>
              <a:ext cx="285782" cy="38718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CD304C8B-8A97-47D6-8882-69CCC57656E9}"/>
                </a:ext>
              </a:extLst>
            </p:cNvPr>
            <p:cNvCxnSpPr>
              <a:cxnSpLocks/>
              <a:stCxn id="137" idx="6"/>
              <a:endCxn id="142" idx="2"/>
            </p:cNvCxnSpPr>
            <p:nvPr/>
          </p:nvCxnSpPr>
          <p:spPr>
            <a:xfrm flipV="1">
              <a:off x="4870800" y="4024995"/>
              <a:ext cx="285782" cy="26574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1C76CC7F-29DC-42E2-89CE-49A2AABA8B17}"/>
                </a:ext>
              </a:extLst>
            </p:cNvPr>
            <p:cNvCxnSpPr>
              <a:cxnSpLocks/>
              <a:stCxn id="137" idx="6"/>
              <a:endCxn id="143" idx="2"/>
            </p:cNvCxnSpPr>
            <p:nvPr/>
          </p:nvCxnSpPr>
          <p:spPr>
            <a:xfrm flipV="1">
              <a:off x="4870800" y="4146438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A2878B34-1246-40D3-81F6-B94BDD16E8F4}"/>
                </a:ext>
              </a:extLst>
            </p:cNvPr>
            <p:cNvCxnSpPr>
              <a:cxnSpLocks/>
              <a:stCxn id="137" idx="6"/>
              <a:endCxn id="144" idx="2"/>
            </p:cNvCxnSpPr>
            <p:nvPr/>
          </p:nvCxnSpPr>
          <p:spPr>
            <a:xfrm flipV="1">
              <a:off x="4870800" y="4267881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C1E2567E-9B22-4DF7-8D48-80E5D9B796D8}"/>
                </a:ext>
              </a:extLst>
            </p:cNvPr>
            <p:cNvCxnSpPr>
              <a:cxnSpLocks/>
              <a:stCxn id="137" idx="6"/>
              <a:endCxn id="145" idx="2"/>
            </p:cNvCxnSpPr>
            <p:nvPr/>
          </p:nvCxnSpPr>
          <p:spPr>
            <a:xfrm>
              <a:off x="4870800" y="4290741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F8F80696-01C9-49EA-830A-73DF0E6D66F3}"/>
                </a:ext>
              </a:extLst>
            </p:cNvPr>
            <p:cNvCxnSpPr>
              <a:cxnSpLocks/>
              <a:stCxn id="138" idx="6"/>
              <a:endCxn id="146" idx="2"/>
            </p:cNvCxnSpPr>
            <p:nvPr/>
          </p:nvCxnSpPr>
          <p:spPr>
            <a:xfrm>
              <a:off x="5202302" y="3539223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1CB9ADD7-EBB1-45FB-A8BD-605D978D1B8D}"/>
                </a:ext>
              </a:extLst>
            </p:cNvPr>
            <p:cNvCxnSpPr>
              <a:cxnSpLocks/>
              <a:stCxn id="138" idx="6"/>
              <a:endCxn id="147" idx="2"/>
            </p:cNvCxnSpPr>
            <p:nvPr/>
          </p:nvCxnSpPr>
          <p:spPr>
            <a:xfrm>
              <a:off x="5202302" y="3539223"/>
              <a:ext cx="326727" cy="27151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13269D62-7BBF-40E7-8D3E-341CC747D26F}"/>
                </a:ext>
              </a:extLst>
            </p:cNvPr>
            <p:cNvCxnSpPr>
              <a:cxnSpLocks/>
              <a:stCxn id="138" idx="6"/>
              <a:endCxn id="148" idx="2"/>
            </p:cNvCxnSpPr>
            <p:nvPr/>
          </p:nvCxnSpPr>
          <p:spPr>
            <a:xfrm>
              <a:off x="5202302" y="3539223"/>
              <a:ext cx="326727" cy="39296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F3B8AF30-0C1A-436A-B6A0-219575ED81BA}"/>
                </a:ext>
              </a:extLst>
            </p:cNvPr>
            <p:cNvCxnSpPr>
              <a:cxnSpLocks/>
              <a:stCxn id="138" idx="6"/>
              <a:endCxn id="149" idx="2"/>
            </p:cNvCxnSpPr>
            <p:nvPr/>
          </p:nvCxnSpPr>
          <p:spPr>
            <a:xfrm>
              <a:off x="5202302" y="3539223"/>
              <a:ext cx="326727" cy="51440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B11EE2A9-A324-44A1-9F68-7781BFC796E5}"/>
                </a:ext>
              </a:extLst>
            </p:cNvPr>
            <p:cNvCxnSpPr>
              <a:cxnSpLocks/>
              <a:stCxn id="138" idx="6"/>
              <a:endCxn id="150" idx="2"/>
            </p:cNvCxnSpPr>
            <p:nvPr/>
          </p:nvCxnSpPr>
          <p:spPr>
            <a:xfrm>
              <a:off x="5202302" y="3539223"/>
              <a:ext cx="326727" cy="63584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F6897534-07E7-4368-A745-96B742973EE3}"/>
                </a:ext>
              </a:extLst>
            </p:cNvPr>
            <p:cNvCxnSpPr>
              <a:cxnSpLocks/>
              <a:stCxn id="138" idx="6"/>
              <a:endCxn id="151" idx="2"/>
            </p:cNvCxnSpPr>
            <p:nvPr/>
          </p:nvCxnSpPr>
          <p:spPr>
            <a:xfrm>
              <a:off x="5202302" y="3539223"/>
              <a:ext cx="326727" cy="75729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136F7276-AE80-40D8-B229-47B76633AE70}"/>
                </a:ext>
              </a:extLst>
            </p:cNvPr>
            <p:cNvCxnSpPr>
              <a:cxnSpLocks/>
              <a:stCxn id="139" idx="6"/>
              <a:endCxn id="146" idx="2"/>
            </p:cNvCxnSpPr>
            <p:nvPr/>
          </p:nvCxnSpPr>
          <p:spPr>
            <a:xfrm>
              <a:off x="5202302" y="3660666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09CDE2FD-E0CD-4E1C-9924-FD6E9D040BFD}"/>
                </a:ext>
              </a:extLst>
            </p:cNvPr>
            <p:cNvCxnSpPr>
              <a:cxnSpLocks/>
              <a:stCxn id="139" idx="6"/>
              <a:endCxn id="147" idx="2"/>
            </p:cNvCxnSpPr>
            <p:nvPr/>
          </p:nvCxnSpPr>
          <p:spPr>
            <a:xfrm>
              <a:off x="5202302" y="3660666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903CF215-B582-4467-923C-B8D0B6D291BC}"/>
                </a:ext>
              </a:extLst>
            </p:cNvPr>
            <p:cNvCxnSpPr>
              <a:cxnSpLocks/>
              <a:stCxn id="139" idx="6"/>
              <a:endCxn id="148" idx="2"/>
            </p:cNvCxnSpPr>
            <p:nvPr/>
          </p:nvCxnSpPr>
          <p:spPr>
            <a:xfrm>
              <a:off x="5202302" y="3660666"/>
              <a:ext cx="326727" cy="27151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94E75CD4-2A8E-41B0-AAEB-3D3A9E9E726E}"/>
                </a:ext>
              </a:extLst>
            </p:cNvPr>
            <p:cNvCxnSpPr>
              <a:cxnSpLocks/>
              <a:stCxn id="139" idx="6"/>
              <a:endCxn id="149" idx="2"/>
            </p:cNvCxnSpPr>
            <p:nvPr/>
          </p:nvCxnSpPr>
          <p:spPr>
            <a:xfrm>
              <a:off x="5202302" y="3660666"/>
              <a:ext cx="326727" cy="39296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B0869565-21E6-4994-A0F4-514F11AAF3CA}"/>
                </a:ext>
              </a:extLst>
            </p:cNvPr>
            <p:cNvCxnSpPr>
              <a:cxnSpLocks/>
              <a:stCxn id="139" idx="6"/>
              <a:endCxn id="150" idx="2"/>
            </p:cNvCxnSpPr>
            <p:nvPr/>
          </p:nvCxnSpPr>
          <p:spPr>
            <a:xfrm>
              <a:off x="5202302" y="3660666"/>
              <a:ext cx="326727" cy="51440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C1DF1188-F27A-4C93-A7AD-369DE3150F11}"/>
                </a:ext>
              </a:extLst>
            </p:cNvPr>
            <p:cNvCxnSpPr>
              <a:cxnSpLocks/>
              <a:stCxn id="139" idx="6"/>
              <a:endCxn id="151" idx="2"/>
            </p:cNvCxnSpPr>
            <p:nvPr/>
          </p:nvCxnSpPr>
          <p:spPr>
            <a:xfrm>
              <a:off x="5202302" y="3660666"/>
              <a:ext cx="326727" cy="63584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687E6E99-1ED1-4390-BDF8-F4A1DC24FEB7}"/>
                </a:ext>
              </a:extLst>
            </p:cNvPr>
            <p:cNvCxnSpPr>
              <a:cxnSpLocks/>
              <a:stCxn id="140" idx="6"/>
              <a:endCxn id="146" idx="2"/>
            </p:cNvCxnSpPr>
            <p:nvPr/>
          </p:nvCxnSpPr>
          <p:spPr>
            <a:xfrm flipV="1">
              <a:off x="5202302" y="3689299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9DE0563A-057F-46D4-92FA-5B61F9DA2953}"/>
                </a:ext>
              </a:extLst>
            </p:cNvPr>
            <p:cNvCxnSpPr>
              <a:cxnSpLocks/>
              <a:stCxn id="140" idx="6"/>
              <a:endCxn id="147" idx="2"/>
            </p:cNvCxnSpPr>
            <p:nvPr/>
          </p:nvCxnSpPr>
          <p:spPr>
            <a:xfrm>
              <a:off x="5202302" y="3782109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BFC41182-1011-4A33-8AAE-99D303FE6EDE}"/>
                </a:ext>
              </a:extLst>
            </p:cNvPr>
            <p:cNvCxnSpPr>
              <a:cxnSpLocks/>
              <a:stCxn id="140" idx="6"/>
              <a:endCxn id="148" idx="2"/>
            </p:cNvCxnSpPr>
            <p:nvPr/>
          </p:nvCxnSpPr>
          <p:spPr>
            <a:xfrm>
              <a:off x="5202302" y="3782109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E9EF52EE-A1B8-42F2-B852-0B096773BEBB}"/>
                </a:ext>
              </a:extLst>
            </p:cNvPr>
            <p:cNvCxnSpPr>
              <a:cxnSpLocks/>
              <a:stCxn id="140" idx="6"/>
              <a:endCxn id="149" idx="2"/>
            </p:cNvCxnSpPr>
            <p:nvPr/>
          </p:nvCxnSpPr>
          <p:spPr>
            <a:xfrm>
              <a:off x="5202302" y="3782109"/>
              <a:ext cx="326727" cy="27151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8E9F5E4B-35CF-43EA-8493-ED9B9F3552A6}"/>
                </a:ext>
              </a:extLst>
            </p:cNvPr>
            <p:cNvCxnSpPr>
              <a:cxnSpLocks/>
              <a:stCxn id="140" idx="6"/>
              <a:endCxn id="150" idx="2"/>
            </p:cNvCxnSpPr>
            <p:nvPr/>
          </p:nvCxnSpPr>
          <p:spPr>
            <a:xfrm>
              <a:off x="5202302" y="3782109"/>
              <a:ext cx="326727" cy="39296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46A650D9-DC83-4D39-8F5A-CB7F2752966E}"/>
                </a:ext>
              </a:extLst>
            </p:cNvPr>
            <p:cNvCxnSpPr>
              <a:cxnSpLocks/>
              <a:stCxn id="140" idx="6"/>
              <a:endCxn id="150" idx="2"/>
            </p:cNvCxnSpPr>
            <p:nvPr/>
          </p:nvCxnSpPr>
          <p:spPr>
            <a:xfrm>
              <a:off x="5202302" y="3782109"/>
              <a:ext cx="326727" cy="39296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582DC5E0-0971-491C-B310-568D2D67C35C}"/>
                </a:ext>
              </a:extLst>
            </p:cNvPr>
            <p:cNvCxnSpPr>
              <a:cxnSpLocks/>
              <a:stCxn id="140" idx="6"/>
              <a:endCxn id="151" idx="2"/>
            </p:cNvCxnSpPr>
            <p:nvPr/>
          </p:nvCxnSpPr>
          <p:spPr>
            <a:xfrm>
              <a:off x="5202302" y="3782109"/>
              <a:ext cx="326727" cy="51440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10C879B-B4A9-4219-B5F9-0FD6FA8071C7}"/>
                </a:ext>
              </a:extLst>
            </p:cNvPr>
            <p:cNvCxnSpPr>
              <a:cxnSpLocks/>
              <a:stCxn id="141" idx="6"/>
              <a:endCxn id="146" idx="2"/>
            </p:cNvCxnSpPr>
            <p:nvPr/>
          </p:nvCxnSpPr>
          <p:spPr>
            <a:xfrm flipV="1">
              <a:off x="5202302" y="3689299"/>
              <a:ext cx="326727" cy="2142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558CE640-CEC2-42B9-92A1-DA9C28582B4C}"/>
                </a:ext>
              </a:extLst>
            </p:cNvPr>
            <p:cNvCxnSpPr>
              <a:cxnSpLocks/>
              <a:stCxn id="141" idx="6"/>
              <a:endCxn id="147" idx="2"/>
            </p:cNvCxnSpPr>
            <p:nvPr/>
          </p:nvCxnSpPr>
          <p:spPr>
            <a:xfrm flipV="1">
              <a:off x="5202302" y="3810742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6891D0F4-C0F7-4F85-8890-CCE24C461889}"/>
                </a:ext>
              </a:extLst>
            </p:cNvPr>
            <p:cNvCxnSpPr>
              <a:cxnSpLocks/>
              <a:stCxn id="141" idx="6"/>
              <a:endCxn id="148" idx="2"/>
            </p:cNvCxnSpPr>
            <p:nvPr/>
          </p:nvCxnSpPr>
          <p:spPr>
            <a:xfrm>
              <a:off x="5202302" y="3903552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3F2E0AF6-AE14-4C4C-908F-EC14388ADC6F}"/>
                </a:ext>
              </a:extLst>
            </p:cNvPr>
            <p:cNvCxnSpPr>
              <a:cxnSpLocks/>
              <a:stCxn id="141" idx="6"/>
              <a:endCxn id="149" idx="2"/>
            </p:cNvCxnSpPr>
            <p:nvPr/>
          </p:nvCxnSpPr>
          <p:spPr>
            <a:xfrm>
              <a:off x="5202302" y="3903552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1BB8ADAA-F4B5-42DD-9147-2B1E9E160008}"/>
                </a:ext>
              </a:extLst>
            </p:cNvPr>
            <p:cNvCxnSpPr>
              <a:cxnSpLocks/>
              <a:stCxn id="141" idx="6"/>
              <a:endCxn id="150" idx="2"/>
            </p:cNvCxnSpPr>
            <p:nvPr/>
          </p:nvCxnSpPr>
          <p:spPr>
            <a:xfrm>
              <a:off x="5202302" y="3903552"/>
              <a:ext cx="326727" cy="27151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85B3D82E-F97F-4B80-96B2-A702B344D17B}"/>
                </a:ext>
              </a:extLst>
            </p:cNvPr>
            <p:cNvCxnSpPr>
              <a:cxnSpLocks/>
              <a:stCxn id="141" idx="6"/>
              <a:endCxn id="151" idx="2"/>
            </p:cNvCxnSpPr>
            <p:nvPr/>
          </p:nvCxnSpPr>
          <p:spPr>
            <a:xfrm>
              <a:off x="5202302" y="3903552"/>
              <a:ext cx="326727" cy="39296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86EF1E43-C729-4BC2-A7F7-52BE70B80F33}"/>
                </a:ext>
              </a:extLst>
            </p:cNvPr>
            <p:cNvCxnSpPr>
              <a:cxnSpLocks/>
              <a:stCxn id="142" idx="6"/>
              <a:endCxn id="146" idx="2"/>
            </p:cNvCxnSpPr>
            <p:nvPr/>
          </p:nvCxnSpPr>
          <p:spPr>
            <a:xfrm flipV="1">
              <a:off x="5202302" y="3689299"/>
              <a:ext cx="326727" cy="33569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1959D8DF-1113-4E3E-BBB0-177E27F85FE2}"/>
                </a:ext>
              </a:extLst>
            </p:cNvPr>
            <p:cNvCxnSpPr>
              <a:cxnSpLocks/>
              <a:stCxn id="142" idx="6"/>
              <a:endCxn id="147" idx="2"/>
            </p:cNvCxnSpPr>
            <p:nvPr/>
          </p:nvCxnSpPr>
          <p:spPr>
            <a:xfrm flipV="1">
              <a:off x="5202302" y="3810742"/>
              <a:ext cx="326727" cy="2142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A3512631-DB36-4EF2-B864-28739CBD336F}"/>
                </a:ext>
              </a:extLst>
            </p:cNvPr>
            <p:cNvCxnSpPr>
              <a:cxnSpLocks/>
              <a:stCxn id="142" idx="6"/>
              <a:endCxn id="148" idx="2"/>
            </p:cNvCxnSpPr>
            <p:nvPr/>
          </p:nvCxnSpPr>
          <p:spPr>
            <a:xfrm flipV="1">
              <a:off x="5202302" y="3932185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>
              <a:extLst>
                <a:ext uri="{FF2B5EF4-FFF2-40B4-BE49-F238E27FC236}">
                  <a16:creationId xmlns:a16="http://schemas.microsoft.com/office/drawing/2014/main" id="{5706EC48-8162-4DB6-B56E-B26BF77802B6}"/>
                </a:ext>
              </a:extLst>
            </p:cNvPr>
            <p:cNvCxnSpPr>
              <a:cxnSpLocks/>
              <a:stCxn id="142" idx="6"/>
              <a:endCxn id="149" idx="2"/>
            </p:cNvCxnSpPr>
            <p:nvPr/>
          </p:nvCxnSpPr>
          <p:spPr>
            <a:xfrm>
              <a:off x="5202302" y="4024995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019B738F-82F4-44D8-A57A-5D2160D28B16}"/>
                </a:ext>
              </a:extLst>
            </p:cNvPr>
            <p:cNvCxnSpPr>
              <a:cxnSpLocks/>
              <a:stCxn id="142" idx="6"/>
              <a:endCxn id="150" idx="2"/>
            </p:cNvCxnSpPr>
            <p:nvPr/>
          </p:nvCxnSpPr>
          <p:spPr>
            <a:xfrm>
              <a:off x="5202302" y="4024995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CDC5C4AB-C099-49BF-BF81-D8B013C9B5B8}"/>
                </a:ext>
              </a:extLst>
            </p:cNvPr>
            <p:cNvCxnSpPr>
              <a:cxnSpLocks/>
              <a:stCxn id="142" idx="6"/>
              <a:endCxn id="151" idx="2"/>
            </p:cNvCxnSpPr>
            <p:nvPr/>
          </p:nvCxnSpPr>
          <p:spPr>
            <a:xfrm>
              <a:off x="5202302" y="4024995"/>
              <a:ext cx="326727" cy="27151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>
              <a:extLst>
                <a:ext uri="{FF2B5EF4-FFF2-40B4-BE49-F238E27FC236}">
                  <a16:creationId xmlns:a16="http://schemas.microsoft.com/office/drawing/2014/main" id="{082DE522-9D7D-494D-8129-BACF3FAFD3C1}"/>
                </a:ext>
              </a:extLst>
            </p:cNvPr>
            <p:cNvCxnSpPr>
              <a:cxnSpLocks/>
              <a:stCxn id="143" idx="6"/>
              <a:endCxn id="146" idx="2"/>
            </p:cNvCxnSpPr>
            <p:nvPr/>
          </p:nvCxnSpPr>
          <p:spPr>
            <a:xfrm flipV="1">
              <a:off x="5202302" y="3689299"/>
              <a:ext cx="326727" cy="45713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6DD3CCFE-1B1C-47F3-A8A4-13795601689C}"/>
                </a:ext>
              </a:extLst>
            </p:cNvPr>
            <p:cNvCxnSpPr>
              <a:cxnSpLocks/>
              <a:stCxn id="143" idx="6"/>
              <a:endCxn id="147" idx="2"/>
            </p:cNvCxnSpPr>
            <p:nvPr/>
          </p:nvCxnSpPr>
          <p:spPr>
            <a:xfrm flipV="1">
              <a:off x="5202302" y="3810742"/>
              <a:ext cx="326727" cy="33569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D11578F5-D784-43FD-8F06-A147B69B399E}"/>
                </a:ext>
              </a:extLst>
            </p:cNvPr>
            <p:cNvCxnSpPr>
              <a:cxnSpLocks/>
              <a:stCxn id="143" idx="6"/>
              <a:endCxn id="148" idx="2"/>
            </p:cNvCxnSpPr>
            <p:nvPr/>
          </p:nvCxnSpPr>
          <p:spPr>
            <a:xfrm flipV="1">
              <a:off x="5202302" y="3932185"/>
              <a:ext cx="326727" cy="2142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>
              <a:extLst>
                <a:ext uri="{FF2B5EF4-FFF2-40B4-BE49-F238E27FC236}">
                  <a16:creationId xmlns:a16="http://schemas.microsoft.com/office/drawing/2014/main" id="{09D73917-4DE1-4BD6-B66F-80DDB828316D}"/>
                </a:ext>
              </a:extLst>
            </p:cNvPr>
            <p:cNvCxnSpPr>
              <a:cxnSpLocks/>
              <a:stCxn id="143" idx="6"/>
              <a:endCxn id="149" idx="2"/>
            </p:cNvCxnSpPr>
            <p:nvPr/>
          </p:nvCxnSpPr>
          <p:spPr>
            <a:xfrm flipV="1">
              <a:off x="5202302" y="4053628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6609E1B1-3F72-4552-BD8C-79E57FF02E23}"/>
                </a:ext>
              </a:extLst>
            </p:cNvPr>
            <p:cNvCxnSpPr>
              <a:cxnSpLocks/>
              <a:stCxn id="143" idx="6"/>
              <a:endCxn id="150" idx="2"/>
            </p:cNvCxnSpPr>
            <p:nvPr/>
          </p:nvCxnSpPr>
          <p:spPr>
            <a:xfrm>
              <a:off x="5202302" y="4146438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01161858-A126-4E05-983A-FA92CF8E12D2}"/>
                </a:ext>
              </a:extLst>
            </p:cNvPr>
            <p:cNvCxnSpPr>
              <a:cxnSpLocks/>
              <a:stCxn id="143" idx="6"/>
              <a:endCxn id="151" idx="2"/>
            </p:cNvCxnSpPr>
            <p:nvPr/>
          </p:nvCxnSpPr>
          <p:spPr>
            <a:xfrm>
              <a:off x="5202302" y="4146438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70680974-9132-4B0A-935E-3D7AEFCB0515}"/>
                </a:ext>
              </a:extLst>
            </p:cNvPr>
            <p:cNvCxnSpPr>
              <a:cxnSpLocks/>
              <a:stCxn id="144" idx="6"/>
              <a:endCxn id="146" idx="2"/>
            </p:cNvCxnSpPr>
            <p:nvPr/>
          </p:nvCxnSpPr>
          <p:spPr>
            <a:xfrm flipV="1">
              <a:off x="5202302" y="3689299"/>
              <a:ext cx="326727" cy="57858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C9F84991-36E8-4596-821E-0C299F9BC849}"/>
                </a:ext>
              </a:extLst>
            </p:cNvPr>
            <p:cNvCxnSpPr>
              <a:cxnSpLocks/>
              <a:stCxn id="144" idx="6"/>
              <a:endCxn id="147" idx="2"/>
            </p:cNvCxnSpPr>
            <p:nvPr/>
          </p:nvCxnSpPr>
          <p:spPr>
            <a:xfrm flipV="1">
              <a:off x="5202302" y="3810742"/>
              <a:ext cx="326727" cy="45713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08C33FFF-A626-48AD-8E1E-E64C3DB8D78C}"/>
                </a:ext>
              </a:extLst>
            </p:cNvPr>
            <p:cNvCxnSpPr>
              <a:cxnSpLocks/>
              <a:stCxn id="144" idx="6"/>
              <a:endCxn id="148" idx="2"/>
            </p:cNvCxnSpPr>
            <p:nvPr/>
          </p:nvCxnSpPr>
          <p:spPr>
            <a:xfrm flipV="1">
              <a:off x="5202302" y="3932185"/>
              <a:ext cx="326727" cy="33569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>
              <a:extLst>
                <a:ext uri="{FF2B5EF4-FFF2-40B4-BE49-F238E27FC236}">
                  <a16:creationId xmlns:a16="http://schemas.microsoft.com/office/drawing/2014/main" id="{9C06677D-3A18-42E5-B1FA-5B77FA445F56}"/>
                </a:ext>
              </a:extLst>
            </p:cNvPr>
            <p:cNvCxnSpPr>
              <a:cxnSpLocks/>
              <a:stCxn id="144" idx="6"/>
              <a:endCxn id="149" idx="2"/>
            </p:cNvCxnSpPr>
            <p:nvPr/>
          </p:nvCxnSpPr>
          <p:spPr>
            <a:xfrm flipV="1">
              <a:off x="5202302" y="4053628"/>
              <a:ext cx="326727" cy="2142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id="{ED78AB04-391D-40A1-9010-1A5C7D91EBD7}"/>
                </a:ext>
              </a:extLst>
            </p:cNvPr>
            <p:cNvCxnSpPr>
              <a:cxnSpLocks/>
              <a:stCxn id="144" idx="6"/>
              <a:endCxn id="150" idx="2"/>
            </p:cNvCxnSpPr>
            <p:nvPr/>
          </p:nvCxnSpPr>
          <p:spPr>
            <a:xfrm flipV="1">
              <a:off x="5202302" y="4175071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2D4C2885-2805-4803-B1E2-B55853EAFB2B}"/>
                </a:ext>
              </a:extLst>
            </p:cNvPr>
            <p:cNvCxnSpPr>
              <a:cxnSpLocks/>
              <a:stCxn id="144" idx="6"/>
              <a:endCxn id="151" idx="2"/>
            </p:cNvCxnSpPr>
            <p:nvPr/>
          </p:nvCxnSpPr>
          <p:spPr>
            <a:xfrm>
              <a:off x="5202302" y="4267881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0E4E2ACC-E5FC-47CE-A104-E75702BEEC83}"/>
                </a:ext>
              </a:extLst>
            </p:cNvPr>
            <p:cNvCxnSpPr>
              <a:cxnSpLocks/>
              <a:stCxn id="145" idx="6"/>
              <a:endCxn id="146" idx="2"/>
            </p:cNvCxnSpPr>
            <p:nvPr/>
          </p:nvCxnSpPr>
          <p:spPr>
            <a:xfrm flipV="1">
              <a:off x="5202302" y="3689299"/>
              <a:ext cx="326727" cy="70002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4D27A697-D002-48A1-B339-E9E490C82AB1}"/>
                </a:ext>
              </a:extLst>
            </p:cNvPr>
            <p:cNvCxnSpPr>
              <a:cxnSpLocks/>
              <a:stCxn id="145" idx="6"/>
              <a:endCxn id="147" idx="2"/>
            </p:cNvCxnSpPr>
            <p:nvPr/>
          </p:nvCxnSpPr>
          <p:spPr>
            <a:xfrm flipV="1">
              <a:off x="5202302" y="3810742"/>
              <a:ext cx="326727" cy="57858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2DDDD3A0-84F6-4124-B09B-1036FA5C6293}"/>
                </a:ext>
              </a:extLst>
            </p:cNvPr>
            <p:cNvCxnSpPr>
              <a:cxnSpLocks/>
              <a:stCxn id="145" idx="6"/>
              <a:endCxn id="148" idx="2"/>
            </p:cNvCxnSpPr>
            <p:nvPr/>
          </p:nvCxnSpPr>
          <p:spPr>
            <a:xfrm flipV="1">
              <a:off x="5202302" y="3932185"/>
              <a:ext cx="326727" cy="45713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93CDE710-D5B9-49E6-AA1D-459CD0EBE5DE}"/>
                </a:ext>
              </a:extLst>
            </p:cNvPr>
            <p:cNvCxnSpPr>
              <a:cxnSpLocks/>
              <a:stCxn id="145" idx="6"/>
              <a:endCxn id="149" idx="2"/>
            </p:cNvCxnSpPr>
            <p:nvPr/>
          </p:nvCxnSpPr>
          <p:spPr>
            <a:xfrm flipV="1">
              <a:off x="5202302" y="4053628"/>
              <a:ext cx="326727" cy="33569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C6F73800-A8D3-46A0-A175-5753DE413A9D}"/>
                </a:ext>
              </a:extLst>
            </p:cNvPr>
            <p:cNvCxnSpPr>
              <a:cxnSpLocks/>
              <a:stCxn id="145" idx="6"/>
              <a:endCxn id="150" idx="2"/>
            </p:cNvCxnSpPr>
            <p:nvPr/>
          </p:nvCxnSpPr>
          <p:spPr>
            <a:xfrm flipV="1">
              <a:off x="5202302" y="4175071"/>
              <a:ext cx="326727" cy="2142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7C6E83C7-88DF-4C10-AEAE-D01B45825B9D}"/>
                </a:ext>
              </a:extLst>
            </p:cNvPr>
            <p:cNvCxnSpPr>
              <a:cxnSpLocks/>
              <a:stCxn id="145" idx="6"/>
              <a:endCxn id="151" idx="2"/>
            </p:cNvCxnSpPr>
            <p:nvPr/>
          </p:nvCxnSpPr>
          <p:spPr>
            <a:xfrm flipV="1">
              <a:off x="5202302" y="4296514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6DCB2687-DF9D-4E7B-890F-8F12D4E3F115}"/>
              </a:ext>
            </a:extLst>
          </p:cNvPr>
          <p:cNvGrpSpPr/>
          <p:nvPr/>
        </p:nvGrpSpPr>
        <p:grpSpPr>
          <a:xfrm>
            <a:off x="4581238" y="2268570"/>
            <a:ext cx="749669" cy="895821"/>
            <a:chOff x="4825080" y="3516363"/>
            <a:chExt cx="749669" cy="895821"/>
          </a:xfrm>
        </p:grpSpPr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8409BEB2-188D-414A-8821-94BDCAFC0E9D}"/>
                </a:ext>
              </a:extLst>
            </p:cNvPr>
            <p:cNvSpPr/>
            <p:nvPr/>
          </p:nvSpPr>
          <p:spPr>
            <a:xfrm>
              <a:off x="4825080" y="3660666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A7E27F3D-C9A9-434A-889D-06F31566A54E}"/>
                </a:ext>
              </a:extLst>
            </p:cNvPr>
            <p:cNvSpPr/>
            <p:nvPr/>
          </p:nvSpPr>
          <p:spPr>
            <a:xfrm>
              <a:off x="4825080" y="3782109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9C1912C0-747B-4D77-884B-1DE32316D195}"/>
                </a:ext>
              </a:extLst>
            </p:cNvPr>
            <p:cNvSpPr/>
            <p:nvPr/>
          </p:nvSpPr>
          <p:spPr>
            <a:xfrm>
              <a:off x="4825080" y="3903552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27F6097C-78A6-467E-8A12-DD92760070BE}"/>
                </a:ext>
              </a:extLst>
            </p:cNvPr>
            <p:cNvSpPr/>
            <p:nvPr/>
          </p:nvSpPr>
          <p:spPr>
            <a:xfrm>
              <a:off x="4825080" y="4024995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E066A276-5895-4102-AD4A-AC84F18BE2C8}"/>
                </a:ext>
              </a:extLst>
            </p:cNvPr>
            <p:cNvSpPr/>
            <p:nvPr/>
          </p:nvSpPr>
          <p:spPr>
            <a:xfrm>
              <a:off x="4825080" y="4146438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BF8F39A4-53EA-49B1-BE61-B6931F1A3966}"/>
                </a:ext>
              </a:extLst>
            </p:cNvPr>
            <p:cNvSpPr/>
            <p:nvPr/>
          </p:nvSpPr>
          <p:spPr>
            <a:xfrm>
              <a:off x="4825080" y="4267881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974C1628-9DD9-4CF5-9F04-106C9D214107}"/>
                </a:ext>
              </a:extLst>
            </p:cNvPr>
            <p:cNvSpPr/>
            <p:nvPr/>
          </p:nvSpPr>
          <p:spPr>
            <a:xfrm>
              <a:off x="5156582" y="3516363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23DB3C36-7EB1-4B21-84A5-0E7818950B46}"/>
                </a:ext>
              </a:extLst>
            </p:cNvPr>
            <p:cNvSpPr/>
            <p:nvPr/>
          </p:nvSpPr>
          <p:spPr>
            <a:xfrm>
              <a:off x="5156582" y="3637806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13FF68E1-083A-4C5C-83CE-AA5F947CAA80}"/>
                </a:ext>
              </a:extLst>
            </p:cNvPr>
            <p:cNvSpPr/>
            <p:nvPr/>
          </p:nvSpPr>
          <p:spPr>
            <a:xfrm>
              <a:off x="5156582" y="3759249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36B0CF61-B3C4-49BF-92A7-0BA26E68430C}"/>
                </a:ext>
              </a:extLst>
            </p:cNvPr>
            <p:cNvSpPr/>
            <p:nvPr/>
          </p:nvSpPr>
          <p:spPr>
            <a:xfrm>
              <a:off x="5156582" y="3880692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30641EF8-7C01-468E-980C-47BB5C3F7016}"/>
                </a:ext>
              </a:extLst>
            </p:cNvPr>
            <p:cNvSpPr/>
            <p:nvPr/>
          </p:nvSpPr>
          <p:spPr>
            <a:xfrm>
              <a:off x="5156582" y="4002135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9981C0BA-DC1A-4859-94E6-7D14561E8CF1}"/>
                </a:ext>
              </a:extLst>
            </p:cNvPr>
            <p:cNvSpPr/>
            <p:nvPr/>
          </p:nvSpPr>
          <p:spPr>
            <a:xfrm>
              <a:off x="5156582" y="4123578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6333BEDD-C2DA-4161-87C5-9A8833E4BFE6}"/>
                </a:ext>
              </a:extLst>
            </p:cNvPr>
            <p:cNvSpPr/>
            <p:nvPr/>
          </p:nvSpPr>
          <p:spPr>
            <a:xfrm>
              <a:off x="5156582" y="4245021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7D69C058-C610-44E6-AA39-231FF53032D5}"/>
                </a:ext>
              </a:extLst>
            </p:cNvPr>
            <p:cNvSpPr/>
            <p:nvPr/>
          </p:nvSpPr>
          <p:spPr>
            <a:xfrm>
              <a:off x="5156582" y="4366464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A736EE46-813A-4D56-B27B-0478751E2631}"/>
                </a:ext>
              </a:extLst>
            </p:cNvPr>
            <p:cNvSpPr/>
            <p:nvPr/>
          </p:nvSpPr>
          <p:spPr>
            <a:xfrm>
              <a:off x="5529029" y="3666439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2785B94B-8909-49AA-B864-46030712E869}"/>
                </a:ext>
              </a:extLst>
            </p:cNvPr>
            <p:cNvSpPr/>
            <p:nvPr/>
          </p:nvSpPr>
          <p:spPr>
            <a:xfrm>
              <a:off x="5529029" y="3787882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CEBCB748-7EEC-4DFD-AFB7-202A9ABBDF91}"/>
                </a:ext>
              </a:extLst>
            </p:cNvPr>
            <p:cNvSpPr/>
            <p:nvPr/>
          </p:nvSpPr>
          <p:spPr>
            <a:xfrm>
              <a:off x="5529029" y="3909325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BC862AF6-1F97-427D-97FF-B7002AFAED5F}"/>
                </a:ext>
              </a:extLst>
            </p:cNvPr>
            <p:cNvSpPr/>
            <p:nvPr/>
          </p:nvSpPr>
          <p:spPr>
            <a:xfrm>
              <a:off x="5529029" y="4030768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D31C7084-1DC1-4A24-BE07-F232C79C29D1}"/>
                </a:ext>
              </a:extLst>
            </p:cNvPr>
            <p:cNvSpPr/>
            <p:nvPr/>
          </p:nvSpPr>
          <p:spPr>
            <a:xfrm>
              <a:off x="5529029" y="4152211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6B853BAE-6E06-4BC1-8AF9-D78FD2569277}"/>
                </a:ext>
              </a:extLst>
            </p:cNvPr>
            <p:cNvSpPr/>
            <p:nvPr/>
          </p:nvSpPr>
          <p:spPr>
            <a:xfrm>
              <a:off x="5529029" y="4273654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0" name="Straight Arrow Connector 269">
              <a:extLst>
                <a:ext uri="{FF2B5EF4-FFF2-40B4-BE49-F238E27FC236}">
                  <a16:creationId xmlns:a16="http://schemas.microsoft.com/office/drawing/2014/main" id="{4AAA8CC0-D2A0-46D0-88FE-6899BEF2FADB}"/>
                </a:ext>
              </a:extLst>
            </p:cNvPr>
            <p:cNvCxnSpPr>
              <a:cxnSpLocks/>
              <a:stCxn id="250" idx="6"/>
              <a:endCxn id="256" idx="2"/>
            </p:cNvCxnSpPr>
            <p:nvPr/>
          </p:nvCxnSpPr>
          <p:spPr>
            <a:xfrm flipV="1">
              <a:off x="4870800" y="3539223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Arrow Connector 270">
              <a:extLst>
                <a:ext uri="{FF2B5EF4-FFF2-40B4-BE49-F238E27FC236}">
                  <a16:creationId xmlns:a16="http://schemas.microsoft.com/office/drawing/2014/main" id="{0526B711-CFD0-4BF5-BC15-DCE9D06FF383}"/>
                </a:ext>
              </a:extLst>
            </p:cNvPr>
            <p:cNvCxnSpPr>
              <a:cxnSpLocks/>
              <a:stCxn id="250" idx="6"/>
              <a:endCxn id="257" idx="2"/>
            </p:cNvCxnSpPr>
            <p:nvPr/>
          </p:nvCxnSpPr>
          <p:spPr>
            <a:xfrm flipV="1">
              <a:off x="4870800" y="3660666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>
              <a:extLst>
                <a:ext uri="{FF2B5EF4-FFF2-40B4-BE49-F238E27FC236}">
                  <a16:creationId xmlns:a16="http://schemas.microsoft.com/office/drawing/2014/main" id="{554BCDD7-0D05-4CB7-9FD0-DA9960CBD074}"/>
                </a:ext>
              </a:extLst>
            </p:cNvPr>
            <p:cNvCxnSpPr>
              <a:cxnSpLocks/>
              <a:stCxn id="251" idx="6"/>
              <a:endCxn id="258" idx="2"/>
            </p:cNvCxnSpPr>
            <p:nvPr/>
          </p:nvCxnSpPr>
          <p:spPr>
            <a:xfrm flipV="1">
              <a:off x="4870800" y="3782109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81DED0E3-ED97-457A-9593-A08B76E7530A}"/>
                </a:ext>
              </a:extLst>
            </p:cNvPr>
            <p:cNvCxnSpPr>
              <a:cxnSpLocks/>
              <a:stCxn id="250" idx="6"/>
              <a:endCxn id="258" idx="2"/>
            </p:cNvCxnSpPr>
            <p:nvPr/>
          </p:nvCxnSpPr>
          <p:spPr>
            <a:xfrm>
              <a:off x="4870800" y="3683526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>
              <a:extLst>
                <a:ext uri="{FF2B5EF4-FFF2-40B4-BE49-F238E27FC236}">
                  <a16:creationId xmlns:a16="http://schemas.microsoft.com/office/drawing/2014/main" id="{BFA7245A-FFFB-41C5-94D3-ED5C472A499F}"/>
                </a:ext>
              </a:extLst>
            </p:cNvPr>
            <p:cNvCxnSpPr>
              <a:cxnSpLocks/>
              <a:stCxn id="251" idx="6"/>
              <a:endCxn id="256" idx="2"/>
            </p:cNvCxnSpPr>
            <p:nvPr/>
          </p:nvCxnSpPr>
          <p:spPr>
            <a:xfrm flipV="1">
              <a:off x="4870800" y="3539223"/>
              <a:ext cx="285782" cy="26574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>
              <a:extLst>
                <a:ext uri="{FF2B5EF4-FFF2-40B4-BE49-F238E27FC236}">
                  <a16:creationId xmlns:a16="http://schemas.microsoft.com/office/drawing/2014/main" id="{F00B46F7-16C9-46B0-B7EF-448CE7033BC9}"/>
                </a:ext>
              </a:extLst>
            </p:cNvPr>
            <p:cNvCxnSpPr>
              <a:cxnSpLocks/>
              <a:stCxn id="251" idx="6"/>
              <a:endCxn id="257" idx="2"/>
            </p:cNvCxnSpPr>
            <p:nvPr/>
          </p:nvCxnSpPr>
          <p:spPr>
            <a:xfrm flipV="1">
              <a:off x="4870800" y="3660666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>
              <a:extLst>
                <a:ext uri="{FF2B5EF4-FFF2-40B4-BE49-F238E27FC236}">
                  <a16:creationId xmlns:a16="http://schemas.microsoft.com/office/drawing/2014/main" id="{5EB1B920-FC68-4F02-89AA-FCA568A2BBA2}"/>
                </a:ext>
              </a:extLst>
            </p:cNvPr>
            <p:cNvCxnSpPr>
              <a:cxnSpLocks/>
              <a:stCxn id="250" idx="6"/>
              <a:endCxn id="259" idx="2"/>
            </p:cNvCxnSpPr>
            <p:nvPr/>
          </p:nvCxnSpPr>
          <p:spPr>
            <a:xfrm>
              <a:off x="4870800" y="3683526"/>
              <a:ext cx="285782" cy="22002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Arrow Connector 276">
              <a:extLst>
                <a:ext uri="{FF2B5EF4-FFF2-40B4-BE49-F238E27FC236}">
                  <a16:creationId xmlns:a16="http://schemas.microsoft.com/office/drawing/2014/main" id="{A8F1FADE-FC6E-4AFE-80B4-EA8D958D28C6}"/>
                </a:ext>
              </a:extLst>
            </p:cNvPr>
            <p:cNvCxnSpPr>
              <a:cxnSpLocks/>
              <a:stCxn id="250" idx="6"/>
              <a:endCxn id="260" idx="2"/>
            </p:cNvCxnSpPr>
            <p:nvPr/>
          </p:nvCxnSpPr>
          <p:spPr>
            <a:xfrm>
              <a:off x="4870800" y="3683526"/>
              <a:ext cx="285782" cy="34146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>
              <a:extLst>
                <a:ext uri="{FF2B5EF4-FFF2-40B4-BE49-F238E27FC236}">
                  <a16:creationId xmlns:a16="http://schemas.microsoft.com/office/drawing/2014/main" id="{FA4E05F6-296C-426C-BA06-7BF9438A8A00}"/>
                </a:ext>
              </a:extLst>
            </p:cNvPr>
            <p:cNvCxnSpPr>
              <a:cxnSpLocks/>
              <a:stCxn id="250" idx="6"/>
              <a:endCxn id="261" idx="2"/>
            </p:cNvCxnSpPr>
            <p:nvPr/>
          </p:nvCxnSpPr>
          <p:spPr>
            <a:xfrm>
              <a:off x="4870800" y="3683526"/>
              <a:ext cx="285782" cy="46291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>
              <a:extLst>
                <a:ext uri="{FF2B5EF4-FFF2-40B4-BE49-F238E27FC236}">
                  <a16:creationId xmlns:a16="http://schemas.microsoft.com/office/drawing/2014/main" id="{3452D20E-5EB5-4E51-BCA2-49F272F9CFE6}"/>
                </a:ext>
              </a:extLst>
            </p:cNvPr>
            <p:cNvCxnSpPr>
              <a:cxnSpLocks/>
              <a:stCxn id="250" idx="6"/>
              <a:endCxn id="262" idx="2"/>
            </p:cNvCxnSpPr>
            <p:nvPr/>
          </p:nvCxnSpPr>
          <p:spPr>
            <a:xfrm>
              <a:off x="4870800" y="3683526"/>
              <a:ext cx="285782" cy="58435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Arrow Connector 279">
              <a:extLst>
                <a:ext uri="{FF2B5EF4-FFF2-40B4-BE49-F238E27FC236}">
                  <a16:creationId xmlns:a16="http://schemas.microsoft.com/office/drawing/2014/main" id="{C4D9E485-5693-4F54-9911-BDE630D08140}"/>
                </a:ext>
              </a:extLst>
            </p:cNvPr>
            <p:cNvCxnSpPr>
              <a:cxnSpLocks/>
              <a:stCxn id="250" idx="6"/>
              <a:endCxn id="263" idx="2"/>
            </p:cNvCxnSpPr>
            <p:nvPr/>
          </p:nvCxnSpPr>
          <p:spPr>
            <a:xfrm>
              <a:off x="4870800" y="3683526"/>
              <a:ext cx="285782" cy="70579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>
              <a:extLst>
                <a:ext uri="{FF2B5EF4-FFF2-40B4-BE49-F238E27FC236}">
                  <a16:creationId xmlns:a16="http://schemas.microsoft.com/office/drawing/2014/main" id="{1A5513A0-90F7-471B-9F0A-A6303FD70B47}"/>
                </a:ext>
              </a:extLst>
            </p:cNvPr>
            <p:cNvCxnSpPr>
              <a:cxnSpLocks/>
              <a:stCxn id="251" idx="6"/>
              <a:endCxn id="259" idx="2"/>
            </p:cNvCxnSpPr>
            <p:nvPr/>
          </p:nvCxnSpPr>
          <p:spPr>
            <a:xfrm>
              <a:off x="4870800" y="3804969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281">
              <a:extLst>
                <a:ext uri="{FF2B5EF4-FFF2-40B4-BE49-F238E27FC236}">
                  <a16:creationId xmlns:a16="http://schemas.microsoft.com/office/drawing/2014/main" id="{3C787D3F-CEFF-4C7D-8B45-4A8403CA75E4}"/>
                </a:ext>
              </a:extLst>
            </p:cNvPr>
            <p:cNvCxnSpPr>
              <a:cxnSpLocks/>
              <a:stCxn id="251" idx="6"/>
              <a:endCxn id="260" idx="2"/>
            </p:cNvCxnSpPr>
            <p:nvPr/>
          </p:nvCxnSpPr>
          <p:spPr>
            <a:xfrm>
              <a:off x="4870800" y="3804969"/>
              <a:ext cx="285782" cy="22002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Arrow Connector 282">
              <a:extLst>
                <a:ext uri="{FF2B5EF4-FFF2-40B4-BE49-F238E27FC236}">
                  <a16:creationId xmlns:a16="http://schemas.microsoft.com/office/drawing/2014/main" id="{6A7FF523-C19A-4C07-A5DB-B6BD24810753}"/>
                </a:ext>
              </a:extLst>
            </p:cNvPr>
            <p:cNvCxnSpPr>
              <a:cxnSpLocks/>
              <a:stCxn id="251" idx="6"/>
              <a:endCxn id="261" idx="2"/>
            </p:cNvCxnSpPr>
            <p:nvPr/>
          </p:nvCxnSpPr>
          <p:spPr>
            <a:xfrm>
              <a:off x="4870800" y="3804969"/>
              <a:ext cx="285782" cy="34146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Arrow Connector 283">
              <a:extLst>
                <a:ext uri="{FF2B5EF4-FFF2-40B4-BE49-F238E27FC236}">
                  <a16:creationId xmlns:a16="http://schemas.microsoft.com/office/drawing/2014/main" id="{1C19F167-E1F1-432D-A1D2-36DC4B3CA8F8}"/>
                </a:ext>
              </a:extLst>
            </p:cNvPr>
            <p:cNvCxnSpPr>
              <a:cxnSpLocks/>
              <a:stCxn id="251" idx="6"/>
              <a:endCxn id="262" idx="2"/>
            </p:cNvCxnSpPr>
            <p:nvPr/>
          </p:nvCxnSpPr>
          <p:spPr>
            <a:xfrm>
              <a:off x="4870800" y="3804969"/>
              <a:ext cx="285782" cy="46291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49D9E723-97C7-4CAC-B262-AF9A87EE2427}"/>
                </a:ext>
              </a:extLst>
            </p:cNvPr>
            <p:cNvCxnSpPr>
              <a:cxnSpLocks/>
              <a:stCxn id="251" idx="6"/>
              <a:endCxn id="263" idx="2"/>
            </p:cNvCxnSpPr>
            <p:nvPr/>
          </p:nvCxnSpPr>
          <p:spPr>
            <a:xfrm>
              <a:off x="4870800" y="3804969"/>
              <a:ext cx="285782" cy="58435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>
              <a:extLst>
                <a:ext uri="{FF2B5EF4-FFF2-40B4-BE49-F238E27FC236}">
                  <a16:creationId xmlns:a16="http://schemas.microsoft.com/office/drawing/2014/main" id="{730372D7-6EDE-4F94-B939-E6F0341DA459}"/>
                </a:ext>
              </a:extLst>
            </p:cNvPr>
            <p:cNvCxnSpPr>
              <a:cxnSpLocks/>
              <a:stCxn id="252" idx="6"/>
              <a:endCxn id="256" idx="2"/>
            </p:cNvCxnSpPr>
            <p:nvPr/>
          </p:nvCxnSpPr>
          <p:spPr>
            <a:xfrm flipV="1">
              <a:off x="4870800" y="3539223"/>
              <a:ext cx="285782" cy="38718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FA1AE48C-E393-496B-A106-CD749A98DF29}"/>
                </a:ext>
              </a:extLst>
            </p:cNvPr>
            <p:cNvCxnSpPr>
              <a:cxnSpLocks/>
              <a:stCxn id="252" idx="6"/>
              <a:endCxn id="257" idx="2"/>
            </p:cNvCxnSpPr>
            <p:nvPr/>
          </p:nvCxnSpPr>
          <p:spPr>
            <a:xfrm flipV="1">
              <a:off x="4870800" y="3660666"/>
              <a:ext cx="285782" cy="26574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>
              <a:extLst>
                <a:ext uri="{FF2B5EF4-FFF2-40B4-BE49-F238E27FC236}">
                  <a16:creationId xmlns:a16="http://schemas.microsoft.com/office/drawing/2014/main" id="{89636E9E-9DC8-4819-82F4-64D0DA89BBB3}"/>
                </a:ext>
              </a:extLst>
            </p:cNvPr>
            <p:cNvCxnSpPr>
              <a:cxnSpLocks/>
              <a:stCxn id="252" idx="6"/>
              <a:endCxn id="258" idx="2"/>
            </p:cNvCxnSpPr>
            <p:nvPr/>
          </p:nvCxnSpPr>
          <p:spPr>
            <a:xfrm flipV="1">
              <a:off x="4870800" y="3782109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>
              <a:extLst>
                <a:ext uri="{FF2B5EF4-FFF2-40B4-BE49-F238E27FC236}">
                  <a16:creationId xmlns:a16="http://schemas.microsoft.com/office/drawing/2014/main" id="{0DEF15A4-ABF0-4380-A644-F73F0531D3F8}"/>
                </a:ext>
              </a:extLst>
            </p:cNvPr>
            <p:cNvCxnSpPr>
              <a:cxnSpLocks/>
              <a:stCxn id="252" idx="6"/>
              <a:endCxn id="259" idx="2"/>
            </p:cNvCxnSpPr>
            <p:nvPr/>
          </p:nvCxnSpPr>
          <p:spPr>
            <a:xfrm flipV="1">
              <a:off x="4870800" y="3903552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1C77B1EF-956D-45A0-8634-E31F42CD054F}"/>
                </a:ext>
              </a:extLst>
            </p:cNvPr>
            <p:cNvCxnSpPr>
              <a:cxnSpLocks/>
              <a:stCxn id="252" idx="6"/>
              <a:endCxn id="260" idx="2"/>
            </p:cNvCxnSpPr>
            <p:nvPr/>
          </p:nvCxnSpPr>
          <p:spPr>
            <a:xfrm>
              <a:off x="4870800" y="3926412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>
              <a:extLst>
                <a:ext uri="{FF2B5EF4-FFF2-40B4-BE49-F238E27FC236}">
                  <a16:creationId xmlns:a16="http://schemas.microsoft.com/office/drawing/2014/main" id="{25526281-B586-463A-B2A9-502DBCF0903D}"/>
                </a:ext>
              </a:extLst>
            </p:cNvPr>
            <p:cNvCxnSpPr>
              <a:cxnSpLocks/>
              <a:stCxn id="252" idx="6"/>
              <a:endCxn id="261" idx="2"/>
            </p:cNvCxnSpPr>
            <p:nvPr/>
          </p:nvCxnSpPr>
          <p:spPr>
            <a:xfrm>
              <a:off x="4870800" y="3926412"/>
              <a:ext cx="285782" cy="22002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>
              <a:extLst>
                <a:ext uri="{FF2B5EF4-FFF2-40B4-BE49-F238E27FC236}">
                  <a16:creationId xmlns:a16="http://schemas.microsoft.com/office/drawing/2014/main" id="{115CAAF3-0D41-441B-A6D3-EDC70F01A16F}"/>
                </a:ext>
              </a:extLst>
            </p:cNvPr>
            <p:cNvCxnSpPr>
              <a:cxnSpLocks/>
              <a:stCxn id="252" idx="6"/>
              <a:endCxn id="262" idx="2"/>
            </p:cNvCxnSpPr>
            <p:nvPr/>
          </p:nvCxnSpPr>
          <p:spPr>
            <a:xfrm>
              <a:off x="4870800" y="3926412"/>
              <a:ext cx="285782" cy="34146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2FE9143F-0202-4436-8CF2-66B3337697BB}"/>
                </a:ext>
              </a:extLst>
            </p:cNvPr>
            <p:cNvCxnSpPr>
              <a:cxnSpLocks/>
              <a:stCxn id="252" idx="6"/>
              <a:endCxn id="263" idx="2"/>
            </p:cNvCxnSpPr>
            <p:nvPr/>
          </p:nvCxnSpPr>
          <p:spPr>
            <a:xfrm>
              <a:off x="4870800" y="3926412"/>
              <a:ext cx="285782" cy="46291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id="{2859AB5A-9D36-44DB-B166-ACEE573F265A}"/>
                </a:ext>
              </a:extLst>
            </p:cNvPr>
            <p:cNvCxnSpPr>
              <a:cxnSpLocks/>
              <a:stCxn id="253" idx="6"/>
              <a:endCxn id="256" idx="2"/>
            </p:cNvCxnSpPr>
            <p:nvPr/>
          </p:nvCxnSpPr>
          <p:spPr>
            <a:xfrm flipV="1">
              <a:off x="4870800" y="3539223"/>
              <a:ext cx="285782" cy="5086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>
              <a:extLst>
                <a:ext uri="{FF2B5EF4-FFF2-40B4-BE49-F238E27FC236}">
                  <a16:creationId xmlns:a16="http://schemas.microsoft.com/office/drawing/2014/main" id="{894E94D1-68E2-4787-97B6-F47261EF3E0B}"/>
                </a:ext>
              </a:extLst>
            </p:cNvPr>
            <p:cNvCxnSpPr>
              <a:cxnSpLocks/>
              <a:stCxn id="253" idx="6"/>
              <a:endCxn id="257" idx="2"/>
            </p:cNvCxnSpPr>
            <p:nvPr/>
          </p:nvCxnSpPr>
          <p:spPr>
            <a:xfrm flipV="1">
              <a:off x="4870800" y="3660666"/>
              <a:ext cx="285782" cy="38718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>
              <a:extLst>
                <a:ext uri="{FF2B5EF4-FFF2-40B4-BE49-F238E27FC236}">
                  <a16:creationId xmlns:a16="http://schemas.microsoft.com/office/drawing/2014/main" id="{C8132312-B46B-470D-8ACC-514B465D1C0E}"/>
                </a:ext>
              </a:extLst>
            </p:cNvPr>
            <p:cNvCxnSpPr>
              <a:cxnSpLocks/>
              <a:stCxn id="253" idx="6"/>
              <a:endCxn id="258" idx="2"/>
            </p:cNvCxnSpPr>
            <p:nvPr/>
          </p:nvCxnSpPr>
          <p:spPr>
            <a:xfrm flipV="1">
              <a:off x="4870800" y="3782109"/>
              <a:ext cx="285782" cy="26574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0D8BA407-AA52-466A-AEEE-91C808FC5293}"/>
                </a:ext>
              </a:extLst>
            </p:cNvPr>
            <p:cNvCxnSpPr>
              <a:cxnSpLocks/>
              <a:stCxn id="253" idx="6"/>
              <a:endCxn id="259" idx="2"/>
            </p:cNvCxnSpPr>
            <p:nvPr/>
          </p:nvCxnSpPr>
          <p:spPr>
            <a:xfrm flipV="1">
              <a:off x="4870800" y="3903552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Arrow Connector 297">
              <a:extLst>
                <a:ext uri="{FF2B5EF4-FFF2-40B4-BE49-F238E27FC236}">
                  <a16:creationId xmlns:a16="http://schemas.microsoft.com/office/drawing/2014/main" id="{A7071427-07AE-43BA-89F0-6034D6176F67}"/>
                </a:ext>
              </a:extLst>
            </p:cNvPr>
            <p:cNvCxnSpPr>
              <a:cxnSpLocks/>
              <a:stCxn id="253" idx="6"/>
              <a:endCxn id="260" idx="2"/>
            </p:cNvCxnSpPr>
            <p:nvPr/>
          </p:nvCxnSpPr>
          <p:spPr>
            <a:xfrm flipV="1">
              <a:off x="4870800" y="4024995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>
              <a:extLst>
                <a:ext uri="{FF2B5EF4-FFF2-40B4-BE49-F238E27FC236}">
                  <a16:creationId xmlns:a16="http://schemas.microsoft.com/office/drawing/2014/main" id="{77212AA8-B8C1-4629-B15D-6C37335FCDF1}"/>
                </a:ext>
              </a:extLst>
            </p:cNvPr>
            <p:cNvCxnSpPr>
              <a:cxnSpLocks/>
              <a:stCxn id="253" idx="6"/>
              <a:endCxn id="261" idx="2"/>
            </p:cNvCxnSpPr>
            <p:nvPr/>
          </p:nvCxnSpPr>
          <p:spPr>
            <a:xfrm>
              <a:off x="4870800" y="4047855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Arrow Connector 299">
              <a:extLst>
                <a:ext uri="{FF2B5EF4-FFF2-40B4-BE49-F238E27FC236}">
                  <a16:creationId xmlns:a16="http://schemas.microsoft.com/office/drawing/2014/main" id="{8A15870B-58B3-4B32-ADF1-395C135B1252}"/>
                </a:ext>
              </a:extLst>
            </p:cNvPr>
            <p:cNvCxnSpPr>
              <a:cxnSpLocks/>
              <a:stCxn id="253" idx="6"/>
              <a:endCxn id="262" idx="2"/>
            </p:cNvCxnSpPr>
            <p:nvPr/>
          </p:nvCxnSpPr>
          <p:spPr>
            <a:xfrm>
              <a:off x="4870800" y="4047855"/>
              <a:ext cx="285782" cy="22002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Arrow Connector 300">
              <a:extLst>
                <a:ext uri="{FF2B5EF4-FFF2-40B4-BE49-F238E27FC236}">
                  <a16:creationId xmlns:a16="http://schemas.microsoft.com/office/drawing/2014/main" id="{35A0500B-D092-4238-A8BB-3996B2340373}"/>
                </a:ext>
              </a:extLst>
            </p:cNvPr>
            <p:cNvCxnSpPr>
              <a:cxnSpLocks/>
              <a:stCxn id="253" idx="6"/>
              <a:endCxn id="263" idx="2"/>
            </p:cNvCxnSpPr>
            <p:nvPr/>
          </p:nvCxnSpPr>
          <p:spPr>
            <a:xfrm>
              <a:off x="4870800" y="4047855"/>
              <a:ext cx="285782" cy="34146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Arrow Connector 301">
              <a:extLst>
                <a:ext uri="{FF2B5EF4-FFF2-40B4-BE49-F238E27FC236}">
                  <a16:creationId xmlns:a16="http://schemas.microsoft.com/office/drawing/2014/main" id="{A4638880-C75C-47DC-8227-5451DE6D3F63}"/>
                </a:ext>
              </a:extLst>
            </p:cNvPr>
            <p:cNvCxnSpPr>
              <a:cxnSpLocks/>
              <a:stCxn id="254" idx="6"/>
              <a:endCxn id="256" idx="2"/>
            </p:cNvCxnSpPr>
            <p:nvPr/>
          </p:nvCxnSpPr>
          <p:spPr>
            <a:xfrm flipV="1">
              <a:off x="4870800" y="3539223"/>
              <a:ext cx="285782" cy="63007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>
              <a:extLst>
                <a:ext uri="{FF2B5EF4-FFF2-40B4-BE49-F238E27FC236}">
                  <a16:creationId xmlns:a16="http://schemas.microsoft.com/office/drawing/2014/main" id="{9EEEF898-9E6F-41C2-80AA-FF14A857C0FB}"/>
                </a:ext>
              </a:extLst>
            </p:cNvPr>
            <p:cNvCxnSpPr>
              <a:cxnSpLocks/>
              <a:stCxn id="254" idx="6"/>
              <a:endCxn id="257" idx="2"/>
            </p:cNvCxnSpPr>
            <p:nvPr/>
          </p:nvCxnSpPr>
          <p:spPr>
            <a:xfrm flipV="1">
              <a:off x="4870800" y="3660666"/>
              <a:ext cx="285782" cy="5086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>
              <a:extLst>
                <a:ext uri="{FF2B5EF4-FFF2-40B4-BE49-F238E27FC236}">
                  <a16:creationId xmlns:a16="http://schemas.microsoft.com/office/drawing/2014/main" id="{9A31667F-5A18-42CF-9727-D7FD28181744}"/>
                </a:ext>
              </a:extLst>
            </p:cNvPr>
            <p:cNvCxnSpPr>
              <a:cxnSpLocks/>
              <a:stCxn id="254" idx="6"/>
              <a:endCxn id="258" idx="2"/>
            </p:cNvCxnSpPr>
            <p:nvPr/>
          </p:nvCxnSpPr>
          <p:spPr>
            <a:xfrm flipV="1">
              <a:off x="4870800" y="3782109"/>
              <a:ext cx="285782" cy="38718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>
              <a:extLst>
                <a:ext uri="{FF2B5EF4-FFF2-40B4-BE49-F238E27FC236}">
                  <a16:creationId xmlns:a16="http://schemas.microsoft.com/office/drawing/2014/main" id="{45868320-E94D-4112-9941-D21A974A57ED}"/>
                </a:ext>
              </a:extLst>
            </p:cNvPr>
            <p:cNvCxnSpPr>
              <a:cxnSpLocks/>
              <a:stCxn id="254" idx="6"/>
              <a:endCxn id="259" idx="2"/>
            </p:cNvCxnSpPr>
            <p:nvPr/>
          </p:nvCxnSpPr>
          <p:spPr>
            <a:xfrm flipV="1">
              <a:off x="4870800" y="3903552"/>
              <a:ext cx="285782" cy="26574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>
              <a:extLst>
                <a:ext uri="{FF2B5EF4-FFF2-40B4-BE49-F238E27FC236}">
                  <a16:creationId xmlns:a16="http://schemas.microsoft.com/office/drawing/2014/main" id="{1079DB1C-2B23-45D0-82F5-C6F0E55A02AF}"/>
                </a:ext>
              </a:extLst>
            </p:cNvPr>
            <p:cNvCxnSpPr>
              <a:cxnSpLocks/>
              <a:stCxn id="254" idx="6"/>
              <a:endCxn id="260" idx="2"/>
            </p:cNvCxnSpPr>
            <p:nvPr/>
          </p:nvCxnSpPr>
          <p:spPr>
            <a:xfrm flipV="1">
              <a:off x="4870800" y="4024995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>
              <a:extLst>
                <a:ext uri="{FF2B5EF4-FFF2-40B4-BE49-F238E27FC236}">
                  <a16:creationId xmlns:a16="http://schemas.microsoft.com/office/drawing/2014/main" id="{2B508DA4-8DC1-4F5F-938A-7434C3285580}"/>
                </a:ext>
              </a:extLst>
            </p:cNvPr>
            <p:cNvCxnSpPr>
              <a:cxnSpLocks/>
              <a:stCxn id="254" idx="6"/>
              <a:endCxn id="261" idx="2"/>
            </p:cNvCxnSpPr>
            <p:nvPr/>
          </p:nvCxnSpPr>
          <p:spPr>
            <a:xfrm flipV="1">
              <a:off x="4870800" y="4146438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Arrow Connector 307">
              <a:extLst>
                <a:ext uri="{FF2B5EF4-FFF2-40B4-BE49-F238E27FC236}">
                  <a16:creationId xmlns:a16="http://schemas.microsoft.com/office/drawing/2014/main" id="{869A9367-BA3B-4829-B25B-F036F1886255}"/>
                </a:ext>
              </a:extLst>
            </p:cNvPr>
            <p:cNvCxnSpPr>
              <a:cxnSpLocks/>
              <a:stCxn id="254" idx="6"/>
              <a:endCxn id="262" idx="2"/>
            </p:cNvCxnSpPr>
            <p:nvPr/>
          </p:nvCxnSpPr>
          <p:spPr>
            <a:xfrm>
              <a:off x="4870800" y="4169298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>
              <a:extLst>
                <a:ext uri="{FF2B5EF4-FFF2-40B4-BE49-F238E27FC236}">
                  <a16:creationId xmlns:a16="http://schemas.microsoft.com/office/drawing/2014/main" id="{4939AD0E-48E4-4D5D-A113-6301348B7E34}"/>
                </a:ext>
              </a:extLst>
            </p:cNvPr>
            <p:cNvCxnSpPr>
              <a:cxnSpLocks/>
              <a:stCxn id="254" idx="6"/>
              <a:endCxn id="263" idx="2"/>
            </p:cNvCxnSpPr>
            <p:nvPr/>
          </p:nvCxnSpPr>
          <p:spPr>
            <a:xfrm>
              <a:off x="4870800" y="4169298"/>
              <a:ext cx="285782" cy="22002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Arrow Connector 309">
              <a:extLst>
                <a:ext uri="{FF2B5EF4-FFF2-40B4-BE49-F238E27FC236}">
                  <a16:creationId xmlns:a16="http://schemas.microsoft.com/office/drawing/2014/main" id="{91C2DB5A-8265-47BF-91FE-E6C6CBE0A285}"/>
                </a:ext>
              </a:extLst>
            </p:cNvPr>
            <p:cNvCxnSpPr>
              <a:cxnSpLocks/>
              <a:stCxn id="255" idx="6"/>
              <a:endCxn id="256" idx="2"/>
            </p:cNvCxnSpPr>
            <p:nvPr/>
          </p:nvCxnSpPr>
          <p:spPr>
            <a:xfrm flipV="1">
              <a:off x="4870800" y="3539223"/>
              <a:ext cx="285782" cy="75151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310">
              <a:extLst>
                <a:ext uri="{FF2B5EF4-FFF2-40B4-BE49-F238E27FC236}">
                  <a16:creationId xmlns:a16="http://schemas.microsoft.com/office/drawing/2014/main" id="{E1706611-35E1-4BF2-80CC-0A4AA0A904E8}"/>
                </a:ext>
              </a:extLst>
            </p:cNvPr>
            <p:cNvCxnSpPr>
              <a:cxnSpLocks/>
              <a:stCxn id="255" idx="6"/>
              <a:endCxn id="257" idx="2"/>
            </p:cNvCxnSpPr>
            <p:nvPr/>
          </p:nvCxnSpPr>
          <p:spPr>
            <a:xfrm flipV="1">
              <a:off x="4870800" y="3660666"/>
              <a:ext cx="285782" cy="63007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Arrow Connector 311">
              <a:extLst>
                <a:ext uri="{FF2B5EF4-FFF2-40B4-BE49-F238E27FC236}">
                  <a16:creationId xmlns:a16="http://schemas.microsoft.com/office/drawing/2014/main" id="{4F0F6052-63D1-44FC-AD6B-83995D10FDCB}"/>
                </a:ext>
              </a:extLst>
            </p:cNvPr>
            <p:cNvCxnSpPr>
              <a:cxnSpLocks/>
              <a:stCxn id="255" idx="6"/>
              <a:endCxn id="258" idx="2"/>
            </p:cNvCxnSpPr>
            <p:nvPr/>
          </p:nvCxnSpPr>
          <p:spPr>
            <a:xfrm flipV="1">
              <a:off x="4870800" y="3782109"/>
              <a:ext cx="285782" cy="5086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>
              <a:extLst>
                <a:ext uri="{FF2B5EF4-FFF2-40B4-BE49-F238E27FC236}">
                  <a16:creationId xmlns:a16="http://schemas.microsoft.com/office/drawing/2014/main" id="{65C6B3E0-3ADD-4036-A5EF-C5932925FD2B}"/>
                </a:ext>
              </a:extLst>
            </p:cNvPr>
            <p:cNvCxnSpPr>
              <a:cxnSpLocks/>
              <a:stCxn id="255" idx="6"/>
              <a:endCxn id="259" idx="2"/>
            </p:cNvCxnSpPr>
            <p:nvPr/>
          </p:nvCxnSpPr>
          <p:spPr>
            <a:xfrm flipV="1">
              <a:off x="4870800" y="3903552"/>
              <a:ext cx="285782" cy="38718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313">
              <a:extLst>
                <a:ext uri="{FF2B5EF4-FFF2-40B4-BE49-F238E27FC236}">
                  <a16:creationId xmlns:a16="http://schemas.microsoft.com/office/drawing/2014/main" id="{62ADA5DC-4B33-4F82-9C71-3BED10F9838C}"/>
                </a:ext>
              </a:extLst>
            </p:cNvPr>
            <p:cNvCxnSpPr>
              <a:cxnSpLocks/>
              <a:stCxn id="255" idx="6"/>
              <a:endCxn id="260" idx="2"/>
            </p:cNvCxnSpPr>
            <p:nvPr/>
          </p:nvCxnSpPr>
          <p:spPr>
            <a:xfrm flipV="1">
              <a:off x="4870800" y="4024995"/>
              <a:ext cx="285782" cy="26574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Arrow Connector 314">
              <a:extLst>
                <a:ext uri="{FF2B5EF4-FFF2-40B4-BE49-F238E27FC236}">
                  <a16:creationId xmlns:a16="http://schemas.microsoft.com/office/drawing/2014/main" id="{770C62CA-7C4E-4CF5-9440-AA97E5D526BA}"/>
                </a:ext>
              </a:extLst>
            </p:cNvPr>
            <p:cNvCxnSpPr>
              <a:cxnSpLocks/>
              <a:stCxn id="255" idx="6"/>
              <a:endCxn id="261" idx="2"/>
            </p:cNvCxnSpPr>
            <p:nvPr/>
          </p:nvCxnSpPr>
          <p:spPr>
            <a:xfrm flipV="1">
              <a:off x="4870800" y="4146438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Arrow Connector 315">
              <a:extLst>
                <a:ext uri="{FF2B5EF4-FFF2-40B4-BE49-F238E27FC236}">
                  <a16:creationId xmlns:a16="http://schemas.microsoft.com/office/drawing/2014/main" id="{12A685B0-9357-46EE-83CC-254352C17CB8}"/>
                </a:ext>
              </a:extLst>
            </p:cNvPr>
            <p:cNvCxnSpPr>
              <a:cxnSpLocks/>
              <a:stCxn id="255" idx="6"/>
              <a:endCxn id="262" idx="2"/>
            </p:cNvCxnSpPr>
            <p:nvPr/>
          </p:nvCxnSpPr>
          <p:spPr>
            <a:xfrm flipV="1">
              <a:off x="4870800" y="4267881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Arrow Connector 316">
              <a:extLst>
                <a:ext uri="{FF2B5EF4-FFF2-40B4-BE49-F238E27FC236}">
                  <a16:creationId xmlns:a16="http://schemas.microsoft.com/office/drawing/2014/main" id="{023210FA-76AE-48E1-AEE6-C7E3173389CB}"/>
                </a:ext>
              </a:extLst>
            </p:cNvPr>
            <p:cNvCxnSpPr>
              <a:cxnSpLocks/>
              <a:stCxn id="255" idx="6"/>
              <a:endCxn id="263" idx="2"/>
            </p:cNvCxnSpPr>
            <p:nvPr/>
          </p:nvCxnSpPr>
          <p:spPr>
            <a:xfrm>
              <a:off x="4870800" y="4290741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317">
              <a:extLst>
                <a:ext uri="{FF2B5EF4-FFF2-40B4-BE49-F238E27FC236}">
                  <a16:creationId xmlns:a16="http://schemas.microsoft.com/office/drawing/2014/main" id="{4B868EBA-2E7E-4C80-8147-E68A8EADBC24}"/>
                </a:ext>
              </a:extLst>
            </p:cNvPr>
            <p:cNvCxnSpPr>
              <a:cxnSpLocks/>
              <a:stCxn id="256" idx="6"/>
              <a:endCxn id="264" idx="2"/>
            </p:cNvCxnSpPr>
            <p:nvPr/>
          </p:nvCxnSpPr>
          <p:spPr>
            <a:xfrm>
              <a:off x="5202302" y="3539223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Arrow Connector 318">
              <a:extLst>
                <a:ext uri="{FF2B5EF4-FFF2-40B4-BE49-F238E27FC236}">
                  <a16:creationId xmlns:a16="http://schemas.microsoft.com/office/drawing/2014/main" id="{AB2C0AE4-B47E-4DCD-8200-CFC40AD0FE85}"/>
                </a:ext>
              </a:extLst>
            </p:cNvPr>
            <p:cNvCxnSpPr>
              <a:cxnSpLocks/>
              <a:stCxn id="256" idx="6"/>
              <a:endCxn id="265" idx="2"/>
            </p:cNvCxnSpPr>
            <p:nvPr/>
          </p:nvCxnSpPr>
          <p:spPr>
            <a:xfrm>
              <a:off x="5202302" y="3539223"/>
              <a:ext cx="326727" cy="27151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Arrow Connector 319">
              <a:extLst>
                <a:ext uri="{FF2B5EF4-FFF2-40B4-BE49-F238E27FC236}">
                  <a16:creationId xmlns:a16="http://schemas.microsoft.com/office/drawing/2014/main" id="{2228392B-3ED5-4637-B563-6FC580665A9B}"/>
                </a:ext>
              </a:extLst>
            </p:cNvPr>
            <p:cNvCxnSpPr>
              <a:cxnSpLocks/>
              <a:stCxn id="256" idx="6"/>
              <a:endCxn id="266" idx="2"/>
            </p:cNvCxnSpPr>
            <p:nvPr/>
          </p:nvCxnSpPr>
          <p:spPr>
            <a:xfrm>
              <a:off x="5202302" y="3539223"/>
              <a:ext cx="326727" cy="39296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Arrow Connector 320">
              <a:extLst>
                <a:ext uri="{FF2B5EF4-FFF2-40B4-BE49-F238E27FC236}">
                  <a16:creationId xmlns:a16="http://schemas.microsoft.com/office/drawing/2014/main" id="{27457462-6F01-4820-9806-80E0DA5D688C}"/>
                </a:ext>
              </a:extLst>
            </p:cNvPr>
            <p:cNvCxnSpPr>
              <a:cxnSpLocks/>
              <a:stCxn id="256" idx="6"/>
              <a:endCxn id="267" idx="2"/>
            </p:cNvCxnSpPr>
            <p:nvPr/>
          </p:nvCxnSpPr>
          <p:spPr>
            <a:xfrm>
              <a:off x="5202302" y="3539223"/>
              <a:ext cx="326727" cy="51440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>
              <a:extLst>
                <a:ext uri="{FF2B5EF4-FFF2-40B4-BE49-F238E27FC236}">
                  <a16:creationId xmlns:a16="http://schemas.microsoft.com/office/drawing/2014/main" id="{CA94F65A-3146-4F45-BA1D-E338061D54C7}"/>
                </a:ext>
              </a:extLst>
            </p:cNvPr>
            <p:cNvCxnSpPr>
              <a:cxnSpLocks/>
              <a:stCxn id="256" idx="6"/>
              <a:endCxn id="268" idx="2"/>
            </p:cNvCxnSpPr>
            <p:nvPr/>
          </p:nvCxnSpPr>
          <p:spPr>
            <a:xfrm>
              <a:off x="5202302" y="3539223"/>
              <a:ext cx="326727" cy="63584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Arrow Connector 322">
              <a:extLst>
                <a:ext uri="{FF2B5EF4-FFF2-40B4-BE49-F238E27FC236}">
                  <a16:creationId xmlns:a16="http://schemas.microsoft.com/office/drawing/2014/main" id="{20EC1FDE-6B04-47B1-AE05-94CAD86EEF41}"/>
                </a:ext>
              </a:extLst>
            </p:cNvPr>
            <p:cNvCxnSpPr>
              <a:cxnSpLocks/>
              <a:stCxn id="256" idx="6"/>
              <a:endCxn id="269" idx="2"/>
            </p:cNvCxnSpPr>
            <p:nvPr/>
          </p:nvCxnSpPr>
          <p:spPr>
            <a:xfrm>
              <a:off x="5202302" y="3539223"/>
              <a:ext cx="326727" cy="75729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>
              <a:extLst>
                <a:ext uri="{FF2B5EF4-FFF2-40B4-BE49-F238E27FC236}">
                  <a16:creationId xmlns:a16="http://schemas.microsoft.com/office/drawing/2014/main" id="{3A510216-BD4E-4CF3-B889-D243A5FE5163}"/>
                </a:ext>
              </a:extLst>
            </p:cNvPr>
            <p:cNvCxnSpPr>
              <a:cxnSpLocks/>
              <a:stCxn id="257" idx="6"/>
              <a:endCxn id="264" idx="2"/>
            </p:cNvCxnSpPr>
            <p:nvPr/>
          </p:nvCxnSpPr>
          <p:spPr>
            <a:xfrm>
              <a:off x="5202302" y="3660666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>
              <a:extLst>
                <a:ext uri="{FF2B5EF4-FFF2-40B4-BE49-F238E27FC236}">
                  <a16:creationId xmlns:a16="http://schemas.microsoft.com/office/drawing/2014/main" id="{3E8B672C-F1AE-44E2-9640-60719CEA2DF7}"/>
                </a:ext>
              </a:extLst>
            </p:cNvPr>
            <p:cNvCxnSpPr>
              <a:cxnSpLocks/>
              <a:stCxn id="257" idx="6"/>
              <a:endCxn id="265" idx="2"/>
            </p:cNvCxnSpPr>
            <p:nvPr/>
          </p:nvCxnSpPr>
          <p:spPr>
            <a:xfrm>
              <a:off x="5202302" y="3660666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Arrow Connector 325">
              <a:extLst>
                <a:ext uri="{FF2B5EF4-FFF2-40B4-BE49-F238E27FC236}">
                  <a16:creationId xmlns:a16="http://schemas.microsoft.com/office/drawing/2014/main" id="{9482D096-BFCA-43D7-9FB8-819918C783A9}"/>
                </a:ext>
              </a:extLst>
            </p:cNvPr>
            <p:cNvCxnSpPr>
              <a:cxnSpLocks/>
              <a:stCxn id="257" idx="6"/>
              <a:endCxn id="266" idx="2"/>
            </p:cNvCxnSpPr>
            <p:nvPr/>
          </p:nvCxnSpPr>
          <p:spPr>
            <a:xfrm>
              <a:off x="5202302" y="3660666"/>
              <a:ext cx="326727" cy="27151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Arrow Connector 326">
              <a:extLst>
                <a:ext uri="{FF2B5EF4-FFF2-40B4-BE49-F238E27FC236}">
                  <a16:creationId xmlns:a16="http://schemas.microsoft.com/office/drawing/2014/main" id="{B16A57CB-18F6-47C9-990F-92A027CA5875}"/>
                </a:ext>
              </a:extLst>
            </p:cNvPr>
            <p:cNvCxnSpPr>
              <a:cxnSpLocks/>
              <a:stCxn id="257" idx="6"/>
              <a:endCxn id="267" idx="2"/>
            </p:cNvCxnSpPr>
            <p:nvPr/>
          </p:nvCxnSpPr>
          <p:spPr>
            <a:xfrm>
              <a:off x="5202302" y="3660666"/>
              <a:ext cx="326727" cy="39296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>
              <a:extLst>
                <a:ext uri="{FF2B5EF4-FFF2-40B4-BE49-F238E27FC236}">
                  <a16:creationId xmlns:a16="http://schemas.microsoft.com/office/drawing/2014/main" id="{B21A9744-A18C-4EF9-97F5-CEC8451171CD}"/>
                </a:ext>
              </a:extLst>
            </p:cNvPr>
            <p:cNvCxnSpPr>
              <a:cxnSpLocks/>
              <a:stCxn id="257" idx="6"/>
              <a:endCxn id="268" idx="2"/>
            </p:cNvCxnSpPr>
            <p:nvPr/>
          </p:nvCxnSpPr>
          <p:spPr>
            <a:xfrm>
              <a:off x="5202302" y="3660666"/>
              <a:ext cx="326727" cy="51440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Arrow Connector 328">
              <a:extLst>
                <a:ext uri="{FF2B5EF4-FFF2-40B4-BE49-F238E27FC236}">
                  <a16:creationId xmlns:a16="http://schemas.microsoft.com/office/drawing/2014/main" id="{AB7976EA-8D53-46A2-A207-2A06FECFF445}"/>
                </a:ext>
              </a:extLst>
            </p:cNvPr>
            <p:cNvCxnSpPr>
              <a:cxnSpLocks/>
              <a:stCxn id="257" idx="6"/>
              <a:endCxn id="269" idx="2"/>
            </p:cNvCxnSpPr>
            <p:nvPr/>
          </p:nvCxnSpPr>
          <p:spPr>
            <a:xfrm>
              <a:off x="5202302" y="3660666"/>
              <a:ext cx="326727" cy="63584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Arrow Connector 329">
              <a:extLst>
                <a:ext uri="{FF2B5EF4-FFF2-40B4-BE49-F238E27FC236}">
                  <a16:creationId xmlns:a16="http://schemas.microsoft.com/office/drawing/2014/main" id="{603D41E6-ACBA-4141-9680-A6C0123ADB3C}"/>
                </a:ext>
              </a:extLst>
            </p:cNvPr>
            <p:cNvCxnSpPr>
              <a:cxnSpLocks/>
              <a:stCxn id="258" idx="6"/>
              <a:endCxn id="264" idx="2"/>
            </p:cNvCxnSpPr>
            <p:nvPr/>
          </p:nvCxnSpPr>
          <p:spPr>
            <a:xfrm flipV="1">
              <a:off x="5202302" y="3689299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>
              <a:extLst>
                <a:ext uri="{FF2B5EF4-FFF2-40B4-BE49-F238E27FC236}">
                  <a16:creationId xmlns:a16="http://schemas.microsoft.com/office/drawing/2014/main" id="{995FE7A2-DAFD-41B0-8C77-B0444716E11A}"/>
                </a:ext>
              </a:extLst>
            </p:cNvPr>
            <p:cNvCxnSpPr>
              <a:cxnSpLocks/>
              <a:stCxn id="258" idx="6"/>
              <a:endCxn id="265" idx="2"/>
            </p:cNvCxnSpPr>
            <p:nvPr/>
          </p:nvCxnSpPr>
          <p:spPr>
            <a:xfrm>
              <a:off x="5202302" y="3782109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Arrow Connector 331">
              <a:extLst>
                <a:ext uri="{FF2B5EF4-FFF2-40B4-BE49-F238E27FC236}">
                  <a16:creationId xmlns:a16="http://schemas.microsoft.com/office/drawing/2014/main" id="{61CF7AD6-F72F-4263-B199-AE854E8C5A81}"/>
                </a:ext>
              </a:extLst>
            </p:cNvPr>
            <p:cNvCxnSpPr>
              <a:cxnSpLocks/>
              <a:stCxn id="258" idx="6"/>
              <a:endCxn id="266" idx="2"/>
            </p:cNvCxnSpPr>
            <p:nvPr/>
          </p:nvCxnSpPr>
          <p:spPr>
            <a:xfrm>
              <a:off x="5202302" y="3782109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Arrow Connector 332">
              <a:extLst>
                <a:ext uri="{FF2B5EF4-FFF2-40B4-BE49-F238E27FC236}">
                  <a16:creationId xmlns:a16="http://schemas.microsoft.com/office/drawing/2014/main" id="{04ADF6A2-389B-42CD-A649-DC9B69441665}"/>
                </a:ext>
              </a:extLst>
            </p:cNvPr>
            <p:cNvCxnSpPr>
              <a:cxnSpLocks/>
              <a:stCxn id="258" idx="6"/>
              <a:endCxn id="267" idx="2"/>
            </p:cNvCxnSpPr>
            <p:nvPr/>
          </p:nvCxnSpPr>
          <p:spPr>
            <a:xfrm>
              <a:off x="5202302" y="3782109"/>
              <a:ext cx="326727" cy="27151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Arrow Connector 333">
              <a:extLst>
                <a:ext uri="{FF2B5EF4-FFF2-40B4-BE49-F238E27FC236}">
                  <a16:creationId xmlns:a16="http://schemas.microsoft.com/office/drawing/2014/main" id="{3CE4B571-3043-427E-9EE1-E17E72545944}"/>
                </a:ext>
              </a:extLst>
            </p:cNvPr>
            <p:cNvCxnSpPr>
              <a:cxnSpLocks/>
              <a:stCxn id="258" idx="6"/>
              <a:endCxn id="268" idx="2"/>
            </p:cNvCxnSpPr>
            <p:nvPr/>
          </p:nvCxnSpPr>
          <p:spPr>
            <a:xfrm>
              <a:off x="5202302" y="3782109"/>
              <a:ext cx="326727" cy="39296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Arrow Connector 334">
              <a:extLst>
                <a:ext uri="{FF2B5EF4-FFF2-40B4-BE49-F238E27FC236}">
                  <a16:creationId xmlns:a16="http://schemas.microsoft.com/office/drawing/2014/main" id="{1A03B3B4-F2AD-41FF-BDFD-4ABD269CEB5A}"/>
                </a:ext>
              </a:extLst>
            </p:cNvPr>
            <p:cNvCxnSpPr>
              <a:cxnSpLocks/>
              <a:stCxn id="258" idx="6"/>
              <a:endCxn id="268" idx="2"/>
            </p:cNvCxnSpPr>
            <p:nvPr/>
          </p:nvCxnSpPr>
          <p:spPr>
            <a:xfrm>
              <a:off x="5202302" y="3782109"/>
              <a:ext cx="326727" cy="39296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Arrow Connector 335">
              <a:extLst>
                <a:ext uri="{FF2B5EF4-FFF2-40B4-BE49-F238E27FC236}">
                  <a16:creationId xmlns:a16="http://schemas.microsoft.com/office/drawing/2014/main" id="{44C84590-5813-4184-B0D4-0BE092B9258F}"/>
                </a:ext>
              </a:extLst>
            </p:cNvPr>
            <p:cNvCxnSpPr>
              <a:cxnSpLocks/>
              <a:stCxn id="258" idx="6"/>
              <a:endCxn id="269" idx="2"/>
            </p:cNvCxnSpPr>
            <p:nvPr/>
          </p:nvCxnSpPr>
          <p:spPr>
            <a:xfrm>
              <a:off x="5202302" y="3782109"/>
              <a:ext cx="326727" cy="51440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Arrow Connector 336">
              <a:extLst>
                <a:ext uri="{FF2B5EF4-FFF2-40B4-BE49-F238E27FC236}">
                  <a16:creationId xmlns:a16="http://schemas.microsoft.com/office/drawing/2014/main" id="{F8620120-27B7-45D9-BD6A-E08806742A15}"/>
                </a:ext>
              </a:extLst>
            </p:cNvPr>
            <p:cNvCxnSpPr>
              <a:cxnSpLocks/>
              <a:stCxn id="259" idx="6"/>
              <a:endCxn id="264" idx="2"/>
            </p:cNvCxnSpPr>
            <p:nvPr/>
          </p:nvCxnSpPr>
          <p:spPr>
            <a:xfrm flipV="1">
              <a:off x="5202302" y="3689299"/>
              <a:ext cx="326727" cy="2142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Arrow Connector 337">
              <a:extLst>
                <a:ext uri="{FF2B5EF4-FFF2-40B4-BE49-F238E27FC236}">
                  <a16:creationId xmlns:a16="http://schemas.microsoft.com/office/drawing/2014/main" id="{F8327D76-AC4B-47FC-9675-B099D2EBCC95}"/>
                </a:ext>
              </a:extLst>
            </p:cNvPr>
            <p:cNvCxnSpPr>
              <a:cxnSpLocks/>
              <a:stCxn id="259" idx="6"/>
              <a:endCxn id="265" idx="2"/>
            </p:cNvCxnSpPr>
            <p:nvPr/>
          </p:nvCxnSpPr>
          <p:spPr>
            <a:xfrm flipV="1">
              <a:off x="5202302" y="3810742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Arrow Connector 338">
              <a:extLst>
                <a:ext uri="{FF2B5EF4-FFF2-40B4-BE49-F238E27FC236}">
                  <a16:creationId xmlns:a16="http://schemas.microsoft.com/office/drawing/2014/main" id="{E78BBD7E-BB18-4461-8F76-A1D0DDD020BE}"/>
                </a:ext>
              </a:extLst>
            </p:cNvPr>
            <p:cNvCxnSpPr>
              <a:cxnSpLocks/>
              <a:stCxn id="259" idx="6"/>
              <a:endCxn id="266" idx="2"/>
            </p:cNvCxnSpPr>
            <p:nvPr/>
          </p:nvCxnSpPr>
          <p:spPr>
            <a:xfrm>
              <a:off x="5202302" y="3903552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>
              <a:extLst>
                <a:ext uri="{FF2B5EF4-FFF2-40B4-BE49-F238E27FC236}">
                  <a16:creationId xmlns:a16="http://schemas.microsoft.com/office/drawing/2014/main" id="{6CEB82A8-C84D-47C5-8217-ED86E1D5E142}"/>
                </a:ext>
              </a:extLst>
            </p:cNvPr>
            <p:cNvCxnSpPr>
              <a:cxnSpLocks/>
              <a:stCxn id="259" idx="6"/>
              <a:endCxn id="267" idx="2"/>
            </p:cNvCxnSpPr>
            <p:nvPr/>
          </p:nvCxnSpPr>
          <p:spPr>
            <a:xfrm>
              <a:off x="5202302" y="3903552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Arrow Connector 340">
              <a:extLst>
                <a:ext uri="{FF2B5EF4-FFF2-40B4-BE49-F238E27FC236}">
                  <a16:creationId xmlns:a16="http://schemas.microsoft.com/office/drawing/2014/main" id="{0875D9A6-D83F-4558-9DD4-9EE0ACD6A679}"/>
                </a:ext>
              </a:extLst>
            </p:cNvPr>
            <p:cNvCxnSpPr>
              <a:cxnSpLocks/>
              <a:stCxn id="259" idx="6"/>
              <a:endCxn id="268" idx="2"/>
            </p:cNvCxnSpPr>
            <p:nvPr/>
          </p:nvCxnSpPr>
          <p:spPr>
            <a:xfrm>
              <a:off x="5202302" y="3903552"/>
              <a:ext cx="326727" cy="27151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Arrow Connector 341">
              <a:extLst>
                <a:ext uri="{FF2B5EF4-FFF2-40B4-BE49-F238E27FC236}">
                  <a16:creationId xmlns:a16="http://schemas.microsoft.com/office/drawing/2014/main" id="{D05E9C9B-9EA1-4164-8BB8-CA42F546C3F6}"/>
                </a:ext>
              </a:extLst>
            </p:cNvPr>
            <p:cNvCxnSpPr>
              <a:cxnSpLocks/>
              <a:stCxn id="259" idx="6"/>
              <a:endCxn id="269" idx="2"/>
            </p:cNvCxnSpPr>
            <p:nvPr/>
          </p:nvCxnSpPr>
          <p:spPr>
            <a:xfrm>
              <a:off x="5202302" y="3903552"/>
              <a:ext cx="326727" cy="39296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>
              <a:extLst>
                <a:ext uri="{FF2B5EF4-FFF2-40B4-BE49-F238E27FC236}">
                  <a16:creationId xmlns:a16="http://schemas.microsoft.com/office/drawing/2014/main" id="{BF9D35F4-9C22-4CAF-98DB-AE8272D16E26}"/>
                </a:ext>
              </a:extLst>
            </p:cNvPr>
            <p:cNvCxnSpPr>
              <a:cxnSpLocks/>
              <a:stCxn id="260" idx="6"/>
              <a:endCxn id="264" idx="2"/>
            </p:cNvCxnSpPr>
            <p:nvPr/>
          </p:nvCxnSpPr>
          <p:spPr>
            <a:xfrm flipV="1">
              <a:off x="5202302" y="3689299"/>
              <a:ext cx="326727" cy="33569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Arrow Connector 343">
              <a:extLst>
                <a:ext uri="{FF2B5EF4-FFF2-40B4-BE49-F238E27FC236}">
                  <a16:creationId xmlns:a16="http://schemas.microsoft.com/office/drawing/2014/main" id="{CC10C937-9DA0-4EAA-9D0D-D8BC2E9E50A4}"/>
                </a:ext>
              </a:extLst>
            </p:cNvPr>
            <p:cNvCxnSpPr>
              <a:cxnSpLocks/>
              <a:stCxn id="260" idx="6"/>
              <a:endCxn id="265" idx="2"/>
            </p:cNvCxnSpPr>
            <p:nvPr/>
          </p:nvCxnSpPr>
          <p:spPr>
            <a:xfrm flipV="1">
              <a:off x="5202302" y="3810742"/>
              <a:ext cx="326727" cy="2142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>
              <a:extLst>
                <a:ext uri="{FF2B5EF4-FFF2-40B4-BE49-F238E27FC236}">
                  <a16:creationId xmlns:a16="http://schemas.microsoft.com/office/drawing/2014/main" id="{A53063A0-C5AF-4732-B48F-2AC7582E1F97}"/>
                </a:ext>
              </a:extLst>
            </p:cNvPr>
            <p:cNvCxnSpPr>
              <a:cxnSpLocks/>
              <a:stCxn id="260" idx="6"/>
              <a:endCxn id="266" idx="2"/>
            </p:cNvCxnSpPr>
            <p:nvPr/>
          </p:nvCxnSpPr>
          <p:spPr>
            <a:xfrm flipV="1">
              <a:off x="5202302" y="3932185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>
              <a:extLst>
                <a:ext uri="{FF2B5EF4-FFF2-40B4-BE49-F238E27FC236}">
                  <a16:creationId xmlns:a16="http://schemas.microsoft.com/office/drawing/2014/main" id="{A781C22C-8BB1-420E-A429-013C66DB9CFD}"/>
                </a:ext>
              </a:extLst>
            </p:cNvPr>
            <p:cNvCxnSpPr>
              <a:cxnSpLocks/>
              <a:stCxn id="260" idx="6"/>
              <a:endCxn id="267" idx="2"/>
            </p:cNvCxnSpPr>
            <p:nvPr/>
          </p:nvCxnSpPr>
          <p:spPr>
            <a:xfrm>
              <a:off x="5202302" y="4024995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>
              <a:extLst>
                <a:ext uri="{FF2B5EF4-FFF2-40B4-BE49-F238E27FC236}">
                  <a16:creationId xmlns:a16="http://schemas.microsoft.com/office/drawing/2014/main" id="{7E312B5D-7C0D-4275-9C02-C5A6BCF9F6EE}"/>
                </a:ext>
              </a:extLst>
            </p:cNvPr>
            <p:cNvCxnSpPr>
              <a:cxnSpLocks/>
              <a:stCxn id="260" idx="6"/>
              <a:endCxn id="268" idx="2"/>
            </p:cNvCxnSpPr>
            <p:nvPr/>
          </p:nvCxnSpPr>
          <p:spPr>
            <a:xfrm>
              <a:off x="5202302" y="4024995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>
              <a:extLst>
                <a:ext uri="{FF2B5EF4-FFF2-40B4-BE49-F238E27FC236}">
                  <a16:creationId xmlns:a16="http://schemas.microsoft.com/office/drawing/2014/main" id="{8768AE05-FA3D-4DD4-93EB-E762162FEBD3}"/>
                </a:ext>
              </a:extLst>
            </p:cNvPr>
            <p:cNvCxnSpPr>
              <a:cxnSpLocks/>
              <a:stCxn id="260" idx="6"/>
              <a:endCxn id="269" idx="2"/>
            </p:cNvCxnSpPr>
            <p:nvPr/>
          </p:nvCxnSpPr>
          <p:spPr>
            <a:xfrm>
              <a:off x="5202302" y="4024995"/>
              <a:ext cx="326727" cy="27151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>
              <a:extLst>
                <a:ext uri="{FF2B5EF4-FFF2-40B4-BE49-F238E27FC236}">
                  <a16:creationId xmlns:a16="http://schemas.microsoft.com/office/drawing/2014/main" id="{5125DBDE-321E-4E0E-B148-1B9FADA6BAD3}"/>
                </a:ext>
              </a:extLst>
            </p:cNvPr>
            <p:cNvCxnSpPr>
              <a:cxnSpLocks/>
              <a:stCxn id="261" idx="6"/>
              <a:endCxn id="264" idx="2"/>
            </p:cNvCxnSpPr>
            <p:nvPr/>
          </p:nvCxnSpPr>
          <p:spPr>
            <a:xfrm flipV="1">
              <a:off x="5202302" y="3689299"/>
              <a:ext cx="326727" cy="45713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Arrow Connector 349">
              <a:extLst>
                <a:ext uri="{FF2B5EF4-FFF2-40B4-BE49-F238E27FC236}">
                  <a16:creationId xmlns:a16="http://schemas.microsoft.com/office/drawing/2014/main" id="{919F045A-8CCB-4E96-B072-CD063A9426E4}"/>
                </a:ext>
              </a:extLst>
            </p:cNvPr>
            <p:cNvCxnSpPr>
              <a:cxnSpLocks/>
              <a:stCxn id="261" idx="6"/>
              <a:endCxn id="265" idx="2"/>
            </p:cNvCxnSpPr>
            <p:nvPr/>
          </p:nvCxnSpPr>
          <p:spPr>
            <a:xfrm flipV="1">
              <a:off x="5202302" y="3810742"/>
              <a:ext cx="326727" cy="33569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Arrow Connector 350">
              <a:extLst>
                <a:ext uri="{FF2B5EF4-FFF2-40B4-BE49-F238E27FC236}">
                  <a16:creationId xmlns:a16="http://schemas.microsoft.com/office/drawing/2014/main" id="{F29F9AA7-CC81-47BF-8AB6-970DE02ECDE9}"/>
                </a:ext>
              </a:extLst>
            </p:cNvPr>
            <p:cNvCxnSpPr>
              <a:cxnSpLocks/>
              <a:stCxn id="261" idx="6"/>
              <a:endCxn id="266" idx="2"/>
            </p:cNvCxnSpPr>
            <p:nvPr/>
          </p:nvCxnSpPr>
          <p:spPr>
            <a:xfrm flipV="1">
              <a:off x="5202302" y="3932185"/>
              <a:ext cx="326727" cy="2142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Arrow Connector 351">
              <a:extLst>
                <a:ext uri="{FF2B5EF4-FFF2-40B4-BE49-F238E27FC236}">
                  <a16:creationId xmlns:a16="http://schemas.microsoft.com/office/drawing/2014/main" id="{A49C0ED5-96AE-4FEC-8220-A1CBA52680EF}"/>
                </a:ext>
              </a:extLst>
            </p:cNvPr>
            <p:cNvCxnSpPr>
              <a:cxnSpLocks/>
              <a:stCxn id="261" idx="6"/>
              <a:endCxn id="267" idx="2"/>
            </p:cNvCxnSpPr>
            <p:nvPr/>
          </p:nvCxnSpPr>
          <p:spPr>
            <a:xfrm flipV="1">
              <a:off x="5202302" y="4053628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Arrow Connector 352">
              <a:extLst>
                <a:ext uri="{FF2B5EF4-FFF2-40B4-BE49-F238E27FC236}">
                  <a16:creationId xmlns:a16="http://schemas.microsoft.com/office/drawing/2014/main" id="{BDE02E60-3CD9-4D56-A428-FD824F4FEE6F}"/>
                </a:ext>
              </a:extLst>
            </p:cNvPr>
            <p:cNvCxnSpPr>
              <a:cxnSpLocks/>
              <a:stCxn id="261" idx="6"/>
              <a:endCxn id="268" idx="2"/>
            </p:cNvCxnSpPr>
            <p:nvPr/>
          </p:nvCxnSpPr>
          <p:spPr>
            <a:xfrm>
              <a:off x="5202302" y="4146438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Arrow Connector 353">
              <a:extLst>
                <a:ext uri="{FF2B5EF4-FFF2-40B4-BE49-F238E27FC236}">
                  <a16:creationId xmlns:a16="http://schemas.microsoft.com/office/drawing/2014/main" id="{0D26A57E-09CF-479D-9C30-1FEC603D0F0F}"/>
                </a:ext>
              </a:extLst>
            </p:cNvPr>
            <p:cNvCxnSpPr>
              <a:cxnSpLocks/>
              <a:stCxn id="261" idx="6"/>
              <a:endCxn id="269" idx="2"/>
            </p:cNvCxnSpPr>
            <p:nvPr/>
          </p:nvCxnSpPr>
          <p:spPr>
            <a:xfrm>
              <a:off x="5202302" y="4146438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Arrow Connector 354">
              <a:extLst>
                <a:ext uri="{FF2B5EF4-FFF2-40B4-BE49-F238E27FC236}">
                  <a16:creationId xmlns:a16="http://schemas.microsoft.com/office/drawing/2014/main" id="{D72482B0-7EEA-4318-9FEC-E7C03F08BCE8}"/>
                </a:ext>
              </a:extLst>
            </p:cNvPr>
            <p:cNvCxnSpPr>
              <a:cxnSpLocks/>
              <a:stCxn id="262" idx="6"/>
              <a:endCxn id="264" idx="2"/>
            </p:cNvCxnSpPr>
            <p:nvPr/>
          </p:nvCxnSpPr>
          <p:spPr>
            <a:xfrm flipV="1">
              <a:off x="5202302" y="3689299"/>
              <a:ext cx="326727" cy="57858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Arrow Connector 355">
              <a:extLst>
                <a:ext uri="{FF2B5EF4-FFF2-40B4-BE49-F238E27FC236}">
                  <a16:creationId xmlns:a16="http://schemas.microsoft.com/office/drawing/2014/main" id="{31E988D8-E4EE-4DD8-97E0-61FAB4084363}"/>
                </a:ext>
              </a:extLst>
            </p:cNvPr>
            <p:cNvCxnSpPr>
              <a:cxnSpLocks/>
              <a:stCxn id="262" idx="6"/>
              <a:endCxn id="265" idx="2"/>
            </p:cNvCxnSpPr>
            <p:nvPr/>
          </p:nvCxnSpPr>
          <p:spPr>
            <a:xfrm flipV="1">
              <a:off x="5202302" y="3810742"/>
              <a:ext cx="326727" cy="45713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Arrow Connector 356">
              <a:extLst>
                <a:ext uri="{FF2B5EF4-FFF2-40B4-BE49-F238E27FC236}">
                  <a16:creationId xmlns:a16="http://schemas.microsoft.com/office/drawing/2014/main" id="{8EC2FCA4-FDAD-444F-AB23-50FA76AB3CC7}"/>
                </a:ext>
              </a:extLst>
            </p:cNvPr>
            <p:cNvCxnSpPr>
              <a:cxnSpLocks/>
              <a:stCxn id="262" idx="6"/>
              <a:endCxn id="266" idx="2"/>
            </p:cNvCxnSpPr>
            <p:nvPr/>
          </p:nvCxnSpPr>
          <p:spPr>
            <a:xfrm flipV="1">
              <a:off x="5202302" y="3932185"/>
              <a:ext cx="326727" cy="33569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Arrow Connector 357">
              <a:extLst>
                <a:ext uri="{FF2B5EF4-FFF2-40B4-BE49-F238E27FC236}">
                  <a16:creationId xmlns:a16="http://schemas.microsoft.com/office/drawing/2014/main" id="{B4EAE395-8686-4B05-B748-C58B2C0D990A}"/>
                </a:ext>
              </a:extLst>
            </p:cNvPr>
            <p:cNvCxnSpPr>
              <a:cxnSpLocks/>
              <a:stCxn id="262" idx="6"/>
              <a:endCxn id="267" idx="2"/>
            </p:cNvCxnSpPr>
            <p:nvPr/>
          </p:nvCxnSpPr>
          <p:spPr>
            <a:xfrm flipV="1">
              <a:off x="5202302" y="4053628"/>
              <a:ext cx="326727" cy="2142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Arrow Connector 358">
              <a:extLst>
                <a:ext uri="{FF2B5EF4-FFF2-40B4-BE49-F238E27FC236}">
                  <a16:creationId xmlns:a16="http://schemas.microsoft.com/office/drawing/2014/main" id="{DAA05C0D-F206-4E1C-8B6B-03F896FC50CE}"/>
                </a:ext>
              </a:extLst>
            </p:cNvPr>
            <p:cNvCxnSpPr>
              <a:cxnSpLocks/>
              <a:stCxn id="262" idx="6"/>
              <a:endCxn id="268" idx="2"/>
            </p:cNvCxnSpPr>
            <p:nvPr/>
          </p:nvCxnSpPr>
          <p:spPr>
            <a:xfrm flipV="1">
              <a:off x="5202302" y="4175071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Arrow Connector 359">
              <a:extLst>
                <a:ext uri="{FF2B5EF4-FFF2-40B4-BE49-F238E27FC236}">
                  <a16:creationId xmlns:a16="http://schemas.microsoft.com/office/drawing/2014/main" id="{3233A06A-463F-4FA9-95A4-9CCC6A90C102}"/>
                </a:ext>
              </a:extLst>
            </p:cNvPr>
            <p:cNvCxnSpPr>
              <a:cxnSpLocks/>
              <a:stCxn id="262" idx="6"/>
              <a:endCxn id="269" idx="2"/>
            </p:cNvCxnSpPr>
            <p:nvPr/>
          </p:nvCxnSpPr>
          <p:spPr>
            <a:xfrm>
              <a:off x="5202302" y="4267881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Arrow Connector 360">
              <a:extLst>
                <a:ext uri="{FF2B5EF4-FFF2-40B4-BE49-F238E27FC236}">
                  <a16:creationId xmlns:a16="http://schemas.microsoft.com/office/drawing/2014/main" id="{9AD2C5FA-505B-42B3-8ED2-F20C7DC31409}"/>
                </a:ext>
              </a:extLst>
            </p:cNvPr>
            <p:cNvCxnSpPr>
              <a:cxnSpLocks/>
              <a:stCxn id="263" idx="6"/>
              <a:endCxn id="264" idx="2"/>
            </p:cNvCxnSpPr>
            <p:nvPr/>
          </p:nvCxnSpPr>
          <p:spPr>
            <a:xfrm flipV="1">
              <a:off x="5202302" y="3689299"/>
              <a:ext cx="326727" cy="70002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Arrow Connector 361">
              <a:extLst>
                <a:ext uri="{FF2B5EF4-FFF2-40B4-BE49-F238E27FC236}">
                  <a16:creationId xmlns:a16="http://schemas.microsoft.com/office/drawing/2014/main" id="{90AD29B7-0352-4286-B57E-64B7F24B4C98}"/>
                </a:ext>
              </a:extLst>
            </p:cNvPr>
            <p:cNvCxnSpPr>
              <a:cxnSpLocks/>
              <a:stCxn id="263" idx="6"/>
              <a:endCxn id="265" idx="2"/>
            </p:cNvCxnSpPr>
            <p:nvPr/>
          </p:nvCxnSpPr>
          <p:spPr>
            <a:xfrm flipV="1">
              <a:off x="5202302" y="3810742"/>
              <a:ext cx="326727" cy="57858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Arrow Connector 362">
              <a:extLst>
                <a:ext uri="{FF2B5EF4-FFF2-40B4-BE49-F238E27FC236}">
                  <a16:creationId xmlns:a16="http://schemas.microsoft.com/office/drawing/2014/main" id="{76CB787F-7466-4A9A-9747-18D959F8EAC4}"/>
                </a:ext>
              </a:extLst>
            </p:cNvPr>
            <p:cNvCxnSpPr>
              <a:cxnSpLocks/>
              <a:stCxn id="263" idx="6"/>
              <a:endCxn id="266" idx="2"/>
            </p:cNvCxnSpPr>
            <p:nvPr/>
          </p:nvCxnSpPr>
          <p:spPr>
            <a:xfrm flipV="1">
              <a:off x="5202302" y="3932185"/>
              <a:ext cx="326727" cy="45713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Arrow Connector 363">
              <a:extLst>
                <a:ext uri="{FF2B5EF4-FFF2-40B4-BE49-F238E27FC236}">
                  <a16:creationId xmlns:a16="http://schemas.microsoft.com/office/drawing/2014/main" id="{6B3CAE49-229F-4B68-BDDB-F68165EAD956}"/>
                </a:ext>
              </a:extLst>
            </p:cNvPr>
            <p:cNvCxnSpPr>
              <a:cxnSpLocks/>
              <a:stCxn id="263" idx="6"/>
              <a:endCxn id="267" idx="2"/>
            </p:cNvCxnSpPr>
            <p:nvPr/>
          </p:nvCxnSpPr>
          <p:spPr>
            <a:xfrm flipV="1">
              <a:off x="5202302" y="4053628"/>
              <a:ext cx="326727" cy="33569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Arrow Connector 364">
              <a:extLst>
                <a:ext uri="{FF2B5EF4-FFF2-40B4-BE49-F238E27FC236}">
                  <a16:creationId xmlns:a16="http://schemas.microsoft.com/office/drawing/2014/main" id="{DF285AF9-7185-4C73-9B78-E25CC633A986}"/>
                </a:ext>
              </a:extLst>
            </p:cNvPr>
            <p:cNvCxnSpPr>
              <a:cxnSpLocks/>
              <a:stCxn id="263" idx="6"/>
              <a:endCxn id="268" idx="2"/>
            </p:cNvCxnSpPr>
            <p:nvPr/>
          </p:nvCxnSpPr>
          <p:spPr>
            <a:xfrm flipV="1">
              <a:off x="5202302" y="4175071"/>
              <a:ext cx="326727" cy="2142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Arrow Connector 365">
              <a:extLst>
                <a:ext uri="{FF2B5EF4-FFF2-40B4-BE49-F238E27FC236}">
                  <a16:creationId xmlns:a16="http://schemas.microsoft.com/office/drawing/2014/main" id="{471D62F6-D777-42D8-AE22-E3D9CCB3E5E3}"/>
                </a:ext>
              </a:extLst>
            </p:cNvPr>
            <p:cNvCxnSpPr>
              <a:cxnSpLocks/>
              <a:stCxn id="263" idx="6"/>
              <a:endCxn id="269" idx="2"/>
            </p:cNvCxnSpPr>
            <p:nvPr/>
          </p:nvCxnSpPr>
          <p:spPr>
            <a:xfrm flipV="1">
              <a:off x="5202302" y="4296514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7" name="Arrow: Down 366">
            <a:extLst>
              <a:ext uri="{FF2B5EF4-FFF2-40B4-BE49-F238E27FC236}">
                <a16:creationId xmlns:a16="http://schemas.microsoft.com/office/drawing/2014/main" id="{68628A92-09CE-4F08-ADCE-B08D725221EB}"/>
              </a:ext>
            </a:extLst>
          </p:cNvPr>
          <p:cNvSpPr/>
          <p:nvPr/>
        </p:nvSpPr>
        <p:spPr>
          <a:xfrm>
            <a:off x="3341633" y="3224883"/>
            <a:ext cx="191535" cy="602846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84A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Arrow: Down 367">
            <a:extLst>
              <a:ext uri="{FF2B5EF4-FFF2-40B4-BE49-F238E27FC236}">
                <a16:creationId xmlns:a16="http://schemas.microsoft.com/office/drawing/2014/main" id="{B4FEADBA-12F9-4F64-B3A8-92FECCB102F0}"/>
              </a:ext>
            </a:extLst>
          </p:cNvPr>
          <p:cNvSpPr/>
          <p:nvPr/>
        </p:nvSpPr>
        <p:spPr>
          <a:xfrm>
            <a:off x="4860305" y="3224883"/>
            <a:ext cx="191535" cy="1113261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84A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: Rounded Corners 369">
            <a:extLst>
              <a:ext uri="{FF2B5EF4-FFF2-40B4-BE49-F238E27FC236}">
                <a16:creationId xmlns:a16="http://schemas.microsoft.com/office/drawing/2014/main" id="{1E229E4A-6BD7-41CB-B13D-C270DFE5EFC9}"/>
              </a:ext>
            </a:extLst>
          </p:cNvPr>
          <p:cNvSpPr/>
          <p:nvPr/>
        </p:nvSpPr>
        <p:spPr>
          <a:xfrm>
            <a:off x="3729788" y="4386316"/>
            <a:ext cx="502180" cy="3288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SGE</a:t>
            </a:r>
          </a:p>
        </p:txBody>
      </p:sp>
      <p:sp>
        <p:nvSpPr>
          <p:cNvPr id="371" name="Rectangle: Rounded Corners 370">
            <a:extLst>
              <a:ext uri="{FF2B5EF4-FFF2-40B4-BE49-F238E27FC236}">
                <a16:creationId xmlns:a16="http://schemas.microsoft.com/office/drawing/2014/main" id="{2D2B0318-DF48-4D09-8D97-B171EED82992}"/>
              </a:ext>
            </a:extLst>
          </p:cNvPr>
          <p:cNvSpPr/>
          <p:nvPr/>
        </p:nvSpPr>
        <p:spPr>
          <a:xfrm>
            <a:off x="4767549" y="4386316"/>
            <a:ext cx="631121" cy="3288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MM</a:t>
            </a:r>
          </a:p>
        </p:txBody>
      </p:sp>
      <p:sp>
        <p:nvSpPr>
          <p:cNvPr id="373" name="Rectangle: Rounded Corners 372">
            <a:extLst>
              <a:ext uri="{FF2B5EF4-FFF2-40B4-BE49-F238E27FC236}">
                <a16:creationId xmlns:a16="http://schemas.microsoft.com/office/drawing/2014/main" id="{CE3C5B79-0B3F-442D-B5A4-1C8F884C1624}"/>
              </a:ext>
            </a:extLst>
          </p:cNvPr>
          <p:cNvSpPr/>
          <p:nvPr/>
        </p:nvSpPr>
        <p:spPr>
          <a:xfrm>
            <a:off x="3194207" y="3871278"/>
            <a:ext cx="535581" cy="3288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SGE</a:t>
            </a:r>
          </a:p>
        </p:txBody>
      </p:sp>
      <p:sp>
        <p:nvSpPr>
          <p:cNvPr id="375" name="Rectangle: Rounded Corners 374">
            <a:extLst>
              <a:ext uri="{FF2B5EF4-FFF2-40B4-BE49-F238E27FC236}">
                <a16:creationId xmlns:a16="http://schemas.microsoft.com/office/drawing/2014/main" id="{35FE7BED-09CF-44B0-8EA6-429034ED4CAE}"/>
              </a:ext>
            </a:extLst>
          </p:cNvPr>
          <p:cNvSpPr/>
          <p:nvPr/>
        </p:nvSpPr>
        <p:spPr>
          <a:xfrm>
            <a:off x="4231968" y="3868104"/>
            <a:ext cx="535581" cy="3288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MM</a:t>
            </a:r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id="{BE2391C3-AE94-4115-B75D-8F373F7F15D5}"/>
              </a:ext>
            </a:extLst>
          </p:cNvPr>
          <p:cNvSpPr/>
          <p:nvPr/>
        </p:nvSpPr>
        <p:spPr>
          <a:xfrm>
            <a:off x="3020458" y="3298472"/>
            <a:ext cx="2340163" cy="280203"/>
          </a:xfrm>
          <a:prstGeom prst="rect">
            <a:avLst/>
          </a:prstGeom>
          <a:solidFill>
            <a:schemeClr val="bg1"/>
          </a:solidFill>
          <a:ln w="38100">
            <a:solidFill>
              <a:srgbClr val="A7C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Concurrent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0923743E-17B9-4BF1-B79E-6C0B9F8F6D3A}"/>
              </a:ext>
            </a:extLst>
          </p:cNvPr>
          <p:cNvSpPr txBox="1"/>
          <p:nvPr/>
        </p:nvSpPr>
        <p:spPr>
          <a:xfrm>
            <a:off x="612648" y="1591056"/>
            <a:ext cx="900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 accelerators (e.g. NVIDIA GPUs) support running &gt;1 processes.</a:t>
            </a:r>
          </a:p>
        </p:txBody>
      </p: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02C53080-05F2-4DA5-8CC6-F58A1EA2BFE6}"/>
              </a:ext>
            </a:extLst>
          </p:cNvPr>
          <p:cNvGrpSpPr/>
          <p:nvPr/>
        </p:nvGrpSpPr>
        <p:grpSpPr>
          <a:xfrm>
            <a:off x="452846" y="2268570"/>
            <a:ext cx="1858297" cy="2576178"/>
            <a:chOff x="1724119" y="1257247"/>
            <a:chExt cx="1858297" cy="2576178"/>
          </a:xfrm>
        </p:grpSpPr>
        <p:pic>
          <p:nvPicPr>
            <p:cNvPr id="396" name="图片 99">
              <a:extLst>
                <a:ext uri="{FF2B5EF4-FFF2-40B4-BE49-F238E27FC236}">
                  <a16:creationId xmlns:a16="http://schemas.microsoft.com/office/drawing/2014/main" id="{21F61FEF-3E43-44CC-8065-F5798CB689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t="11188" r="10769" b="11533"/>
            <a:stretch/>
          </p:blipFill>
          <p:spPr>
            <a:xfrm>
              <a:off x="1724119" y="2783589"/>
              <a:ext cx="1858297" cy="1049836"/>
            </a:xfrm>
            <a:prstGeom prst="rect">
              <a:avLst/>
            </a:prstGeom>
          </p:spPr>
        </p:pic>
        <p:sp>
          <p:nvSpPr>
            <p:cNvPr id="398" name="Rectangle: Rounded Corners 397">
              <a:extLst>
                <a:ext uri="{FF2B5EF4-FFF2-40B4-BE49-F238E27FC236}">
                  <a16:creationId xmlns:a16="http://schemas.microsoft.com/office/drawing/2014/main" id="{273D400C-E1C8-43A3-B913-E710196F9C41}"/>
                </a:ext>
              </a:extLst>
            </p:cNvPr>
            <p:cNvSpPr/>
            <p:nvPr/>
          </p:nvSpPr>
          <p:spPr>
            <a:xfrm>
              <a:off x="2223155" y="3171968"/>
              <a:ext cx="1008336" cy="3098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</a:rPr>
                <a:t>GEMM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399" name="Group 398">
              <a:extLst>
                <a:ext uri="{FF2B5EF4-FFF2-40B4-BE49-F238E27FC236}">
                  <a16:creationId xmlns:a16="http://schemas.microsoft.com/office/drawing/2014/main" id="{79C4AE52-8B8F-4EA5-BADF-DA04F50D4986}"/>
                </a:ext>
              </a:extLst>
            </p:cNvPr>
            <p:cNvGrpSpPr/>
            <p:nvPr/>
          </p:nvGrpSpPr>
          <p:grpSpPr>
            <a:xfrm>
              <a:off x="2340496" y="1257247"/>
              <a:ext cx="749669" cy="895821"/>
              <a:chOff x="4825080" y="3516363"/>
              <a:chExt cx="749669" cy="895821"/>
            </a:xfrm>
          </p:grpSpPr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8E122684-7970-4B9F-807B-BCFAFB45C051}"/>
                  </a:ext>
                </a:extLst>
              </p:cNvPr>
              <p:cNvSpPr/>
              <p:nvPr/>
            </p:nvSpPr>
            <p:spPr>
              <a:xfrm>
                <a:off x="4825080" y="3660666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7EF4F2DD-CA99-435B-B029-D709B7B98F6A}"/>
                  </a:ext>
                </a:extLst>
              </p:cNvPr>
              <p:cNvSpPr/>
              <p:nvPr/>
            </p:nvSpPr>
            <p:spPr>
              <a:xfrm>
                <a:off x="4825080" y="378210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9EAC2B8E-64FC-4295-87F8-29E737FFB892}"/>
                  </a:ext>
                </a:extLst>
              </p:cNvPr>
              <p:cNvSpPr/>
              <p:nvPr/>
            </p:nvSpPr>
            <p:spPr>
              <a:xfrm>
                <a:off x="4825080" y="390355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D77143B0-C9E9-45DA-B196-FB783611DBCF}"/>
                  </a:ext>
                </a:extLst>
              </p:cNvPr>
              <p:cNvSpPr/>
              <p:nvPr/>
            </p:nvSpPr>
            <p:spPr>
              <a:xfrm>
                <a:off x="4825080" y="402499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30B07D5E-8472-46FD-AB38-0C7B336D5193}"/>
                  </a:ext>
                </a:extLst>
              </p:cNvPr>
              <p:cNvSpPr/>
              <p:nvPr/>
            </p:nvSpPr>
            <p:spPr>
              <a:xfrm>
                <a:off x="4825080" y="414643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5AB65DF7-CCF7-4672-9513-75240432A813}"/>
                  </a:ext>
                </a:extLst>
              </p:cNvPr>
              <p:cNvSpPr/>
              <p:nvPr/>
            </p:nvSpPr>
            <p:spPr>
              <a:xfrm>
                <a:off x="4825080" y="426788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B497189D-4438-4BEF-B023-F61102007C15}"/>
                  </a:ext>
                </a:extLst>
              </p:cNvPr>
              <p:cNvSpPr/>
              <p:nvPr/>
            </p:nvSpPr>
            <p:spPr>
              <a:xfrm>
                <a:off x="5156582" y="3516363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540FDE94-A110-4113-A2A4-B8F84548D16B}"/>
                  </a:ext>
                </a:extLst>
              </p:cNvPr>
              <p:cNvSpPr/>
              <p:nvPr/>
            </p:nvSpPr>
            <p:spPr>
              <a:xfrm>
                <a:off x="5156582" y="3637806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65FB9D8F-841B-4489-AC60-9905BA083227}"/>
                  </a:ext>
                </a:extLst>
              </p:cNvPr>
              <p:cNvSpPr/>
              <p:nvPr/>
            </p:nvSpPr>
            <p:spPr>
              <a:xfrm>
                <a:off x="5156582" y="375924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8E779ED5-7087-4CE6-AE62-E47D4B1C3F9D}"/>
                  </a:ext>
                </a:extLst>
              </p:cNvPr>
              <p:cNvSpPr/>
              <p:nvPr/>
            </p:nvSpPr>
            <p:spPr>
              <a:xfrm>
                <a:off x="5156582" y="388069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7DBA20DA-5509-4B1B-8579-6E111F213A40}"/>
                  </a:ext>
                </a:extLst>
              </p:cNvPr>
              <p:cNvSpPr/>
              <p:nvPr/>
            </p:nvSpPr>
            <p:spPr>
              <a:xfrm>
                <a:off x="5156582" y="400213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113B722F-F8E2-4230-95F5-9474074A1C35}"/>
                  </a:ext>
                </a:extLst>
              </p:cNvPr>
              <p:cNvSpPr/>
              <p:nvPr/>
            </p:nvSpPr>
            <p:spPr>
              <a:xfrm>
                <a:off x="5156582" y="412357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139B28B2-1001-430A-BE37-A87738348D43}"/>
                  </a:ext>
                </a:extLst>
              </p:cNvPr>
              <p:cNvSpPr/>
              <p:nvPr/>
            </p:nvSpPr>
            <p:spPr>
              <a:xfrm>
                <a:off x="5156582" y="424502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DA552503-D5EA-4E8C-A516-570DF54799E0}"/>
                  </a:ext>
                </a:extLst>
              </p:cNvPr>
              <p:cNvSpPr/>
              <p:nvPr/>
            </p:nvSpPr>
            <p:spPr>
              <a:xfrm>
                <a:off x="5156582" y="4366464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A2E9003B-6C75-4CAE-B834-EF24F5CB2C7A}"/>
                  </a:ext>
                </a:extLst>
              </p:cNvPr>
              <p:cNvSpPr/>
              <p:nvPr/>
            </p:nvSpPr>
            <p:spPr>
              <a:xfrm>
                <a:off x="5529029" y="366643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1D7A1C34-EE4A-450B-9E0C-239ADAB03F96}"/>
                  </a:ext>
                </a:extLst>
              </p:cNvPr>
              <p:cNvSpPr/>
              <p:nvPr/>
            </p:nvSpPr>
            <p:spPr>
              <a:xfrm>
                <a:off x="5529029" y="378788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E6766AA3-DBBA-4FBB-98E2-F99BD3039D7E}"/>
                  </a:ext>
                </a:extLst>
              </p:cNvPr>
              <p:cNvSpPr/>
              <p:nvPr/>
            </p:nvSpPr>
            <p:spPr>
              <a:xfrm>
                <a:off x="5529029" y="390932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004AD174-2E11-4793-BE43-A3B03B683F74}"/>
                  </a:ext>
                </a:extLst>
              </p:cNvPr>
              <p:cNvSpPr/>
              <p:nvPr/>
            </p:nvSpPr>
            <p:spPr>
              <a:xfrm>
                <a:off x="5529029" y="403076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6839C39F-E573-4AF2-858E-73F14C58F6CA}"/>
                  </a:ext>
                </a:extLst>
              </p:cNvPr>
              <p:cNvSpPr/>
              <p:nvPr/>
            </p:nvSpPr>
            <p:spPr>
              <a:xfrm>
                <a:off x="5529029" y="415221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0BBD6DE7-D586-4CE6-932D-0E92FD48AC34}"/>
                  </a:ext>
                </a:extLst>
              </p:cNvPr>
              <p:cNvSpPr/>
              <p:nvPr/>
            </p:nvSpPr>
            <p:spPr>
              <a:xfrm>
                <a:off x="5529029" y="4273654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2" name="Straight Arrow Connector 421">
                <a:extLst>
                  <a:ext uri="{FF2B5EF4-FFF2-40B4-BE49-F238E27FC236}">
                    <a16:creationId xmlns:a16="http://schemas.microsoft.com/office/drawing/2014/main" id="{D24445E8-5A63-49AF-96D9-D16FECF6A1D2}"/>
                  </a:ext>
                </a:extLst>
              </p:cNvPr>
              <p:cNvCxnSpPr>
                <a:cxnSpLocks/>
                <a:stCxn id="402" idx="6"/>
                <a:endCxn id="408" idx="2"/>
              </p:cNvCxnSpPr>
              <p:nvPr/>
            </p:nvCxnSpPr>
            <p:spPr>
              <a:xfrm flipV="1">
                <a:off x="4870800" y="3539223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Arrow Connector 422">
                <a:extLst>
                  <a:ext uri="{FF2B5EF4-FFF2-40B4-BE49-F238E27FC236}">
                    <a16:creationId xmlns:a16="http://schemas.microsoft.com/office/drawing/2014/main" id="{41072504-20F1-4E15-82E6-6513AA09C572}"/>
                  </a:ext>
                </a:extLst>
              </p:cNvPr>
              <p:cNvCxnSpPr>
                <a:cxnSpLocks/>
                <a:stCxn id="402" idx="6"/>
                <a:endCxn id="409" idx="2"/>
              </p:cNvCxnSpPr>
              <p:nvPr/>
            </p:nvCxnSpPr>
            <p:spPr>
              <a:xfrm flipV="1">
                <a:off x="4870800" y="3660666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Arrow Connector 423">
                <a:extLst>
                  <a:ext uri="{FF2B5EF4-FFF2-40B4-BE49-F238E27FC236}">
                    <a16:creationId xmlns:a16="http://schemas.microsoft.com/office/drawing/2014/main" id="{BFE72BDA-1C0E-480D-A9F3-9F55A7013B49}"/>
                  </a:ext>
                </a:extLst>
              </p:cNvPr>
              <p:cNvCxnSpPr>
                <a:cxnSpLocks/>
                <a:stCxn id="403" idx="6"/>
                <a:endCxn id="410" idx="2"/>
              </p:cNvCxnSpPr>
              <p:nvPr/>
            </p:nvCxnSpPr>
            <p:spPr>
              <a:xfrm flipV="1">
                <a:off x="4870800" y="3782109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Arrow Connector 424">
                <a:extLst>
                  <a:ext uri="{FF2B5EF4-FFF2-40B4-BE49-F238E27FC236}">
                    <a16:creationId xmlns:a16="http://schemas.microsoft.com/office/drawing/2014/main" id="{6B095CED-A032-4902-83C4-4A9CACCA6059}"/>
                  </a:ext>
                </a:extLst>
              </p:cNvPr>
              <p:cNvCxnSpPr>
                <a:cxnSpLocks/>
                <a:stCxn id="402" idx="6"/>
                <a:endCxn id="410" idx="2"/>
              </p:cNvCxnSpPr>
              <p:nvPr/>
            </p:nvCxnSpPr>
            <p:spPr>
              <a:xfrm>
                <a:off x="4870800" y="3683526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Arrow Connector 425">
                <a:extLst>
                  <a:ext uri="{FF2B5EF4-FFF2-40B4-BE49-F238E27FC236}">
                    <a16:creationId xmlns:a16="http://schemas.microsoft.com/office/drawing/2014/main" id="{F3235696-2A90-4868-9DAD-FD991F679F18}"/>
                  </a:ext>
                </a:extLst>
              </p:cNvPr>
              <p:cNvCxnSpPr>
                <a:cxnSpLocks/>
                <a:stCxn id="403" idx="6"/>
                <a:endCxn id="408" idx="2"/>
              </p:cNvCxnSpPr>
              <p:nvPr/>
            </p:nvCxnSpPr>
            <p:spPr>
              <a:xfrm flipV="1">
                <a:off x="4870800" y="3539223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Arrow Connector 426">
                <a:extLst>
                  <a:ext uri="{FF2B5EF4-FFF2-40B4-BE49-F238E27FC236}">
                    <a16:creationId xmlns:a16="http://schemas.microsoft.com/office/drawing/2014/main" id="{DF30E037-CCA8-4F7C-9713-0C671009CFDF}"/>
                  </a:ext>
                </a:extLst>
              </p:cNvPr>
              <p:cNvCxnSpPr>
                <a:cxnSpLocks/>
                <a:stCxn id="403" idx="6"/>
                <a:endCxn id="409" idx="2"/>
              </p:cNvCxnSpPr>
              <p:nvPr/>
            </p:nvCxnSpPr>
            <p:spPr>
              <a:xfrm flipV="1">
                <a:off x="4870800" y="3660666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Arrow Connector 427">
                <a:extLst>
                  <a:ext uri="{FF2B5EF4-FFF2-40B4-BE49-F238E27FC236}">
                    <a16:creationId xmlns:a16="http://schemas.microsoft.com/office/drawing/2014/main" id="{B7CDEC73-7BA9-40FA-966B-2786E0661BB1}"/>
                  </a:ext>
                </a:extLst>
              </p:cNvPr>
              <p:cNvCxnSpPr>
                <a:cxnSpLocks/>
                <a:stCxn id="402" idx="6"/>
                <a:endCxn id="411" idx="2"/>
              </p:cNvCxnSpPr>
              <p:nvPr/>
            </p:nvCxnSpPr>
            <p:spPr>
              <a:xfrm>
                <a:off x="4870800" y="3683526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Arrow Connector 428">
                <a:extLst>
                  <a:ext uri="{FF2B5EF4-FFF2-40B4-BE49-F238E27FC236}">
                    <a16:creationId xmlns:a16="http://schemas.microsoft.com/office/drawing/2014/main" id="{DFE71983-6DA2-4AA7-8516-AA6FE7038DEB}"/>
                  </a:ext>
                </a:extLst>
              </p:cNvPr>
              <p:cNvCxnSpPr>
                <a:cxnSpLocks/>
                <a:stCxn id="402" idx="6"/>
                <a:endCxn id="412" idx="2"/>
              </p:cNvCxnSpPr>
              <p:nvPr/>
            </p:nvCxnSpPr>
            <p:spPr>
              <a:xfrm>
                <a:off x="4870800" y="3683526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Arrow Connector 429">
                <a:extLst>
                  <a:ext uri="{FF2B5EF4-FFF2-40B4-BE49-F238E27FC236}">
                    <a16:creationId xmlns:a16="http://schemas.microsoft.com/office/drawing/2014/main" id="{7D017AE7-597C-4FBC-B617-88011C281EBC}"/>
                  </a:ext>
                </a:extLst>
              </p:cNvPr>
              <p:cNvCxnSpPr>
                <a:cxnSpLocks/>
                <a:stCxn id="402" idx="6"/>
                <a:endCxn id="413" idx="2"/>
              </p:cNvCxnSpPr>
              <p:nvPr/>
            </p:nvCxnSpPr>
            <p:spPr>
              <a:xfrm>
                <a:off x="4870800" y="3683526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Arrow Connector 430">
                <a:extLst>
                  <a:ext uri="{FF2B5EF4-FFF2-40B4-BE49-F238E27FC236}">
                    <a16:creationId xmlns:a16="http://schemas.microsoft.com/office/drawing/2014/main" id="{0F8DCA9E-1651-46A9-AF14-17022A5B1FFF}"/>
                  </a:ext>
                </a:extLst>
              </p:cNvPr>
              <p:cNvCxnSpPr>
                <a:cxnSpLocks/>
                <a:stCxn id="402" idx="6"/>
                <a:endCxn id="414" idx="2"/>
              </p:cNvCxnSpPr>
              <p:nvPr/>
            </p:nvCxnSpPr>
            <p:spPr>
              <a:xfrm>
                <a:off x="4870800" y="3683526"/>
                <a:ext cx="285782" cy="58435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Arrow Connector 431">
                <a:extLst>
                  <a:ext uri="{FF2B5EF4-FFF2-40B4-BE49-F238E27FC236}">
                    <a16:creationId xmlns:a16="http://schemas.microsoft.com/office/drawing/2014/main" id="{D6A7B4FE-E761-49AF-9B68-C132E1CF5500}"/>
                  </a:ext>
                </a:extLst>
              </p:cNvPr>
              <p:cNvCxnSpPr>
                <a:cxnSpLocks/>
                <a:stCxn id="402" idx="6"/>
                <a:endCxn id="415" idx="2"/>
              </p:cNvCxnSpPr>
              <p:nvPr/>
            </p:nvCxnSpPr>
            <p:spPr>
              <a:xfrm>
                <a:off x="4870800" y="3683526"/>
                <a:ext cx="285782" cy="70579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Arrow Connector 432">
                <a:extLst>
                  <a:ext uri="{FF2B5EF4-FFF2-40B4-BE49-F238E27FC236}">
                    <a16:creationId xmlns:a16="http://schemas.microsoft.com/office/drawing/2014/main" id="{F54166FC-8787-41A6-86AB-C45C572A8BDB}"/>
                  </a:ext>
                </a:extLst>
              </p:cNvPr>
              <p:cNvCxnSpPr>
                <a:cxnSpLocks/>
                <a:stCxn id="403" idx="6"/>
                <a:endCxn id="411" idx="2"/>
              </p:cNvCxnSpPr>
              <p:nvPr/>
            </p:nvCxnSpPr>
            <p:spPr>
              <a:xfrm>
                <a:off x="4870800" y="3804969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Arrow Connector 433">
                <a:extLst>
                  <a:ext uri="{FF2B5EF4-FFF2-40B4-BE49-F238E27FC236}">
                    <a16:creationId xmlns:a16="http://schemas.microsoft.com/office/drawing/2014/main" id="{8C04CC21-E584-47CF-806E-D1C7D1295EE6}"/>
                  </a:ext>
                </a:extLst>
              </p:cNvPr>
              <p:cNvCxnSpPr>
                <a:cxnSpLocks/>
                <a:stCxn id="403" idx="6"/>
                <a:endCxn id="412" idx="2"/>
              </p:cNvCxnSpPr>
              <p:nvPr/>
            </p:nvCxnSpPr>
            <p:spPr>
              <a:xfrm>
                <a:off x="4870800" y="3804969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Arrow Connector 434">
                <a:extLst>
                  <a:ext uri="{FF2B5EF4-FFF2-40B4-BE49-F238E27FC236}">
                    <a16:creationId xmlns:a16="http://schemas.microsoft.com/office/drawing/2014/main" id="{6A46D6C5-A488-4CA9-B475-44F72149E11A}"/>
                  </a:ext>
                </a:extLst>
              </p:cNvPr>
              <p:cNvCxnSpPr>
                <a:cxnSpLocks/>
                <a:stCxn id="403" idx="6"/>
                <a:endCxn id="413" idx="2"/>
              </p:cNvCxnSpPr>
              <p:nvPr/>
            </p:nvCxnSpPr>
            <p:spPr>
              <a:xfrm>
                <a:off x="4870800" y="3804969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Arrow Connector 435">
                <a:extLst>
                  <a:ext uri="{FF2B5EF4-FFF2-40B4-BE49-F238E27FC236}">
                    <a16:creationId xmlns:a16="http://schemas.microsoft.com/office/drawing/2014/main" id="{76A4448B-236E-4B7E-ACEB-D215010555E9}"/>
                  </a:ext>
                </a:extLst>
              </p:cNvPr>
              <p:cNvCxnSpPr>
                <a:cxnSpLocks/>
                <a:stCxn id="403" idx="6"/>
                <a:endCxn id="414" idx="2"/>
              </p:cNvCxnSpPr>
              <p:nvPr/>
            </p:nvCxnSpPr>
            <p:spPr>
              <a:xfrm>
                <a:off x="4870800" y="3804969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Arrow Connector 436">
                <a:extLst>
                  <a:ext uri="{FF2B5EF4-FFF2-40B4-BE49-F238E27FC236}">
                    <a16:creationId xmlns:a16="http://schemas.microsoft.com/office/drawing/2014/main" id="{557B73CC-E011-4989-AAD2-234F5F350C19}"/>
                  </a:ext>
                </a:extLst>
              </p:cNvPr>
              <p:cNvCxnSpPr>
                <a:cxnSpLocks/>
                <a:stCxn id="403" idx="6"/>
                <a:endCxn id="415" idx="2"/>
              </p:cNvCxnSpPr>
              <p:nvPr/>
            </p:nvCxnSpPr>
            <p:spPr>
              <a:xfrm>
                <a:off x="4870800" y="3804969"/>
                <a:ext cx="285782" cy="58435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Arrow Connector 437">
                <a:extLst>
                  <a:ext uri="{FF2B5EF4-FFF2-40B4-BE49-F238E27FC236}">
                    <a16:creationId xmlns:a16="http://schemas.microsoft.com/office/drawing/2014/main" id="{21AB84EF-5B4C-4C7F-A93C-B0B261C632AB}"/>
                  </a:ext>
                </a:extLst>
              </p:cNvPr>
              <p:cNvCxnSpPr>
                <a:cxnSpLocks/>
                <a:stCxn id="404" idx="6"/>
                <a:endCxn id="408" idx="2"/>
              </p:cNvCxnSpPr>
              <p:nvPr/>
            </p:nvCxnSpPr>
            <p:spPr>
              <a:xfrm flipV="1">
                <a:off x="4870800" y="3539223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Arrow Connector 438">
                <a:extLst>
                  <a:ext uri="{FF2B5EF4-FFF2-40B4-BE49-F238E27FC236}">
                    <a16:creationId xmlns:a16="http://schemas.microsoft.com/office/drawing/2014/main" id="{A96C8BE5-2ECA-4454-AE6A-ED4A5F4EF618}"/>
                  </a:ext>
                </a:extLst>
              </p:cNvPr>
              <p:cNvCxnSpPr>
                <a:cxnSpLocks/>
                <a:stCxn id="404" idx="6"/>
                <a:endCxn id="409" idx="2"/>
              </p:cNvCxnSpPr>
              <p:nvPr/>
            </p:nvCxnSpPr>
            <p:spPr>
              <a:xfrm flipV="1">
                <a:off x="4870800" y="3660666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Arrow Connector 439">
                <a:extLst>
                  <a:ext uri="{FF2B5EF4-FFF2-40B4-BE49-F238E27FC236}">
                    <a16:creationId xmlns:a16="http://schemas.microsoft.com/office/drawing/2014/main" id="{4CA8EFEA-22E4-42AA-8090-0C548DF225FD}"/>
                  </a:ext>
                </a:extLst>
              </p:cNvPr>
              <p:cNvCxnSpPr>
                <a:cxnSpLocks/>
                <a:stCxn id="404" idx="6"/>
                <a:endCxn id="410" idx="2"/>
              </p:cNvCxnSpPr>
              <p:nvPr/>
            </p:nvCxnSpPr>
            <p:spPr>
              <a:xfrm flipV="1">
                <a:off x="4870800" y="3782109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Arrow Connector 440">
                <a:extLst>
                  <a:ext uri="{FF2B5EF4-FFF2-40B4-BE49-F238E27FC236}">
                    <a16:creationId xmlns:a16="http://schemas.microsoft.com/office/drawing/2014/main" id="{80DFC49F-1D5B-40B6-BBDA-FEFD7C52AC86}"/>
                  </a:ext>
                </a:extLst>
              </p:cNvPr>
              <p:cNvCxnSpPr>
                <a:cxnSpLocks/>
                <a:stCxn id="404" idx="6"/>
                <a:endCxn id="411" idx="2"/>
              </p:cNvCxnSpPr>
              <p:nvPr/>
            </p:nvCxnSpPr>
            <p:spPr>
              <a:xfrm flipV="1">
                <a:off x="4870800" y="3903552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Arrow Connector 441">
                <a:extLst>
                  <a:ext uri="{FF2B5EF4-FFF2-40B4-BE49-F238E27FC236}">
                    <a16:creationId xmlns:a16="http://schemas.microsoft.com/office/drawing/2014/main" id="{012C16DD-BC23-4EF1-8AE7-8D601AA590F9}"/>
                  </a:ext>
                </a:extLst>
              </p:cNvPr>
              <p:cNvCxnSpPr>
                <a:cxnSpLocks/>
                <a:stCxn id="404" idx="6"/>
                <a:endCxn id="412" idx="2"/>
              </p:cNvCxnSpPr>
              <p:nvPr/>
            </p:nvCxnSpPr>
            <p:spPr>
              <a:xfrm>
                <a:off x="4870800" y="3926412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Arrow Connector 442">
                <a:extLst>
                  <a:ext uri="{FF2B5EF4-FFF2-40B4-BE49-F238E27FC236}">
                    <a16:creationId xmlns:a16="http://schemas.microsoft.com/office/drawing/2014/main" id="{B4DFB0F1-3883-42F7-A7BC-9A4CA3566CF5}"/>
                  </a:ext>
                </a:extLst>
              </p:cNvPr>
              <p:cNvCxnSpPr>
                <a:cxnSpLocks/>
                <a:stCxn id="404" idx="6"/>
                <a:endCxn id="413" idx="2"/>
              </p:cNvCxnSpPr>
              <p:nvPr/>
            </p:nvCxnSpPr>
            <p:spPr>
              <a:xfrm>
                <a:off x="4870800" y="3926412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Arrow Connector 443">
                <a:extLst>
                  <a:ext uri="{FF2B5EF4-FFF2-40B4-BE49-F238E27FC236}">
                    <a16:creationId xmlns:a16="http://schemas.microsoft.com/office/drawing/2014/main" id="{AEFA54A1-69F7-4E62-9D24-8EA085C283E8}"/>
                  </a:ext>
                </a:extLst>
              </p:cNvPr>
              <p:cNvCxnSpPr>
                <a:cxnSpLocks/>
                <a:stCxn id="404" idx="6"/>
                <a:endCxn id="414" idx="2"/>
              </p:cNvCxnSpPr>
              <p:nvPr/>
            </p:nvCxnSpPr>
            <p:spPr>
              <a:xfrm>
                <a:off x="4870800" y="3926412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Arrow Connector 444">
                <a:extLst>
                  <a:ext uri="{FF2B5EF4-FFF2-40B4-BE49-F238E27FC236}">
                    <a16:creationId xmlns:a16="http://schemas.microsoft.com/office/drawing/2014/main" id="{5BF739B1-C0E2-4084-A9D4-8DD456165ADF}"/>
                  </a:ext>
                </a:extLst>
              </p:cNvPr>
              <p:cNvCxnSpPr>
                <a:cxnSpLocks/>
                <a:stCxn id="404" idx="6"/>
                <a:endCxn id="415" idx="2"/>
              </p:cNvCxnSpPr>
              <p:nvPr/>
            </p:nvCxnSpPr>
            <p:spPr>
              <a:xfrm>
                <a:off x="4870800" y="3926412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Arrow Connector 445">
                <a:extLst>
                  <a:ext uri="{FF2B5EF4-FFF2-40B4-BE49-F238E27FC236}">
                    <a16:creationId xmlns:a16="http://schemas.microsoft.com/office/drawing/2014/main" id="{BAB8FCD4-B657-426B-ABD8-DF66F3B98211}"/>
                  </a:ext>
                </a:extLst>
              </p:cNvPr>
              <p:cNvCxnSpPr>
                <a:cxnSpLocks/>
                <a:stCxn id="405" idx="6"/>
                <a:endCxn id="408" idx="2"/>
              </p:cNvCxnSpPr>
              <p:nvPr/>
            </p:nvCxnSpPr>
            <p:spPr>
              <a:xfrm flipV="1">
                <a:off x="4870800" y="3539223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Arrow Connector 446">
                <a:extLst>
                  <a:ext uri="{FF2B5EF4-FFF2-40B4-BE49-F238E27FC236}">
                    <a16:creationId xmlns:a16="http://schemas.microsoft.com/office/drawing/2014/main" id="{60675FBB-1E46-48E6-B77E-FE658B31C8BF}"/>
                  </a:ext>
                </a:extLst>
              </p:cNvPr>
              <p:cNvCxnSpPr>
                <a:cxnSpLocks/>
                <a:stCxn id="405" idx="6"/>
                <a:endCxn id="409" idx="2"/>
              </p:cNvCxnSpPr>
              <p:nvPr/>
            </p:nvCxnSpPr>
            <p:spPr>
              <a:xfrm flipV="1">
                <a:off x="4870800" y="3660666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Arrow Connector 447">
                <a:extLst>
                  <a:ext uri="{FF2B5EF4-FFF2-40B4-BE49-F238E27FC236}">
                    <a16:creationId xmlns:a16="http://schemas.microsoft.com/office/drawing/2014/main" id="{A9DDABC5-C623-4FBE-A191-4BC8790F1C3D}"/>
                  </a:ext>
                </a:extLst>
              </p:cNvPr>
              <p:cNvCxnSpPr>
                <a:cxnSpLocks/>
                <a:stCxn id="405" idx="6"/>
                <a:endCxn id="410" idx="2"/>
              </p:cNvCxnSpPr>
              <p:nvPr/>
            </p:nvCxnSpPr>
            <p:spPr>
              <a:xfrm flipV="1">
                <a:off x="4870800" y="3782109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Arrow Connector 448">
                <a:extLst>
                  <a:ext uri="{FF2B5EF4-FFF2-40B4-BE49-F238E27FC236}">
                    <a16:creationId xmlns:a16="http://schemas.microsoft.com/office/drawing/2014/main" id="{899BD817-1C8C-4C35-B41F-787FEB621C3E}"/>
                  </a:ext>
                </a:extLst>
              </p:cNvPr>
              <p:cNvCxnSpPr>
                <a:cxnSpLocks/>
                <a:stCxn id="405" idx="6"/>
                <a:endCxn id="411" idx="2"/>
              </p:cNvCxnSpPr>
              <p:nvPr/>
            </p:nvCxnSpPr>
            <p:spPr>
              <a:xfrm flipV="1">
                <a:off x="4870800" y="3903552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Arrow Connector 449">
                <a:extLst>
                  <a:ext uri="{FF2B5EF4-FFF2-40B4-BE49-F238E27FC236}">
                    <a16:creationId xmlns:a16="http://schemas.microsoft.com/office/drawing/2014/main" id="{B4FCE3D7-B9E7-4AA9-A9D6-9EA6A7C4E395}"/>
                  </a:ext>
                </a:extLst>
              </p:cNvPr>
              <p:cNvCxnSpPr>
                <a:cxnSpLocks/>
                <a:stCxn id="405" idx="6"/>
                <a:endCxn id="412" idx="2"/>
              </p:cNvCxnSpPr>
              <p:nvPr/>
            </p:nvCxnSpPr>
            <p:spPr>
              <a:xfrm flipV="1">
                <a:off x="4870800" y="4024995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Arrow Connector 450">
                <a:extLst>
                  <a:ext uri="{FF2B5EF4-FFF2-40B4-BE49-F238E27FC236}">
                    <a16:creationId xmlns:a16="http://schemas.microsoft.com/office/drawing/2014/main" id="{98127CDD-C33B-47B2-9767-91A3E32BD690}"/>
                  </a:ext>
                </a:extLst>
              </p:cNvPr>
              <p:cNvCxnSpPr>
                <a:cxnSpLocks/>
                <a:stCxn id="405" idx="6"/>
                <a:endCxn id="413" idx="2"/>
              </p:cNvCxnSpPr>
              <p:nvPr/>
            </p:nvCxnSpPr>
            <p:spPr>
              <a:xfrm>
                <a:off x="4870800" y="4047855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Straight Arrow Connector 451">
                <a:extLst>
                  <a:ext uri="{FF2B5EF4-FFF2-40B4-BE49-F238E27FC236}">
                    <a16:creationId xmlns:a16="http://schemas.microsoft.com/office/drawing/2014/main" id="{A43B0E22-A1D9-434C-B1B4-D402570F0E22}"/>
                  </a:ext>
                </a:extLst>
              </p:cNvPr>
              <p:cNvCxnSpPr>
                <a:cxnSpLocks/>
                <a:stCxn id="405" idx="6"/>
                <a:endCxn id="414" idx="2"/>
              </p:cNvCxnSpPr>
              <p:nvPr/>
            </p:nvCxnSpPr>
            <p:spPr>
              <a:xfrm>
                <a:off x="4870800" y="4047855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Arrow Connector 452">
                <a:extLst>
                  <a:ext uri="{FF2B5EF4-FFF2-40B4-BE49-F238E27FC236}">
                    <a16:creationId xmlns:a16="http://schemas.microsoft.com/office/drawing/2014/main" id="{09CA7D8F-A3CA-4BE1-8D1F-CF537063579C}"/>
                  </a:ext>
                </a:extLst>
              </p:cNvPr>
              <p:cNvCxnSpPr>
                <a:cxnSpLocks/>
                <a:stCxn id="405" idx="6"/>
                <a:endCxn id="415" idx="2"/>
              </p:cNvCxnSpPr>
              <p:nvPr/>
            </p:nvCxnSpPr>
            <p:spPr>
              <a:xfrm>
                <a:off x="4870800" y="4047855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Arrow Connector 453">
                <a:extLst>
                  <a:ext uri="{FF2B5EF4-FFF2-40B4-BE49-F238E27FC236}">
                    <a16:creationId xmlns:a16="http://schemas.microsoft.com/office/drawing/2014/main" id="{09EFF733-1EA2-4454-8645-FEA9C177120A}"/>
                  </a:ext>
                </a:extLst>
              </p:cNvPr>
              <p:cNvCxnSpPr>
                <a:cxnSpLocks/>
                <a:stCxn id="406" idx="6"/>
                <a:endCxn id="408" idx="2"/>
              </p:cNvCxnSpPr>
              <p:nvPr/>
            </p:nvCxnSpPr>
            <p:spPr>
              <a:xfrm flipV="1">
                <a:off x="4870800" y="3539223"/>
                <a:ext cx="285782" cy="63007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Arrow Connector 454">
                <a:extLst>
                  <a:ext uri="{FF2B5EF4-FFF2-40B4-BE49-F238E27FC236}">
                    <a16:creationId xmlns:a16="http://schemas.microsoft.com/office/drawing/2014/main" id="{7D79C855-8A29-4BF9-8B0A-18EF355F1B5E}"/>
                  </a:ext>
                </a:extLst>
              </p:cNvPr>
              <p:cNvCxnSpPr>
                <a:cxnSpLocks/>
                <a:stCxn id="406" idx="6"/>
                <a:endCxn id="409" idx="2"/>
              </p:cNvCxnSpPr>
              <p:nvPr/>
            </p:nvCxnSpPr>
            <p:spPr>
              <a:xfrm flipV="1">
                <a:off x="4870800" y="3660666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Arrow Connector 455">
                <a:extLst>
                  <a:ext uri="{FF2B5EF4-FFF2-40B4-BE49-F238E27FC236}">
                    <a16:creationId xmlns:a16="http://schemas.microsoft.com/office/drawing/2014/main" id="{08793F3E-8633-4165-8588-D0582FD851E3}"/>
                  </a:ext>
                </a:extLst>
              </p:cNvPr>
              <p:cNvCxnSpPr>
                <a:cxnSpLocks/>
                <a:stCxn id="406" idx="6"/>
                <a:endCxn id="410" idx="2"/>
              </p:cNvCxnSpPr>
              <p:nvPr/>
            </p:nvCxnSpPr>
            <p:spPr>
              <a:xfrm flipV="1">
                <a:off x="4870800" y="3782109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Arrow Connector 456">
                <a:extLst>
                  <a:ext uri="{FF2B5EF4-FFF2-40B4-BE49-F238E27FC236}">
                    <a16:creationId xmlns:a16="http://schemas.microsoft.com/office/drawing/2014/main" id="{303102EE-CE14-4B93-AE9C-3276FC7BD5B6}"/>
                  </a:ext>
                </a:extLst>
              </p:cNvPr>
              <p:cNvCxnSpPr>
                <a:cxnSpLocks/>
                <a:stCxn id="406" idx="6"/>
                <a:endCxn id="411" idx="2"/>
              </p:cNvCxnSpPr>
              <p:nvPr/>
            </p:nvCxnSpPr>
            <p:spPr>
              <a:xfrm flipV="1">
                <a:off x="4870800" y="3903552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Arrow Connector 457">
                <a:extLst>
                  <a:ext uri="{FF2B5EF4-FFF2-40B4-BE49-F238E27FC236}">
                    <a16:creationId xmlns:a16="http://schemas.microsoft.com/office/drawing/2014/main" id="{65C42995-830B-403D-822A-A502E0D0E826}"/>
                  </a:ext>
                </a:extLst>
              </p:cNvPr>
              <p:cNvCxnSpPr>
                <a:cxnSpLocks/>
                <a:stCxn id="406" idx="6"/>
                <a:endCxn id="412" idx="2"/>
              </p:cNvCxnSpPr>
              <p:nvPr/>
            </p:nvCxnSpPr>
            <p:spPr>
              <a:xfrm flipV="1">
                <a:off x="4870800" y="4024995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Arrow Connector 458">
                <a:extLst>
                  <a:ext uri="{FF2B5EF4-FFF2-40B4-BE49-F238E27FC236}">
                    <a16:creationId xmlns:a16="http://schemas.microsoft.com/office/drawing/2014/main" id="{0485F439-127C-4190-8768-66016C75873A}"/>
                  </a:ext>
                </a:extLst>
              </p:cNvPr>
              <p:cNvCxnSpPr>
                <a:cxnSpLocks/>
                <a:stCxn id="406" idx="6"/>
                <a:endCxn id="413" idx="2"/>
              </p:cNvCxnSpPr>
              <p:nvPr/>
            </p:nvCxnSpPr>
            <p:spPr>
              <a:xfrm flipV="1">
                <a:off x="4870800" y="4146438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Arrow Connector 459">
                <a:extLst>
                  <a:ext uri="{FF2B5EF4-FFF2-40B4-BE49-F238E27FC236}">
                    <a16:creationId xmlns:a16="http://schemas.microsoft.com/office/drawing/2014/main" id="{926656C3-AED1-4978-BDA7-007EF5ACBDB6}"/>
                  </a:ext>
                </a:extLst>
              </p:cNvPr>
              <p:cNvCxnSpPr>
                <a:cxnSpLocks/>
                <a:stCxn id="406" idx="6"/>
                <a:endCxn id="414" idx="2"/>
              </p:cNvCxnSpPr>
              <p:nvPr/>
            </p:nvCxnSpPr>
            <p:spPr>
              <a:xfrm>
                <a:off x="4870800" y="4169298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Arrow Connector 460">
                <a:extLst>
                  <a:ext uri="{FF2B5EF4-FFF2-40B4-BE49-F238E27FC236}">
                    <a16:creationId xmlns:a16="http://schemas.microsoft.com/office/drawing/2014/main" id="{2DFFB8CE-7B8E-4CDD-9973-7A63554AC169}"/>
                  </a:ext>
                </a:extLst>
              </p:cNvPr>
              <p:cNvCxnSpPr>
                <a:cxnSpLocks/>
                <a:stCxn id="406" idx="6"/>
                <a:endCxn id="415" idx="2"/>
              </p:cNvCxnSpPr>
              <p:nvPr/>
            </p:nvCxnSpPr>
            <p:spPr>
              <a:xfrm>
                <a:off x="4870800" y="4169298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Arrow Connector 461">
                <a:extLst>
                  <a:ext uri="{FF2B5EF4-FFF2-40B4-BE49-F238E27FC236}">
                    <a16:creationId xmlns:a16="http://schemas.microsoft.com/office/drawing/2014/main" id="{94C363CA-32E6-46EF-A8E8-6F77F21418DB}"/>
                  </a:ext>
                </a:extLst>
              </p:cNvPr>
              <p:cNvCxnSpPr>
                <a:cxnSpLocks/>
                <a:stCxn id="407" idx="6"/>
                <a:endCxn id="408" idx="2"/>
              </p:cNvCxnSpPr>
              <p:nvPr/>
            </p:nvCxnSpPr>
            <p:spPr>
              <a:xfrm flipV="1">
                <a:off x="4870800" y="3539223"/>
                <a:ext cx="285782" cy="75151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Arrow Connector 462">
                <a:extLst>
                  <a:ext uri="{FF2B5EF4-FFF2-40B4-BE49-F238E27FC236}">
                    <a16:creationId xmlns:a16="http://schemas.microsoft.com/office/drawing/2014/main" id="{A88EF930-646C-4D4A-A136-AFFE6FF6712D}"/>
                  </a:ext>
                </a:extLst>
              </p:cNvPr>
              <p:cNvCxnSpPr>
                <a:cxnSpLocks/>
                <a:stCxn id="407" idx="6"/>
                <a:endCxn id="409" idx="2"/>
              </p:cNvCxnSpPr>
              <p:nvPr/>
            </p:nvCxnSpPr>
            <p:spPr>
              <a:xfrm flipV="1">
                <a:off x="4870800" y="3660666"/>
                <a:ext cx="285782" cy="63007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Arrow Connector 463">
                <a:extLst>
                  <a:ext uri="{FF2B5EF4-FFF2-40B4-BE49-F238E27FC236}">
                    <a16:creationId xmlns:a16="http://schemas.microsoft.com/office/drawing/2014/main" id="{0BF3A26E-57D6-410E-8311-586FB2E99FEB}"/>
                  </a:ext>
                </a:extLst>
              </p:cNvPr>
              <p:cNvCxnSpPr>
                <a:cxnSpLocks/>
                <a:stCxn id="407" idx="6"/>
                <a:endCxn id="410" idx="2"/>
              </p:cNvCxnSpPr>
              <p:nvPr/>
            </p:nvCxnSpPr>
            <p:spPr>
              <a:xfrm flipV="1">
                <a:off x="4870800" y="3782109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Arrow Connector 464">
                <a:extLst>
                  <a:ext uri="{FF2B5EF4-FFF2-40B4-BE49-F238E27FC236}">
                    <a16:creationId xmlns:a16="http://schemas.microsoft.com/office/drawing/2014/main" id="{3FF857FC-ACF4-48D9-94BE-148079E8EC4F}"/>
                  </a:ext>
                </a:extLst>
              </p:cNvPr>
              <p:cNvCxnSpPr>
                <a:cxnSpLocks/>
                <a:stCxn id="407" idx="6"/>
                <a:endCxn id="411" idx="2"/>
              </p:cNvCxnSpPr>
              <p:nvPr/>
            </p:nvCxnSpPr>
            <p:spPr>
              <a:xfrm flipV="1">
                <a:off x="4870800" y="3903552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Arrow Connector 465">
                <a:extLst>
                  <a:ext uri="{FF2B5EF4-FFF2-40B4-BE49-F238E27FC236}">
                    <a16:creationId xmlns:a16="http://schemas.microsoft.com/office/drawing/2014/main" id="{4E458D91-BAC7-4C67-99CC-1A01AC9333F3}"/>
                  </a:ext>
                </a:extLst>
              </p:cNvPr>
              <p:cNvCxnSpPr>
                <a:cxnSpLocks/>
                <a:stCxn id="407" idx="6"/>
                <a:endCxn id="412" idx="2"/>
              </p:cNvCxnSpPr>
              <p:nvPr/>
            </p:nvCxnSpPr>
            <p:spPr>
              <a:xfrm flipV="1">
                <a:off x="4870800" y="4024995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Arrow Connector 466">
                <a:extLst>
                  <a:ext uri="{FF2B5EF4-FFF2-40B4-BE49-F238E27FC236}">
                    <a16:creationId xmlns:a16="http://schemas.microsoft.com/office/drawing/2014/main" id="{235F5DB8-AFE2-4B60-AF6C-690F46ADCAA3}"/>
                  </a:ext>
                </a:extLst>
              </p:cNvPr>
              <p:cNvCxnSpPr>
                <a:cxnSpLocks/>
                <a:stCxn id="407" idx="6"/>
                <a:endCxn id="413" idx="2"/>
              </p:cNvCxnSpPr>
              <p:nvPr/>
            </p:nvCxnSpPr>
            <p:spPr>
              <a:xfrm flipV="1">
                <a:off x="4870800" y="4146438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Arrow Connector 467">
                <a:extLst>
                  <a:ext uri="{FF2B5EF4-FFF2-40B4-BE49-F238E27FC236}">
                    <a16:creationId xmlns:a16="http://schemas.microsoft.com/office/drawing/2014/main" id="{21AF1BA0-F62F-4FB7-B223-9DCEEDEC2F43}"/>
                  </a:ext>
                </a:extLst>
              </p:cNvPr>
              <p:cNvCxnSpPr>
                <a:cxnSpLocks/>
                <a:stCxn id="407" idx="6"/>
                <a:endCxn id="414" idx="2"/>
              </p:cNvCxnSpPr>
              <p:nvPr/>
            </p:nvCxnSpPr>
            <p:spPr>
              <a:xfrm flipV="1">
                <a:off x="4870800" y="4267881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Arrow Connector 468">
                <a:extLst>
                  <a:ext uri="{FF2B5EF4-FFF2-40B4-BE49-F238E27FC236}">
                    <a16:creationId xmlns:a16="http://schemas.microsoft.com/office/drawing/2014/main" id="{317621FE-04D8-41E9-B7C6-0A95D9620485}"/>
                  </a:ext>
                </a:extLst>
              </p:cNvPr>
              <p:cNvCxnSpPr>
                <a:cxnSpLocks/>
                <a:stCxn id="407" idx="6"/>
                <a:endCxn id="415" idx="2"/>
              </p:cNvCxnSpPr>
              <p:nvPr/>
            </p:nvCxnSpPr>
            <p:spPr>
              <a:xfrm>
                <a:off x="4870800" y="4290741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Arrow Connector 469">
                <a:extLst>
                  <a:ext uri="{FF2B5EF4-FFF2-40B4-BE49-F238E27FC236}">
                    <a16:creationId xmlns:a16="http://schemas.microsoft.com/office/drawing/2014/main" id="{DD405111-49E1-4424-BD4A-314E4988C1D4}"/>
                  </a:ext>
                </a:extLst>
              </p:cNvPr>
              <p:cNvCxnSpPr>
                <a:cxnSpLocks/>
                <a:stCxn id="408" idx="6"/>
                <a:endCxn id="416" idx="2"/>
              </p:cNvCxnSpPr>
              <p:nvPr/>
            </p:nvCxnSpPr>
            <p:spPr>
              <a:xfrm>
                <a:off x="5202302" y="3539223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Arrow Connector 470">
                <a:extLst>
                  <a:ext uri="{FF2B5EF4-FFF2-40B4-BE49-F238E27FC236}">
                    <a16:creationId xmlns:a16="http://schemas.microsoft.com/office/drawing/2014/main" id="{D0D624B2-0C50-4013-8D62-295AE4ABA6A2}"/>
                  </a:ext>
                </a:extLst>
              </p:cNvPr>
              <p:cNvCxnSpPr>
                <a:cxnSpLocks/>
                <a:stCxn id="408" idx="6"/>
                <a:endCxn id="417" idx="2"/>
              </p:cNvCxnSpPr>
              <p:nvPr/>
            </p:nvCxnSpPr>
            <p:spPr>
              <a:xfrm>
                <a:off x="5202302" y="3539223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Arrow Connector 471">
                <a:extLst>
                  <a:ext uri="{FF2B5EF4-FFF2-40B4-BE49-F238E27FC236}">
                    <a16:creationId xmlns:a16="http://schemas.microsoft.com/office/drawing/2014/main" id="{3AC8E46C-A578-4FCF-A725-15FAA515035D}"/>
                  </a:ext>
                </a:extLst>
              </p:cNvPr>
              <p:cNvCxnSpPr>
                <a:cxnSpLocks/>
                <a:stCxn id="408" idx="6"/>
                <a:endCxn id="418" idx="2"/>
              </p:cNvCxnSpPr>
              <p:nvPr/>
            </p:nvCxnSpPr>
            <p:spPr>
              <a:xfrm>
                <a:off x="5202302" y="3539223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Arrow Connector 472">
                <a:extLst>
                  <a:ext uri="{FF2B5EF4-FFF2-40B4-BE49-F238E27FC236}">
                    <a16:creationId xmlns:a16="http://schemas.microsoft.com/office/drawing/2014/main" id="{4C8D132F-D740-428F-A87C-86401B09FF7C}"/>
                  </a:ext>
                </a:extLst>
              </p:cNvPr>
              <p:cNvCxnSpPr>
                <a:cxnSpLocks/>
                <a:stCxn id="408" idx="6"/>
                <a:endCxn id="419" idx="2"/>
              </p:cNvCxnSpPr>
              <p:nvPr/>
            </p:nvCxnSpPr>
            <p:spPr>
              <a:xfrm>
                <a:off x="5202302" y="3539223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Arrow Connector 473">
                <a:extLst>
                  <a:ext uri="{FF2B5EF4-FFF2-40B4-BE49-F238E27FC236}">
                    <a16:creationId xmlns:a16="http://schemas.microsoft.com/office/drawing/2014/main" id="{BDE96E41-4C60-4E92-8F75-F589A0AAAF40}"/>
                  </a:ext>
                </a:extLst>
              </p:cNvPr>
              <p:cNvCxnSpPr>
                <a:cxnSpLocks/>
                <a:stCxn id="408" idx="6"/>
                <a:endCxn id="420" idx="2"/>
              </p:cNvCxnSpPr>
              <p:nvPr/>
            </p:nvCxnSpPr>
            <p:spPr>
              <a:xfrm>
                <a:off x="5202302" y="3539223"/>
                <a:ext cx="326727" cy="63584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Arrow Connector 474">
                <a:extLst>
                  <a:ext uri="{FF2B5EF4-FFF2-40B4-BE49-F238E27FC236}">
                    <a16:creationId xmlns:a16="http://schemas.microsoft.com/office/drawing/2014/main" id="{D5B35C37-8E67-407C-8216-3107AC460BF6}"/>
                  </a:ext>
                </a:extLst>
              </p:cNvPr>
              <p:cNvCxnSpPr>
                <a:cxnSpLocks/>
                <a:stCxn id="408" idx="6"/>
                <a:endCxn id="421" idx="2"/>
              </p:cNvCxnSpPr>
              <p:nvPr/>
            </p:nvCxnSpPr>
            <p:spPr>
              <a:xfrm>
                <a:off x="5202302" y="3539223"/>
                <a:ext cx="326727" cy="75729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Arrow Connector 475">
                <a:extLst>
                  <a:ext uri="{FF2B5EF4-FFF2-40B4-BE49-F238E27FC236}">
                    <a16:creationId xmlns:a16="http://schemas.microsoft.com/office/drawing/2014/main" id="{5A73B1BA-8BCC-4520-80B4-5BEC2975EF04}"/>
                  </a:ext>
                </a:extLst>
              </p:cNvPr>
              <p:cNvCxnSpPr>
                <a:cxnSpLocks/>
                <a:stCxn id="409" idx="6"/>
                <a:endCxn id="416" idx="2"/>
              </p:cNvCxnSpPr>
              <p:nvPr/>
            </p:nvCxnSpPr>
            <p:spPr>
              <a:xfrm>
                <a:off x="5202302" y="3660666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Arrow Connector 476">
                <a:extLst>
                  <a:ext uri="{FF2B5EF4-FFF2-40B4-BE49-F238E27FC236}">
                    <a16:creationId xmlns:a16="http://schemas.microsoft.com/office/drawing/2014/main" id="{5BAB3F9C-7D79-4531-B969-391BD232EF74}"/>
                  </a:ext>
                </a:extLst>
              </p:cNvPr>
              <p:cNvCxnSpPr>
                <a:cxnSpLocks/>
                <a:stCxn id="409" idx="6"/>
                <a:endCxn id="417" idx="2"/>
              </p:cNvCxnSpPr>
              <p:nvPr/>
            </p:nvCxnSpPr>
            <p:spPr>
              <a:xfrm>
                <a:off x="5202302" y="3660666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Arrow Connector 477">
                <a:extLst>
                  <a:ext uri="{FF2B5EF4-FFF2-40B4-BE49-F238E27FC236}">
                    <a16:creationId xmlns:a16="http://schemas.microsoft.com/office/drawing/2014/main" id="{3C1F3EA3-CF57-40BD-A4A5-1676C9571EBA}"/>
                  </a:ext>
                </a:extLst>
              </p:cNvPr>
              <p:cNvCxnSpPr>
                <a:cxnSpLocks/>
                <a:stCxn id="409" idx="6"/>
                <a:endCxn id="418" idx="2"/>
              </p:cNvCxnSpPr>
              <p:nvPr/>
            </p:nvCxnSpPr>
            <p:spPr>
              <a:xfrm>
                <a:off x="5202302" y="3660666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Arrow Connector 478">
                <a:extLst>
                  <a:ext uri="{FF2B5EF4-FFF2-40B4-BE49-F238E27FC236}">
                    <a16:creationId xmlns:a16="http://schemas.microsoft.com/office/drawing/2014/main" id="{DCC3F3BD-9997-4E19-825C-C3BA5E5F4739}"/>
                  </a:ext>
                </a:extLst>
              </p:cNvPr>
              <p:cNvCxnSpPr>
                <a:cxnSpLocks/>
                <a:stCxn id="409" idx="6"/>
                <a:endCxn id="419" idx="2"/>
              </p:cNvCxnSpPr>
              <p:nvPr/>
            </p:nvCxnSpPr>
            <p:spPr>
              <a:xfrm>
                <a:off x="5202302" y="3660666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Arrow Connector 479">
                <a:extLst>
                  <a:ext uri="{FF2B5EF4-FFF2-40B4-BE49-F238E27FC236}">
                    <a16:creationId xmlns:a16="http://schemas.microsoft.com/office/drawing/2014/main" id="{A3FE6DFB-117B-4A8D-B4CA-8DD99DFC1909}"/>
                  </a:ext>
                </a:extLst>
              </p:cNvPr>
              <p:cNvCxnSpPr>
                <a:cxnSpLocks/>
                <a:stCxn id="409" idx="6"/>
                <a:endCxn id="420" idx="2"/>
              </p:cNvCxnSpPr>
              <p:nvPr/>
            </p:nvCxnSpPr>
            <p:spPr>
              <a:xfrm>
                <a:off x="5202302" y="3660666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Straight Arrow Connector 480">
                <a:extLst>
                  <a:ext uri="{FF2B5EF4-FFF2-40B4-BE49-F238E27FC236}">
                    <a16:creationId xmlns:a16="http://schemas.microsoft.com/office/drawing/2014/main" id="{FDC95D14-A715-4DE1-9A35-333E4A412BE0}"/>
                  </a:ext>
                </a:extLst>
              </p:cNvPr>
              <p:cNvCxnSpPr>
                <a:cxnSpLocks/>
                <a:stCxn id="409" idx="6"/>
                <a:endCxn id="421" idx="2"/>
              </p:cNvCxnSpPr>
              <p:nvPr/>
            </p:nvCxnSpPr>
            <p:spPr>
              <a:xfrm>
                <a:off x="5202302" y="3660666"/>
                <a:ext cx="326727" cy="63584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Straight Arrow Connector 481">
                <a:extLst>
                  <a:ext uri="{FF2B5EF4-FFF2-40B4-BE49-F238E27FC236}">
                    <a16:creationId xmlns:a16="http://schemas.microsoft.com/office/drawing/2014/main" id="{D0AFEFC3-268D-4C62-9962-DF94888B2B07}"/>
                  </a:ext>
                </a:extLst>
              </p:cNvPr>
              <p:cNvCxnSpPr>
                <a:cxnSpLocks/>
                <a:stCxn id="410" idx="6"/>
                <a:endCxn id="416" idx="2"/>
              </p:cNvCxnSpPr>
              <p:nvPr/>
            </p:nvCxnSpPr>
            <p:spPr>
              <a:xfrm flipV="1">
                <a:off x="5202302" y="3689299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Arrow Connector 482">
                <a:extLst>
                  <a:ext uri="{FF2B5EF4-FFF2-40B4-BE49-F238E27FC236}">
                    <a16:creationId xmlns:a16="http://schemas.microsoft.com/office/drawing/2014/main" id="{2FB40014-10E8-4A4E-9D0E-959F207D559E}"/>
                  </a:ext>
                </a:extLst>
              </p:cNvPr>
              <p:cNvCxnSpPr>
                <a:cxnSpLocks/>
                <a:stCxn id="410" idx="6"/>
                <a:endCxn id="417" idx="2"/>
              </p:cNvCxnSpPr>
              <p:nvPr/>
            </p:nvCxnSpPr>
            <p:spPr>
              <a:xfrm>
                <a:off x="5202302" y="3782109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Arrow Connector 483">
                <a:extLst>
                  <a:ext uri="{FF2B5EF4-FFF2-40B4-BE49-F238E27FC236}">
                    <a16:creationId xmlns:a16="http://schemas.microsoft.com/office/drawing/2014/main" id="{6FB6DA78-9077-4849-91E5-0EAD9A743298}"/>
                  </a:ext>
                </a:extLst>
              </p:cNvPr>
              <p:cNvCxnSpPr>
                <a:cxnSpLocks/>
                <a:stCxn id="410" idx="6"/>
                <a:endCxn id="418" idx="2"/>
              </p:cNvCxnSpPr>
              <p:nvPr/>
            </p:nvCxnSpPr>
            <p:spPr>
              <a:xfrm>
                <a:off x="5202302" y="3782109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Arrow Connector 484">
                <a:extLst>
                  <a:ext uri="{FF2B5EF4-FFF2-40B4-BE49-F238E27FC236}">
                    <a16:creationId xmlns:a16="http://schemas.microsoft.com/office/drawing/2014/main" id="{3E430219-496F-4BFA-B322-84F08B1A8DBF}"/>
                  </a:ext>
                </a:extLst>
              </p:cNvPr>
              <p:cNvCxnSpPr>
                <a:cxnSpLocks/>
                <a:stCxn id="410" idx="6"/>
                <a:endCxn id="419" idx="2"/>
              </p:cNvCxnSpPr>
              <p:nvPr/>
            </p:nvCxnSpPr>
            <p:spPr>
              <a:xfrm>
                <a:off x="5202302" y="3782109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Arrow Connector 485">
                <a:extLst>
                  <a:ext uri="{FF2B5EF4-FFF2-40B4-BE49-F238E27FC236}">
                    <a16:creationId xmlns:a16="http://schemas.microsoft.com/office/drawing/2014/main" id="{12CEA84E-8D5E-4866-9E2C-D213CBDDE852}"/>
                  </a:ext>
                </a:extLst>
              </p:cNvPr>
              <p:cNvCxnSpPr>
                <a:cxnSpLocks/>
                <a:stCxn id="410" idx="6"/>
                <a:endCxn id="420" idx="2"/>
              </p:cNvCxnSpPr>
              <p:nvPr/>
            </p:nvCxnSpPr>
            <p:spPr>
              <a:xfrm>
                <a:off x="5202302" y="3782109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Arrow Connector 486">
                <a:extLst>
                  <a:ext uri="{FF2B5EF4-FFF2-40B4-BE49-F238E27FC236}">
                    <a16:creationId xmlns:a16="http://schemas.microsoft.com/office/drawing/2014/main" id="{9A374737-FDCC-4337-87DC-6F81BEF4DDE9}"/>
                  </a:ext>
                </a:extLst>
              </p:cNvPr>
              <p:cNvCxnSpPr>
                <a:cxnSpLocks/>
                <a:stCxn id="410" idx="6"/>
                <a:endCxn id="420" idx="2"/>
              </p:cNvCxnSpPr>
              <p:nvPr/>
            </p:nvCxnSpPr>
            <p:spPr>
              <a:xfrm>
                <a:off x="5202302" y="3782109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Arrow Connector 487">
                <a:extLst>
                  <a:ext uri="{FF2B5EF4-FFF2-40B4-BE49-F238E27FC236}">
                    <a16:creationId xmlns:a16="http://schemas.microsoft.com/office/drawing/2014/main" id="{04600023-4357-4725-A947-7CD644880083}"/>
                  </a:ext>
                </a:extLst>
              </p:cNvPr>
              <p:cNvCxnSpPr>
                <a:cxnSpLocks/>
                <a:stCxn id="410" idx="6"/>
                <a:endCxn id="421" idx="2"/>
              </p:cNvCxnSpPr>
              <p:nvPr/>
            </p:nvCxnSpPr>
            <p:spPr>
              <a:xfrm>
                <a:off x="5202302" y="3782109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Arrow Connector 488">
                <a:extLst>
                  <a:ext uri="{FF2B5EF4-FFF2-40B4-BE49-F238E27FC236}">
                    <a16:creationId xmlns:a16="http://schemas.microsoft.com/office/drawing/2014/main" id="{266349D5-97AF-475D-BF14-558AF16C9142}"/>
                  </a:ext>
                </a:extLst>
              </p:cNvPr>
              <p:cNvCxnSpPr>
                <a:cxnSpLocks/>
                <a:stCxn id="411" idx="6"/>
                <a:endCxn id="416" idx="2"/>
              </p:cNvCxnSpPr>
              <p:nvPr/>
            </p:nvCxnSpPr>
            <p:spPr>
              <a:xfrm flipV="1">
                <a:off x="5202302" y="3689299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Arrow Connector 489">
                <a:extLst>
                  <a:ext uri="{FF2B5EF4-FFF2-40B4-BE49-F238E27FC236}">
                    <a16:creationId xmlns:a16="http://schemas.microsoft.com/office/drawing/2014/main" id="{532A1485-4B5A-4EF6-8A84-C9D3DF8AB2AF}"/>
                  </a:ext>
                </a:extLst>
              </p:cNvPr>
              <p:cNvCxnSpPr>
                <a:cxnSpLocks/>
                <a:stCxn id="411" idx="6"/>
                <a:endCxn id="417" idx="2"/>
              </p:cNvCxnSpPr>
              <p:nvPr/>
            </p:nvCxnSpPr>
            <p:spPr>
              <a:xfrm flipV="1">
                <a:off x="5202302" y="3810742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Arrow Connector 490">
                <a:extLst>
                  <a:ext uri="{FF2B5EF4-FFF2-40B4-BE49-F238E27FC236}">
                    <a16:creationId xmlns:a16="http://schemas.microsoft.com/office/drawing/2014/main" id="{98A8D3A4-C81A-446F-99D6-960C7808DC3B}"/>
                  </a:ext>
                </a:extLst>
              </p:cNvPr>
              <p:cNvCxnSpPr>
                <a:cxnSpLocks/>
                <a:stCxn id="411" idx="6"/>
                <a:endCxn id="418" idx="2"/>
              </p:cNvCxnSpPr>
              <p:nvPr/>
            </p:nvCxnSpPr>
            <p:spPr>
              <a:xfrm>
                <a:off x="5202302" y="3903552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Arrow Connector 491">
                <a:extLst>
                  <a:ext uri="{FF2B5EF4-FFF2-40B4-BE49-F238E27FC236}">
                    <a16:creationId xmlns:a16="http://schemas.microsoft.com/office/drawing/2014/main" id="{43B7837C-D16D-4A31-9220-F7E277CAE1B0}"/>
                  </a:ext>
                </a:extLst>
              </p:cNvPr>
              <p:cNvCxnSpPr>
                <a:cxnSpLocks/>
                <a:stCxn id="411" idx="6"/>
                <a:endCxn id="419" idx="2"/>
              </p:cNvCxnSpPr>
              <p:nvPr/>
            </p:nvCxnSpPr>
            <p:spPr>
              <a:xfrm>
                <a:off x="5202302" y="3903552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Arrow Connector 492">
                <a:extLst>
                  <a:ext uri="{FF2B5EF4-FFF2-40B4-BE49-F238E27FC236}">
                    <a16:creationId xmlns:a16="http://schemas.microsoft.com/office/drawing/2014/main" id="{A3AAD6EB-34B9-4CC2-BECC-FAEBA5027A22}"/>
                  </a:ext>
                </a:extLst>
              </p:cNvPr>
              <p:cNvCxnSpPr>
                <a:cxnSpLocks/>
                <a:stCxn id="411" idx="6"/>
                <a:endCxn id="420" idx="2"/>
              </p:cNvCxnSpPr>
              <p:nvPr/>
            </p:nvCxnSpPr>
            <p:spPr>
              <a:xfrm>
                <a:off x="5202302" y="3903552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Straight Arrow Connector 493">
                <a:extLst>
                  <a:ext uri="{FF2B5EF4-FFF2-40B4-BE49-F238E27FC236}">
                    <a16:creationId xmlns:a16="http://schemas.microsoft.com/office/drawing/2014/main" id="{A1DAFCE0-868A-45C7-BAAD-C1D32212B45D}"/>
                  </a:ext>
                </a:extLst>
              </p:cNvPr>
              <p:cNvCxnSpPr>
                <a:cxnSpLocks/>
                <a:stCxn id="411" idx="6"/>
                <a:endCxn id="421" idx="2"/>
              </p:cNvCxnSpPr>
              <p:nvPr/>
            </p:nvCxnSpPr>
            <p:spPr>
              <a:xfrm>
                <a:off x="5202302" y="3903552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Arrow Connector 494">
                <a:extLst>
                  <a:ext uri="{FF2B5EF4-FFF2-40B4-BE49-F238E27FC236}">
                    <a16:creationId xmlns:a16="http://schemas.microsoft.com/office/drawing/2014/main" id="{C8C41252-8F36-408C-8FDE-C796B681EACE}"/>
                  </a:ext>
                </a:extLst>
              </p:cNvPr>
              <p:cNvCxnSpPr>
                <a:cxnSpLocks/>
                <a:stCxn id="412" idx="6"/>
                <a:endCxn id="416" idx="2"/>
              </p:cNvCxnSpPr>
              <p:nvPr/>
            </p:nvCxnSpPr>
            <p:spPr>
              <a:xfrm flipV="1">
                <a:off x="5202302" y="3689299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Arrow Connector 495">
                <a:extLst>
                  <a:ext uri="{FF2B5EF4-FFF2-40B4-BE49-F238E27FC236}">
                    <a16:creationId xmlns:a16="http://schemas.microsoft.com/office/drawing/2014/main" id="{FDD7E99D-12EB-4340-BD90-0EB9EBFA0273}"/>
                  </a:ext>
                </a:extLst>
              </p:cNvPr>
              <p:cNvCxnSpPr>
                <a:cxnSpLocks/>
                <a:stCxn id="412" idx="6"/>
                <a:endCxn id="417" idx="2"/>
              </p:cNvCxnSpPr>
              <p:nvPr/>
            </p:nvCxnSpPr>
            <p:spPr>
              <a:xfrm flipV="1">
                <a:off x="5202302" y="3810742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Arrow Connector 496">
                <a:extLst>
                  <a:ext uri="{FF2B5EF4-FFF2-40B4-BE49-F238E27FC236}">
                    <a16:creationId xmlns:a16="http://schemas.microsoft.com/office/drawing/2014/main" id="{2C34E53C-29D0-4EA8-B67E-1A02B1C9AB71}"/>
                  </a:ext>
                </a:extLst>
              </p:cNvPr>
              <p:cNvCxnSpPr>
                <a:cxnSpLocks/>
                <a:stCxn id="412" idx="6"/>
                <a:endCxn id="418" idx="2"/>
              </p:cNvCxnSpPr>
              <p:nvPr/>
            </p:nvCxnSpPr>
            <p:spPr>
              <a:xfrm flipV="1">
                <a:off x="5202302" y="3932185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Arrow Connector 497">
                <a:extLst>
                  <a:ext uri="{FF2B5EF4-FFF2-40B4-BE49-F238E27FC236}">
                    <a16:creationId xmlns:a16="http://schemas.microsoft.com/office/drawing/2014/main" id="{7F38C201-06F3-47E2-8CF0-790511DB1DF7}"/>
                  </a:ext>
                </a:extLst>
              </p:cNvPr>
              <p:cNvCxnSpPr>
                <a:cxnSpLocks/>
                <a:stCxn id="412" idx="6"/>
                <a:endCxn id="419" idx="2"/>
              </p:cNvCxnSpPr>
              <p:nvPr/>
            </p:nvCxnSpPr>
            <p:spPr>
              <a:xfrm>
                <a:off x="5202302" y="4024995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Arrow Connector 498">
                <a:extLst>
                  <a:ext uri="{FF2B5EF4-FFF2-40B4-BE49-F238E27FC236}">
                    <a16:creationId xmlns:a16="http://schemas.microsoft.com/office/drawing/2014/main" id="{63DE9BF0-0949-47C6-8889-C03DD4EBBFFB}"/>
                  </a:ext>
                </a:extLst>
              </p:cNvPr>
              <p:cNvCxnSpPr>
                <a:cxnSpLocks/>
                <a:stCxn id="412" idx="6"/>
                <a:endCxn id="420" idx="2"/>
              </p:cNvCxnSpPr>
              <p:nvPr/>
            </p:nvCxnSpPr>
            <p:spPr>
              <a:xfrm>
                <a:off x="5202302" y="4024995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Arrow Connector 499">
                <a:extLst>
                  <a:ext uri="{FF2B5EF4-FFF2-40B4-BE49-F238E27FC236}">
                    <a16:creationId xmlns:a16="http://schemas.microsoft.com/office/drawing/2014/main" id="{CCE817BD-836F-4B9D-93B9-78E217DBA2E2}"/>
                  </a:ext>
                </a:extLst>
              </p:cNvPr>
              <p:cNvCxnSpPr>
                <a:cxnSpLocks/>
                <a:stCxn id="412" idx="6"/>
                <a:endCxn id="421" idx="2"/>
              </p:cNvCxnSpPr>
              <p:nvPr/>
            </p:nvCxnSpPr>
            <p:spPr>
              <a:xfrm>
                <a:off x="5202302" y="4024995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Arrow Connector 500">
                <a:extLst>
                  <a:ext uri="{FF2B5EF4-FFF2-40B4-BE49-F238E27FC236}">
                    <a16:creationId xmlns:a16="http://schemas.microsoft.com/office/drawing/2014/main" id="{B96B8530-4BFA-4724-B41A-BF0C3F20528A}"/>
                  </a:ext>
                </a:extLst>
              </p:cNvPr>
              <p:cNvCxnSpPr>
                <a:cxnSpLocks/>
                <a:stCxn id="413" idx="6"/>
                <a:endCxn id="416" idx="2"/>
              </p:cNvCxnSpPr>
              <p:nvPr/>
            </p:nvCxnSpPr>
            <p:spPr>
              <a:xfrm flipV="1">
                <a:off x="5202302" y="3689299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Arrow Connector 501">
                <a:extLst>
                  <a:ext uri="{FF2B5EF4-FFF2-40B4-BE49-F238E27FC236}">
                    <a16:creationId xmlns:a16="http://schemas.microsoft.com/office/drawing/2014/main" id="{C0AE96A2-2006-4E12-B2A0-771FB9D5E352}"/>
                  </a:ext>
                </a:extLst>
              </p:cNvPr>
              <p:cNvCxnSpPr>
                <a:cxnSpLocks/>
                <a:stCxn id="413" idx="6"/>
                <a:endCxn id="417" idx="2"/>
              </p:cNvCxnSpPr>
              <p:nvPr/>
            </p:nvCxnSpPr>
            <p:spPr>
              <a:xfrm flipV="1">
                <a:off x="5202302" y="3810742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Arrow Connector 502">
                <a:extLst>
                  <a:ext uri="{FF2B5EF4-FFF2-40B4-BE49-F238E27FC236}">
                    <a16:creationId xmlns:a16="http://schemas.microsoft.com/office/drawing/2014/main" id="{995B93A3-B742-48E4-8412-D60334356ED1}"/>
                  </a:ext>
                </a:extLst>
              </p:cNvPr>
              <p:cNvCxnSpPr>
                <a:cxnSpLocks/>
                <a:stCxn id="413" idx="6"/>
                <a:endCxn id="418" idx="2"/>
              </p:cNvCxnSpPr>
              <p:nvPr/>
            </p:nvCxnSpPr>
            <p:spPr>
              <a:xfrm flipV="1">
                <a:off x="5202302" y="3932185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Arrow Connector 503">
                <a:extLst>
                  <a:ext uri="{FF2B5EF4-FFF2-40B4-BE49-F238E27FC236}">
                    <a16:creationId xmlns:a16="http://schemas.microsoft.com/office/drawing/2014/main" id="{1ED918B5-DB7F-4A0A-B0B7-97A31C470EBD}"/>
                  </a:ext>
                </a:extLst>
              </p:cNvPr>
              <p:cNvCxnSpPr>
                <a:cxnSpLocks/>
                <a:stCxn id="413" idx="6"/>
                <a:endCxn id="419" idx="2"/>
              </p:cNvCxnSpPr>
              <p:nvPr/>
            </p:nvCxnSpPr>
            <p:spPr>
              <a:xfrm flipV="1">
                <a:off x="5202302" y="4053628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Arrow Connector 504">
                <a:extLst>
                  <a:ext uri="{FF2B5EF4-FFF2-40B4-BE49-F238E27FC236}">
                    <a16:creationId xmlns:a16="http://schemas.microsoft.com/office/drawing/2014/main" id="{B2F42C78-E1D5-44B5-A163-525BC46F176B}"/>
                  </a:ext>
                </a:extLst>
              </p:cNvPr>
              <p:cNvCxnSpPr>
                <a:cxnSpLocks/>
                <a:stCxn id="413" idx="6"/>
                <a:endCxn id="420" idx="2"/>
              </p:cNvCxnSpPr>
              <p:nvPr/>
            </p:nvCxnSpPr>
            <p:spPr>
              <a:xfrm>
                <a:off x="5202302" y="4146438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Arrow Connector 505">
                <a:extLst>
                  <a:ext uri="{FF2B5EF4-FFF2-40B4-BE49-F238E27FC236}">
                    <a16:creationId xmlns:a16="http://schemas.microsoft.com/office/drawing/2014/main" id="{6720FD2A-3C3A-4DA6-9C16-0FA79E300871}"/>
                  </a:ext>
                </a:extLst>
              </p:cNvPr>
              <p:cNvCxnSpPr>
                <a:cxnSpLocks/>
                <a:stCxn id="413" idx="6"/>
                <a:endCxn id="421" idx="2"/>
              </p:cNvCxnSpPr>
              <p:nvPr/>
            </p:nvCxnSpPr>
            <p:spPr>
              <a:xfrm>
                <a:off x="5202302" y="4146438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Arrow Connector 506">
                <a:extLst>
                  <a:ext uri="{FF2B5EF4-FFF2-40B4-BE49-F238E27FC236}">
                    <a16:creationId xmlns:a16="http://schemas.microsoft.com/office/drawing/2014/main" id="{F8CE7D68-7A36-4927-9214-D5682F4BC35B}"/>
                  </a:ext>
                </a:extLst>
              </p:cNvPr>
              <p:cNvCxnSpPr>
                <a:cxnSpLocks/>
                <a:stCxn id="414" idx="6"/>
                <a:endCxn id="416" idx="2"/>
              </p:cNvCxnSpPr>
              <p:nvPr/>
            </p:nvCxnSpPr>
            <p:spPr>
              <a:xfrm flipV="1">
                <a:off x="5202302" y="3689299"/>
                <a:ext cx="326727" cy="5785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Straight Arrow Connector 507">
                <a:extLst>
                  <a:ext uri="{FF2B5EF4-FFF2-40B4-BE49-F238E27FC236}">
                    <a16:creationId xmlns:a16="http://schemas.microsoft.com/office/drawing/2014/main" id="{365C9FE9-C8E5-4399-9F89-1D0090E71B3C}"/>
                  </a:ext>
                </a:extLst>
              </p:cNvPr>
              <p:cNvCxnSpPr>
                <a:cxnSpLocks/>
                <a:stCxn id="414" idx="6"/>
                <a:endCxn id="417" idx="2"/>
              </p:cNvCxnSpPr>
              <p:nvPr/>
            </p:nvCxnSpPr>
            <p:spPr>
              <a:xfrm flipV="1">
                <a:off x="5202302" y="3810742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Straight Arrow Connector 508">
                <a:extLst>
                  <a:ext uri="{FF2B5EF4-FFF2-40B4-BE49-F238E27FC236}">
                    <a16:creationId xmlns:a16="http://schemas.microsoft.com/office/drawing/2014/main" id="{A53F8CBB-9B4E-4C9E-8530-A11BCDB12609}"/>
                  </a:ext>
                </a:extLst>
              </p:cNvPr>
              <p:cNvCxnSpPr>
                <a:cxnSpLocks/>
                <a:stCxn id="414" idx="6"/>
                <a:endCxn id="418" idx="2"/>
              </p:cNvCxnSpPr>
              <p:nvPr/>
            </p:nvCxnSpPr>
            <p:spPr>
              <a:xfrm flipV="1">
                <a:off x="5202302" y="3932185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Straight Arrow Connector 509">
                <a:extLst>
                  <a:ext uri="{FF2B5EF4-FFF2-40B4-BE49-F238E27FC236}">
                    <a16:creationId xmlns:a16="http://schemas.microsoft.com/office/drawing/2014/main" id="{CBB4679A-8A15-41D8-9A66-B837E2CC669D}"/>
                  </a:ext>
                </a:extLst>
              </p:cNvPr>
              <p:cNvCxnSpPr>
                <a:cxnSpLocks/>
                <a:stCxn id="414" idx="6"/>
                <a:endCxn id="419" idx="2"/>
              </p:cNvCxnSpPr>
              <p:nvPr/>
            </p:nvCxnSpPr>
            <p:spPr>
              <a:xfrm flipV="1">
                <a:off x="5202302" y="4053628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Straight Arrow Connector 510">
                <a:extLst>
                  <a:ext uri="{FF2B5EF4-FFF2-40B4-BE49-F238E27FC236}">
                    <a16:creationId xmlns:a16="http://schemas.microsoft.com/office/drawing/2014/main" id="{4997CC3C-B0E1-4F2C-9F05-26E892C86EA5}"/>
                  </a:ext>
                </a:extLst>
              </p:cNvPr>
              <p:cNvCxnSpPr>
                <a:cxnSpLocks/>
                <a:stCxn id="414" idx="6"/>
                <a:endCxn id="420" idx="2"/>
              </p:cNvCxnSpPr>
              <p:nvPr/>
            </p:nvCxnSpPr>
            <p:spPr>
              <a:xfrm flipV="1">
                <a:off x="5202302" y="4175071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Arrow Connector 511">
                <a:extLst>
                  <a:ext uri="{FF2B5EF4-FFF2-40B4-BE49-F238E27FC236}">
                    <a16:creationId xmlns:a16="http://schemas.microsoft.com/office/drawing/2014/main" id="{7F3259DB-0020-4DC0-84F5-318CC929EBEA}"/>
                  </a:ext>
                </a:extLst>
              </p:cNvPr>
              <p:cNvCxnSpPr>
                <a:cxnSpLocks/>
                <a:stCxn id="414" idx="6"/>
                <a:endCxn id="421" idx="2"/>
              </p:cNvCxnSpPr>
              <p:nvPr/>
            </p:nvCxnSpPr>
            <p:spPr>
              <a:xfrm>
                <a:off x="5202302" y="4267881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Arrow Connector 512">
                <a:extLst>
                  <a:ext uri="{FF2B5EF4-FFF2-40B4-BE49-F238E27FC236}">
                    <a16:creationId xmlns:a16="http://schemas.microsoft.com/office/drawing/2014/main" id="{00A966C1-A376-4985-B96A-2B8A6C3B653C}"/>
                  </a:ext>
                </a:extLst>
              </p:cNvPr>
              <p:cNvCxnSpPr>
                <a:cxnSpLocks/>
                <a:stCxn id="415" idx="6"/>
                <a:endCxn id="416" idx="2"/>
              </p:cNvCxnSpPr>
              <p:nvPr/>
            </p:nvCxnSpPr>
            <p:spPr>
              <a:xfrm flipV="1">
                <a:off x="5202302" y="3689299"/>
                <a:ext cx="326727" cy="70002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Arrow Connector 513">
                <a:extLst>
                  <a:ext uri="{FF2B5EF4-FFF2-40B4-BE49-F238E27FC236}">
                    <a16:creationId xmlns:a16="http://schemas.microsoft.com/office/drawing/2014/main" id="{7D010960-245B-4D48-A15E-34A497EF792A}"/>
                  </a:ext>
                </a:extLst>
              </p:cNvPr>
              <p:cNvCxnSpPr>
                <a:cxnSpLocks/>
                <a:stCxn id="415" idx="6"/>
                <a:endCxn id="417" idx="2"/>
              </p:cNvCxnSpPr>
              <p:nvPr/>
            </p:nvCxnSpPr>
            <p:spPr>
              <a:xfrm flipV="1">
                <a:off x="5202302" y="3810742"/>
                <a:ext cx="326727" cy="5785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Arrow Connector 514">
                <a:extLst>
                  <a:ext uri="{FF2B5EF4-FFF2-40B4-BE49-F238E27FC236}">
                    <a16:creationId xmlns:a16="http://schemas.microsoft.com/office/drawing/2014/main" id="{B9BDF8F5-F8DE-4A43-BEDA-34599D5DCDEB}"/>
                  </a:ext>
                </a:extLst>
              </p:cNvPr>
              <p:cNvCxnSpPr>
                <a:cxnSpLocks/>
                <a:stCxn id="415" idx="6"/>
                <a:endCxn id="418" idx="2"/>
              </p:cNvCxnSpPr>
              <p:nvPr/>
            </p:nvCxnSpPr>
            <p:spPr>
              <a:xfrm flipV="1">
                <a:off x="5202302" y="3932185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Arrow Connector 515">
                <a:extLst>
                  <a:ext uri="{FF2B5EF4-FFF2-40B4-BE49-F238E27FC236}">
                    <a16:creationId xmlns:a16="http://schemas.microsoft.com/office/drawing/2014/main" id="{1C599AA5-DD56-4F59-B252-04ACF557F154}"/>
                  </a:ext>
                </a:extLst>
              </p:cNvPr>
              <p:cNvCxnSpPr>
                <a:cxnSpLocks/>
                <a:stCxn id="415" idx="6"/>
                <a:endCxn id="419" idx="2"/>
              </p:cNvCxnSpPr>
              <p:nvPr/>
            </p:nvCxnSpPr>
            <p:spPr>
              <a:xfrm flipV="1">
                <a:off x="5202302" y="4053628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Arrow Connector 516">
                <a:extLst>
                  <a:ext uri="{FF2B5EF4-FFF2-40B4-BE49-F238E27FC236}">
                    <a16:creationId xmlns:a16="http://schemas.microsoft.com/office/drawing/2014/main" id="{FC06A133-5B25-4654-9BC9-B41F731AF539}"/>
                  </a:ext>
                </a:extLst>
              </p:cNvPr>
              <p:cNvCxnSpPr>
                <a:cxnSpLocks/>
                <a:stCxn id="415" idx="6"/>
                <a:endCxn id="420" idx="2"/>
              </p:cNvCxnSpPr>
              <p:nvPr/>
            </p:nvCxnSpPr>
            <p:spPr>
              <a:xfrm flipV="1">
                <a:off x="5202302" y="4175071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Arrow Connector 517">
                <a:extLst>
                  <a:ext uri="{FF2B5EF4-FFF2-40B4-BE49-F238E27FC236}">
                    <a16:creationId xmlns:a16="http://schemas.microsoft.com/office/drawing/2014/main" id="{E3EF2880-FE40-4099-9410-65C0BC6B834E}"/>
                  </a:ext>
                </a:extLst>
              </p:cNvPr>
              <p:cNvCxnSpPr>
                <a:cxnSpLocks/>
                <a:stCxn id="415" idx="6"/>
                <a:endCxn id="421" idx="2"/>
              </p:cNvCxnSpPr>
              <p:nvPr/>
            </p:nvCxnSpPr>
            <p:spPr>
              <a:xfrm flipV="1">
                <a:off x="5202302" y="4296514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0" name="Arrow: Down 399">
              <a:extLst>
                <a:ext uri="{FF2B5EF4-FFF2-40B4-BE49-F238E27FC236}">
                  <a16:creationId xmlns:a16="http://schemas.microsoft.com/office/drawing/2014/main" id="{E95D21DF-3C05-498D-9D40-FB84D8C35750}"/>
                </a:ext>
              </a:extLst>
            </p:cNvPr>
            <p:cNvSpPr/>
            <p:nvPr/>
          </p:nvSpPr>
          <p:spPr>
            <a:xfrm>
              <a:off x="2619563" y="2213560"/>
              <a:ext cx="191535" cy="896680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rgbClr val="84A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: Rounded Corners 400">
              <a:extLst>
                <a:ext uri="{FF2B5EF4-FFF2-40B4-BE49-F238E27FC236}">
                  <a16:creationId xmlns:a16="http://schemas.microsoft.com/office/drawing/2014/main" id="{C1B34251-2093-4135-AEB1-195B8A04385D}"/>
                </a:ext>
              </a:extLst>
            </p:cNvPr>
            <p:cNvSpPr/>
            <p:nvPr/>
          </p:nvSpPr>
          <p:spPr>
            <a:xfrm>
              <a:off x="1785769" y="2300784"/>
              <a:ext cx="1796647" cy="2627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Serial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4C5F5895-8C60-43B1-9A95-FE3173BD8CBB}"/>
              </a:ext>
            </a:extLst>
          </p:cNvPr>
          <p:cNvSpPr/>
          <p:nvPr/>
        </p:nvSpPr>
        <p:spPr>
          <a:xfrm>
            <a:off x="2578100" y="5192521"/>
            <a:ext cx="3950665" cy="605109"/>
          </a:xfrm>
          <a:prstGeom prst="wedgeRectCallout">
            <a:avLst>
              <a:gd name="adj1" fmla="val -23222"/>
              <a:gd name="adj2" fmla="val -88613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Kernels are </a:t>
            </a:r>
            <a:r>
              <a:rPr lang="en-US" sz="2400" b="1" dirty="0">
                <a:solidFill>
                  <a:schemeClr val="tx1"/>
                </a:solidFill>
              </a:rPr>
              <a:t>time-multiplexed.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7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8" dur="indefinite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4" dur="indefinite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0" dur="indefinite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0" animBg="1"/>
      <p:bldP spid="368" grpId="0" animBg="1"/>
      <p:bldP spid="370" grpId="0" animBg="1"/>
      <p:bldP spid="370" grpId="1" animBg="1"/>
      <p:bldP spid="371" grpId="0" animBg="1"/>
      <p:bldP spid="373" grpId="0" animBg="1"/>
      <p:bldP spid="373" grpId="1" animBg="1"/>
      <p:bldP spid="375" grpId="0" animBg="1"/>
      <p:bldP spid="375" grpId="1" animBg="1"/>
      <p:bldP spid="377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Methodology: Baselines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32</a:t>
            </a:fld>
            <a:endParaRPr lang="en-US" sz="1600"/>
          </a:p>
        </p:txBody>
      </p:sp>
      <p:pic>
        <p:nvPicPr>
          <p:cNvPr id="1262" name="Picture 1261" descr="A close - up of a computer&#10;&#10;Description automatically generated with low confidence">
            <a:extLst>
              <a:ext uri="{FF2B5EF4-FFF2-40B4-BE49-F238E27FC236}">
                <a16:creationId xmlns:a16="http://schemas.microsoft.com/office/drawing/2014/main" id="{C1D42ABE-D87B-4776-8D5D-ECDC28FDF4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68" y="3661437"/>
            <a:ext cx="2325210" cy="1232361"/>
          </a:xfrm>
          <a:prstGeom prst="rect">
            <a:avLst/>
          </a:prstGeom>
        </p:spPr>
      </p:pic>
      <p:sp>
        <p:nvSpPr>
          <p:cNvPr id="1263" name="Rectangle: Rounded Corners 1262">
            <a:extLst>
              <a:ext uri="{FF2B5EF4-FFF2-40B4-BE49-F238E27FC236}">
                <a16:creationId xmlns:a16="http://schemas.microsoft.com/office/drawing/2014/main" id="{C7FD586F-B55C-407E-B195-0AD288458C8C}"/>
              </a:ext>
            </a:extLst>
          </p:cNvPr>
          <p:cNvSpPr/>
          <p:nvPr/>
        </p:nvSpPr>
        <p:spPr>
          <a:xfrm>
            <a:off x="6476327" y="3866680"/>
            <a:ext cx="1272261" cy="3151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A7C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SGEMM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265" name="Group 1264">
            <a:extLst>
              <a:ext uri="{FF2B5EF4-FFF2-40B4-BE49-F238E27FC236}">
                <a16:creationId xmlns:a16="http://schemas.microsoft.com/office/drawing/2014/main" id="{58BE08F4-C815-4860-BA74-7B97302C4509}"/>
              </a:ext>
            </a:extLst>
          </p:cNvPr>
          <p:cNvGrpSpPr/>
          <p:nvPr/>
        </p:nvGrpSpPr>
        <p:grpSpPr>
          <a:xfrm>
            <a:off x="6390739" y="2256837"/>
            <a:ext cx="749669" cy="895821"/>
            <a:chOff x="4825080" y="3516363"/>
            <a:chExt cx="749669" cy="895821"/>
          </a:xfrm>
        </p:grpSpPr>
        <p:sp>
          <p:nvSpPr>
            <p:cNvPr id="1266" name="Oval 1265">
              <a:extLst>
                <a:ext uri="{FF2B5EF4-FFF2-40B4-BE49-F238E27FC236}">
                  <a16:creationId xmlns:a16="http://schemas.microsoft.com/office/drawing/2014/main" id="{5D55CC0E-38B3-4D6D-AA23-149E6D221C1C}"/>
                </a:ext>
              </a:extLst>
            </p:cNvPr>
            <p:cNvSpPr/>
            <p:nvPr/>
          </p:nvSpPr>
          <p:spPr>
            <a:xfrm>
              <a:off x="4825080" y="3660666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7" name="Oval 1266">
              <a:extLst>
                <a:ext uri="{FF2B5EF4-FFF2-40B4-BE49-F238E27FC236}">
                  <a16:creationId xmlns:a16="http://schemas.microsoft.com/office/drawing/2014/main" id="{A4FAB469-DED8-4D36-B3EC-4EEE8FF506A8}"/>
                </a:ext>
              </a:extLst>
            </p:cNvPr>
            <p:cNvSpPr/>
            <p:nvPr/>
          </p:nvSpPr>
          <p:spPr>
            <a:xfrm>
              <a:off x="4825080" y="3782109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8" name="Oval 1267">
              <a:extLst>
                <a:ext uri="{FF2B5EF4-FFF2-40B4-BE49-F238E27FC236}">
                  <a16:creationId xmlns:a16="http://schemas.microsoft.com/office/drawing/2014/main" id="{DB6E8773-2CDE-4D7B-99EA-B3089B006E17}"/>
                </a:ext>
              </a:extLst>
            </p:cNvPr>
            <p:cNvSpPr/>
            <p:nvPr/>
          </p:nvSpPr>
          <p:spPr>
            <a:xfrm>
              <a:off x="4825080" y="3903552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" name="Oval 1268">
              <a:extLst>
                <a:ext uri="{FF2B5EF4-FFF2-40B4-BE49-F238E27FC236}">
                  <a16:creationId xmlns:a16="http://schemas.microsoft.com/office/drawing/2014/main" id="{79D0A614-B9BF-4305-B211-45E112B35F02}"/>
                </a:ext>
              </a:extLst>
            </p:cNvPr>
            <p:cNvSpPr/>
            <p:nvPr/>
          </p:nvSpPr>
          <p:spPr>
            <a:xfrm>
              <a:off x="4825080" y="4024995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" name="Oval 1269">
              <a:extLst>
                <a:ext uri="{FF2B5EF4-FFF2-40B4-BE49-F238E27FC236}">
                  <a16:creationId xmlns:a16="http://schemas.microsoft.com/office/drawing/2014/main" id="{00E66A93-899B-4650-815E-1BA76E84C2EB}"/>
                </a:ext>
              </a:extLst>
            </p:cNvPr>
            <p:cNvSpPr/>
            <p:nvPr/>
          </p:nvSpPr>
          <p:spPr>
            <a:xfrm>
              <a:off x="4825080" y="4146438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1" name="Oval 1270">
              <a:extLst>
                <a:ext uri="{FF2B5EF4-FFF2-40B4-BE49-F238E27FC236}">
                  <a16:creationId xmlns:a16="http://schemas.microsoft.com/office/drawing/2014/main" id="{51E9E96D-89DD-4DF8-ACFF-38612039BDE3}"/>
                </a:ext>
              </a:extLst>
            </p:cNvPr>
            <p:cNvSpPr/>
            <p:nvPr/>
          </p:nvSpPr>
          <p:spPr>
            <a:xfrm>
              <a:off x="4825080" y="4267881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2" name="Oval 1271">
              <a:extLst>
                <a:ext uri="{FF2B5EF4-FFF2-40B4-BE49-F238E27FC236}">
                  <a16:creationId xmlns:a16="http://schemas.microsoft.com/office/drawing/2014/main" id="{3A7ABA83-A962-436C-9EDB-6E12932D2291}"/>
                </a:ext>
              </a:extLst>
            </p:cNvPr>
            <p:cNvSpPr/>
            <p:nvPr/>
          </p:nvSpPr>
          <p:spPr>
            <a:xfrm>
              <a:off x="5156582" y="3516363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3" name="Oval 1272">
              <a:extLst>
                <a:ext uri="{FF2B5EF4-FFF2-40B4-BE49-F238E27FC236}">
                  <a16:creationId xmlns:a16="http://schemas.microsoft.com/office/drawing/2014/main" id="{BE14CA21-F82C-45AE-9004-86959AA62E3B}"/>
                </a:ext>
              </a:extLst>
            </p:cNvPr>
            <p:cNvSpPr/>
            <p:nvPr/>
          </p:nvSpPr>
          <p:spPr>
            <a:xfrm>
              <a:off x="5156582" y="3637806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4" name="Oval 1273">
              <a:extLst>
                <a:ext uri="{FF2B5EF4-FFF2-40B4-BE49-F238E27FC236}">
                  <a16:creationId xmlns:a16="http://schemas.microsoft.com/office/drawing/2014/main" id="{BD7FAA28-9BE7-4799-AF46-2A41B5A20F1B}"/>
                </a:ext>
              </a:extLst>
            </p:cNvPr>
            <p:cNvSpPr/>
            <p:nvPr/>
          </p:nvSpPr>
          <p:spPr>
            <a:xfrm>
              <a:off x="5156582" y="3759249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Oval 1274">
              <a:extLst>
                <a:ext uri="{FF2B5EF4-FFF2-40B4-BE49-F238E27FC236}">
                  <a16:creationId xmlns:a16="http://schemas.microsoft.com/office/drawing/2014/main" id="{5EE24AF3-89FE-4C8B-9230-88CF54AFDE99}"/>
                </a:ext>
              </a:extLst>
            </p:cNvPr>
            <p:cNvSpPr/>
            <p:nvPr/>
          </p:nvSpPr>
          <p:spPr>
            <a:xfrm>
              <a:off x="5156582" y="3880692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Oval 1275">
              <a:extLst>
                <a:ext uri="{FF2B5EF4-FFF2-40B4-BE49-F238E27FC236}">
                  <a16:creationId xmlns:a16="http://schemas.microsoft.com/office/drawing/2014/main" id="{C4BE2B14-EF81-44D9-96C5-AB0AFD64AAB2}"/>
                </a:ext>
              </a:extLst>
            </p:cNvPr>
            <p:cNvSpPr/>
            <p:nvPr/>
          </p:nvSpPr>
          <p:spPr>
            <a:xfrm>
              <a:off x="5156582" y="4002135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Oval 1276">
              <a:extLst>
                <a:ext uri="{FF2B5EF4-FFF2-40B4-BE49-F238E27FC236}">
                  <a16:creationId xmlns:a16="http://schemas.microsoft.com/office/drawing/2014/main" id="{199000A4-3EE9-4233-AAFF-9D04A0B353C8}"/>
                </a:ext>
              </a:extLst>
            </p:cNvPr>
            <p:cNvSpPr/>
            <p:nvPr/>
          </p:nvSpPr>
          <p:spPr>
            <a:xfrm>
              <a:off x="5156582" y="4123578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8" name="Oval 1277">
              <a:extLst>
                <a:ext uri="{FF2B5EF4-FFF2-40B4-BE49-F238E27FC236}">
                  <a16:creationId xmlns:a16="http://schemas.microsoft.com/office/drawing/2014/main" id="{8D635C08-AE59-4EC7-AF2B-9A19EA1E1E15}"/>
                </a:ext>
              </a:extLst>
            </p:cNvPr>
            <p:cNvSpPr/>
            <p:nvPr/>
          </p:nvSpPr>
          <p:spPr>
            <a:xfrm>
              <a:off x="5156582" y="4245021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9" name="Oval 1278">
              <a:extLst>
                <a:ext uri="{FF2B5EF4-FFF2-40B4-BE49-F238E27FC236}">
                  <a16:creationId xmlns:a16="http://schemas.microsoft.com/office/drawing/2014/main" id="{0D168612-CCB7-4551-BC3B-0908EB5DB182}"/>
                </a:ext>
              </a:extLst>
            </p:cNvPr>
            <p:cNvSpPr/>
            <p:nvPr/>
          </p:nvSpPr>
          <p:spPr>
            <a:xfrm>
              <a:off x="5156582" y="4366464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0" name="Oval 1279">
              <a:extLst>
                <a:ext uri="{FF2B5EF4-FFF2-40B4-BE49-F238E27FC236}">
                  <a16:creationId xmlns:a16="http://schemas.microsoft.com/office/drawing/2014/main" id="{6EF03772-5C0B-40B7-9E54-302037132498}"/>
                </a:ext>
              </a:extLst>
            </p:cNvPr>
            <p:cNvSpPr/>
            <p:nvPr/>
          </p:nvSpPr>
          <p:spPr>
            <a:xfrm>
              <a:off x="5529029" y="3666439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1" name="Oval 1280">
              <a:extLst>
                <a:ext uri="{FF2B5EF4-FFF2-40B4-BE49-F238E27FC236}">
                  <a16:creationId xmlns:a16="http://schemas.microsoft.com/office/drawing/2014/main" id="{1E1D52F1-58F4-4300-AB65-67B4E9678496}"/>
                </a:ext>
              </a:extLst>
            </p:cNvPr>
            <p:cNvSpPr/>
            <p:nvPr/>
          </p:nvSpPr>
          <p:spPr>
            <a:xfrm>
              <a:off x="5529029" y="3787882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2" name="Oval 1281">
              <a:extLst>
                <a:ext uri="{FF2B5EF4-FFF2-40B4-BE49-F238E27FC236}">
                  <a16:creationId xmlns:a16="http://schemas.microsoft.com/office/drawing/2014/main" id="{BD6BA738-28AD-4F93-BD82-FDB0857AAA2D}"/>
                </a:ext>
              </a:extLst>
            </p:cNvPr>
            <p:cNvSpPr/>
            <p:nvPr/>
          </p:nvSpPr>
          <p:spPr>
            <a:xfrm>
              <a:off x="5529029" y="3909325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3" name="Oval 1282">
              <a:extLst>
                <a:ext uri="{FF2B5EF4-FFF2-40B4-BE49-F238E27FC236}">
                  <a16:creationId xmlns:a16="http://schemas.microsoft.com/office/drawing/2014/main" id="{26FC2801-8747-476A-A404-A81CBE6B7471}"/>
                </a:ext>
              </a:extLst>
            </p:cNvPr>
            <p:cNvSpPr/>
            <p:nvPr/>
          </p:nvSpPr>
          <p:spPr>
            <a:xfrm>
              <a:off x="5529029" y="4030768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4" name="Oval 1283">
              <a:extLst>
                <a:ext uri="{FF2B5EF4-FFF2-40B4-BE49-F238E27FC236}">
                  <a16:creationId xmlns:a16="http://schemas.microsoft.com/office/drawing/2014/main" id="{720BB7C2-95CA-4FE5-A427-902E829F121B}"/>
                </a:ext>
              </a:extLst>
            </p:cNvPr>
            <p:cNvSpPr/>
            <p:nvPr/>
          </p:nvSpPr>
          <p:spPr>
            <a:xfrm>
              <a:off x="5529029" y="4152211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5" name="Oval 1284">
              <a:extLst>
                <a:ext uri="{FF2B5EF4-FFF2-40B4-BE49-F238E27FC236}">
                  <a16:creationId xmlns:a16="http://schemas.microsoft.com/office/drawing/2014/main" id="{1D4ADD17-F077-4FF2-A5D9-4E3410CD2F6F}"/>
                </a:ext>
              </a:extLst>
            </p:cNvPr>
            <p:cNvSpPr/>
            <p:nvPr/>
          </p:nvSpPr>
          <p:spPr>
            <a:xfrm>
              <a:off x="5529029" y="4273654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6" name="Straight Arrow Connector 1285">
              <a:extLst>
                <a:ext uri="{FF2B5EF4-FFF2-40B4-BE49-F238E27FC236}">
                  <a16:creationId xmlns:a16="http://schemas.microsoft.com/office/drawing/2014/main" id="{B041AB2A-10FF-4F91-ACD3-81C46B41FE6D}"/>
                </a:ext>
              </a:extLst>
            </p:cNvPr>
            <p:cNvCxnSpPr>
              <a:cxnSpLocks/>
              <a:stCxn id="1266" idx="6"/>
              <a:endCxn id="1272" idx="2"/>
            </p:cNvCxnSpPr>
            <p:nvPr/>
          </p:nvCxnSpPr>
          <p:spPr>
            <a:xfrm flipV="1">
              <a:off x="4870800" y="3539223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7" name="Straight Arrow Connector 1286">
              <a:extLst>
                <a:ext uri="{FF2B5EF4-FFF2-40B4-BE49-F238E27FC236}">
                  <a16:creationId xmlns:a16="http://schemas.microsoft.com/office/drawing/2014/main" id="{DD9D7C21-F770-4917-B630-3C7F981DD029}"/>
                </a:ext>
              </a:extLst>
            </p:cNvPr>
            <p:cNvCxnSpPr>
              <a:cxnSpLocks/>
              <a:stCxn id="1266" idx="6"/>
              <a:endCxn id="1273" idx="2"/>
            </p:cNvCxnSpPr>
            <p:nvPr/>
          </p:nvCxnSpPr>
          <p:spPr>
            <a:xfrm flipV="1">
              <a:off x="4870800" y="3660666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8" name="Straight Arrow Connector 1287">
              <a:extLst>
                <a:ext uri="{FF2B5EF4-FFF2-40B4-BE49-F238E27FC236}">
                  <a16:creationId xmlns:a16="http://schemas.microsoft.com/office/drawing/2014/main" id="{574D7A4C-370B-47E8-8AE7-008A854DE896}"/>
                </a:ext>
              </a:extLst>
            </p:cNvPr>
            <p:cNvCxnSpPr>
              <a:cxnSpLocks/>
              <a:stCxn id="1267" idx="6"/>
              <a:endCxn id="1274" idx="2"/>
            </p:cNvCxnSpPr>
            <p:nvPr/>
          </p:nvCxnSpPr>
          <p:spPr>
            <a:xfrm flipV="1">
              <a:off x="4870800" y="3782109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9" name="Straight Arrow Connector 1288">
              <a:extLst>
                <a:ext uri="{FF2B5EF4-FFF2-40B4-BE49-F238E27FC236}">
                  <a16:creationId xmlns:a16="http://schemas.microsoft.com/office/drawing/2014/main" id="{738D2A8A-9BB8-48D6-877D-9B50321386BF}"/>
                </a:ext>
              </a:extLst>
            </p:cNvPr>
            <p:cNvCxnSpPr>
              <a:cxnSpLocks/>
              <a:stCxn id="1266" idx="6"/>
              <a:endCxn id="1274" idx="2"/>
            </p:cNvCxnSpPr>
            <p:nvPr/>
          </p:nvCxnSpPr>
          <p:spPr>
            <a:xfrm>
              <a:off x="4870800" y="3683526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0" name="Straight Arrow Connector 1289">
              <a:extLst>
                <a:ext uri="{FF2B5EF4-FFF2-40B4-BE49-F238E27FC236}">
                  <a16:creationId xmlns:a16="http://schemas.microsoft.com/office/drawing/2014/main" id="{96D84967-972D-4EB4-AD69-D0436437A48F}"/>
                </a:ext>
              </a:extLst>
            </p:cNvPr>
            <p:cNvCxnSpPr>
              <a:cxnSpLocks/>
              <a:stCxn id="1267" idx="6"/>
              <a:endCxn id="1272" idx="2"/>
            </p:cNvCxnSpPr>
            <p:nvPr/>
          </p:nvCxnSpPr>
          <p:spPr>
            <a:xfrm flipV="1">
              <a:off x="4870800" y="3539223"/>
              <a:ext cx="285782" cy="26574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1" name="Straight Arrow Connector 1290">
              <a:extLst>
                <a:ext uri="{FF2B5EF4-FFF2-40B4-BE49-F238E27FC236}">
                  <a16:creationId xmlns:a16="http://schemas.microsoft.com/office/drawing/2014/main" id="{F44A8876-C70D-4719-858A-2E647D7AD6CE}"/>
                </a:ext>
              </a:extLst>
            </p:cNvPr>
            <p:cNvCxnSpPr>
              <a:cxnSpLocks/>
              <a:stCxn id="1267" idx="6"/>
              <a:endCxn id="1273" idx="2"/>
            </p:cNvCxnSpPr>
            <p:nvPr/>
          </p:nvCxnSpPr>
          <p:spPr>
            <a:xfrm flipV="1">
              <a:off x="4870800" y="3660666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2" name="Straight Arrow Connector 1291">
              <a:extLst>
                <a:ext uri="{FF2B5EF4-FFF2-40B4-BE49-F238E27FC236}">
                  <a16:creationId xmlns:a16="http://schemas.microsoft.com/office/drawing/2014/main" id="{A58F04E9-BB52-4830-8E13-1996AF3DF49D}"/>
                </a:ext>
              </a:extLst>
            </p:cNvPr>
            <p:cNvCxnSpPr>
              <a:cxnSpLocks/>
              <a:stCxn id="1266" idx="6"/>
              <a:endCxn id="1275" idx="2"/>
            </p:cNvCxnSpPr>
            <p:nvPr/>
          </p:nvCxnSpPr>
          <p:spPr>
            <a:xfrm>
              <a:off x="4870800" y="3683526"/>
              <a:ext cx="285782" cy="22002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3" name="Straight Arrow Connector 1292">
              <a:extLst>
                <a:ext uri="{FF2B5EF4-FFF2-40B4-BE49-F238E27FC236}">
                  <a16:creationId xmlns:a16="http://schemas.microsoft.com/office/drawing/2014/main" id="{32EDEEA6-967C-41D6-943D-55CC7C131437}"/>
                </a:ext>
              </a:extLst>
            </p:cNvPr>
            <p:cNvCxnSpPr>
              <a:cxnSpLocks/>
              <a:stCxn id="1266" idx="6"/>
              <a:endCxn id="1276" idx="2"/>
            </p:cNvCxnSpPr>
            <p:nvPr/>
          </p:nvCxnSpPr>
          <p:spPr>
            <a:xfrm>
              <a:off x="4870800" y="3683526"/>
              <a:ext cx="285782" cy="34146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4" name="Straight Arrow Connector 1293">
              <a:extLst>
                <a:ext uri="{FF2B5EF4-FFF2-40B4-BE49-F238E27FC236}">
                  <a16:creationId xmlns:a16="http://schemas.microsoft.com/office/drawing/2014/main" id="{F2052DF2-AADF-4084-8C8C-96687C2B56C2}"/>
                </a:ext>
              </a:extLst>
            </p:cNvPr>
            <p:cNvCxnSpPr>
              <a:cxnSpLocks/>
              <a:stCxn id="1266" idx="6"/>
              <a:endCxn id="1277" idx="2"/>
            </p:cNvCxnSpPr>
            <p:nvPr/>
          </p:nvCxnSpPr>
          <p:spPr>
            <a:xfrm>
              <a:off x="4870800" y="3683526"/>
              <a:ext cx="285782" cy="46291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5" name="Straight Arrow Connector 1294">
              <a:extLst>
                <a:ext uri="{FF2B5EF4-FFF2-40B4-BE49-F238E27FC236}">
                  <a16:creationId xmlns:a16="http://schemas.microsoft.com/office/drawing/2014/main" id="{17563691-0E0B-436F-A486-F3AFB843D0ED}"/>
                </a:ext>
              </a:extLst>
            </p:cNvPr>
            <p:cNvCxnSpPr>
              <a:cxnSpLocks/>
              <a:stCxn id="1266" idx="6"/>
              <a:endCxn id="1278" idx="2"/>
            </p:cNvCxnSpPr>
            <p:nvPr/>
          </p:nvCxnSpPr>
          <p:spPr>
            <a:xfrm>
              <a:off x="4870800" y="3683526"/>
              <a:ext cx="285782" cy="58435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6" name="Straight Arrow Connector 1295">
              <a:extLst>
                <a:ext uri="{FF2B5EF4-FFF2-40B4-BE49-F238E27FC236}">
                  <a16:creationId xmlns:a16="http://schemas.microsoft.com/office/drawing/2014/main" id="{9F4506BF-F4D6-4CAA-AB13-310C603A32AC}"/>
                </a:ext>
              </a:extLst>
            </p:cNvPr>
            <p:cNvCxnSpPr>
              <a:cxnSpLocks/>
              <a:stCxn id="1266" idx="6"/>
              <a:endCxn id="1279" idx="2"/>
            </p:cNvCxnSpPr>
            <p:nvPr/>
          </p:nvCxnSpPr>
          <p:spPr>
            <a:xfrm>
              <a:off x="4870800" y="3683526"/>
              <a:ext cx="285782" cy="70579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7" name="Straight Arrow Connector 1296">
              <a:extLst>
                <a:ext uri="{FF2B5EF4-FFF2-40B4-BE49-F238E27FC236}">
                  <a16:creationId xmlns:a16="http://schemas.microsoft.com/office/drawing/2014/main" id="{D629FF43-C965-4983-BEE9-BFEFA2EFC129}"/>
                </a:ext>
              </a:extLst>
            </p:cNvPr>
            <p:cNvCxnSpPr>
              <a:cxnSpLocks/>
              <a:stCxn id="1267" idx="6"/>
              <a:endCxn id="1275" idx="2"/>
            </p:cNvCxnSpPr>
            <p:nvPr/>
          </p:nvCxnSpPr>
          <p:spPr>
            <a:xfrm>
              <a:off x="4870800" y="3804969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8" name="Straight Arrow Connector 1297">
              <a:extLst>
                <a:ext uri="{FF2B5EF4-FFF2-40B4-BE49-F238E27FC236}">
                  <a16:creationId xmlns:a16="http://schemas.microsoft.com/office/drawing/2014/main" id="{6F8F1F3E-112B-4CD8-B110-C5B957B21FF1}"/>
                </a:ext>
              </a:extLst>
            </p:cNvPr>
            <p:cNvCxnSpPr>
              <a:cxnSpLocks/>
              <a:stCxn id="1267" idx="6"/>
              <a:endCxn id="1276" idx="2"/>
            </p:cNvCxnSpPr>
            <p:nvPr/>
          </p:nvCxnSpPr>
          <p:spPr>
            <a:xfrm>
              <a:off x="4870800" y="3804969"/>
              <a:ext cx="285782" cy="22002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9" name="Straight Arrow Connector 1298">
              <a:extLst>
                <a:ext uri="{FF2B5EF4-FFF2-40B4-BE49-F238E27FC236}">
                  <a16:creationId xmlns:a16="http://schemas.microsoft.com/office/drawing/2014/main" id="{E9D212E9-A49D-40D1-A4A0-C8EF0374C2C3}"/>
                </a:ext>
              </a:extLst>
            </p:cNvPr>
            <p:cNvCxnSpPr>
              <a:cxnSpLocks/>
              <a:stCxn id="1267" idx="6"/>
              <a:endCxn id="1277" idx="2"/>
            </p:cNvCxnSpPr>
            <p:nvPr/>
          </p:nvCxnSpPr>
          <p:spPr>
            <a:xfrm>
              <a:off x="4870800" y="3804969"/>
              <a:ext cx="285782" cy="34146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0" name="Straight Arrow Connector 1299">
              <a:extLst>
                <a:ext uri="{FF2B5EF4-FFF2-40B4-BE49-F238E27FC236}">
                  <a16:creationId xmlns:a16="http://schemas.microsoft.com/office/drawing/2014/main" id="{007DA292-F867-4D46-87ED-040A8FAAADC6}"/>
                </a:ext>
              </a:extLst>
            </p:cNvPr>
            <p:cNvCxnSpPr>
              <a:cxnSpLocks/>
              <a:stCxn id="1267" idx="6"/>
              <a:endCxn id="1278" idx="2"/>
            </p:cNvCxnSpPr>
            <p:nvPr/>
          </p:nvCxnSpPr>
          <p:spPr>
            <a:xfrm>
              <a:off x="4870800" y="3804969"/>
              <a:ext cx="285782" cy="46291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1" name="Straight Arrow Connector 1300">
              <a:extLst>
                <a:ext uri="{FF2B5EF4-FFF2-40B4-BE49-F238E27FC236}">
                  <a16:creationId xmlns:a16="http://schemas.microsoft.com/office/drawing/2014/main" id="{562704B3-5DCD-47F5-949C-437C6631C50C}"/>
                </a:ext>
              </a:extLst>
            </p:cNvPr>
            <p:cNvCxnSpPr>
              <a:cxnSpLocks/>
              <a:stCxn id="1267" idx="6"/>
              <a:endCxn id="1279" idx="2"/>
            </p:cNvCxnSpPr>
            <p:nvPr/>
          </p:nvCxnSpPr>
          <p:spPr>
            <a:xfrm>
              <a:off x="4870800" y="3804969"/>
              <a:ext cx="285782" cy="58435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2" name="Straight Arrow Connector 1301">
              <a:extLst>
                <a:ext uri="{FF2B5EF4-FFF2-40B4-BE49-F238E27FC236}">
                  <a16:creationId xmlns:a16="http://schemas.microsoft.com/office/drawing/2014/main" id="{84E83030-F8BA-48E6-9E45-27DDAE6A0EB9}"/>
                </a:ext>
              </a:extLst>
            </p:cNvPr>
            <p:cNvCxnSpPr>
              <a:cxnSpLocks/>
              <a:stCxn id="1268" idx="6"/>
              <a:endCxn id="1272" idx="2"/>
            </p:cNvCxnSpPr>
            <p:nvPr/>
          </p:nvCxnSpPr>
          <p:spPr>
            <a:xfrm flipV="1">
              <a:off x="4870800" y="3539223"/>
              <a:ext cx="285782" cy="38718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3" name="Straight Arrow Connector 1302">
              <a:extLst>
                <a:ext uri="{FF2B5EF4-FFF2-40B4-BE49-F238E27FC236}">
                  <a16:creationId xmlns:a16="http://schemas.microsoft.com/office/drawing/2014/main" id="{AEA34F37-0C6B-48D1-A96E-AF714D739C25}"/>
                </a:ext>
              </a:extLst>
            </p:cNvPr>
            <p:cNvCxnSpPr>
              <a:cxnSpLocks/>
              <a:stCxn id="1268" idx="6"/>
              <a:endCxn id="1273" idx="2"/>
            </p:cNvCxnSpPr>
            <p:nvPr/>
          </p:nvCxnSpPr>
          <p:spPr>
            <a:xfrm flipV="1">
              <a:off x="4870800" y="3660666"/>
              <a:ext cx="285782" cy="26574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4" name="Straight Arrow Connector 1303">
              <a:extLst>
                <a:ext uri="{FF2B5EF4-FFF2-40B4-BE49-F238E27FC236}">
                  <a16:creationId xmlns:a16="http://schemas.microsoft.com/office/drawing/2014/main" id="{AED1176D-BDAB-4FD9-A916-74C9834C075E}"/>
                </a:ext>
              </a:extLst>
            </p:cNvPr>
            <p:cNvCxnSpPr>
              <a:cxnSpLocks/>
              <a:stCxn id="1268" idx="6"/>
              <a:endCxn id="1274" idx="2"/>
            </p:cNvCxnSpPr>
            <p:nvPr/>
          </p:nvCxnSpPr>
          <p:spPr>
            <a:xfrm flipV="1">
              <a:off x="4870800" y="3782109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5" name="Straight Arrow Connector 1304">
              <a:extLst>
                <a:ext uri="{FF2B5EF4-FFF2-40B4-BE49-F238E27FC236}">
                  <a16:creationId xmlns:a16="http://schemas.microsoft.com/office/drawing/2014/main" id="{31B1A534-0A1C-466E-8960-94CC48AD20E8}"/>
                </a:ext>
              </a:extLst>
            </p:cNvPr>
            <p:cNvCxnSpPr>
              <a:cxnSpLocks/>
              <a:stCxn id="1268" idx="6"/>
              <a:endCxn id="1275" idx="2"/>
            </p:cNvCxnSpPr>
            <p:nvPr/>
          </p:nvCxnSpPr>
          <p:spPr>
            <a:xfrm flipV="1">
              <a:off x="4870800" y="3903552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6" name="Straight Arrow Connector 1305">
              <a:extLst>
                <a:ext uri="{FF2B5EF4-FFF2-40B4-BE49-F238E27FC236}">
                  <a16:creationId xmlns:a16="http://schemas.microsoft.com/office/drawing/2014/main" id="{F84C0D58-4386-42A4-84D1-7A76452DD543}"/>
                </a:ext>
              </a:extLst>
            </p:cNvPr>
            <p:cNvCxnSpPr>
              <a:cxnSpLocks/>
              <a:stCxn id="1268" idx="6"/>
              <a:endCxn id="1276" idx="2"/>
            </p:cNvCxnSpPr>
            <p:nvPr/>
          </p:nvCxnSpPr>
          <p:spPr>
            <a:xfrm>
              <a:off x="4870800" y="3926412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7" name="Straight Arrow Connector 1306">
              <a:extLst>
                <a:ext uri="{FF2B5EF4-FFF2-40B4-BE49-F238E27FC236}">
                  <a16:creationId xmlns:a16="http://schemas.microsoft.com/office/drawing/2014/main" id="{CFCC6822-8807-4E4F-AF03-9089E003E4F7}"/>
                </a:ext>
              </a:extLst>
            </p:cNvPr>
            <p:cNvCxnSpPr>
              <a:cxnSpLocks/>
              <a:stCxn id="1268" idx="6"/>
              <a:endCxn id="1277" idx="2"/>
            </p:cNvCxnSpPr>
            <p:nvPr/>
          </p:nvCxnSpPr>
          <p:spPr>
            <a:xfrm>
              <a:off x="4870800" y="3926412"/>
              <a:ext cx="285782" cy="22002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8" name="Straight Arrow Connector 1307">
              <a:extLst>
                <a:ext uri="{FF2B5EF4-FFF2-40B4-BE49-F238E27FC236}">
                  <a16:creationId xmlns:a16="http://schemas.microsoft.com/office/drawing/2014/main" id="{4AB645F7-5428-476A-93EF-DFC375037B17}"/>
                </a:ext>
              </a:extLst>
            </p:cNvPr>
            <p:cNvCxnSpPr>
              <a:cxnSpLocks/>
              <a:stCxn id="1268" idx="6"/>
              <a:endCxn id="1278" idx="2"/>
            </p:cNvCxnSpPr>
            <p:nvPr/>
          </p:nvCxnSpPr>
          <p:spPr>
            <a:xfrm>
              <a:off x="4870800" y="3926412"/>
              <a:ext cx="285782" cy="34146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9" name="Straight Arrow Connector 1308">
              <a:extLst>
                <a:ext uri="{FF2B5EF4-FFF2-40B4-BE49-F238E27FC236}">
                  <a16:creationId xmlns:a16="http://schemas.microsoft.com/office/drawing/2014/main" id="{E13A4221-6303-4B69-8657-C24C412D15BC}"/>
                </a:ext>
              </a:extLst>
            </p:cNvPr>
            <p:cNvCxnSpPr>
              <a:cxnSpLocks/>
              <a:stCxn id="1268" idx="6"/>
              <a:endCxn id="1279" idx="2"/>
            </p:cNvCxnSpPr>
            <p:nvPr/>
          </p:nvCxnSpPr>
          <p:spPr>
            <a:xfrm>
              <a:off x="4870800" y="3926412"/>
              <a:ext cx="285782" cy="46291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0" name="Straight Arrow Connector 1309">
              <a:extLst>
                <a:ext uri="{FF2B5EF4-FFF2-40B4-BE49-F238E27FC236}">
                  <a16:creationId xmlns:a16="http://schemas.microsoft.com/office/drawing/2014/main" id="{4F4724AA-B361-4B1C-AC9B-C410038CEF20}"/>
                </a:ext>
              </a:extLst>
            </p:cNvPr>
            <p:cNvCxnSpPr>
              <a:cxnSpLocks/>
              <a:stCxn id="1269" idx="6"/>
              <a:endCxn id="1272" idx="2"/>
            </p:cNvCxnSpPr>
            <p:nvPr/>
          </p:nvCxnSpPr>
          <p:spPr>
            <a:xfrm flipV="1">
              <a:off x="4870800" y="3539223"/>
              <a:ext cx="285782" cy="5086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1" name="Straight Arrow Connector 1310">
              <a:extLst>
                <a:ext uri="{FF2B5EF4-FFF2-40B4-BE49-F238E27FC236}">
                  <a16:creationId xmlns:a16="http://schemas.microsoft.com/office/drawing/2014/main" id="{6ECA29F9-EED0-48A8-81E8-E4B710730FF1}"/>
                </a:ext>
              </a:extLst>
            </p:cNvPr>
            <p:cNvCxnSpPr>
              <a:cxnSpLocks/>
              <a:stCxn id="1269" idx="6"/>
              <a:endCxn id="1273" idx="2"/>
            </p:cNvCxnSpPr>
            <p:nvPr/>
          </p:nvCxnSpPr>
          <p:spPr>
            <a:xfrm flipV="1">
              <a:off x="4870800" y="3660666"/>
              <a:ext cx="285782" cy="38718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2" name="Straight Arrow Connector 1311">
              <a:extLst>
                <a:ext uri="{FF2B5EF4-FFF2-40B4-BE49-F238E27FC236}">
                  <a16:creationId xmlns:a16="http://schemas.microsoft.com/office/drawing/2014/main" id="{C55F0437-4FC7-4C03-B5FD-3D5B9EE69A8D}"/>
                </a:ext>
              </a:extLst>
            </p:cNvPr>
            <p:cNvCxnSpPr>
              <a:cxnSpLocks/>
              <a:stCxn id="1269" idx="6"/>
              <a:endCxn id="1274" idx="2"/>
            </p:cNvCxnSpPr>
            <p:nvPr/>
          </p:nvCxnSpPr>
          <p:spPr>
            <a:xfrm flipV="1">
              <a:off x="4870800" y="3782109"/>
              <a:ext cx="285782" cy="26574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3" name="Straight Arrow Connector 1312">
              <a:extLst>
                <a:ext uri="{FF2B5EF4-FFF2-40B4-BE49-F238E27FC236}">
                  <a16:creationId xmlns:a16="http://schemas.microsoft.com/office/drawing/2014/main" id="{D3FA7FD0-0C5D-4CD6-8C3B-72D0DF0E4A0B}"/>
                </a:ext>
              </a:extLst>
            </p:cNvPr>
            <p:cNvCxnSpPr>
              <a:cxnSpLocks/>
              <a:stCxn id="1269" idx="6"/>
              <a:endCxn id="1275" idx="2"/>
            </p:cNvCxnSpPr>
            <p:nvPr/>
          </p:nvCxnSpPr>
          <p:spPr>
            <a:xfrm flipV="1">
              <a:off x="4870800" y="3903552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4" name="Straight Arrow Connector 1313">
              <a:extLst>
                <a:ext uri="{FF2B5EF4-FFF2-40B4-BE49-F238E27FC236}">
                  <a16:creationId xmlns:a16="http://schemas.microsoft.com/office/drawing/2014/main" id="{B206D682-30E1-46EF-ABDA-F69245717810}"/>
                </a:ext>
              </a:extLst>
            </p:cNvPr>
            <p:cNvCxnSpPr>
              <a:cxnSpLocks/>
              <a:stCxn id="1269" idx="6"/>
              <a:endCxn id="1276" idx="2"/>
            </p:cNvCxnSpPr>
            <p:nvPr/>
          </p:nvCxnSpPr>
          <p:spPr>
            <a:xfrm flipV="1">
              <a:off x="4870800" y="4024995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5" name="Straight Arrow Connector 1314">
              <a:extLst>
                <a:ext uri="{FF2B5EF4-FFF2-40B4-BE49-F238E27FC236}">
                  <a16:creationId xmlns:a16="http://schemas.microsoft.com/office/drawing/2014/main" id="{73C95C1E-50A7-4476-AF4F-042406AC27A6}"/>
                </a:ext>
              </a:extLst>
            </p:cNvPr>
            <p:cNvCxnSpPr>
              <a:cxnSpLocks/>
              <a:stCxn id="1269" idx="6"/>
              <a:endCxn id="1277" idx="2"/>
            </p:cNvCxnSpPr>
            <p:nvPr/>
          </p:nvCxnSpPr>
          <p:spPr>
            <a:xfrm>
              <a:off x="4870800" y="4047855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6" name="Straight Arrow Connector 1315">
              <a:extLst>
                <a:ext uri="{FF2B5EF4-FFF2-40B4-BE49-F238E27FC236}">
                  <a16:creationId xmlns:a16="http://schemas.microsoft.com/office/drawing/2014/main" id="{C314C0E6-0751-449F-AFD2-3939B26C202B}"/>
                </a:ext>
              </a:extLst>
            </p:cNvPr>
            <p:cNvCxnSpPr>
              <a:cxnSpLocks/>
              <a:stCxn id="1269" idx="6"/>
              <a:endCxn id="1278" idx="2"/>
            </p:cNvCxnSpPr>
            <p:nvPr/>
          </p:nvCxnSpPr>
          <p:spPr>
            <a:xfrm>
              <a:off x="4870800" y="4047855"/>
              <a:ext cx="285782" cy="22002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7" name="Straight Arrow Connector 1316">
              <a:extLst>
                <a:ext uri="{FF2B5EF4-FFF2-40B4-BE49-F238E27FC236}">
                  <a16:creationId xmlns:a16="http://schemas.microsoft.com/office/drawing/2014/main" id="{A6FDA734-DEFC-4BCC-8137-70FDDAADF5AC}"/>
                </a:ext>
              </a:extLst>
            </p:cNvPr>
            <p:cNvCxnSpPr>
              <a:cxnSpLocks/>
              <a:stCxn id="1269" idx="6"/>
              <a:endCxn id="1279" idx="2"/>
            </p:cNvCxnSpPr>
            <p:nvPr/>
          </p:nvCxnSpPr>
          <p:spPr>
            <a:xfrm>
              <a:off x="4870800" y="4047855"/>
              <a:ext cx="285782" cy="34146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8" name="Straight Arrow Connector 1317">
              <a:extLst>
                <a:ext uri="{FF2B5EF4-FFF2-40B4-BE49-F238E27FC236}">
                  <a16:creationId xmlns:a16="http://schemas.microsoft.com/office/drawing/2014/main" id="{562E414F-E987-4C5E-BD77-E799BFC5A076}"/>
                </a:ext>
              </a:extLst>
            </p:cNvPr>
            <p:cNvCxnSpPr>
              <a:cxnSpLocks/>
              <a:stCxn id="1270" idx="6"/>
              <a:endCxn id="1272" idx="2"/>
            </p:cNvCxnSpPr>
            <p:nvPr/>
          </p:nvCxnSpPr>
          <p:spPr>
            <a:xfrm flipV="1">
              <a:off x="4870800" y="3539223"/>
              <a:ext cx="285782" cy="63007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9" name="Straight Arrow Connector 1318">
              <a:extLst>
                <a:ext uri="{FF2B5EF4-FFF2-40B4-BE49-F238E27FC236}">
                  <a16:creationId xmlns:a16="http://schemas.microsoft.com/office/drawing/2014/main" id="{9F1D412A-CBB2-4D38-8F62-394A1CD3DA03}"/>
                </a:ext>
              </a:extLst>
            </p:cNvPr>
            <p:cNvCxnSpPr>
              <a:cxnSpLocks/>
              <a:stCxn id="1270" idx="6"/>
              <a:endCxn id="1273" idx="2"/>
            </p:cNvCxnSpPr>
            <p:nvPr/>
          </p:nvCxnSpPr>
          <p:spPr>
            <a:xfrm flipV="1">
              <a:off x="4870800" y="3660666"/>
              <a:ext cx="285782" cy="5086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0" name="Straight Arrow Connector 1319">
              <a:extLst>
                <a:ext uri="{FF2B5EF4-FFF2-40B4-BE49-F238E27FC236}">
                  <a16:creationId xmlns:a16="http://schemas.microsoft.com/office/drawing/2014/main" id="{26AA9B56-3626-45F2-BFC6-DF9E1C810417}"/>
                </a:ext>
              </a:extLst>
            </p:cNvPr>
            <p:cNvCxnSpPr>
              <a:cxnSpLocks/>
              <a:stCxn id="1270" idx="6"/>
              <a:endCxn id="1274" idx="2"/>
            </p:cNvCxnSpPr>
            <p:nvPr/>
          </p:nvCxnSpPr>
          <p:spPr>
            <a:xfrm flipV="1">
              <a:off x="4870800" y="3782109"/>
              <a:ext cx="285782" cy="38718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1" name="Straight Arrow Connector 1320">
              <a:extLst>
                <a:ext uri="{FF2B5EF4-FFF2-40B4-BE49-F238E27FC236}">
                  <a16:creationId xmlns:a16="http://schemas.microsoft.com/office/drawing/2014/main" id="{B1C9469A-BDCB-43F1-9A8A-F8683038447E}"/>
                </a:ext>
              </a:extLst>
            </p:cNvPr>
            <p:cNvCxnSpPr>
              <a:cxnSpLocks/>
              <a:stCxn id="1270" idx="6"/>
              <a:endCxn id="1275" idx="2"/>
            </p:cNvCxnSpPr>
            <p:nvPr/>
          </p:nvCxnSpPr>
          <p:spPr>
            <a:xfrm flipV="1">
              <a:off x="4870800" y="3903552"/>
              <a:ext cx="285782" cy="26574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2" name="Straight Arrow Connector 1321">
              <a:extLst>
                <a:ext uri="{FF2B5EF4-FFF2-40B4-BE49-F238E27FC236}">
                  <a16:creationId xmlns:a16="http://schemas.microsoft.com/office/drawing/2014/main" id="{547A46BE-C570-478D-825B-787BFAA4E8B1}"/>
                </a:ext>
              </a:extLst>
            </p:cNvPr>
            <p:cNvCxnSpPr>
              <a:cxnSpLocks/>
              <a:stCxn id="1270" idx="6"/>
              <a:endCxn id="1276" idx="2"/>
            </p:cNvCxnSpPr>
            <p:nvPr/>
          </p:nvCxnSpPr>
          <p:spPr>
            <a:xfrm flipV="1">
              <a:off x="4870800" y="4024995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3" name="Straight Arrow Connector 1322">
              <a:extLst>
                <a:ext uri="{FF2B5EF4-FFF2-40B4-BE49-F238E27FC236}">
                  <a16:creationId xmlns:a16="http://schemas.microsoft.com/office/drawing/2014/main" id="{AC518E06-FD09-4D2C-AE6D-CC7D496A1685}"/>
                </a:ext>
              </a:extLst>
            </p:cNvPr>
            <p:cNvCxnSpPr>
              <a:cxnSpLocks/>
              <a:stCxn id="1270" idx="6"/>
              <a:endCxn id="1277" idx="2"/>
            </p:cNvCxnSpPr>
            <p:nvPr/>
          </p:nvCxnSpPr>
          <p:spPr>
            <a:xfrm flipV="1">
              <a:off x="4870800" y="4146438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4" name="Straight Arrow Connector 1323">
              <a:extLst>
                <a:ext uri="{FF2B5EF4-FFF2-40B4-BE49-F238E27FC236}">
                  <a16:creationId xmlns:a16="http://schemas.microsoft.com/office/drawing/2014/main" id="{DDA60AC6-3261-479B-8EE5-EF360B081722}"/>
                </a:ext>
              </a:extLst>
            </p:cNvPr>
            <p:cNvCxnSpPr>
              <a:cxnSpLocks/>
              <a:stCxn id="1270" idx="6"/>
              <a:endCxn id="1278" idx="2"/>
            </p:cNvCxnSpPr>
            <p:nvPr/>
          </p:nvCxnSpPr>
          <p:spPr>
            <a:xfrm>
              <a:off x="4870800" y="4169298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5" name="Straight Arrow Connector 1324">
              <a:extLst>
                <a:ext uri="{FF2B5EF4-FFF2-40B4-BE49-F238E27FC236}">
                  <a16:creationId xmlns:a16="http://schemas.microsoft.com/office/drawing/2014/main" id="{E42F10AC-BC84-432F-98EB-305A4A3F3D8E}"/>
                </a:ext>
              </a:extLst>
            </p:cNvPr>
            <p:cNvCxnSpPr>
              <a:cxnSpLocks/>
              <a:stCxn id="1270" idx="6"/>
              <a:endCxn id="1279" idx="2"/>
            </p:cNvCxnSpPr>
            <p:nvPr/>
          </p:nvCxnSpPr>
          <p:spPr>
            <a:xfrm>
              <a:off x="4870800" y="4169298"/>
              <a:ext cx="285782" cy="22002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6" name="Straight Arrow Connector 1325">
              <a:extLst>
                <a:ext uri="{FF2B5EF4-FFF2-40B4-BE49-F238E27FC236}">
                  <a16:creationId xmlns:a16="http://schemas.microsoft.com/office/drawing/2014/main" id="{9E0A38A0-CDC9-493E-8858-ADFCE8E58273}"/>
                </a:ext>
              </a:extLst>
            </p:cNvPr>
            <p:cNvCxnSpPr>
              <a:cxnSpLocks/>
              <a:stCxn id="1271" idx="6"/>
              <a:endCxn id="1272" idx="2"/>
            </p:cNvCxnSpPr>
            <p:nvPr/>
          </p:nvCxnSpPr>
          <p:spPr>
            <a:xfrm flipV="1">
              <a:off x="4870800" y="3539223"/>
              <a:ext cx="285782" cy="75151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7" name="Straight Arrow Connector 1326">
              <a:extLst>
                <a:ext uri="{FF2B5EF4-FFF2-40B4-BE49-F238E27FC236}">
                  <a16:creationId xmlns:a16="http://schemas.microsoft.com/office/drawing/2014/main" id="{BFAAF3D2-BFFE-42F3-933F-8A13C141D651}"/>
                </a:ext>
              </a:extLst>
            </p:cNvPr>
            <p:cNvCxnSpPr>
              <a:cxnSpLocks/>
              <a:stCxn id="1271" idx="6"/>
              <a:endCxn id="1273" idx="2"/>
            </p:cNvCxnSpPr>
            <p:nvPr/>
          </p:nvCxnSpPr>
          <p:spPr>
            <a:xfrm flipV="1">
              <a:off x="4870800" y="3660666"/>
              <a:ext cx="285782" cy="63007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8" name="Straight Arrow Connector 1327">
              <a:extLst>
                <a:ext uri="{FF2B5EF4-FFF2-40B4-BE49-F238E27FC236}">
                  <a16:creationId xmlns:a16="http://schemas.microsoft.com/office/drawing/2014/main" id="{1039DC98-D116-4F09-8539-8CBFAC932460}"/>
                </a:ext>
              </a:extLst>
            </p:cNvPr>
            <p:cNvCxnSpPr>
              <a:cxnSpLocks/>
              <a:stCxn id="1271" idx="6"/>
              <a:endCxn id="1274" idx="2"/>
            </p:cNvCxnSpPr>
            <p:nvPr/>
          </p:nvCxnSpPr>
          <p:spPr>
            <a:xfrm flipV="1">
              <a:off x="4870800" y="3782109"/>
              <a:ext cx="285782" cy="5086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9" name="Straight Arrow Connector 1328">
              <a:extLst>
                <a:ext uri="{FF2B5EF4-FFF2-40B4-BE49-F238E27FC236}">
                  <a16:creationId xmlns:a16="http://schemas.microsoft.com/office/drawing/2014/main" id="{8E6F8125-6ED0-48A1-8E68-2C6558700208}"/>
                </a:ext>
              </a:extLst>
            </p:cNvPr>
            <p:cNvCxnSpPr>
              <a:cxnSpLocks/>
              <a:stCxn id="1271" idx="6"/>
              <a:endCxn id="1275" idx="2"/>
            </p:cNvCxnSpPr>
            <p:nvPr/>
          </p:nvCxnSpPr>
          <p:spPr>
            <a:xfrm flipV="1">
              <a:off x="4870800" y="3903552"/>
              <a:ext cx="285782" cy="38718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0" name="Straight Arrow Connector 1329">
              <a:extLst>
                <a:ext uri="{FF2B5EF4-FFF2-40B4-BE49-F238E27FC236}">
                  <a16:creationId xmlns:a16="http://schemas.microsoft.com/office/drawing/2014/main" id="{052DCDDB-DF86-4A7B-951C-ACB4C9997D29}"/>
                </a:ext>
              </a:extLst>
            </p:cNvPr>
            <p:cNvCxnSpPr>
              <a:cxnSpLocks/>
              <a:stCxn id="1271" idx="6"/>
              <a:endCxn id="1276" idx="2"/>
            </p:cNvCxnSpPr>
            <p:nvPr/>
          </p:nvCxnSpPr>
          <p:spPr>
            <a:xfrm flipV="1">
              <a:off x="4870800" y="4024995"/>
              <a:ext cx="285782" cy="26574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1" name="Straight Arrow Connector 1330">
              <a:extLst>
                <a:ext uri="{FF2B5EF4-FFF2-40B4-BE49-F238E27FC236}">
                  <a16:creationId xmlns:a16="http://schemas.microsoft.com/office/drawing/2014/main" id="{DAB10377-EF6E-4882-A2DD-DB77891A12AD}"/>
                </a:ext>
              </a:extLst>
            </p:cNvPr>
            <p:cNvCxnSpPr>
              <a:cxnSpLocks/>
              <a:stCxn id="1271" idx="6"/>
              <a:endCxn id="1277" idx="2"/>
            </p:cNvCxnSpPr>
            <p:nvPr/>
          </p:nvCxnSpPr>
          <p:spPr>
            <a:xfrm flipV="1">
              <a:off x="4870800" y="4146438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2" name="Straight Arrow Connector 1331">
              <a:extLst>
                <a:ext uri="{FF2B5EF4-FFF2-40B4-BE49-F238E27FC236}">
                  <a16:creationId xmlns:a16="http://schemas.microsoft.com/office/drawing/2014/main" id="{9ADFBDBC-961B-4325-96A7-50DAB289E282}"/>
                </a:ext>
              </a:extLst>
            </p:cNvPr>
            <p:cNvCxnSpPr>
              <a:cxnSpLocks/>
              <a:stCxn id="1271" idx="6"/>
              <a:endCxn id="1278" idx="2"/>
            </p:cNvCxnSpPr>
            <p:nvPr/>
          </p:nvCxnSpPr>
          <p:spPr>
            <a:xfrm flipV="1">
              <a:off x="4870800" y="4267881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3" name="Straight Arrow Connector 1332">
              <a:extLst>
                <a:ext uri="{FF2B5EF4-FFF2-40B4-BE49-F238E27FC236}">
                  <a16:creationId xmlns:a16="http://schemas.microsoft.com/office/drawing/2014/main" id="{2822F1B1-7395-43A3-A90E-F3EBF53930E8}"/>
                </a:ext>
              </a:extLst>
            </p:cNvPr>
            <p:cNvCxnSpPr>
              <a:cxnSpLocks/>
              <a:stCxn id="1271" idx="6"/>
              <a:endCxn id="1279" idx="2"/>
            </p:cNvCxnSpPr>
            <p:nvPr/>
          </p:nvCxnSpPr>
          <p:spPr>
            <a:xfrm>
              <a:off x="4870800" y="4290741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4" name="Straight Arrow Connector 1333">
              <a:extLst>
                <a:ext uri="{FF2B5EF4-FFF2-40B4-BE49-F238E27FC236}">
                  <a16:creationId xmlns:a16="http://schemas.microsoft.com/office/drawing/2014/main" id="{8910C4A3-2FBE-451E-9371-EA8A86C0CE6F}"/>
                </a:ext>
              </a:extLst>
            </p:cNvPr>
            <p:cNvCxnSpPr>
              <a:cxnSpLocks/>
              <a:stCxn id="1272" idx="6"/>
              <a:endCxn id="1280" idx="2"/>
            </p:cNvCxnSpPr>
            <p:nvPr/>
          </p:nvCxnSpPr>
          <p:spPr>
            <a:xfrm>
              <a:off x="5202302" y="3539223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5" name="Straight Arrow Connector 1334">
              <a:extLst>
                <a:ext uri="{FF2B5EF4-FFF2-40B4-BE49-F238E27FC236}">
                  <a16:creationId xmlns:a16="http://schemas.microsoft.com/office/drawing/2014/main" id="{174C881F-9F5F-438D-9A5A-FDD33DD74347}"/>
                </a:ext>
              </a:extLst>
            </p:cNvPr>
            <p:cNvCxnSpPr>
              <a:cxnSpLocks/>
              <a:stCxn id="1272" idx="6"/>
              <a:endCxn id="1281" idx="2"/>
            </p:cNvCxnSpPr>
            <p:nvPr/>
          </p:nvCxnSpPr>
          <p:spPr>
            <a:xfrm>
              <a:off x="5202302" y="3539223"/>
              <a:ext cx="326727" cy="27151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6" name="Straight Arrow Connector 1335">
              <a:extLst>
                <a:ext uri="{FF2B5EF4-FFF2-40B4-BE49-F238E27FC236}">
                  <a16:creationId xmlns:a16="http://schemas.microsoft.com/office/drawing/2014/main" id="{8EA9B952-80CF-4081-9BB7-AC9CA4A29F6D}"/>
                </a:ext>
              </a:extLst>
            </p:cNvPr>
            <p:cNvCxnSpPr>
              <a:cxnSpLocks/>
              <a:stCxn id="1272" idx="6"/>
              <a:endCxn id="1282" idx="2"/>
            </p:cNvCxnSpPr>
            <p:nvPr/>
          </p:nvCxnSpPr>
          <p:spPr>
            <a:xfrm>
              <a:off x="5202302" y="3539223"/>
              <a:ext cx="326727" cy="39296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7" name="Straight Arrow Connector 1336">
              <a:extLst>
                <a:ext uri="{FF2B5EF4-FFF2-40B4-BE49-F238E27FC236}">
                  <a16:creationId xmlns:a16="http://schemas.microsoft.com/office/drawing/2014/main" id="{FE99E632-8AEF-49D2-8549-3D1FEDE95A1F}"/>
                </a:ext>
              </a:extLst>
            </p:cNvPr>
            <p:cNvCxnSpPr>
              <a:cxnSpLocks/>
              <a:stCxn id="1272" idx="6"/>
              <a:endCxn id="1283" idx="2"/>
            </p:cNvCxnSpPr>
            <p:nvPr/>
          </p:nvCxnSpPr>
          <p:spPr>
            <a:xfrm>
              <a:off x="5202302" y="3539223"/>
              <a:ext cx="326727" cy="51440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8" name="Straight Arrow Connector 1337">
              <a:extLst>
                <a:ext uri="{FF2B5EF4-FFF2-40B4-BE49-F238E27FC236}">
                  <a16:creationId xmlns:a16="http://schemas.microsoft.com/office/drawing/2014/main" id="{5ED1B998-5359-4774-A8B2-989CE7B3952F}"/>
                </a:ext>
              </a:extLst>
            </p:cNvPr>
            <p:cNvCxnSpPr>
              <a:cxnSpLocks/>
              <a:stCxn id="1272" idx="6"/>
              <a:endCxn id="1284" idx="2"/>
            </p:cNvCxnSpPr>
            <p:nvPr/>
          </p:nvCxnSpPr>
          <p:spPr>
            <a:xfrm>
              <a:off x="5202302" y="3539223"/>
              <a:ext cx="326727" cy="63584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9" name="Straight Arrow Connector 1338">
              <a:extLst>
                <a:ext uri="{FF2B5EF4-FFF2-40B4-BE49-F238E27FC236}">
                  <a16:creationId xmlns:a16="http://schemas.microsoft.com/office/drawing/2014/main" id="{6AC01F16-51AF-4788-9E25-E112C89014FF}"/>
                </a:ext>
              </a:extLst>
            </p:cNvPr>
            <p:cNvCxnSpPr>
              <a:cxnSpLocks/>
              <a:stCxn id="1272" idx="6"/>
              <a:endCxn id="1285" idx="2"/>
            </p:cNvCxnSpPr>
            <p:nvPr/>
          </p:nvCxnSpPr>
          <p:spPr>
            <a:xfrm>
              <a:off x="5202302" y="3539223"/>
              <a:ext cx="326727" cy="75729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0" name="Straight Arrow Connector 1339">
              <a:extLst>
                <a:ext uri="{FF2B5EF4-FFF2-40B4-BE49-F238E27FC236}">
                  <a16:creationId xmlns:a16="http://schemas.microsoft.com/office/drawing/2014/main" id="{FF951F5F-E487-4E51-9D48-278939A47F83}"/>
                </a:ext>
              </a:extLst>
            </p:cNvPr>
            <p:cNvCxnSpPr>
              <a:cxnSpLocks/>
              <a:stCxn id="1273" idx="6"/>
              <a:endCxn id="1280" idx="2"/>
            </p:cNvCxnSpPr>
            <p:nvPr/>
          </p:nvCxnSpPr>
          <p:spPr>
            <a:xfrm>
              <a:off x="5202302" y="3660666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1" name="Straight Arrow Connector 1340">
              <a:extLst>
                <a:ext uri="{FF2B5EF4-FFF2-40B4-BE49-F238E27FC236}">
                  <a16:creationId xmlns:a16="http://schemas.microsoft.com/office/drawing/2014/main" id="{FE061254-825C-4BCD-83C0-230A361655F5}"/>
                </a:ext>
              </a:extLst>
            </p:cNvPr>
            <p:cNvCxnSpPr>
              <a:cxnSpLocks/>
              <a:stCxn id="1273" idx="6"/>
              <a:endCxn id="1281" idx="2"/>
            </p:cNvCxnSpPr>
            <p:nvPr/>
          </p:nvCxnSpPr>
          <p:spPr>
            <a:xfrm>
              <a:off x="5202302" y="3660666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2" name="Straight Arrow Connector 1341">
              <a:extLst>
                <a:ext uri="{FF2B5EF4-FFF2-40B4-BE49-F238E27FC236}">
                  <a16:creationId xmlns:a16="http://schemas.microsoft.com/office/drawing/2014/main" id="{273E382E-48FD-40CC-A565-5D0B2F114507}"/>
                </a:ext>
              </a:extLst>
            </p:cNvPr>
            <p:cNvCxnSpPr>
              <a:cxnSpLocks/>
              <a:stCxn id="1273" idx="6"/>
              <a:endCxn id="1282" idx="2"/>
            </p:cNvCxnSpPr>
            <p:nvPr/>
          </p:nvCxnSpPr>
          <p:spPr>
            <a:xfrm>
              <a:off x="5202302" y="3660666"/>
              <a:ext cx="326727" cy="27151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3" name="Straight Arrow Connector 1342">
              <a:extLst>
                <a:ext uri="{FF2B5EF4-FFF2-40B4-BE49-F238E27FC236}">
                  <a16:creationId xmlns:a16="http://schemas.microsoft.com/office/drawing/2014/main" id="{4F719ECE-77E0-4519-8706-9799C4471A4A}"/>
                </a:ext>
              </a:extLst>
            </p:cNvPr>
            <p:cNvCxnSpPr>
              <a:cxnSpLocks/>
              <a:stCxn id="1273" idx="6"/>
              <a:endCxn id="1283" idx="2"/>
            </p:cNvCxnSpPr>
            <p:nvPr/>
          </p:nvCxnSpPr>
          <p:spPr>
            <a:xfrm>
              <a:off x="5202302" y="3660666"/>
              <a:ext cx="326727" cy="39296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4" name="Straight Arrow Connector 1343">
              <a:extLst>
                <a:ext uri="{FF2B5EF4-FFF2-40B4-BE49-F238E27FC236}">
                  <a16:creationId xmlns:a16="http://schemas.microsoft.com/office/drawing/2014/main" id="{726720E4-BD29-47E6-AB8D-22EE330164FE}"/>
                </a:ext>
              </a:extLst>
            </p:cNvPr>
            <p:cNvCxnSpPr>
              <a:cxnSpLocks/>
              <a:stCxn id="1273" idx="6"/>
              <a:endCxn id="1284" idx="2"/>
            </p:cNvCxnSpPr>
            <p:nvPr/>
          </p:nvCxnSpPr>
          <p:spPr>
            <a:xfrm>
              <a:off x="5202302" y="3660666"/>
              <a:ext cx="326727" cy="51440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5" name="Straight Arrow Connector 1344">
              <a:extLst>
                <a:ext uri="{FF2B5EF4-FFF2-40B4-BE49-F238E27FC236}">
                  <a16:creationId xmlns:a16="http://schemas.microsoft.com/office/drawing/2014/main" id="{91D34DA7-FF2C-43BD-A742-18289B052B5F}"/>
                </a:ext>
              </a:extLst>
            </p:cNvPr>
            <p:cNvCxnSpPr>
              <a:cxnSpLocks/>
              <a:stCxn id="1273" idx="6"/>
              <a:endCxn id="1285" idx="2"/>
            </p:cNvCxnSpPr>
            <p:nvPr/>
          </p:nvCxnSpPr>
          <p:spPr>
            <a:xfrm>
              <a:off x="5202302" y="3660666"/>
              <a:ext cx="326727" cy="63584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6" name="Straight Arrow Connector 1345">
              <a:extLst>
                <a:ext uri="{FF2B5EF4-FFF2-40B4-BE49-F238E27FC236}">
                  <a16:creationId xmlns:a16="http://schemas.microsoft.com/office/drawing/2014/main" id="{43F0CE6D-4194-426A-8481-929F1354A63E}"/>
                </a:ext>
              </a:extLst>
            </p:cNvPr>
            <p:cNvCxnSpPr>
              <a:cxnSpLocks/>
              <a:stCxn id="1274" idx="6"/>
              <a:endCxn id="1280" idx="2"/>
            </p:cNvCxnSpPr>
            <p:nvPr/>
          </p:nvCxnSpPr>
          <p:spPr>
            <a:xfrm flipV="1">
              <a:off x="5202302" y="3689299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7" name="Straight Arrow Connector 1346">
              <a:extLst>
                <a:ext uri="{FF2B5EF4-FFF2-40B4-BE49-F238E27FC236}">
                  <a16:creationId xmlns:a16="http://schemas.microsoft.com/office/drawing/2014/main" id="{A52F46DC-5EF5-4557-954B-C19E983E092D}"/>
                </a:ext>
              </a:extLst>
            </p:cNvPr>
            <p:cNvCxnSpPr>
              <a:cxnSpLocks/>
              <a:stCxn id="1274" idx="6"/>
              <a:endCxn id="1281" idx="2"/>
            </p:cNvCxnSpPr>
            <p:nvPr/>
          </p:nvCxnSpPr>
          <p:spPr>
            <a:xfrm>
              <a:off x="5202302" y="3782109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8" name="Straight Arrow Connector 1347">
              <a:extLst>
                <a:ext uri="{FF2B5EF4-FFF2-40B4-BE49-F238E27FC236}">
                  <a16:creationId xmlns:a16="http://schemas.microsoft.com/office/drawing/2014/main" id="{B76A24B7-850C-44AD-BBD8-64BFBAA252BC}"/>
                </a:ext>
              </a:extLst>
            </p:cNvPr>
            <p:cNvCxnSpPr>
              <a:cxnSpLocks/>
              <a:stCxn id="1274" idx="6"/>
              <a:endCxn id="1282" idx="2"/>
            </p:cNvCxnSpPr>
            <p:nvPr/>
          </p:nvCxnSpPr>
          <p:spPr>
            <a:xfrm>
              <a:off x="5202302" y="3782109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9" name="Straight Arrow Connector 1348">
              <a:extLst>
                <a:ext uri="{FF2B5EF4-FFF2-40B4-BE49-F238E27FC236}">
                  <a16:creationId xmlns:a16="http://schemas.microsoft.com/office/drawing/2014/main" id="{20A84A88-3B7C-40FD-834F-3ACB3ECD8C68}"/>
                </a:ext>
              </a:extLst>
            </p:cNvPr>
            <p:cNvCxnSpPr>
              <a:cxnSpLocks/>
              <a:stCxn id="1274" idx="6"/>
              <a:endCxn id="1283" idx="2"/>
            </p:cNvCxnSpPr>
            <p:nvPr/>
          </p:nvCxnSpPr>
          <p:spPr>
            <a:xfrm>
              <a:off x="5202302" y="3782109"/>
              <a:ext cx="326727" cy="27151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0" name="Straight Arrow Connector 1349">
              <a:extLst>
                <a:ext uri="{FF2B5EF4-FFF2-40B4-BE49-F238E27FC236}">
                  <a16:creationId xmlns:a16="http://schemas.microsoft.com/office/drawing/2014/main" id="{EC433C02-7F5C-4344-9B5C-B267A7B95965}"/>
                </a:ext>
              </a:extLst>
            </p:cNvPr>
            <p:cNvCxnSpPr>
              <a:cxnSpLocks/>
              <a:stCxn id="1274" idx="6"/>
              <a:endCxn id="1284" idx="2"/>
            </p:cNvCxnSpPr>
            <p:nvPr/>
          </p:nvCxnSpPr>
          <p:spPr>
            <a:xfrm>
              <a:off x="5202302" y="3782109"/>
              <a:ext cx="326727" cy="39296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1" name="Straight Arrow Connector 1350">
              <a:extLst>
                <a:ext uri="{FF2B5EF4-FFF2-40B4-BE49-F238E27FC236}">
                  <a16:creationId xmlns:a16="http://schemas.microsoft.com/office/drawing/2014/main" id="{A40B7179-DC65-4102-933C-B9FDE91F9091}"/>
                </a:ext>
              </a:extLst>
            </p:cNvPr>
            <p:cNvCxnSpPr>
              <a:cxnSpLocks/>
              <a:stCxn id="1274" idx="6"/>
              <a:endCxn id="1284" idx="2"/>
            </p:cNvCxnSpPr>
            <p:nvPr/>
          </p:nvCxnSpPr>
          <p:spPr>
            <a:xfrm>
              <a:off x="5202302" y="3782109"/>
              <a:ext cx="326727" cy="39296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2" name="Straight Arrow Connector 1351">
              <a:extLst>
                <a:ext uri="{FF2B5EF4-FFF2-40B4-BE49-F238E27FC236}">
                  <a16:creationId xmlns:a16="http://schemas.microsoft.com/office/drawing/2014/main" id="{AA36222C-B36E-4C9F-9F8C-07D234FD478C}"/>
                </a:ext>
              </a:extLst>
            </p:cNvPr>
            <p:cNvCxnSpPr>
              <a:cxnSpLocks/>
              <a:stCxn id="1274" idx="6"/>
              <a:endCxn id="1285" idx="2"/>
            </p:cNvCxnSpPr>
            <p:nvPr/>
          </p:nvCxnSpPr>
          <p:spPr>
            <a:xfrm>
              <a:off x="5202302" y="3782109"/>
              <a:ext cx="326727" cy="51440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3" name="Straight Arrow Connector 1352">
              <a:extLst>
                <a:ext uri="{FF2B5EF4-FFF2-40B4-BE49-F238E27FC236}">
                  <a16:creationId xmlns:a16="http://schemas.microsoft.com/office/drawing/2014/main" id="{31FA69C8-EEBA-42A9-A809-36F42A660E70}"/>
                </a:ext>
              </a:extLst>
            </p:cNvPr>
            <p:cNvCxnSpPr>
              <a:cxnSpLocks/>
              <a:stCxn id="1275" idx="6"/>
              <a:endCxn id="1280" idx="2"/>
            </p:cNvCxnSpPr>
            <p:nvPr/>
          </p:nvCxnSpPr>
          <p:spPr>
            <a:xfrm flipV="1">
              <a:off x="5202302" y="3689299"/>
              <a:ext cx="326727" cy="2142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4" name="Straight Arrow Connector 1353">
              <a:extLst>
                <a:ext uri="{FF2B5EF4-FFF2-40B4-BE49-F238E27FC236}">
                  <a16:creationId xmlns:a16="http://schemas.microsoft.com/office/drawing/2014/main" id="{BB6BD90D-126E-43FE-9EBA-C7CE1C8DB075}"/>
                </a:ext>
              </a:extLst>
            </p:cNvPr>
            <p:cNvCxnSpPr>
              <a:cxnSpLocks/>
              <a:stCxn id="1275" idx="6"/>
              <a:endCxn id="1281" idx="2"/>
            </p:cNvCxnSpPr>
            <p:nvPr/>
          </p:nvCxnSpPr>
          <p:spPr>
            <a:xfrm flipV="1">
              <a:off x="5202302" y="3810742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5" name="Straight Arrow Connector 1354">
              <a:extLst>
                <a:ext uri="{FF2B5EF4-FFF2-40B4-BE49-F238E27FC236}">
                  <a16:creationId xmlns:a16="http://schemas.microsoft.com/office/drawing/2014/main" id="{49606654-D987-44BA-9DED-2C28C8CCDEDA}"/>
                </a:ext>
              </a:extLst>
            </p:cNvPr>
            <p:cNvCxnSpPr>
              <a:cxnSpLocks/>
              <a:stCxn id="1275" idx="6"/>
              <a:endCxn id="1282" idx="2"/>
            </p:cNvCxnSpPr>
            <p:nvPr/>
          </p:nvCxnSpPr>
          <p:spPr>
            <a:xfrm>
              <a:off x="5202302" y="3903552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6" name="Straight Arrow Connector 1355">
              <a:extLst>
                <a:ext uri="{FF2B5EF4-FFF2-40B4-BE49-F238E27FC236}">
                  <a16:creationId xmlns:a16="http://schemas.microsoft.com/office/drawing/2014/main" id="{D6BF8D18-5702-4014-9F2C-0504DAA704EF}"/>
                </a:ext>
              </a:extLst>
            </p:cNvPr>
            <p:cNvCxnSpPr>
              <a:cxnSpLocks/>
              <a:stCxn id="1275" idx="6"/>
              <a:endCxn id="1283" idx="2"/>
            </p:cNvCxnSpPr>
            <p:nvPr/>
          </p:nvCxnSpPr>
          <p:spPr>
            <a:xfrm>
              <a:off x="5202302" y="3903552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7" name="Straight Arrow Connector 1356">
              <a:extLst>
                <a:ext uri="{FF2B5EF4-FFF2-40B4-BE49-F238E27FC236}">
                  <a16:creationId xmlns:a16="http://schemas.microsoft.com/office/drawing/2014/main" id="{4DBD9199-7663-4492-BF1E-76771A1B3B2D}"/>
                </a:ext>
              </a:extLst>
            </p:cNvPr>
            <p:cNvCxnSpPr>
              <a:cxnSpLocks/>
              <a:stCxn id="1275" idx="6"/>
              <a:endCxn id="1284" idx="2"/>
            </p:cNvCxnSpPr>
            <p:nvPr/>
          </p:nvCxnSpPr>
          <p:spPr>
            <a:xfrm>
              <a:off x="5202302" y="3903552"/>
              <a:ext cx="326727" cy="27151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8" name="Straight Arrow Connector 1357">
              <a:extLst>
                <a:ext uri="{FF2B5EF4-FFF2-40B4-BE49-F238E27FC236}">
                  <a16:creationId xmlns:a16="http://schemas.microsoft.com/office/drawing/2014/main" id="{E8AB199A-E905-430E-B915-31422099C42E}"/>
                </a:ext>
              </a:extLst>
            </p:cNvPr>
            <p:cNvCxnSpPr>
              <a:cxnSpLocks/>
              <a:stCxn id="1275" idx="6"/>
              <a:endCxn id="1285" idx="2"/>
            </p:cNvCxnSpPr>
            <p:nvPr/>
          </p:nvCxnSpPr>
          <p:spPr>
            <a:xfrm>
              <a:off x="5202302" y="3903552"/>
              <a:ext cx="326727" cy="39296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9" name="Straight Arrow Connector 1358">
              <a:extLst>
                <a:ext uri="{FF2B5EF4-FFF2-40B4-BE49-F238E27FC236}">
                  <a16:creationId xmlns:a16="http://schemas.microsoft.com/office/drawing/2014/main" id="{05B0171D-3E48-4D19-AC04-C4A1001CF5AC}"/>
                </a:ext>
              </a:extLst>
            </p:cNvPr>
            <p:cNvCxnSpPr>
              <a:cxnSpLocks/>
              <a:stCxn id="1276" idx="6"/>
              <a:endCxn id="1280" idx="2"/>
            </p:cNvCxnSpPr>
            <p:nvPr/>
          </p:nvCxnSpPr>
          <p:spPr>
            <a:xfrm flipV="1">
              <a:off x="5202302" y="3689299"/>
              <a:ext cx="326727" cy="33569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0" name="Straight Arrow Connector 1359">
              <a:extLst>
                <a:ext uri="{FF2B5EF4-FFF2-40B4-BE49-F238E27FC236}">
                  <a16:creationId xmlns:a16="http://schemas.microsoft.com/office/drawing/2014/main" id="{B5AF1DF0-443B-4362-831D-F55FCF0EE6C0}"/>
                </a:ext>
              </a:extLst>
            </p:cNvPr>
            <p:cNvCxnSpPr>
              <a:cxnSpLocks/>
              <a:stCxn id="1276" idx="6"/>
              <a:endCxn id="1281" idx="2"/>
            </p:cNvCxnSpPr>
            <p:nvPr/>
          </p:nvCxnSpPr>
          <p:spPr>
            <a:xfrm flipV="1">
              <a:off x="5202302" y="3810742"/>
              <a:ext cx="326727" cy="2142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1" name="Straight Arrow Connector 1360">
              <a:extLst>
                <a:ext uri="{FF2B5EF4-FFF2-40B4-BE49-F238E27FC236}">
                  <a16:creationId xmlns:a16="http://schemas.microsoft.com/office/drawing/2014/main" id="{DFA15F2F-3C1A-4438-AE5A-CEAB68905717}"/>
                </a:ext>
              </a:extLst>
            </p:cNvPr>
            <p:cNvCxnSpPr>
              <a:cxnSpLocks/>
              <a:stCxn id="1276" idx="6"/>
              <a:endCxn id="1282" idx="2"/>
            </p:cNvCxnSpPr>
            <p:nvPr/>
          </p:nvCxnSpPr>
          <p:spPr>
            <a:xfrm flipV="1">
              <a:off x="5202302" y="3932185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2" name="Straight Arrow Connector 1361">
              <a:extLst>
                <a:ext uri="{FF2B5EF4-FFF2-40B4-BE49-F238E27FC236}">
                  <a16:creationId xmlns:a16="http://schemas.microsoft.com/office/drawing/2014/main" id="{CF0A0510-5DDC-48C9-8036-347676C7D510}"/>
                </a:ext>
              </a:extLst>
            </p:cNvPr>
            <p:cNvCxnSpPr>
              <a:cxnSpLocks/>
              <a:stCxn id="1276" idx="6"/>
              <a:endCxn id="1283" idx="2"/>
            </p:cNvCxnSpPr>
            <p:nvPr/>
          </p:nvCxnSpPr>
          <p:spPr>
            <a:xfrm>
              <a:off x="5202302" y="4024995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3" name="Straight Arrow Connector 1362">
              <a:extLst>
                <a:ext uri="{FF2B5EF4-FFF2-40B4-BE49-F238E27FC236}">
                  <a16:creationId xmlns:a16="http://schemas.microsoft.com/office/drawing/2014/main" id="{4916B059-0B5D-4BD6-918E-332C734654B4}"/>
                </a:ext>
              </a:extLst>
            </p:cNvPr>
            <p:cNvCxnSpPr>
              <a:cxnSpLocks/>
              <a:stCxn id="1276" idx="6"/>
              <a:endCxn id="1284" idx="2"/>
            </p:cNvCxnSpPr>
            <p:nvPr/>
          </p:nvCxnSpPr>
          <p:spPr>
            <a:xfrm>
              <a:off x="5202302" y="4024995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4" name="Straight Arrow Connector 1363">
              <a:extLst>
                <a:ext uri="{FF2B5EF4-FFF2-40B4-BE49-F238E27FC236}">
                  <a16:creationId xmlns:a16="http://schemas.microsoft.com/office/drawing/2014/main" id="{EC8F9F09-B5B1-4E90-953C-7F59046C835B}"/>
                </a:ext>
              </a:extLst>
            </p:cNvPr>
            <p:cNvCxnSpPr>
              <a:cxnSpLocks/>
              <a:stCxn id="1276" idx="6"/>
              <a:endCxn id="1285" idx="2"/>
            </p:cNvCxnSpPr>
            <p:nvPr/>
          </p:nvCxnSpPr>
          <p:spPr>
            <a:xfrm>
              <a:off x="5202302" y="4024995"/>
              <a:ext cx="326727" cy="27151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5" name="Straight Arrow Connector 1364">
              <a:extLst>
                <a:ext uri="{FF2B5EF4-FFF2-40B4-BE49-F238E27FC236}">
                  <a16:creationId xmlns:a16="http://schemas.microsoft.com/office/drawing/2014/main" id="{03E4B1F6-95B3-4344-8BD4-E1192DAAADF8}"/>
                </a:ext>
              </a:extLst>
            </p:cNvPr>
            <p:cNvCxnSpPr>
              <a:cxnSpLocks/>
              <a:stCxn id="1277" idx="6"/>
              <a:endCxn id="1280" idx="2"/>
            </p:cNvCxnSpPr>
            <p:nvPr/>
          </p:nvCxnSpPr>
          <p:spPr>
            <a:xfrm flipV="1">
              <a:off x="5202302" y="3689299"/>
              <a:ext cx="326727" cy="45713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6" name="Straight Arrow Connector 1365">
              <a:extLst>
                <a:ext uri="{FF2B5EF4-FFF2-40B4-BE49-F238E27FC236}">
                  <a16:creationId xmlns:a16="http://schemas.microsoft.com/office/drawing/2014/main" id="{3C3E585B-BA95-468D-8D9F-DD4C1FC5F4A9}"/>
                </a:ext>
              </a:extLst>
            </p:cNvPr>
            <p:cNvCxnSpPr>
              <a:cxnSpLocks/>
              <a:stCxn id="1277" idx="6"/>
              <a:endCxn id="1281" idx="2"/>
            </p:cNvCxnSpPr>
            <p:nvPr/>
          </p:nvCxnSpPr>
          <p:spPr>
            <a:xfrm flipV="1">
              <a:off x="5202302" y="3810742"/>
              <a:ext cx="326727" cy="33569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7" name="Straight Arrow Connector 1366">
              <a:extLst>
                <a:ext uri="{FF2B5EF4-FFF2-40B4-BE49-F238E27FC236}">
                  <a16:creationId xmlns:a16="http://schemas.microsoft.com/office/drawing/2014/main" id="{22CB13F3-6024-4D99-B388-8CB2AB16167E}"/>
                </a:ext>
              </a:extLst>
            </p:cNvPr>
            <p:cNvCxnSpPr>
              <a:cxnSpLocks/>
              <a:stCxn id="1277" idx="6"/>
              <a:endCxn id="1282" idx="2"/>
            </p:cNvCxnSpPr>
            <p:nvPr/>
          </p:nvCxnSpPr>
          <p:spPr>
            <a:xfrm flipV="1">
              <a:off x="5202302" y="3932185"/>
              <a:ext cx="326727" cy="2142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8" name="Straight Arrow Connector 1367">
              <a:extLst>
                <a:ext uri="{FF2B5EF4-FFF2-40B4-BE49-F238E27FC236}">
                  <a16:creationId xmlns:a16="http://schemas.microsoft.com/office/drawing/2014/main" id="{24903D09-62E4-410F-8373-971852E96ECE}"/>
                </a:ext>
              </a:extLst>
            </p:cNvPr>
            <p:cNvCxnSpPr>
              <a:cxnSpLocks/>
              <a:stCxn id="1277" idx="6"/>
              <a:endCxn id="1283" idx="2"/>
            </p:cNvCxnSpPr>
            <p:nvPr/>
          </p:nvCxnSpPr>
          <p:spPr>
            <a:xfrm flipV="1">
              <a:off x="5202302" y="4053628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9" name="Straight Arrow Connector 1368">
              <a:extLst>
                <a:ext uri="{FF2B5EF4-FFF2-40B4-BE49-F238E27FC236}">
                  <a16:creationId xmlns:a16="http://schemas.microsoft.com/office/drawing/2014/main" id="{2DF7A3AB-A2BA-4B56-BEE1-3C00AD6EFFA5}"/>
                </a:ext>
              </a:extLst>
            </p:cNvPr>
            <p:cNvCxnSpPr>
              <a:cxnSpLocks/>
              <a:stCxn id="1277" idx="6"/>
              <a:endCxn id="1284" idx="2"/>
            </p:cNvCxnSpPr>
            <p:nvPr/>
          </p:nvCxnSpPr>
          <p:spPr>
            <a:xfrm>
              <a:off x="5202302" y="4146438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0" name="Straight Arrow Connector 1369">
              <a:extLst>
                <a:ext uri="{FF2B5EF4-FFF2-40B4-BE49-F238E27FC236}">
                  <a16:creationId xmlns:a16="http://schemas.microsoft.com/office/drawing/2014/main" id="{57E1DBCC-EE64-429D-AAD3-47436384E399}"/>
                </a:ext>
              </a:extLst>
            </p:cNvPr>
            <p:cNvCxnSpPr>
              <a:cxnSpLocks/>
              <a:stCxn id="1277" idx="6"/>
              <a:endCxn id="1285" idx="2"/>
            </p:cNvCxnSpPr>
            <p:nvPr/>
          </p:nvCxnSpPr>
          <p:spPr>
            <a:xfrm>
              <a:off x="5202302" y="4146438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1" name="Straight Arrow Connector 1370">
              <a:extLst>
                <a:ext uri="{FF2B5EF4-FFF2-40B4-BE49-F238E27FC236}">
                  <a16:creationId xmlns:a16="http://schemas.microsoft.com/office/drawing/2014/main" id="{A3863821-6FA7-4B07-B2BA-96E2F12371BF}"/>
                </a:ext>
              </a:extLst>
            </p:cNvPr>
            <p:cNvCxnSpPr>
              <a:cxnSpLocks/>
              <a:stCxn id="1278" idx="6"/>
              <a:endCxn id="1280" idx="2"/>
            </p:cNvCxnSpPr>
            <p:nvPr/>
          </p:nvCxnSpPr>
          <p:spPr>
            <a:xfrm flipV="1">
              <a:off x="5202302" y="3689299"/>
              <a:ext cx="326727" cy="57858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2" name="Straight Arrow Connector 1371">
              <a:extLst>
                <a:ext uri="{FF2B5EF4-FFF2-40B4-BE49-F238E27FC236}">
                  <a16:creationId xmlns:a16="http://schemas.microsoft.com/office/drawing/2014/main" id="{0849715D-3609-49BB-9D6C-526E364E5355}"/>
                </a:ext>
              </a:extLst>
            </p:cNvPr>
            <p:cNvCxnSpPr>
              <a:cxnSpLocks/>
              <a:stCxn id="1278" idx="6"/>
              <a:endCxn id="1281" idx="2"/>
            </p:cNvCxnSpPr>
            <p:nvPr/>
          </p:nvCxnSpPr>
          <p:spPr>
            <a:xfrm flipV="1">
              <a:off x="5202302" y="3810742"/>
              <a:ext cx="326727" cy="45713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3" name="Straight Arrow Connector 1372">
              <a:extLst>
                <a:ext uri="{FF2B5EF4-FFF2-40B4-BE49-F238E27FC236}">
                  <a16:creationId xmlns:a16="http://schemas.microsoft.com/office/drawing/2014/main" id="{43655A71-02E4-4663-A07F-C9B9C0047DB9}"/>
                </a:ext>
              </a:extLst>
            </p:cNvPr>
            <p:cNvCxnSpPr>
              <a:cxnSpLocks/>
              <a:stCxn id="1278" idx="6"/>
              <a:endCxn id="1282" idx="2"/>
            </p:cNvCxnSpPr>
            <p:nvPr/>
          </p:nvCxnSpPr>
          <p:spPr>
            <a:xfrm flipV="1">
              <a:off x="5202302" y="3932185"/>
              <a:ext cx="326727" cy="33569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4" name="Straight Arrow Connector 1373">
              <a:extLst>
                <a:ext uri="{FF2B5EF4-FFF2-40B4-BE49-F238E27FC236}">
                  <a16:creationId xmlns:a16="http://schemas.microsoft.com/office/drawing/2014/main" id="{0BE55BBC-7AA1-4042-B549-2578D374FEB1}"/>
                </a:ext>
              </a:extLst>
            </p:cNvPr>
            <p:cNvCxnSpPr>
              <a:cxnSpLocks/>
              <a:stCxn id="1278" idx="6"/>
              <a:endCxn id="1283" idx="2"/>
            </p:cNvCxnSpPr>
            <p:nvPr/>
          </p:nvCxnSpPr>
          <p:spPr>
            <a:xfrm flipV="1">
              <a:off x="5202302" y="4053628"/>
              <a:ext cx="326727" cy="2142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5" name="Straight Arrow Connector 1374">
              <a:extLst>
                <a:ext uri="{FF2B5EF4-FFF2-40B4-BE49-F238E27FC236}">
                  <a16:creationId xmlns:a16="http://schemas.microsoft.com/office/drawing/2014/main" id="{47E6C42E-6D36-449C-8508-4CA7830BECD5}"/>
                </a:ext>
              </a:extLst>
            </p:cNvPr>
            <p:cNvCxnSpPr>
              <a:cxnSpLocks/>
              <a:stCxn id="1278" idx="6"/>
              <a:endCxn id="1284" idx="2"/>
            </p:cNvCxnSpPr>
            <p:nvPr/>
          </p:nvCxnSpPr>
          <p:spPr>
            <a:xfrm flipV="1">
              <a:off x="5202302" y="4175071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6" name="Straight Arrow Connector 1375">
              <a:extLst>
                <a:ext uri="{FF2B5EF4-FFF2-40B4-BE49-F238E27FC236}">
                  <a16:creationId xmlns:a16="http://schemas.microsoft.com/office/drawing/2014/main" id="{61192F23-7A86-4FEB-9894-0A300CF61C43}"/>
                </a:ext>
              </a:extLst>
            </p:cNvPr>
            <p:cNvCxnSpPr>
              <a:cxnSpLocks/>
              <a:stCxn id="1278" idx="6"/>
              <a:endCxn id="1285" idx="2"/>
            </p:cNvCxnSpPr>
            <p:nvPr/>
          </p:nvCxnSpPr>
          <p:spPr>
            <a:xfrm>
              <a:off x="5202302" y="4267881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7" name="Straight Arrow Connector 1376">
              <a:extLst>
                <a:ext uri="{FF2B5EF4-FFF2-40B4-BE49-F238E27FC236}">
                  <a16:creationId xmlns:a16="http://schemas.microsoft.com/office/drawing/2014/main" id="{7D233878-1E09-4E5F-96E0-9D0C3F48BB43}"/>
                </a:ext>
              </a:extLst>
            </p:cNvPr>
            <p:cNvCxnSpPr>
              <a:cxnSpLocks/>
              <a:stCxn id="1279" idx="6"/>
              <a:endCxn id="1280" idx="2"/>
            </p:cNvCxnSpPr>
            <p:nvPr/>
          </p:nvCxnSpPr>
          <p:spPr>
            <a:xfrm flipV="1">
              <a:off x="5202302" y="3689299"/>
              <a:ext cx="326727" cy="70002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8" name="Straight Arrow Connector 1377">
              <a:extLst>
                <a:ext uri="{FF2B5EF4-FFF2-40B4-BE49-F238E27FC236}">
                  <a16:creationId xmlns:a16="http://schemas.microsoft.com/office/drawing/2014/main" id="{73892177-5629-409B-B824-CBA121E9ECB0}"/>
                </a:ext>
              </a:extLst>
            </p:cNvPr>
            <p:cNvCxnSpPr>
              <a:cxnSpLocks/>
              <a:stCxn id="1279" idx="6"/>
              <a:endCxn id="1281" idx="2"/>
            </p:cNvCxnSpPr>
            <p:nvPr/>
          </p:nvCxnSpPr>
          <p:spPr>
            <a:xfrm flipV="1">
              <a:off x="5202302" y="3810742"/>
              <a:ext cx="326727" cy="57858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9" name="Straight Arrow Connector 1378">
              <a:extLst>
                <a:ext uri="{FF2B5EF4-FFF2-40B4-BE49-F238E27FC236}">
                  <a16:creationId xmlns:a16="http://schemas.microsoft.com/office/drawing/2014/main" id="{6020D1C3-F6D2-4282-9052-EC21645C7B83}"/>
                </a:ext>
              </a:extLst>
            </p:cNvPr>
            <p:cNvCxnSpPr>
              <a:cxnSpLocks/>
              <a:stCxn id="1279" idx="6"/>
              <a:endCxn id="1282" idx="2"/>
            </p:cNvCxnSpPr>
            <p:nvPr/>
          </p:nvCxnSpPr>
          <p:spPr>
            <a:xfrm flipV="1">
              <a:off x="5202302" y="3932185"/>
              <a:ext cx="326727" cy="45713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0" name="Straight Arrow Connector 1379">
              <a:extLst>
                <a:ext uri="{FF2B5EF4-FFF2-40B4-BE49-F238E27FC236}">
                  <a16:creationId xmlns:a16="http://schemas.microsoft.com/office/drawing/2014/main" id="{59CDF498-5127-4D84-B0A5-295A09CFC560}"/>
                </a:ext>
              </a:extLst>
            </p:cNvPr>
            <p:cNvCxnSpPr>
              <a:cxnSpLocks/>
              <a:stCxn id="1279" idx="6"/>
              <a:endCxn id="1283" idx="2"/>
            </p:cNvCxnSpPr>
            <p:nvPr/>
          </p:nvCxnSpPr>
          <p:spPr>
            <a:xfrm flipV="1">
              <a:off x="5202302" y="4053628"/>
              <a:ext cx="326727" cy="33569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1" name="Straight Arrow Connector 1380">
              <a:extLst>
                <a:ext uri="{FF2B5EF4-FFF2-40B4-BE49-F238E27FC236}">
                  <a16:creationId xmlns:a16="http://schemas.microsoft.com/office/drawing/2014/main" id="{621347D0-9F4D-40A4-AD08-8059F1BDBFBF}"/>
                </a:ext>
              </a:extLst>
            </p:cNvPr>
            <p:cNvCxnSpPr>
              <a:cxnSpLocks/>
              <a:stCxn id="1279" idx="6"/>
              <a:endCxn id="1284" idx="2"/>
            </p:cNvCxnSpPr>
            <p:nvPr/>
          </p:nvCxnSpPr>
          <p:spPr>
            <a:xfrm flipV="1">
              <a:off x="5202302" y="4175071"/>
              <a:ext cx="326727" cy="2142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2" name="Straight Arrow Connector 1381">
              <a:extLst>
                <a:ext uri="{FF2B5EF4-FFF2-40B4-BE49-F238E27FC236}">
                  <a16:creationId xmlns:a16="http://schemas.microsoft.com/office/drawing/2014/main" id="{92EAAD91-6149-4F7D-8B6E-DAF6B31DBBFF}"/>
                </a:ext>
              </a:extLst>
            </p:cNvPr>
            <p:cNvCxnSpPr>
              <a:cxnSpLocks/>
              <a:stCxn id="1279" idx="6"/>
              <a:endCxn id="1285" idx="2"/>
            </p:cNvCxnSpPr>
            <p:nvPr/>
          </p:nvCxnSpPr>
          <p:spPr>
            <a:xfrm flipV="1">
              <a:off x="5202302" y="4296514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3" name="Group 1382">
            <a:extLst>
              <a:ext uri="{FF2B5EF4-FFF2-40B4-BE49-F238E27FC236}">
                <a16:creationId xmlns:a16="http://schemas.microsoft.com/office/drawing/2014/main" id="{73103732-00BD-4D02-8AE0-941A98E398DF}"/>
              </a:ext>
            </a:extLst>
          </p:cNvPr>
          <p:cNvGrpSpPr/>
          <p:nvPr/>
        </p:nvGrpSpPr>
        <p:grpSpPr>
          <a:xfrm>
            <a:off x="7909411" y="2256837"/>
            <a:ext cx="749669" cy="895821"/>
            <a:chOff x="4825080" y="3516363"/>
            <a:chExt cx="749669" cy="895821"/>
          </a:xfrm>
        </p:grpSpPr>
        <p:sp>
          <p:nvSpPr>
            <p:cNvPr id="1384" name="Oval 1383">
              <a:extLst>
                <a:ext uri="{FF2B5EF4-FFF2-40B4-BE49-F238E27FC236}">
                  <a16:creationId xmlns:a16="http://schemas.microsoft.com/office/drawing/2014/main" id="{33AEC0FC-19F0-4301-B2AE-8D0C115FF6F4}"/>
                </a:ext>
              </a:extLst>
            </p:cNvPr>
            <p:cNvSpPr/>
            <p:nvPr/>
          </p:nvSpPr>
          <p:spPr>
            <a:xfrm>
              <a:off x="4825080" y="3660666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5" name="Oval 1384">
              <a:extLst>
                <a:ext uri="{FF2B5EF4-FFF2-40B4-BE49-F238E27FC236}">
                  <a16:creationId xmlns:a16="http://schemas.microsoft.com/office/drawing/2014/main" id="{D008954F-BDF6-4C09-8D99-C21D7E746A2F}"/>
                </a:ext>
              </a:extLst>
            </p:cNvPr>
            <p:cNvSpPr/>
            <p:nvPr/>
          </p:nvSpPr>
          <p:spPr>
            <a:xfrm>
              <a:off x="4825080" y="3782109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6" name="Oval 1385">
              <a:extLst>
                <a:ext uri="{FF2B5EF4-FFF2-40B4-BE49-F238E27FC236}">
                  <a16:creationId xmlns:a16="http://schemas.microsoft.com/office/drawing/2014/main" id="{B3EECB62-5CCA-4721-AE04-EE8EE20F631B}"/>
                </a:ext>
              </a:extLst>
            </p:cNvPr>
            <p:cNvSpPr/>
            <p:nvPr/>
          </p:nvSpPr>
          <p:spPr>
            <a:xfrm>
              <a:off x="4825080" y="3903552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7" name="Oval 1386">
              <a:extLst>
                <a:ext uri="{FF2B5EF4-FFF2-40B4-BE49-F238E27FC236}">
                  <a16:creationId xmlns:a16="http://schemas.microsoft.com/office/drawing/2014/main" id="{5C35CD24-36CA-451C-8B7C-D2741CE8C8E6}"/>
                </a:ext>
              </a:extLst>
            </p:cNvPr>
            <p:cNvSpPr/>
            <p:nvPr/>
          </p:nvSpPr>
          <p:spPr>
            <a:xfrm>
              <a:off x="4825080" y="4024995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8" name="Oval 1387">
              <a:extLst>
                <a:ext uri="{FF2B5EF4-FFF2-40B4-BE49-F238E27FC236}">
                  <a16:creationId xmlns:a16="http://schemas.microsoft.com/office/drawing/2014/main" id="{5348DEBE-63BF-4826-811E-FA2084ED98ED}"/>
                </a:ext>
              </a:extLst>
            </p:cNvPr>
            <p:cNvSpPr/>
            <p:nvPr/>
          </p:nvSpPr>
          <p:spPr>
            <a:xfrm>
              <a:off x="4825080" y="4146438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9" name="Oval 1388">
              <a:extLst>
                <a:ext uri="{FF2B5EF4-FFF2-40B4-BE49-F238E27FC236}">
                  <a16:creationId xmlns:a16="http://schemas.microsoft.com/office/drawing/2014/main" id="{09936F4A-6346-405A-8C55-E4689B482FF7}"/>
                </a:ext>
              </a:extLst>
            </p:cNvPr>
            <p:cNvSpPr/>
            <p:nvPr/>
          </p:nvSpPr>
          <p:spPr>
            <a:xfrm>
              <a:off x="4825080" y="4267881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0" name="Oval 1389">
              <a:extLst>
                <a:ext uri="{FF2B5EF4-FFF2-40B4-BE49-F238E27FC236}">
                  <a16:creationId xmlns:a16="http://schemas.microsoft.com/office/drawing/2014/main" id="{F59DDEB2-BBB1-4DE1-969F-1A2C46AEF3D4}"/>
                </a:ext>
              </a:extLst>
            </p:cNvPr>
            <p:cNvSpPr/>
            <p:nvPr/>
          </p:nvSpPr>
          <p:spPr>
            <a:xfrm>
              <a:off x="5156582" y="3516363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1" name="Oval 1390">
              <a:extLst>
                <a:ext uri="{FF2B5EF4-FFF2-40B4-BE49-F238E27FC236}">
                  <a16:creationId xmlns:a16="http://schemas.microsoft.com/office/drawing/2014/main" id="{9A791907-F771-43ED-800A-8FAC1FE1420E}"/>
                </a:ext>
              </a:extLst>
            </p:cNvPr>
            <p:cNvSpPr/>
            <p:nvPr/>
          </p:nvSpPr>
          <p:spPr>
            <a:xfrm>
              <a:off x="5156582" y="3637806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2" name="Oval 1391">
              <a:extLst>
                <a:ext uri="{FF2B5EF4-FFF2-40B4-BE49-F238E27FC236}">
                  <a16:creationId xmlns:a16="http://schemas.microsoft.com/office/drawing/2014/main" id="{B0A56ACC-8B42-4460-A095-F410CD1A2B32}"/>
                </a:ext>
              </a:extLst>
            </p:cNvPr>
            <p:cNvSpPr/>
            <p:nvPr/>
          </p:nvSpPr>
          <p:spPr>
            <a:xfrm>
              <a:off x="5156582" y="3759249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3" name="Oval 1392">
              <a:extLst>
                <a:ext uri="{FF2B5EF4-FFF2-40B4-BE49-F238E27FC236}">
                  <a16:creationId xmlns:a16="http://schemas.microsoft.com/office/drawing/2014/main" id="{A086AB39-2881-4C62-AC67-CBA9B5CA43BA}"/>
                </a:ext>
              </a:extLst>
            </p:cNvPr>
            <p:cNvSpPr/>
            <p:nvPr/>
          </p:nvSpPr>
          <p:spPr>
            <a:xfrm>
              <a:off x="5156582" y="3880692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4" name="Oval 1393">
              <a:extLst>
                <a:ext uri="{FF2B5EF4-FFF2-40B4-BE49-F238E27FC236}">
                  <a16:creationId xmlns:a16="http://schemas.microsoft.com/office/drawing/2014/main" id="{6387771E-F6FF-414A-842C-ACD689DB55F6}"/>
                </a:ext>
              </a:extLst>
            </p:cNvPr>
            <p:cNvSpPr/>
            <p:nvPr/>
          </p:nvSpPr>
          <p:spPr>
            <a:xfrm>
              <a:off x="5156582" y="4002135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5" name="Oval 1394">
              <a:extLst>
                <a:ext uri="{FF2B5EF4-FFF2-40B4-BE49-F238E27FC236}">
                  <a16:creationId xmlns:a16="http://schemas.microsoft.com/office/drawing/2014/main" id="{283CE49C-D87F-479A-877C-6C9EDD8ECF34}"/>
                </a:ext>
              </a:extLst>
            </p:cNvPr>
            <p:cNvSpPr/>
            <p:nvPr/>
          </p:nvSpPr>
          <p:spPr>
            <a:xfrm>
              <a:off x="5156582" y="4123578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6" name="Oval 1395">
              <a:extLst>
                <a:ext uri="{FF2B5EF4-FFF2-40B4-BE49-F238E27FC236}">
                  <a16:creationId xmlns:a16="http://schemas.microsoft.com/office/drawing/2014/main" id="{95142015-2550-4F71-9676-326D9B864171}"/>
                </a:ext>
              </a:extLst>
            </p:cNvPr>
            <p:cNvSpPr/>
            <p:nvPr/>
          </p:nvSpPr>
          <p:spPr>
            <a:xfrm>
              <a:off x="5156582" y="4245021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7" name="Oval 1396">
              <a:extLst>
                <a:ext uri="{FF2B5EF4-FFF2-40B4-BE49-F238E27FC236}">
                  <a16:creationId xmlns:a16="http://schemas.microsoft.com/office/drawing/2014/main" id="{7C822AB4-9100-4CBE-854D-5812F907CC03}"/>
                </a:ext>
              </a:extLst>
            </p:cNvPr>
            <p:cNvSpPr/>
            <p:nvPr/>
          </p:nvSpPr>
          <p:spPr>
            <a:xfrm>
              <a:off x="5156582" y="4366464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8" name="Oval 1397">
              <a:extLst>
                <a:ext uri="{FF2B5EF4-FFF2-40B4-BE49-F238E27FC236}">
                  <a16:creationId xmlns:a16="http://schemas.microsoft.com/office/drawing/2014/main" id="{2189B885-A0B3-4B12-ACB9-7DE287E3E461}"/>
                </a:ext>
              </a:extLst>
            </p:cNvPr>
            <p:cNvSpPr/>
            <p:nvPr/>
          </p:nvSpPr>
          <p:spPr>
            <a:xfrm>
              <a:off x="5529029" y="3666439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9" name="Oval 1398">
              <a:extLst>
                <a:ext uri="{FF2B5EF4-FFF2-40B4-BE49-F238E27FC236}">
                  <a16:creationId xmlns:a16="http://schemas.microsoft.com/office/drawing/2014/main" id="{67AA9B6F-B3AE-4D51-A5BC-5895752FFA32}"/>
                </a:ext>
              </a:extLst>
            </p:cNvPr>
            <p:cNvSpPr/>
            <p:nvPr/>
          </p:nvSpPr>
          <p:spPr>
            <a:xfrm>
              <a:off x="5529029" y="3787882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0" name="Oval 1399">
              <a:extLst>
                <a:ext uri="{FF2B5EF4-FFF2-40B4-BE49-F238E27FC236}">
                  <a16:creationId xmlns:a16="http://schemas.microsoft.com/office/drawing/2014/main" id="{498D5987-1398-48D1-B333-C6B419F82038}"/>
                </a:ext>
              </a:extLst>
            </p:cNvPr>
            <p:cNvSpPr/>
            <p:nvPr/>
          </p:nvSpPr>
          <p:spPr>
            <a:xfrm>
              <a:off x="5529029" y="3909325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1" name="Oval 1400">
              <a:extLst>
                <a:ext uri="{FF2B5EF4-FFF2-40B4-BE49-F238E27FC236}">
                  <a16:creationId xmlns:a16="http://schemas.microsoft.com/office/drawing/2014/main" id="{34816F83-5FB9-42A1-811A-A94D3AC9D5DA}"/>
                </a:ext>
              </a:extLst>
            </p:cNvPr>
            <p:cNvSpPr/>
            <p:nvPr/>
          </p:nvSpPr>
          <p:spPr>
            <a:xfrm>
              <a:off x="5529029" y="4030768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2" name="Oval 1401">
              <a:extLst>
                <a:ext uri="{FF2B5EF4-FFF2-40B4-BE49-F238E27FC236}">
                  <a16:creationId xmlns:a16="http://schemas.microsoft.com/office/drawing/2014/main" id="{0FE2C699-C718-499F-9260-30EF212065DE}"/>
                </a:ext>
              </a:extLst>
            </p:cNvPr>
            <p:cNvSpPr/>
            <p:nvPr/>
          </p:nvSpPr>
          <p:spPr>
            <a:xfrm>
              <a:off x="5529029" y="4152211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3" name="Oval 1402">
              <a:extLst>
                <a:ext uri="{FF2B5EF4-FFF2-40B4-BE49-F238E27FC236}">
                  <a16:creationId xmlns:a16="http://schemas.microsoft.com/office/drawing/2014/main" id="{FD4D1D9E-EDE4-4902-80F6-0DB73EBE8647}"/>
                </a:ext>
              </a:extLst>
            </p:cNvPr>
            <p:cNvSpPr/>
            <p:nvPr/>
          </p:nvSpPr>
          <p:spPr>
            <a:xfrm>
              <a:off x="5529029" y="4273654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4" name="Straight Arrow Connector 1403">
              <a:extLst>
                <a:ext uri="{FF2B5EF4-FFF2-40B4-BE49-F238E27FC236}">
                  <a16:creationId xmlns:a16="http://schemas.microsoft.com/office/drawing/2014/main" id="{07BDDA63-CF77-4FBE-AB54-4B600A20702F}"/>
                </a:ext>
              </a:extLst>
            </p:cNvPr>
            <p:cNvCxnSpPr>
              <a:cxnSpLocks/>
              <a:stCxn id="1384" idx="6"/>
              <a:endCxn id="1390" idx="2"/>
            </p:cNvCxnSpPr>
            <p:nvPr/>
          </p:nvCxnSpPr>
          <p:spPr>
            <a:xfrm flipV="1">
              <a:off x="4870800" y="3539223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5" name="Straight Arrow Connector 1404">
              <a:extLst>
                <a:ext uri="{FF2B5EF4-FFF2-40B4-BE49-F238E27FC236}">
                  <a16:creationId xmlns:a16="http://schemas.microsoft.com/office/drawing/2014/main" id="{C1021781-D826-4D63-8F97-D2F015A61CC0}"/>
                </a:ext>
              </a:extLst>
            </p:cNvPr>
            <p:cNvCxnSpPr>
              <a:cxnSpLocks/>
              <a:stCxn id="1384" idx="6"/>
              <a:endCxn id="1391" idx="2"/>
            </p:cNvCxnSpPr>
            <p:nvPr/>
          </p:nvCxnSpPr>
          <p:spPr>
            <a:xfrm flipV="1">
              <a:off x="4870800" y="3660666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6" name="Straight Arrow Connector 1405">
              <a:extLst>
                <a:ext uri="{FF2B5EF4-FFF2-40B4-BE49-F238E27FC236}">
                  <a16:creationId xmlns:a16="http://schemas.microsoft.com/office/drawing/2014/main" id="{CDB6EE22-EFB3-4B80-BE30-9FE8F5A787AA}"/>
                </a:ext>
              </a:extLst>
            </p:cNvPr>
            <p:cNvCxnSpPr>
              <a:cxnSpLocks/>
              <a:stCxn id="1385" idx="6"/>
              <a:endCxn id="1392" idx="2"/>
            </p:cNvCxnSpPr>
            <p:nvPr/>
          </p:nvCxnSpPr>
          <p:spPr>
            <a:xfrm flipV="1">
              <a:off x="4870800" y="3782109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7" name="Straight Arrow Connector 1406">
              <a:extLst>
                <a:ext uri="{FF2B5EF4-FFF2-40B4-BE49-F238E27FC236}">
                  <a16:creationId xmlns:a16="http://schemas.microsoft.com/office/drawing/2014/main" id="{3941F5A8-70E2-4A98-9150-4BD5C36B63EE}"/>
                </a:ext>
              </a:extLst>
            </p:cNvPr>
            <p:cNvCxnSpPr>
              <a:cxnSpLocks/>
              <a:stCxn id="1384" idx="6"/>
              <a:endCxn id="1392" idx="2"/>
            </p:cNvCxnSpPr>
            <p:nvPr/>
          </p:nvCxnSpPr>
          <p:spPr>
            <a:xfrm>
              <a:off x="4870800" y="3683526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8" name="Straight Arrow Connector 1407">
              <a:extLst>
                <a:ext uri="{FF2B5EF4-FFF2-40B4-BE49-F238E27FC236}">
                  <a16:creationId xmlns:a16="http://schemas.microsoft.com/office/drawing/2014/main" id="{C94D2500-99A2-4BA8-843B-0D48336A5E63}"/>
                </a:ext>
              </a:extLst>
            </p:cNvPr>
            <p:cNvCxnSpPr>
              <a:cxnSpLocks/>
              <a:stCxn id="1385" idx="6"/>
              <a:endCxn id="1390" idx="2"/>
            </p:cNvCxnSpPr>
            <p:nvPr/>
          </p:nvCxnSpPr>
          <p:spPr>
            <a:xfrm flipV="1">
              <a:off x="4870800" y="3539223"/>
              <a:ext cx="285782" cy="26574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9" name="Straight Arrow Connector 1408">
              <a:extLst>
                <a:ext uri="{FF2B5EF4-FFF2-40B4-BE49-F238E27FC236}">
                  <a16:creationId xmlns:a16="http://schemas.microsoft.com/office/drawing/2014/main" id="{175D5A4B-ADC2-4BC5-9880-2003A7178FEC}"/>
                </a:ext>
              </a:extLst>
            </p:cNvPr>
            <p:cNvCxnSpPr>
              <a:cxnSpLocks/>
              <a:stCxn id="1385" idx="6"/>
              <a:endCxn id="1391" idx="2"/>
            </p:cNvCxnSpPr>
            <p:nvPr/>
          </p:nvCxnSpPr>
          <p:spPr>
            <a:xfrm flipV="1">
              <a:off x="4870800" y="3660666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0" name="Straight Arrow Connector 1409">
              <a:extLst>
                <a:ext uri="{FF2B5EF4-FFF2-40B4-BE49-F238E27FC236}">
                  <a16:creationId xmlns:a16="http://schemas.microsoft.com/office/drawing/2014/main" id="{B2C77F04-9E11-4710-A619-B84E7E1346E3}"/>
                </a:ext>
              </a:extLst>
            </p:cNvPr>
            <p:cNvCxnSpPr>
              <a:cxnSpLocks/>
              <a:stCxn id="1384" idx="6"/>
              <a:endCxn id="1393" idx="2"/>
            </p:cNvCxnSpPr>
            <p:nvPr/>
          </p:nvCxnSpPr>
          <p:spPr>
            <a:xfrm>
              <a:off x="4870800" y="3683526"/>
              <a:ext cx="285782" cy="22002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1" name="Straight Arrow Connector 1410">
              <a:extLst>
                <a:ext uri="{FF2B5EF4-FFF2-40B4-BE49-F238E27FC236}">
                  <a16:creationId xmlns:a16="http://schemas.microsoft.com/office/drawing/2014/main" id="{84A092FF-A4F7-4C10-9F70-B6817E31AB8C}"/>
                </a:ext>
              </a:extLst>
            </p:cNvPr>
            <p:cNvCxnSpPr>
              <a:cxnSpLocks/>
              <a:stCxn id="1384" idx="6"/>
              <a:endCxn id="1394" idx="2"/>
            </p:cNvCxnSpPr>
            <p:nvPr/>
          </p:nvCxnSpPr>
          <p:spPr>
            <a:xfrm>
              <a:off x="4870800" y="3683526"/>
              <a:ext cx="285782" cy="34146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2" name="Straight Arrow Connector 1411">
              <a:extLst>
                <a:ext uri="{FF2B5EF4-FFF2-40B4-BE49-F238E27FC236}">
                  <a16:creationId xmlns:a16="http://schemas.microsoft.com/office/drawing/2014/main" id="{35C25F1D-07BB-477F-87AA-9DE0566AA7D2}"/>
                </a:ext>
              </a:extLst>
            </p:cNvPr>
            <p:cNvCxnSpPr>
              <a:cxnSpLocks/>
              <a:stCxn id="1384" idx="6"/>
              <a:endCxn id="1395" idx="2"/>
            </p:cNvCxnSpPr>
            <p:nvPr/>
          </p:nvCxnSpPr>
          <p:spPr>
            <a:xfrm>
              <a:off x="4870800" y="3683526"/>
              <a:ext cx="285782" cy="46291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3" name="Straight Arrow Connector 1412">
              <a:extLst>
                <a:ext uri="{FF2B5EF4-FFF2-40B4-BE49-F238E27FC236}">
                  <a16:creationId xmlns:a16="http://schemas.microsoft.com/office/drawing/2014/main" id="{62ABF284-EA05-401F-84DF-7B9A6A9E5F13}"/>
                </a:ext>
              </a:extLst>
            </p:cNvPr>
            <p:cNvCxnSpPr>
              <a:cxnSpLocks/>
              <a:stCxn id="1384" idx="6"/>
              <a:endCxn id="1396" idx="2"/>
            </p:cNvCxnSpPr>
            <p:nvPr/>
          </p:nvCxnSpPr>
          <p:spPr>
            <a:xfrm>
              <a:off x="4870800" y="3683526"/>
              <a:ext cx="285782" cy="58435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4" name="Straight Arrow Connector 1413">
              <a:extLst>
                <a:ext uri="{FF2B5EF4-FFF2-40B4-BE49-F238E27FC236}">
                  <a16:creationId xmlns:a16="http://schemas.microsoft.com/office/drawing/2014/main" id="{C368AE6E-24C9-4E11-8D0E-81C49EE4D588}"/>
                </a:ext>
              </a:extLst>
            </p:cNvPr>
            <p:cNvCxnSpPr>
              <a:cxnSpLocks/>
              <a:stCxn id="1384" idx="6"/>
              <a:endCxn id="1397" idx="2"/>
            </p:cNvCxnSpPr>
            <p:nvPr/>
          </p:nvCxnSpPr>
          <p:spPr>
            <a:xfrm>
              <a:off x="4870800" y="3683526"/>
              <a:ext cx="285782" cy="70579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5" name="Straight Arrow Connector 1414">
              <a:extLst>
                <a:ext uri="{FF2B5EF4-FFF2-40B4-BE49-F238E27FC236}">
                  <a16:creationId xmlns:a16="http://schemas.microsoft.com/office/drawing/2014/main" id="{958DA1F9-BB82-4DB8-AF81-17BEC8912055}"/>
                </a:ext>
              </a:extLst>
            </p:cNvPr>
            <p:cNvCxnSpPr>
              <a:cxnSpLocks/>
              <a:stCxn id="1385" idx="6"/>
              <a:endCxn id="1393" idx="2"/>
            </p:cNvCxnSpPr>
            <p:nvPr/>
          </p:nvCxnSpPr>
          <p:spPr>
            <a:xfrm>
              <a:off x="4870800" y="3804969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6" name="Straight Arrow Connector 1415">
              <a:extLst>
                <a:ext uri="{FF2B5EF4-FFF2-40B4-BE49-F238E27FC236}">
                  <a16:creationId xmlns:a16="http://schemas.microsoft.com/office/drawing/2014/main" id="{C9C460C0-C4C7-45F1-A9B3-8F709F409271}"/>
                </a:ext>
              </a:extLst>
            </p:cNvPr>
            <p:cNvCxnSpPr>
              <a:cxnSpLocks/>
              <a:stCxn id="1385" idx="6"/>
              <a:endCxn id="1394" idx="2"/>
            </p:cNvCxnSpPr>
            <p:nvPr/>
          </p:nvCxnSpPr>
          <p:spPr>
            <a:xfrm>
              <a:off x="4870800" y="3804969"/>
              <a:ext cx="285782" cy="22002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7" name="Straight Arrow Connector 1416">
              <a:extLst>
                <a:ext uri="{FF2B5EF4-FFF2-40B4-BE49-F238E27FC236}">
                  <a16:creationId xmlns:a16="http://schemas.microsoft.com/office/drawing/2014/main" id="{60FE793D-3B01-4B3D-B199-DB3D622255B4}"/>
                </a:ext>
              </a:extLst>
            </p:cNvPr>
            <p:cNvCxnSpPr>
              <a:cxnSpLocks/>
              <a:stCxn id="1385" idx="6"/>
              <a:endCxn id="1395" idx="2"/>
            </p:cNvCxnSpPr>
            <p:nvPr/>
          </p:nvCxnSpPr>
          <p:spPr>
            <a:xfrm>
              <a:off x="4870800" y="3804969"/>
              <a:ext cx="285782" cy="34146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8" name="Straight Arrow Connector 1417">
              <a:extLst>
                <a:ext uri="{FF2B5EF4-FFF2-40B4-BE49-F238E27FC236}">
                  <a16:creationId xmlns:a16="http://schemas.microsoft.com/office/drawing/2014/main" id="{2EC19F64-E236-4D61-B1D8-45A8190DF8E7}"/>
                </a:ext>
              </a:extLst>
            </p:cNvPr>
            <p:cNvCxnSpPr>
              <a:cxnSpLocks/>
              <a:stCxn id="1385" idx="6"/>
              <a:endCxn id="1396" idx="2"/>
            </p:cNvCxnSpPr>
            <p:nvPr/>
          </p:nvCxnSpPr>
          <p:spPr>
            <a:xfrm>
              <a:off x="4870800" y="3804969"/>
              <a:ext cx="285782" cy="46291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9" name="Straight Arrow Connector 1418">
              <a:extLst>
                <a:ext uri="{FF2B5EF4-FFF2-40B4-BE49-F238E27FC236}">
                  <a16:creationId xmlns:a16="http://schemas.microsoft.com/office/drawing/2014/main" id="{6B99B65A-CEBF-421A-8730-A06253877B02}"/>
                </a:ext>
              </a:extLst>
            </p:cNvPr>
            <p:cNvCxnSpPr>
              <a:cxnSpLocks/>
              <a:stCxn id="1385" idx="6"/>
              <a:endCxn id="1397" idx="2"/>
            </p:cNvCxnSpPr>
            <p:nvPr/>
          </p:nvCxnSpPr>
          <p:spPr>
            <a:xfrm>
              <a:off x="4870800" y="3804969"/>
              <a:ext cx="285782" cy="58435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0" name="Straight Arrow Connector 1419">
              <a:extLst>
                <a:ext uri="{FF2B5EF4-FFF2-40B4-BE49-F238E27FC236}">
                  <a16:creationId xmlns:a16="http://schemas.microsoft.com/office/drawing/2014/main" id="{75A0869D-A07C-4E94-B823-22F2A15E29EA}"/>
                </a:ext>
              </a:extLst>
            </p:cNvPr>
            <p:cNvCxnSpPr>
              <a:cxnSpLocks/>
              <a:stCxn id="1386" idx="6"/>
              <a:endCxn id="1390" idx="2"/>
            </p:cNvCxnSpPr>
            <p:nvPr/>
          </p:nvCxnSpPr>
          <p:spPr>
            <a:xfrm flipV="1">
              <a:off x="4870800" y="3539223"/>
              <a:ext cx="285782" cy="38718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1" name="Straight Arrow Connector 1420">
              <a:extLst>
                <a:ext uri="{FF2B5EF4-FFF2-40B4-BE49-F238E27FC236}">
                  <a16:creationId xmlns:a16="http://schemas.microsoft.com/office/drawing/2014/main" id="{A76BE474-580C-41A1-9A28-BE0774EA127B}"/>
                </a:ext>
              </a:extLst>
            </p:cNvPr>
            <p:cNvCxnSpPr>
              <a:cxnSpLocks/>
              <a:stCxn id="1386" idx="6"/>
              <a:endCxn id="1391" idx="2"/>
            </p:cNvCxnSpPr>
            <p:nvPr/>
          </p:nvCxnSpPr>
          <p:spPr>
            <a:xfrm flipV="1">
              <a:off x="4870800" y="3660666"/>
              <a:ext cx="285782" cy="26574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2" name="Straight Arrow Connector 1421">
              <a:extLst>
                <a:ext uri="{FF2B5EF4-FFF2-40B4-BE49-F238E27FC236}">
                  <a16:creationId xmlns:a16="http://schemas.microsoft.com/office/drawing/2014/main" id="{DE1858D8-0728-4C84-AF6A-300215649BF6}"/>
                </a:ext>
              </a:extLst>
            </p:cNvPr>
            <p:cNvCxnSpPr>
              <a:cxnSpLocks/>
              <a:stCxn id="1386" idx="6"/>
              <a:endCxn id="1392" idx="2"/>
            </p:cNvCxnSpPr>
            <p:nvPr/>
          </p:nvCxnSpPr>
          <p:spPr>
            <a:xfrm flipV="1">
              <a:off x="4870800" y="3782109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3" name="Straight Arrow Connector 1422">
              <a:extLst>
                <a:ext uri="{FF2B5EF4-FFF2-40B4-BE49-F238E27FC236}">
                  <a16:creationId xmlns:a16="http://schemas.microsoft.com/office/drawing/2014/main" id="{EE66DD26-BCE5-4A65-BBE8-B9F8897C884A}"/>
                </a:ext>
              </a:extLst>
            </p:cNvPr>
            <p:cNvCxnSpPr>
              <a:cxnSpLocks/>
              <a:stCxn id="1386" idx="6"/>
              <a:endCxn id="1393" idx="2"/>
            </p:cNvCxnSpPr>
            <p:nvPr/>
          </p:nvCxnSpPr>
          <p:spPr>
            <a:xfrm flipV="1">
              <a:off x="4870800" y="3903552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4" name="Straight Arrow Connector 1423">
              <a:extLst>
                <a:ext uri="{FF2B5EF4-FFF2-40B4-BE49-F238E27FC236}">
                  <a16:creationId xmlns:a16="http://schemas.microsoft.com/office/drawing/2014/main" id="{C8F4F7B8-2414-4FF8-A67D-6F06FD346542}"/>
                </a:ext>
              </a:extLst>
            </p:cNvPr>
            <p:cNvCxnSpPr>
              <a:cxnSpLocks/>
              <a:stCxn id="1386" idx="6"/>
              <a:endCxn id="1394" idx="2"/>
            </p:cNvCxnSpPr>
            <p:nvPr/>
          </p:nvCxnSpPr>
          <p:spPr>
            <a:xfrm>
              <a:off x="4870800" y="3926412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5" name="Straight Arrow Connector 1424">
              <a:extLst>
                <a:ext uri="{FF2B5EF4-FFF2-40B4-BE49-F238E27FC236}">
                  <a16:creationId xmlns:a16="http://schemas.microsoft.com/office/drawing/2014/main" id="{E8560065-AA9E-4DD4-99A8-82F37BC94CD8}"/>
                </a:ext>
              </a:extLst>
            </p:cNvPr>
            <p:cNvCxnSpPr>
              <a:cxnSpLocks/>
              <a:stCxn id="1386" idx="6"/>
              <a:endCxn id="1395" idx="2"/>
            </p:cNvCxnSpPr>
            <p:nvPr/>
          </p:nvCxnSpPr>
          <p:spPr>
            <a:xfrm>
              <a:off x="4870800" y="3926412"/>
              <a:ext cx="285782" cy="22002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6" name="Straight Arrow Connector 1425">
              <a:extLst>
                <a:ext uri="{FF2B5EF4-FFF2-40B4-BE49-F238E27FC236}">
                  <a16:creationId xmlns:a16="http://schemas.microsoft.com/office/drawing/2014/main" id="{95940AD5-9A28-45D0-863F-AE8DC63356DB}"/>
                </a:ext>
              </a:extLst>
            </p:cNvPr>
            <p:cNvCxnSpPr>
              <a:cxnSpLocks/>
              <a:stCxn id="1386" idx="6"/>
              <a:endCxn id="1396" idx="2"/>
            </p:cNvCxnSpPr>
            <p:nvPr/>
          </p:nvCxnSpPr>
          <p:spPr>
            <a:xfrm>
              <a:off x="4870800" y="3926412"/>
              <a:ext cx="285782" cy="34146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7" name="Straight Arrow Connector 1426">
              <a:extLst>
                <a:ext uri="{FF2B5EF4-FFF2-40B4-BE49-F238E27FC236}">
                  <a16:creationId xmlns:a16="http://schemas.microsoft.com/office/drawing/2014/main" id="{99F8B7AF-E060-46F5-BEDC-F606D5E5243A}"/>
                </a:ext>
              </a:extLst>
            </p:cNvPr>
            <p:cNvCxnSpPr>
              <a:cxnSpLocks/>
              <a:stCxn id="1386" idx="6"/>
              <a:endCxn id="1397" idx="2"/>
            </p:cNvCxnSpPr>
            <p:nvPr/>
          </p:nvCxnSpPr>
          <p:spPr>
            <a:xfrm>
              <a:off x="4870800" y="3926412"/>
              <a:ext cx="285782" cy="46291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8" name="Straight Arrow Connector 1427">
              <a:extLst>
                <a:ext uri="{FF2B5EF4-FFF2-40B4-BE49-F238E27FC236}">
                  <a16:creationId xmlns:a16="http://schemas.microsoft.com/office/drawing/2014/main" id="{EAC29DDB-BA9E-4B06-91E9-ECC5BAABED51}"/>
                </a:ext>
              </a:extLst>
            </p:cNvPr>
            <p:cNvCxnSpPr>
              <a:cxnSpLocks/>
              <a:stCxn id="1387" idx="6"/>
              <a:endCxn id="1390" idx="2"/>
            </p:cNvCxnSpPr>
            <p:nvPr/>
          </p:nvCxnSpPr>
          <p:spPr>
            <a:xfrm flipV="1">
              <a:off x="4870800" y="3539223"/>
              <a:ext cx="285782" cy="5086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9" name="Straight Arrow Connector 1428">
              <a:extLst>
                <a:ext uri="{FF2B5EF4-FFF2-40B4-BE49-F238E27FC236}">
                  <a16:creationId xmlns:a16="http://schemas.microsoft.com/office/drawing/2014/main" id="{DE034B5D-7B80-404C-8D91-82AAE9EEE3C0}"/>
                </a:ext>
              </a:extLst>
            </p:cNvPr>
            <p:cNvCxnSpPr>
              <a:cxnSpLocks/>
              <a:stCxn id="1387" idx="6"/>
              <a:endCxn id="1391" idx="2"/>
            </p:cNvCxnSpPr>
            <p:nvPr/>
          </p:nvCxnSpPr>
          <p:spPr>
            <a:xfrm flipV="1">
              <a:off x="4870800" y="3660666"/>
              <a:ext cx="285782" cy="38718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0" name="Straight Arrow Connector 1429">
              <a:extLst>
                <a:ext uri="{FF2B5EF4-FFF2-40B4-BE49-F238E27FC236}">
                  <a16:creationId xmlns:a16="http://schemas.microsoft.com/office/drawing/2014/main" id="{EFB389A4-B8FF-4E47-BF03-E884D6FE45F2}"/>
                </a:ext>
              </a:extLst>
            </p:cNvPr>
            <p:cNvCxnSpPr>
              <a:cxnSpLocks/>
              <a:stCxn id="1387" idx="6"/>
              <a:endCxn id="1392" idx="2"/>
            </p:cNvCxnSpPr>
            <p:nvPr/>
          </p:nvCxnSpPr>
          <p:spPr>
            <a:xfrm flipV="1">
              <a:off x="4870800" y="3782109"/>
              <a:ext cx="285782" cy="26574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1" name="Straight Arrow Connector 1430">
              <a:extLst>
                <a:ext uri="{FF2B5EF4-FFF2-40B4-BE49-F238E27FC236}">
                  <a16:creationId xmlns:a16="http://schemas.microsoft.com/office/drawing/2014/main" id="{81808EB5-D8AD-4CF7-B314-18BF576F7651}"/>
                </a:ext>
              </a:extLst>
            </p:cNvPr>
            <p:cNvCxnSpPr>
              <a:cxnSpLocks/>
              <a:stCxn id="1387" idx="6"/>
              <a:endCxn id="1393" idx="2"/>
            </p:cNvCxnSpPr>
            <p:nvPr/>
          </p:nvCxnSpPr>
          <p:spPr>
            <a:xfrm flipV="1">
              <a:off x="4870800" y="3903552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2" name="Straight Arrow Connector 1431">
              <a:extLst>
                <a:ext uri="{FF2B5EF4-FFF2-40B4-BE49-F238E27FC236}">
                  <a16:creationId xmlns:a16="http://schemas.microsoft.com/office/drawing/2014/main" id="{757F1B9F-5595-468A-9CCE-99EC776F36ED}"/>
                </a:ext>
              </a:extLst>
            </p:cNvPr>
            <p:cNvCxnSpPr>
              <a:cxnSpLocks/>
              <a:stCxn id="1387" idx="6"/>
              <a:endCxn id="1394" idx="2"/>
            </p:cNvCxnSpPr>
            <p:nvPr/>
          </p:nvCxnSpPr>
          <p:spPr>
            <a:xfrm flipV="1">
              <a:off x="4870800" y="4024995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3" name="Straight Arrow Connector 1432">
              <a:extLst>
                <a:ext uri="{FF2B5EF4-FFF2-40B4-BE49-F238E27FC236}">
                  <a16:creationId xmlns:a16="http://schemas.microsoft.com/office/drawing/2014/main" id="{A197396C-EE78-45DB-A95D-898F757A0D54}"/>
                </a:ext>
              </a:extLst>
            </p:cNvPr>
            <p:cNvCxnSpPr>
              <a:cxnSpLocks/>
              <a:stCxn id="1387" idx="6"/>
              <a:endCxn id="1395" idx="2"/>
            </p:cNvCxnSpPr>
            <p:nvPr/>
          </p:nvCxnSpPr>
          <p:spPr>
            <a:xfrm>
              <a:off x="4870800" y="4047855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" name="Straight Arrow Connector 1433">
              <a:extLst>
                <a:ext uri="{FF2B5EF4-FFF2-40B4-BE49-F238E27FC236}">
                  <a16:creationId xmlns:a16="http://schemas.microsoft.com/office/drawing/2014/main" id="{9414D26F-CBD3-4B61-ACEA-0FA19EB3B999}"/>
                </a:ext>
              </a:extLst>
            </p:cNvPr>
            <p:cNvCxnSpPr>
              <a:cxnSpLocks/>
              <a:stCxn id="1387" idx="6"/>
              <a:endCxn id="1396" idx="2"/>
            </p:cNvCxnSpPr>
            <p:nvPr/>
          </p:nvCxnSpPr>
          <p:spPr>
            <a:xfrm>
              <a:off x="4870800" y="4047855"/>
              <a:ext cx="285782" cy="22002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5" name="Straight Arrow Connector 1434">
              <a:extLst>
                <a:ext uri="{FF2B5EF4-FFF2-40B4-BE49-F238E27FC236}">
                  <a16:creationId xmlns:a16="http://schemas.microsoft.com/office/drawing/2014/main" id="{5A6E7FB6-017D-4ECD-91D9-004AF8AEB989}"/>
                </a:ext>
              </a:extLst>
            </p:cNvPr>
            <p:cNvCxnSpPr>
              <a:cxnSpLocks/>
              <a:stCxn id="1387" idx="6"/>
              <a:endCxn id="1397" idx="2"/>
            </p:cNvCxnSpPr>
            <p:nvPr/>
          </p:nvCxnSpPr>
          <p:spPr>
            <a:xfrm>
              <a:off x="4870800" y="4047855"/>
              <a:ext cx="285782" cy="34146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6" name="Straight Arrow Connector 1435">
              <a:extLst>
                <a:ext uri="{FF2B5EF4-FFF2-40B4-BE49-F238E27FC236}">
                  <a16:creationId xmlns:a16="http://schemas.microsoft.com/office/drawing/2014/main" id="{A62E65CA-C54D-446B-9F35-A5F09E24A316}"/>
                </a:ext>
              </a:extLst>
            </p:cNvPr>
            <p:cNvCxnSpPr>
              <a:cxnSpLocks/>
              <a:stCxn id="1388" idx="6"/>
              <a:endCxn id="1390" idx="2"/>
            </p:cNvCxnSpPr>
            <p:nvPr/>
          </p:nvCxnSpPr>
          <p:spPr>
            <a:xfrm flipV="1">
              <a:off x="4870800" y="3539223"/>
              <a:ext cx="285782" cy="63007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7" name="Straight Arrow Connector 1436">
              <a:extLst>
                <a:ext uri="{FF2B5EF4-FFF2-40B4-BE49-F238E27FC236}">
                  <a16:creationId xmlns:a16="http://schemas.microsoft.com/office/drawing/2014/main" id="{888683FD-3438-47F0-9D5C-81A37F702144}"/>
                </a:ext>
              </a:extLst>
            </p:cNvPr>
            <p:cNvCxnSpPr>
              <a:cxnSpLocks/>
              <a:stCxn id="1388" idx="6"/>
              <a:endCxn id="1391" idx="2"/>
            </p:cNvCxnSpPr>
            <p:nvPr/>
          </p:nvCxnSpPr>
          <p:spPr>
            <a:xfrm flipV="1">
              <a:off x="4870800" y="3660666"/>
              <a:ext cx="285782" cy="5086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8" name="Straight Arrow Connector 1437">
              <a:extLst>
                <a:ext uri="{FF2B5EF4-FFF2-40B4-BE49-F238E27FC236}">
                  <a16:creationId xmlns:a16="http://schemas.microsoft.com/office/drawing/2014/main" id="{64D6F741-2614-4668-8ED0-ECA279C7427C}"/>
                </a:ext>
              </a:extLst>
            </p:cNvPr>
            <p:cNvCxnSpPr>
              <a:cxnSpLocks/>
              <a:stCxn id="1388" idx="6"/>
              <a:endCxn id="1392" idx="2"/>
            </p:cNvCxnSpPr>
            <p:nvPr/>
          </p:nvCxnSpPr>
          <p:spPr>
            <a:xfrm flipV="1">
              <a:off x="4870800" y="3782109"/>
              <a:ext cx="285782" cy="38718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9" name="Straight Arrow Connector 1438">
              <a:extLst>
                <a:ext uri="{FF2B5EF4-FFF2-40B4-BE49-F238E27FC236}">
                  <a16:creationId xmlns:a16="http://schemas.microsoft.com/office/drawing/2014/main" id="{4D42E753-13A2-45C8-9267-2DE43E736161}"/>
                </a:ext>
              </a:extLst>
            </p:cNvPr>
            <p:cNvCxnSpPr>
              <a:cxnSpLocks/>
              <a:stCxn id="1388" idx="6"/>
              <a:endCxn id="1393" idx="2"/>
            </p:cNvCxnSpPr>
            <p:nvPr/>
          </p:nvCxnSpPr>
          <p:spPr>
            <a:xfrm flipV="1">
              <a:off x="4870800" y="3903552"/>
              <a:ext cx="285782" cy="26574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0" name="Straight Arrow Connector 1439">
              <a:extLst>
                <a:ext uri="{FF2B5EF4-FFF2-40B4-BE49-F238E27FC236}">
                  <a16:creationId xmlns:a16="http://schemas.microsoft.com/office/drawing/2014/main" id="{062B07B8-6B79-432F-9F1A-DCB3CF0BC262}"/>
                </a:ext>
              </a:extLst>
            </p:cNvPr>
            <p:cNvCxnSpPr>
              <a:cxnSpLocks/>
              <a:stCxn id="1388" idx="6"/>
              <a:endCxn id="1394" idx="2"/>
            </p:cNvCxnSpPr>
            <p:nvPr/>
          </p:nvCxnSpPr>
          <p:spPr>
            <a:xfrm flipV="1">
              <a:off x="4870800" y="4024995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1" name="Straight Arrow Connector 1440">
              <a:extLst>
                <a:ext uri="{FF2B5EF4-FFF2-40B4-BE49-F238E27FC236}">
                  <a16:creationId xmlns:a16="http://schemas.microsoft.com/office/drawing/2014/main" id="{98C4B977-58B7-427C-8984-B07CC4EADD8E}"/>
                </a:ext>
              </a:extLst>
            </p:cNvPr>
            <p:cNvCxnSpPr>
              <a:cxnSpLocks/>
              <a:stCxn id="1388" idx="6"/>
              <a:endCxn id="1395" idx="2"/>
            </p:cNvCxnSpPr>
            <p:nvPr/>
          </p:nvCxnSpPr>
          <p:spPr>
            <a:xfrm flipV="1">
              <a:off x="4870800" y="4146438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2" name="Straight Arrow Connector 1441">
              <a:extLst>
                <a:ext uri="{FF2B5EF4-FFF2-40B4-BE49-F238E27FC236}">
                  <a16:creationId xmlns:a16="http://schemas.microsoft.com/office/drawing/2014/main" id="{8898741E-34A4-4FAC-A6DF-C6269507F990}"/>
                </a:ext>
              </a:extLst>
            </p:cNvPr>
            <p:cNvCxnSpPr>
              <a:cxnSpLocks/>
              <a:stCxn id="1388" idx="6"/>
              <a:endCxn id="1396" idx="2"/>
            </p:cNvCxnSpPr>
            <p:nvPr/>
          </p:nvCxnSpPr>
          <p:spPr>
            <a:xfrm>
              <a:off x="4870800" y="4169298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3" name="Straight Arrow Connector 1442">
              <a:extLst>
                <a:ext uri="{FF2B5EF4-FFF2-40B4-BE49-F238E27FC236}">
                  <a16:creationId xmlns:a16="http://schemas.microsoft.com/office/drawing/2014/main" id="{C1AA9628-3593-46A4-B513-1DBAFC38AD9B}"/>
                </a:ext>
              </a:extLst>
            </p:cNvPr>
            <p:cNvCxnSpPr>
              <a:cxnSpLocks/>
              <a:stCxn id="1388" idx="6"/>
              <a:endCxn id="1397" idx="2"/>
            </p:cNvCxnSpPr>
            <p:nvPr/>
          </p:nvCxnSpPr>
          <p:spPr>
            <a:xfrm>
              <a:off x="4870800" y="4169298"/>
              <a:ext cx="285782" cy="22002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4" name="Straight Arrow Connector 1443">
              <a:extLst>
                <a:ext uri="{FF2B5EF4-FFF2-40B4-BE49-F238E27FC236}">
                  <a16:creationId xmlns:a16="http://schemas.microsoft.com/office/drawing/2014/main" id="{B05B48B0-1F5F-4C8B-873D-B48F6E2F4D62}"/>
                </a:ext>
              </a:extLst>
            </p:cNvPr>
            <p:cNvCxnSpPr>
              <a:cxnSpLocks/>
              <a:stCxn id="1389" idx="6"/>
              <a:endCxn id="1390" idx="2"/>
            </p:cNvCxnSpPr>
            <p:nvPr/>
          </p:nvCxnSpPr>
          <p:spPr>
            <a:xfrm flipV="1">
              <a:off x="4870800" y="3539223"/>
              <a:ext cx="285782" cy="75151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5" name="Straight Arrow Connector 1444">
              <a:extLst>
                <a:ext uri="{FF2B5EF4-FFF2-40B4-BE49-F238E27FC236}">
                  <a16:creationId xmlns:a16="http://schemas.microsoft.com/office/drawing/2014/main" id="{3DE9C1CE-835A-4A29-B3A6-A46ED809558F}"/>
                </a:ext>
              </a:extLst>
            </p:cNvPr>
            <p:cNvCxnSpPr>
              <a:cxnSpLocks/>
              <a:stCxn id="1389" idx="6"/>
              <a:endCxn id="1391" idx="2"/>
            </p:cNvCxnSpPr>
            <p:nvPr/>
          </p:nvCxnSpPr>
          <p:spPr>
            <a:xfrm flipV="1">
              <a:off x="4870800" y="3660666"/>
              <a:ext cx="285782" cy="63007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6" name="Straight Arrow Connector 1445">
              <a:extLst>
                <a:ext uri="{FF2B5EF4-FFF2-40B4-BE49-F238E27FC236}">
                  <a16:creationId xmlns:a16="http://schemas.microsoft.com/office/drawing/2014/main" id="{99375575-8250-40C8-A83A-E2CA23247C0F}"/>
                </a:ext>
              </a:extLst>
            </p:cNvPr>
            <p:cNvCxnSpPr>
              <a:cxnSpLocks/>
              <a:stCxn id="1389" idx="6"/>
              <a:endCxn id="1392" idx="2"/>
            </p:cNvCxnSpPr>
            <p:nvPr/>
          </p:nvCxnSpPr>
          <p:spPr>
            <a:xfrm flipV="1">
              <a:off x="4870800" y="3782109"/>
              <a:ext cx="285782" cy="5086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7" name="Straight Arrow Connector 1446">
              <a:extLst>
                <a:ext uri="{FF2B5EF4-FFF2-40B4-BE49-F238E27FC236}">
                  <a16:creationId xmlns:a16="http://schemas.microsoft.com/office/drawing/2014/main" id="{B633F8CB-9CE8-4BC8-AB2A-E433ADD483F0}"/>
                </a:ext>
              </a:extLst>
            </p:cNvPr>
            <p:cNvCxnSpPr>
              <a:cxnSpLocks/>
              <a:stCxn id="1389" idx="6"/>
              <a:endCxn id="1393" idx="2"/>
            </p:cNvCxnSpPr>
            <p:nvPr/>
          </p:nvCxnSpPr>
          <p:spPr>
            <a:xfrm flipV="1">
              <a:off x="4870800" y="3903552"/>
              <a:ext cx="285782" cy="38718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8" name="Straight Arrow Connector 1447">
              <a:extLst>
                <a:ext uri="{FF2B5EF4-FFF2-40B4-BE49-F238E27FC236}">
                  <a16:creationId xmlns:a16="http://schemas.microsoft.com/office/drawing/2014/main" id="{FCC4658F-75F7-4F59-8256-C23AFC5C3EAD}"/>
                </a:ext>
              </a:extLst>
            </p:cNvPr>
            <p:cNvCxnSpPr>
              <a:cxnSpLocks/>
              <a:stCxn id="1389" idx="6"/>
              <a:endCxn id="1394" idx="2"/>
            </p:cNvCxnSpPr>
            <p:nvPr/>
          </p:nvCxnSpPr>
          <p:spPr>
            <a:xfrm flipV="1">
              <a:off x="4870800" y="4024995"/>
              <a:ext cx="285782" cy="26574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9" name="Straight Arrow Connector 1448">
              <a:extLst>
                <a:ext uri="{FF2B5EF4-FFF2-40B4-BE49-F238E27FC236}">
                  <a16:creationId xmlns:a16="http://schemas.microsoft.com/office/drawing/2014/main" id="{D27CCC29-48B9-4F28-8C33-8CED194F8078}"/>
                </a:ext>
              </a:extLst>
            </p:cNvPr>
            <p:cNvCxnSpPr>
              <a:cxnSpLocks/>
              <a:stCxn id="1389" idx="6"/>
              <a:endCxn id="1395" idx="2"/>
            </p:cNvCxnSpPr>
            <p:nvPr/>
          </p:nvCxnSpPr>
          <p:spPr>
            <a:xfrm flipV="1">
              <a:off x="4870800" y="4146438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0" name="Straight Arrow Connector 1449">
              <a:extLst>
                <a:ext uri="{FF2B5EF4-FFF2-40B4-BE49-F238E27FC236}">
                  <a16:creationId xmlns:a16="http://schemas.microsoft.com/office/drawing/2014/main" id="{2FBFC2BF-87B6-42F9-A4C3-E2B9A1549EB3}"/>
                </a:ext>
              </a:extLst>
            </p:cNvPr>
            <p:cNvCxnSpPr>
              <a:cxnSpLocks/>
              <a:stCxn id="1389" idx="6"/>
              <a:endCxn id="1396" idx="2"/>
            </p:cNvCxnSpPr>
            <p:nvPr/>
          </p:nvCxnSpPr>
          <p:spPr>
            <a:xfrm flipV="1">
              <a:off x="4870800" y="4267881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1" name="Straight Arrow Connector 1450">
              <a:extLst>
                <a:ext uri="{FF2B5EF4-FFF2-40B4-BE49-F238E27FC236}">
                  <a16:creationId xmlns:a16="http://schemas.microsoft.com/office/drawing/2014/main" id="{9FC57C58-38C5-4CCD-9B4D-0EAEC12E4594}"/>
                </a:ext>
              </a:extLst>
            </p:cNvPr>
            <p:cNvCxnSpPr>
              <a:cxnSpLocks/>
              <a:stCxn id="1389" idx="6"/>
              <a:endCxn id="1397" idx="2"/>
            </p:cNvCxnSpPr>
            <p:nvPr/>
          </p:nvCxnSpPr>
          <p:spPr>
            <a:xfrm>
              <a:off x="4870800" y="4290741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2" name="Straight Arrow Connector 1451">
              <a:extLst>
                <a:ext uri="{FF2B5EF4-FFF2-40B4-BE49-F238E27FC236}">
                  <a16:creationId xmlns:a16="http://schemas.microsoft.com/office/drawing/2014/main" id="{D838D129-9820-4418-B525-F80CB207662E}"/>
                </a:ext>
              </a:extLst>
            </p:cNvPr>
            <p:cNvCxnSpPr>
              <a:cxnSpLocks/>
              <a:stCxn id="1390" idx="6"/>
              <a:endCxn id="1398" idx="2"/>
            </p:cNvCxnSpPr>
            <p:nvPr/>
          </p:nvCxnSpPr>
          <p:spPr>
            <a:xfrm>
              <a:off x="5202302" y="3539223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3" name="Straight Arrow Connector 1452">
              <a:extLst>
                <a:ext uri="{FF2B5EF4-FFF2-40B4-BE49-F238E27FC236}">
                  <a16:creationId xmlns:a16="http://schemas.microsoft.com/office/drawing/2014/main" id="{BCE13682-FE6C-4D8C-B78F-1ABAA6F38B6E}"/>
                </a:ext>
              </a:extLst>
            </p:cNvPr>
            <p:cNvCxnSpPr>
              <a:cxnSpLocks/>
              <a:stCxn id="1390" idx="6"/>
              <a:endCxn id="1399" idx="2"/>
            </p:cNvCxnSpPr>
            <p:nvPr/>
          </p:nvCxnSpPr>
          <p:spPr>
            <a:xfrm>
              <a:off x="5202302" y="3539223"/>
              <a:ext cx="326727" cy="27151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4" name="Straight Arrow Connector 1453">
              <a:extLst>
                <a:ext uri="{FF2B5EF4-FFF2-40B4-BE49-F238E27FC236}">
                  <a16:creationId xmlns:a16="http://schemas.microsoft.com/office/drawing/2014/main" id="{915453D3-888B-4D2E-9E4B-BC7C62B6172F}"/>
                </a:ext>
              </a:extLst>
            </p:cNvPr>
            <p:cNvCxnSpPr>
              <a:cxnSpLocks/>
              <a:stCxn id="1390" idx="6"/>
              <a:endCxn id="1400" idx="2"/>
            </p:cNvCxnSpPr>
            <p:nvPr/>
          </p:nvCxnSpPr>
          <p:spPr>
            <a:xfrm>
              <a:off x="5202302" y="3539223"/>
              <a:ext cx="326727" cy="39296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5" name="Straight Arrow Connector 1454">
              <a:extLst>
                <a:ext uri="{FF2B5EF4-FFF2-40B4-BE49-F238E27FC236}">
                  <a16:creationId xmlns:a16="http://schemas.microsoft.com/office/drawing/2014/main" id="{2271E366-1B38-44A9-A4A3-D985FFF55DDD}"/>
                </a:ext>
              </a:extLst>
            </p:cNvPr>
            <p:cNvCxnSpPr>
              <a:cxnSpLocks/>
              <a:stCxn id="1390" idx="6"/>
              <a:endCxn id="1401" idx="2"/>
            </p:cNvCxnSpPr>
            <p:nvPr/>
          </p:nvCxnSpPr>
          <p:spPr>
            <a:xfrm>
              <a:off x="5202302" y="3539223"/>
              <a:ext cx="326727" cy="51440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6" name="Straight Arrow Connector 1455">
              <a:extLst>
                <a:ext uri="{FF2B5EF4-FFF2-40B4-BE49-F238E27FC236}">
                  <a16:creationId xmlns:a16="http://schemas.microsoft.com/office/drawing/2014/main" id="{768A16AE-BF34-461A-ACD9-2D8D2345EFF7}"/>
                </a:ext>
              </a:extLst>
            </p:cNvPr>
            <p:cNvCxnSpPr>
              <a:cxnSpLocks/>
              <a:stCxn id="1390" idx="6"/>
              <a:endCxn id="1402" idx="2"/>
            </p:cNvCxnSpPr>
            <p:nvPr/>
          </p:nvCxnSpPr>
          <p:spPr>
            <a:xfrm>
              <a:off x="5202302" y="3539223"/>
              <a:ext cx="326727" cy="63584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7" name="Straight Arrow Connector 1456">
              <a:extLst>
                <a:ext uri="{FF2B5EF4-FFF2-40B4-BE49-F238E27FC236}">
                  <a16:creationId xmlns:a16="http://schemas.microsoft.com/office/drawing/2014/main" id="{03280241-3E5A-48C4-9107-444C369CA0EC}"/>
                </a:ext>
              </a:extLst>
            </p:cNvPr>
            <p:cNvCxnSpPr>
              <a:cxnSpLocks/>
              <a:stCxn id="1390" idx="6"/>
              <a:endCxn id="1403" idx="2"/>
            </p:cNvCxnSpPr>
            <p:nvPr/>
          </p:nvCxnSpPr>
          <p:spPr>
            <a:xfrm>
              <a:off x="5202302" y="3539223"/>
              <a:ext cx="326727" cy="75729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8" name="Straight Arrow Connector 1457">
              <a:extLst>
                <a:ext uri="{FF2B5EF4-FFF2-40B4-BE49-F238E27FC236}">
                  <a16:creationId xmlns:a16="http://schemas.microsoft.com/office/drawing/2014/main" id="{DE82718E-0707-4CAD-8B8E-B5B07D679808}"/>
                </a:ext>
              </a:extLst>
            </p:cNvPr>
            <p:cNvCxnSpPr>
              <a:cxnSpLocks/>
              <a:stCxn id="1391" idx="6"/>
              <a:endCxn id="1398" idx="2"/>
            </p:cNvCxnSpPr>
            <p:nvPr/>
          </p:nvCxnSpPr>
          <p:spPr>
            <a:xfrm>
              <a:off x="5202302" y="3660666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9" name="Straight Arrow Connector 1458">
              <a:extLst>
                <a:ext uri="{FF2B5EF4-FFF2-40B4-BE49-F238E27FC236}">
                  <a16:creationId xmlns:a16="http://schemas.microsoft.com/office/drawing/2014/main" id="{0BFFD410-44BD-4BAB-842A-EC210D592369}"/>
                </a:ext>
              </a:extLst>
            </p:cNvPr>
            <p:cNvCxnSpPr>
              <a:cxnSpLocks/>
              <a:stCxn id="1391" idx="6"/>
              <a:endCxn id="1399" idx="2"/>
            </p:cNvCxnSpPr>
            <p:nvPr/>
          </p:nvCxnSpPr>
          <p:spPr>
            <a:xfrm>
              <a:off x="5202302" y="3660666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0" name="Straight Arrow Connector 1459">
              <a:extLst>
                <a:ext uri="{FF2B5EF4-FFF2-40B4-BE49-F238E27FC236}">
                  <a16:creationId xmlns:a16="http://schemas.microsoft.com/office/drawing/2014/main" id="{2109E2E7-64F5-4BF1-8FA2-3B1CF5CA48C0}"/>
                </a:ext>
              </a:extLst>
            </p:cNvPr>
            <p:cNvCxnSpPr>
              <a:cxnSpLocks/>
              <a:stCxn id="1391" idx="6"/>
              <a:endCxn id="1400" idx="2"/>
            </p:cNvCxnSpPr>
            <p:nvPr/>
          </p:nvCxnSpPr>
          <p:spPr>
            <a:xfrm>
              <a:off x="5202302" y="3660666"/>
              <a:ext cx="326727" cy="27151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1" name="Straight Arrow Connector 1460">
              <a:extLst>
                <a:ext uri="{FF2B5EF4-FFF2-40B4-BE49-F238E27FC236}">
                  <a16:creationId xmlns:a16="http://schemas.microsoft.com/office/drawing/2014/main" id="{D45F23E3-5C89-4D17-AB5A-269DF4A8AE50}"/>
                </a:ext>
              </a:extLst>
            </p:cNvPr>
            <p:cNvCxnSpPr>
              <a:cxnSpLocks/>
              <a:stCxn id="1391" idx="6"/>
              <a:endCxn id="1401" idx="2"/>
            </p:cNvCxnSpPr>
            <p:nvPr/>
          </p:nvCxnSpPr>
          <p:spPr>
            <a:xfrm>
              <a:off x="5202302" y="3660666"/>
              <a:ext cx="326727" cy="39296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2" name="Straight Arrow Connector 1461">
              <a:extLst>
                <a:ext uri="{FF2B5EF4-FFF2-40B4-BE49-F238E27FC236}">
                  <a16:creationId xmlns:a16="http://schemas.microsoft.com/office/drawing/2014/main" id="{1800BE9B-E898-4255-B8C6-6279063E336C}"/>
                </a:ext>
              </a:extLst>
            </p:cNvPr>
            <p:cNvCxnSpPr>
              <a:cxnSpLocks/>
              <a:stCxn id="1391" idx="6"/>
              <a:endCxn id="1402" idx="2"/>
            </p:cNvCxnSpPr>
            <p:nvPr/>
          </p:nvCxnSpPr>
          <p:spPr>
            <a:xfrm>
              <a:off x="5202302" y="3660666"/>
              <a:ext cx="326727" cy="51440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3" name="Straight Arrow Connector 1462">
              <a:extLst>
                <a:ext uri="{FF2B5EF4-FFF2-40B4-BE49-F238E27FC236}">
                  <a16:creationId xmlns:a16="http://schemas.microsoft.com/office/drawing/2014/main" id="{60622E84-A9BB-4EEB-A49F-7296E80D9941}"/>
                </a:ext>
              </a:extLst>
            </p:cNvPr>
            <p:cNvCxnSpPr>
              <a:cxnSpLocks/>
              <a:stCxn id="1391" idx="6"/>
              <a:endCxn id="1403" idx="2"/>
            </p:cNvCxnSpPr>
            <p:nvPr/>
          </p:nvCxnSpPr>
          <p:spPr>
            <a:xfrm>
              <a:off x="5202302" y="3660666"/>
              <a:ext cx="326727" cy="63584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4" name="Straight Arrow Connector 1463">
              <a:extLst>
                <a:ext uri="{FF2B5EF4-FFF2-40B4-BE49-F238E27FC236}">
                  <a16:creationId xmlns:a16="http://schemas.microsoft.com/office/drawing/2014/main" id="{5C80FBB6-D8DB-4CAB-8D03-7974227F78FB}"/>
                </a:ext>
              </a:extLst>
            </p:cNvPr>
            <p:cNvCxnSpPr>
              <a:cxnSpLocks/>
              <a:stCxn id="1392" idx="6"/>
              <a:endCxn id="1398" idx="2"/>
            </p:cNvCxnSpPr>
            <p:nvPr/>
          </p:nvCxnSpPr>
          <p:spPr>
            <a:xfrm flipV="1">
              <a:off x="5202302" y="3689299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5" name="Straight Arrow Connector 1464">
              <a:extLst>
                <a:ext uri="{FF2B5EF4-FFF2-40B4-BE49-F238E27FC236}">
                  <a16:creationId xmlns:a16="http://schemas.microsoft.com/office/drawing/2014/main" id="{9A2968E1-3462-4FF2-B17C-514830C34893}"/>
                </a:ext>
              </a:extLst>
            </p:cNvPr>
            <p:cNvCxnSpPr>
              <a:cxnSpLocks/>
              <a:stCxn id="1392" idx="6"/>
              <a:endCxn id="1399" idx="2"/>
            </p:cNvCxnSpPr>
            <p:nvPr/>
          </p:nvCxnSpPr>
          <p:spPr>
            <a:xfrm>
              <a:off x="5202302" y="3782109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6" name="Straight Arrow Connector 1465">
              <a:extLst>
                <a:ext uri="{FF2B5EF4-FFF2-40B4-BE49-F238E27FC236}">
                  <a16:creationId xmlns:a16="http://schemas.microsoft.com/office/drawing/2014/main" id="{F34C2F7F-2B90-4B51-9346-448533C70F7B}"/>
                </a:ext>
              </a:extLst>
            </p:cNvPr>
            <p:cNvCxnSpPr>
              <a:cxnSpLocks/>
              <a:stCxn id="1392" idx="6"/>
              <a:endCxn id="1400" idx="2"/>
            </p:cNvCxnSpPr>
            <p:nvPr/>
          </p:nvCxnSpPr>
          <p:spPr>
            <a:xfrm>
              <a:off x="5202302" y="3782109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7" name="Straight Arrow Connector 1466">
              <a:extLst>
                <a:ext uri="{FF2B5EF4-FFF2-40B4-BE49-F238E27FC236}">
                  <a16:creationId xmlns:a16="http://schemas.microsoft.com/office/drawing/2014/main" id="{23D806FC-E449-4D46-9B18-501A784E6E76}"/>
                </a:ext>
              </a:extLst>
            </p:cNvPr>
            <p:cNvCxnSpPr>
              <a:cxnSpLocks/>
              <a:stCxn id="1392" idx="6"/>
              <a:endCxn id="1401" idx="2"/>
            </p:cNvCxnSpPr>
            <p:nvPr/>
          </p:nvCxnSpPr>
          <p:spPr>
            <a:xfrm>
              <a:off x="5202302" y="3782109"/>
              <a:ext cx="326727" cy="27151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8" name="Straight Arrow Connector 1467">
              <a:extLst>
                <a:ext uri="{FF2B5EF4-FFF2-40B4-BE49-F238E27FC236}">
                  <a16:creationId xmlns:a16="http://schemas.microsoft.com/office/drawing/2014/main" id="{7BF7CA3F-5FF7-4708-8DA6-BA602447F119}"/>
                </a:ext>
              </a:extLst>
            </p:cNvPr>
            <p:cNvCxnSpPr>
              <a:cxnSpLocks/>
              <a:stCxn id="1392" idx="6"/>
              <a:endCxn id="1402" idx="2"/>
            </p:cNvCxnSpPr>
            <p:nvPr/>
          </p:nvCxnSpPr>
          <p:spPr>
            <a:xfrm>
              <a:off x="5202302" y="3782109"/>
              <a:ext cx="326727" cy="39296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9" name="Straight Arrow Connector 1468">
              <a:extLst>
                <a:ext uri="{FF2B5EF4-FFF2-40B4-BE49-F238E27FC236}">
                  <a16:creationId xmlns:a16="http://schemas.microsoft.com/office/drawing/2014/main" id="{086D7485-55A7-4584-A340-E6952B078B07}"/>
                </a:ext>
              </a:extLst>
            </p:cNvPr>
            <p:cNvCxnSpPr>
              <a:cxnSpLocks/>
              <a:stCxn id="1392" idx="6"/>
              <a:endCxn id="1402" idx="2"/>
            </p:cNvCxnSpPr>
            <p:nvPr/>
          </p:nvCxnSpPr>
          <p:spPr>
            <a:xfrm>
              <a:off x="5202302" y="3782109"/>
              <a:ext cx="326727" cy="39296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0" name="Straight Arrow Connector 1469">
              <a:extLst>
                <a:ext uri="{FF2B5EF4-FFF2-40B4-BE49-F238E27FC236}">
                  <a16:creationId xmlns:a16="http://schemas.microsoft.com/office/drawing/2014/main" id="{1F3DA1DF-3455-48E1-8876-521ACC7E01E8}"/>
                </a:ext>
              </a:extLst>
            </p:cNvPr>
            <p:cNvCxnSpPr>
              <a:cxnSpLocks/>
              <a:stCxn id="1392" idx="6"/>
              <a:endCxn id="1403" idx="2"/>
            </p:cNvCxnSpPr>
            <p:nvPr/>
          </p:nvCxnSpPr>
          <p:spPr>
            <a:xfrm>
              <a:off x="5202302" y="3782109"/>
              <a:ext cx="326727" cy="51440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1" name="Straight Arrow Connector 1470">
              <a:extLst>
                <a:ext uri="{FF2B5EF4-FFF2-40B4-BE49-F238E27FC236}">
                  <a16:creationId xmlns:a16="http://schemas.microsoft.com/office/drawing/2014/main" id="{6C58C5E1-BDB8-4C17-90C7-C2E8D62D3A6E}"/>
                </a:ext>
              </a:extLst>
            </p:cNvPr>
            <p:cNvCxnSpPr>
              <a:cxnSpLocks/>
              <a:stCxn id="1393" idx="6"/>
              <a:endCxn id="1398" idx="2"/>
            </p:cNvCxnSpPr>
            <p:nvPr/>
          </p:nvCxnSpPr>
          <p:spPr>
            <a:xfrm flipV="1">
              <a:off x="5202302" y="3689299"/>
              <a:ext cx="326727" cy="2142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2" name="Straight Arrow Connector 1471">
              <a:extLst>
                <a:ext uri="{FF2B5EF4-FFF2-40B4-BE49-F238E27FC236}">
                  <a16:creationId xmlns:a16="http://schemas.microsoft.com/office/drawing/2014/main" id="{84FE5FB6-4226-4B97-9B01-9D53DFA142B8}"/>
                </a:ext>
              </a:extLst>
            </p:cNvPr>
            <p:cNvCxnSpPr>
              <a:cxnSpLocks/>
              <a:stCxn id="1393" idx="6"/>
              <a:endCxn id="1399" idx="2"/>
            </p:cNvCxnSpPr>
            <p:nvPr/>
          </p:nvCxnSpPr>
          <p:spPr>
            <a:xfrm flipV="1">
              <a:off x="5202302" y="3810742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3" name="Straight Arrow Connector 1472">
              <a:extLst>
                <a:ext uri="{FF2B5EF4-FFF2-40B4-BE49-F238E27FC236}">
                  <a16:creationId xmlns:a16="http://schemas.microsoft.com/office/drawing/2014/main" id="{23699AA1-DE7E-4E01-B2C6-9DE0FF42C88E}"/>
                </a:ext>
              </a:extLst>
            </p:cNvPr>
            <p:cNvCxnSpPr>
              <a:cxnSpLocks/>
              <a:stCxn id="1393" idx="6"/>
              <a:endCxn id="1400" idx="2"/>
            </p:cNvCxnSpPr>
            <p:nvPr/>
          </p:nvCxnSpPr>
          <p:spPr>
            <a:xfrm>
              <a:off x="5202302" y="3903552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4" name="Straight Arrow Connector 1473">
              <a:extLst>
                <a:ext uri="{FF2B5EF4-FFF2-40B4-BE49-F238E27FC236}">
                  <a16:creationId xmlns:a16="http://schemas.microsoft.com/office/drawing/2014/main" id="{0D8D8180-F879-425A-B39D-1507CC36B734}"/>
                </a:ext>
              </a:extLst>
            </p:cNvPr>
            <p:cNvCxnSpPr>
              <a:cxnSpLocks/>
              <a:stCxn id="1393" idx="6"/>
              <a:endCxn id="1401" idx="2"/>
            </p:cNvCxnSpPr>
            <p:nvPr/>
          </p:nvCxnSpPr>
          <p:spPr>
            <a:xfrm>
              <a:off x="5202302" y="3903552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5" name="Straight Arrow Connector 1474">
              <a:extLst>
                <a:ext uri="{FF2B5EF4-FFF2-40B4-BE49-F238E27FC236}">
                  <a16:creationId xmlns:a16="http://schemas.microsoft.com/office/drawing/2014/main" id="{7B59A4BA-A4C9-452A-B533-FEE80B3D60CF}"/>
                </a:ext>
              </a:extLst>
            </p:cNvPr>
            <p:cNvCxnSpPr>
              <a:cxnSpLocks/>
              <a:stCxn id="1393" idx="6"/>
              <a:endCxn id="1402" idx="2"/>
            </p:cNvCxnSpPr>
            <p:nvPr/>
          </p:nvCxnSpPr>
          <p:spPr>
            <a:xfrm>
              <a:off x="5202302" y="3903552"/>
              <a:ext cx="326727" cy="27151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6" name="Straight Arrow Connector 1475">
              <a:extLst>
                <a:ext uri="{FF2B5EF4-FFF2-40B4-BE49-F238E27FC236}">
                  <a16:creationId xmlns:a16="http://schemas.microsoft.com/office/drawing/2014/main" id="{CC575DA6-E1FF-4B48-B2B5-BC2484DED4D8}"/>
                </a:ext>
              </a:extLst>
            </p:cNvPr>
            <p:cNvCxnSpPr>
              <a:cxnSpLocks/>
              <a:stCxn id="1393" idx="6"/>
              <a:endCxn id="1403" idx="2"/>
            </p:cNvCxnSpPr>
            <p:nvPr/>
          </p:nvCxnSpPr>
          <p:spPr>
            <a:xfrm>
              <a:off x="5202302" y="3903552"/>
              <a:ext cx="326727" cy="39296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7" name="Straight Arrow Connector 1476">
              <a:extLst>
                <a:ext uri="{FF2B5EF4-FFF2-40B4-BE49-F238E27FC236}">
                  <a16:creationId xmlns:a16="http://schemas.microsoft.com/office/drawing/2014/main" id="{15D708C0-3FE4-47D6-9DA4-7D829F3D5D1B}"/>
                </a:ext>
              </a:extLst>
            </p:cNvPr>
            <p:cNvCxnSpPr>
              <a:cxnSpLocks/>
              <a:stCxn id="1394" idx="6"/>
              <a:endCxn id="1398" idx="2"/>
            </p:cNvCxnSpPr>
            <p:nvPr/>
          </p:nvCxnSpPr>
          <p:spPr>
            <a:xfrm flipV="1">
              <a:off x="5202302" y="3689299"/>
              <a:ext cx="326727" cy="33569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8" name="Straight Arrow Connector 1477">
              <a:extLst>
                <a:ext uri="{FF2B5EF4-FFF2-40B4-BE49-F238E27FC236}">
                  <a16:creationId xmlns:a16="http://schemas.microsoft.com/office/drawing/2014/main" id="{3F5EAED6-8AE7-4AEC-B05E-FF6C847E2D94}"/>
                </a:ext>
              </a:extLst>
            </p:cNvPr>
            <p:cNvCxnSpPr>
              <a:cxnSpLocks/>
              <a:stCxn id="1394" idx="6"/>
              <a:endCxn id="1399" idx="2"/>
            </p:cNvCxnSpPr>
            <p:nvPr/>
          </p:nvCxnSpPr>
          <p:spPr>
            <a:xfrm flipV="1">
              <a:off x="5202302" y="3810742"/>
              <a:ext cx="326727" cy="2142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9" name="Straight Arrow Connector 1478">
              <a:extLst>
                <a:ext uri="{FF2B5EF4-FFF2-40B4-BE49-F238E27FC236}">
                  <a16:creationId xmlns:a16="http://schemas.microsoft.com/office/drawing/2014/main" id="{CEEF2A4C-088E-44D1-A00E-1CC3C0404884}"/>
                </a:ext>
              </a:extLst>
            </p:cNvPr>
            <p:cNvCxnSpPr>
              <a:cxnSpLocks/>
              <a:stCxn id="1394" idx="6"/>
              <a:endCxn id="1400" idx="2"/>
            </p:cNvCxnSpPr>
            <p:nvPr/>
          </p:nvCxnSpPr>
          <p:spPr>
            <a:xfrm flipV="1">
              <a:off x="5202302" y="3932185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0" name="Straight Arrow Connector 1479">
              <a:extLst>
                <a:ext uri="{FF2B5EF4-FFF2-40B4-BE49-F238E27FC236}">
                  <a16:creationId xmlns:a16="http://schemas.microsoft.com/office/drawing/2014/main" id="{D1ED3188-AFF9-4D3D-A600-49EB3BE79FD0}"/>
                </a:ext>
              </a:extLst>
            </p:cNvPr>
            <p:cNvCxnSpPr>
              <a:cxnSpLocks/>
              <a:stCxn id="1394" idx="6"/>
              <a:endCxn id="1401" idx="2"/>
            </p:cNvCxnSpPr>
            <p:nvPr/>
          </p:nvCxnSpPr>
          <p:spPr>
            <a:xfrm>
              <a:off x="5202302" y="4024995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1" name="Straight Arrow Connector 1480">
              <a:extLst>
                <a:ext uri="{FF2B5EF4-FFF2-40B4-BE49-F238E27FC236}">
                  <a16:creationId xmlns:a16="http://schemas.microsoft.com/office/drawing/2014/main" id="{8E0FFBE2-6F1B-4E45-B040-DCE6D7737C36}"/>
                </a:ext>
              </a:extLst>
            </p:cNvPr>
            <p:cNvCxnSpPr>
              <a:cxnSpLocks/>
              <a:stCxn id="1394" idx="6"/>
              <a:endCxn id="1402" idx="2"/>
            </p:cNvCxnSpPr>
            <p:nvPr/>
          </p:nvCxnSpPr>
          <p:spPr>
            <a:xfrm>
              <a:off x="5202302" y="4024995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2" name="Straight Arrow Connector 1481">
              <a:extLst>
                <a:ext uri="{FF2B5EF4-FFF2-40B4-BE49-F238E27FC236}">
                  <a16:creationId xmlns:a16="http://schemas.microsoft.com/office/drawing/2014/main" id="{B4B33053-AEC5-4AB9-A5B8-8CBA3A5AD3E3}"/>
                </a:ext>
              </a:extLst>
            </p:cNvPr>
            <p:cNvCxnSpPr>
              <a:cxnSpLocks/>
              <a:stCxn id="1394" idx="6"/>
              <a:endCxn id="1403" idx="2"/>
            </p:cNvCxnSpPr>
            <p:nvPr/>
          </p:nvCxnSpPr>
          <p:spPr>
            <a:xfrm>
              <a:off x="5202302" y="4024995"/>
              <a:ext cx="326727" cy="27151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3" name="Straight Arrow Connector 1482">
              <a:extLst>
                <a:ext uri="{FF2B5EF4-FFF2-40B4-BE49-F238E27FC236}">
                  <a16:creationId xmlns:a16="http://schemas.microsoft.com/office/drawing/2014/main" id="{9D2DAF6B-04AD-4384-A663-0EFDC565D856}"/>
                </a:ext>
              </a:extLst>
            </p:cNvPr>
            <p:cNvCxnSpPr>
              <a:cxnSpLocks/>
              <a:stCxn id="1395" idx="6"/>
              <a:endCxn id="1398" idx="2"/>
            </p:cNvCxnSpPr>
            <p:nvPr/>
          </p:nvCxnSpPr>
          <p:spPr>
            <a:xfrm flipV="1">
              <a:off x="5202302" y="3689299"/>
              <a:ext cx="326727" cy="45713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4" name="Straight Arrow Connector 1483">
              <a:extLst>
                <a:ext uri="{FF2B5EF4-FFF2-40B4-BE49-F238E27FC236}">
                  <a16:creationId xmlns:a16="http://schemas.microsoft.com/office/drawing/2014/main" id="{42258902-4045-450F-AB2D-03AF214E5F3D}"/>
                </a:ext>
              </a:extLst>
            </p:cNvPr>
            <p:cNvCxnSpPr>
              <a:cxnSpLocks/>
              <a:stCxn id="1395" idx="6"/>
              <a:endCxn id="1399" idx="2"/>
            </p:cNvCxnSpPr>
            <p:nvPr/>
          </p:nvCxnSpPr>
          <p:spPr>
            <a:xfrm flipV="1">
              <a:off x="5202302" y="3810742"/>
              <a:ext cx="326727" cy="33569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5" name="Straight Arrow Connector 1484">
              <a:extLst>
                <a:ext uri="{FF2B5EF4-FFF2-40B4-BE49-F238E27FC236}">
                  <a16:creationId xmlns:a16="http://schemas.microsoft.com/office/drawing/2014/main" id="{7233FF2A-97AD-4090-A69D-1BD4875F550F}"/>
                </a:ext>
              </a:extLst>
            </p:cNvPr>
            <p:cNvCxnSpPr>
              <a:cxnSpLocks/>
              <a:stCxn id="1395" idx="6"/>
              <a:endCxn id="1400" idx="2"/>
            </p:cNvCxnSpPr>
            <p:nvPr/>
          </p:nvCxnSpPr>
          <p:spPr>
            <a:xfrm flipV="1">
              <a:off x="5202302" y="3932185"/>
              <a:ext cx="326727" cy="2142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6" name="Straight Arrow Connector 1485">
              <a:extLst>
                <a:ext uri="{FF2B5EF4-FFF2-40B4-BE49-F238E27FC236}">
                  <a16:creationId xmlns:a16="http://schemas.microsoft.com/office/drawing/2014/main" id="{6507D51A-2123-4288-A391-CEBC77B2CB00}"/>
                </a:ext>
              </a:extLst>
            </p:cNvPr>
            <p:cNvCxnSpPr>
              <a:cxnSpLocks/>
              <a:stCxn id="1395" idx="6"/>
              <a:endCxn id="1401" idx="2"/>
            </p:cNvCxnSpPr>
            <p:nvPr/>
          </p:nvCxnSpPr>
          <p:spPr>
            <a:xfrm flipV="1">
              <a:off x="5202302" y="4053628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7" name="Straight Arrow Connector 1486">
              <a:extLst>
                <a:ext uri="{FF2B5EF4-FFF2-40B4-BE49-F238E27FC236}">
                  <a16:creationId xmlns:a16="http://schemas.microsoft.com/office/drawing/2014/main" id="{992E69B4-EFF6-4FA9-93E9-ECFCB2630F5F}"/>
                </a:ext>
              </a:extLst>
            </p:cNvPr>
            <p:cNvCxnSpPr>
              <a:cxnSpLocks/>
              <a:stCxn id="1395" idx="6"/>
              <a:endCxn id="1402" idx="2"/>
            </p:cNvCxnSpPr>
            <p:nvPr/>
          </p:nvCxnSpPr>
          <p:spPr>
            <a:xfrm>
              <a:off x="5202302" y="4146438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8" name="Straight Arrow Connector 1487">
              <a:extLst>
                <a:ext uri="{FF2B5EF4-FFF2-40B4-BE49-F238E27FC236}">
                  <a16:creationId xmlns:a16="http://schemas.microsoft.com/office/drawing/2014/main" id="{B451154F-26AB-4AA2-9CC0-2DD1DCC0B6EC}"/>
                </a:ext>
              </a:extLst>
            </p:cNvPr>
            <p:cNvCxnSpPr>
              <a:cxnSpLocks/>
              <a:stCxn id="1395" idx="6"/>
              <a:endCxn id="1403" idx="2"/>
            </p:cNvCxnSpPr>
            <p:nvPr/>
          </p:nvCxnSpPr>
          <p:spPr>
            <a:xfrm>
              <a:off x="5202302" y="4146438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9" name="Straight Arrow Connector 1488">
              <a:extLst>
                <a:ext uri="{FF2B5EF4-FFF2-40B4-BE49-F238E27FC236}">
                  <a16:creationId xmlns:a16="http://schemas.microsoft.com/office/drawing/2014/main" id="{91098F95-2616-4BB3-AE81-75754C1CA2A0}"/>
                </a:ext>
              </a:extLst>
            </p:cNvPr>
            <p:cNvCxnSpPr>
              <a:cxnSpLocks/>
              <a:stCxn id="1396" idx="6"/>
              <a:endCxn id="1398" idx="2"/>
            </p:cNvCxnSpPr>
            <p:nvPr/>
          </p:nvCxnSpPr>
          <p:spPr>
            <a:xfrm flipV="1">
              <a:off x="5202302" y="3689299"/>
              <a:ext cx="326727" cy="57858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0" name="Straight Arrow Connector 1489">
              <a:extLst>
                <a:ext uri="{FF2B5EF4-FFF2-40B4-BE49-F238E27FC236}">
                  <a16:creationId xmlns:a16="http://schemas.microsoft.com/office/drawing/2014/main" id="{DAECBCD7-1990-4877-ACE5-454E8633B0CA}"/>
                </a:ext>
              </a:extLst>
            </p:cNvPr>
            <p:cNvCxnSpPr>
              <a:cxnSpLocks/>
              <a:stCxn id="1396" idx="6"/>
              <a:endCxn id="1399" idx="2"/>
            </p:cNvCxnSpPr>
            <p:nvPr/>
          </p:nvCxnSpPr>
          <p:spPr>
            <a:xfrm flipV="1">
              <a:off x="5202302" y="3810742"/>
              <a:ext cx="326727" cy="45713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1" name="Straight Arrow Connector 1490">
              <a:extLst>
                <a:ext uri="{FF2B5EF4-FFF2-40B4-BE49-F238E27FC236}">
                  <a16:creationId xmlns:a16="http://schemas.microsoft.com/office/drawing/2014/main" id="{F46A19CF-0446-402F-9B01-300D3B894266}"/>
                </a:ext>
              </a:extLst>
            </p:cNvPr>
            <p:cNvCxnSpPr>
              <a:cxnSpLocks/>
              <a:stCxn id="1396" idx="6"/>
              <a:endCxn id="1400" idx="2"/>
            </p:cNvCxnSpPr>
            <p:nvPr/>
          </p:nvCxnSpPr>
          <p:spPr>
            <a:xfrm flipV="1">
              <a:off x="5202302" y="3932185"/>
              <a:ext cx="326727" cy="33569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2" name="Straight Arrow Connector 1491">
              <a:extLst>
                <a:ext uri="{FF2B5EF4-FFF2-40B4-BE49-F238E27FC236}">
                  <a16:creationId xmlns:a16="http://schemas.microsoft.com/office/drawing/2014/main" id="{5A2AC9E3-75F3-47D4-8B24-5B2DA4397416}"/>
                </a:ext>
              </a:extLst>
            </p:cNvPr>
            <p:cNvCxnSpPr>
              <a:cxnSpLocks/>
              <a:stCxn id="1396" idx="6"/>
              <a:endCxn id="1401" idx="2"/>
            </p:cNvCxnSpPr>
            <p:nvPr/>
          </p:nvCxnSpPr>
          <p:spPr>
            <a:xfrm flipV="1">
              <a:off x="5202302" y="4053628"/>
              <a:ext cx="326727" cy="2142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3" name="Straight Arrow Connector 1492">
              <a:extLst>
                <a:ext uri="{FF2B5EF4-FFF2-40B4-BE49-F238E27FC236}">
                  <a16:creationId xmlns:a16="http://schemas.microsoft.com/office/drawing/2014/main" id="{2108CBBD-9E02-4CB3-8A57-4A39E226DB72}"/>
                </a:ext>
              </a:extLst>
            </p:cNvPr>
            <p:cNvCxnSpPr>
              <a:cxnSpLocks/>
              <a:stCxn id="1396" idx="6"/>
              <a:endCxn id="1402" idx="2"/>
            </p:cNvCxnSpPr>
            <p:nvPr/>
          </p:nvCxnSpPr>
          <p:spPr>
            <a:xfrm flipV="1">
              <a:off x="5202302" y="4175071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4" name="Straight Arrow Connector 1493">
              <a:extLst>
                <a:ext uri="{FF2B5EF4-FFF2-40B4-BE49-F238E27FC236}">
                  <a16:creationId xmlns:a16="http://schemas.microsoft.com/office/drawing/2014/main" id="{E10FC8F7-3921-4638-941F-52CC50ABAD7E}"/>
                </a:ext>
              </a:extLst>
            </p:cNvPr>
            <p:cNvCxnSpPr>
              <a:cxnSpLocks/>
              <a:stCxn id="1396" idx="6"/>
              <a:endCxn id="1403" idx="2"/>
            </p:cNvCxnSpPr>
            <p:nvPr/>
          </p:nvCxnSpPr>
          <p:spPr>
            <a:xfrm>
              <a:off x="5202302" y="4267881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5" name="Straight Arrow Connector 1494">
              <a:extLst>
                <a:ext uri="{FF2B5EF4-FFF2-40B4-BE49-F238E27FC236}">
                  <a16:creationId xmlns:a16="http://schemas.microsoft.com/office/drawing/2014/main" id="{DD8968B9-8067-444F-AF53-51A142A49A0C}"/>
                </a:ext>
              </a:extLst>
            </p:cNvPr>
            <p:cNvCxnSpPr>
              <a:cxnSpLocks/>
              <a:stCxn id="1397" idx="6"/>
              <a:endCxn id="1398" idx="2"/>
            </p:cNvCxnSpPr>
            <p:nvPr/>
          </p:nvCxnSpPr>
          <p:spPr>
            <a:xfrm flipV="1">
              <a:off x="5202302" y="3689299"/>
              <a:ext cx="326727" cy="70002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6" name="Straight Arrow Connector 1495">
              <a:extLst>
                <a:ext uri="{FF2B5EF4-FFF2-40B4-BE49-F238E27FC236}">
                  <a16:creationId xmlns:a16="http://schemas.microsoft.com/office/drawing/2014/main" id="{3F3762CA-413B-4848-A5CA-D1EFF0EEBB9A}"/>
                </a:ext>
              </a:extLst>
            </p:cNvPr>
            <p:cNvCxnSpPr>
              <a:cxnSpLocks/>
              <a:stCxn id="1397" idx="6"/>
              <a:endCxn id="1399" idx="2"/>
            </p:cNvCxnSpPr>
            <p:nvPr/>
          </p:nvCxnSpPr>
          <p:spPr>
            <a:xfrm flipV="1">
              <a:off x="5202302" y="3810742"/>
              <a:ext cx="326727" cy="57858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7" name="Straight Arrow Connector 1496">
              <a:extLst>
                <a:ext uri="{FF2B5EF4-FFF2-40B4-BE49-F238E27FC236}">
                  <a16:creationId xmlns:a16="http://schemas.microsoft.com/office/drawing/2014/main" id="{6D4B3E99-B130-4451-85FB-631B0FAC407E}"/>
                </a:ext>
              </a:extLst>
            </p:cNvPr>
            <p:cNvCxnSpPr>
              <a:cxnSpLocks/>
              <a:stCxn id="1397" idx="6"/>
              <a:endCxn id="1400" idx="2"/>
            </p:cNvCxnSpPr>
            <p:nvPr/>
          </p:nvCxnSpPr>
          <p:spPr>
            <a:xfrm flipV="1">
              <a:off x="5202302" y="3932185"/>
              <a:ext cx="326727" cy="45713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8" name="Straight Arrow Connector 1497">
              <a:extLst>
                <a:ext uri="{FF2B5EF4-FFF2-40B4-BE49-F238E27FC236}">
                  <a16:creationId xmlns:a16="http://schemas.microsoft.com/office/drawing/2014/main" id="{A986B6EB-00ED-425E-BD17-68D89A55336A}"/>
                </a:ext>
              </a:extLst>
            </p:cNvPr>
            <p:cNvCxnSpPr>
              <a:cxnSpLocks/>
              <a:stCxn id="1397" idx="6"/>
              <a:endCxn id="1401" idx="2"/>
            </p:cNvCxnSpPr>
            <p:nvPr/>
          </p:nvCxnSpPr>
          <p:spPr>
            <a:xfrm flipV="1">
              <a:off x="5202302" y="4053628"/>
              <a:ext cx="326727" cy="33569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9" name="Straight Arrow Connector 1498">
              <a:extLst>
                <a:ext uri="{FF2B5EF4-FFF2-40B4-BE49-F238E27FC236}">
                  <a16:creationId xmlns:a16="http://schemas.microsoft.com/office/drawing/2014/main" id="{3F0F5296-F33B-475A-BC17-86F8220A7DD7}"/>
                </a:ext>
              </a:extLst>
            </p:cNvPr>
            <p:cNvCxnSpPr>
              <a:cxnSpLocks/>
              <a:stCxn id="1397" idx="6"/>
              <a:endCxn id="1402" idx="2"/>
            </p:cNvCxnSpPr>
            <p:nvPr/>
          </p:nvCxnSpPr>
          <p:spPr>
            <a:xfrm flipV="1">
              <a:off x="5202302" y="4175071"/>
              <a:ext cx="326727" cy="2142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0" name="Straight Arrow Connector 1499">
              <a:extLst>
                <a:ext uri="{FF2B5EF4-FFF2-40B4-BE49-F238E27FC236}">
                  <a16:creationId xmlns:a16="http://schemas.microsoft.com/office/drawing/2014/main" id="{BEA876EE-DA66-4A5C-843C-EBBC891C214E}"/>
                </a:ext>
              </a:extLst>
            </p:cNvPr>
            <p:cNvCxnSpPr>
              <a:cxnSpLocks/>
              <a:stCxn id="1397" idx="6"/>
              <a:endCxn id="1403" idx="2"/>
            </p:cNvCxnSpPr>
            <p:nvPr/>
          </p:nvCxnSpPr>
          <p:spPr>
            <a:xfrm flipV="1">
              <a:off x="5202302" y="4296514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6" name="Arrow: Down 1505">
            <a:extLst>
              <a:ext uri="{FF2B5EF4-FFF2-40B4-BE49-F238E27FC236}">
                <a16:creationId xmlns:a16="http://schemas.microsoft.com/office/drawing/2014/main" id="{B2668041-0B9D-4F3E-BBBB-1037E736CE7B}"/>
              </a:ext>
            </a:extLst>
          </p:cNvPr>
          <p:cNvSpPr/>
          <p:nvPr/>
        </p:nvSpPr>
        <p:spPr>
          <a:xfrm>
            <a:off x="8168005" y="3224740"/>
            <a:ext cx="191535" cy="1113403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84A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7" name="Arrow: Down 1506">
            <a:extLst>
              <a:ext uri="{FF2B5EF4-FFF2-40B4-BE49-F238E27FC236}">
                <a16:creationId xmlns:a16="http://schemas.microsoft.com/office/drawing/2014/main" id="{79B803CA-B6D5-42CC-9990-C55EA3AE6FEB}"/>
              </a:ext>
            </a:extLst>
          </p:cNvPr>
          <p:cNvSpPr/>
          <p:nvPr/>
        </p:nvSpPr>
        <p:spPr>
          <a:xfrm>
            <a:off x="6649333" y="3219878"/>
            <a:ext cx="191535" cy="580807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84A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074927-46E6-41C3-8760-3BC3832CEABF}"/>
              </a:ext>
            </a:extLst>
          </p:cNvPr>
          <p:cNvGrpSpPr/>
          <p:nvPr/>
        </p:nvGrpSpPr>
        <p:grpSpPr>
          <a:xfrm>
            <a:off x="2807665" y="2268570"/>
            <a:ext cx="2663968" cy="2766697"/>
            <a:chOff x="2934665" y="2268570"/>
            <a:chExt cx="2663968" cy="2766697"/>
          </a:xfrm>
        </p:grpSpPr>
        <p:pic>
          <p:nvPicPr>
            <p:cNvPr id="626" name="Picture 625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C1F30A9A-BC39-412D-A33E-9D200CA220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5" t="19178" r="6810" b="8210"/>
            <a:stretch/>
          </p:blipFill>
          <p:spPr>
            <a:xfrm>
              <a:off x="2934665" y="3837254"/>
              <a:ext cx="2663968" cy="1198013"/>
            </a:xfrm>
            <a:prstGeom prst="rect">
              <a:avLst/>
            </a:prstGeom>
          </p:spPr>
        </p:pic>
        <p:grpSp>
          <p:nvGrpSpPr>
            <p:cNvPr id="627" name="Group 626">
              <a:extLst>
                <a:ext uri="{FF2B5EF4-FFF2-40B4-BE49-F238E27FC236}">
                  <a16:creationId xmlns:a16="http://schemas.microsoft.com/office/drawing/2014/main" id="{B13866E6-C22D-44A2-9788-9375F1A24448}"/>
                </a:ext>
              </a:extLst>
            </p:cNvPr>
            <p:cNvGrpSpPr/>
            <p:nvPr/>
          </p:nvGrpSpPr>
          <p:grpSpPr>
            <a:xfrm>
              <a:off x="3189566" y="2268570"/>
              <a:ext cx="749669" cy="895821"/>
              <a:chOff x="4825080" y="3516363"/>
              <a:chExt cx="749669" cy="895821"/>
            </a:xfrm>
          </p:grpSpPr>
          <p:sp>
            <p:nvSpPr>
              <p:cNvPr id="628" name="Oval 627">
                <a:extLst>
                  <a:ext uri="{FF2B5EF4-FFF2-40B4-BE49-F238E27FC236}">
                    <a16:creationId xmlns:a16="http://schemas.microsoft.com/office/drawing/2014/main" id="{F30674DF-64F0-4767-9677-D81F15766D9E}"/>
                  </a:ext>
                </a:extLst>
              </p:cNvPr>
              <p:cNvSpPr/>
              <p:nvPr/>
            </p:nvSpPr>
            <p:spPr>
              <a:xfrm>
                <a:off x="4825080" y="3660666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Oval 628">
                <a:extLst>
                  <a:ext uri="{FF2B5EF4-FFF2-40B4-BE49-F238E27FC236}">
                    <a16:creationId xmlns:a16="http://schemas.microsoft.com/office/drawing/2014/main" id="{27841D76-43BF-4E9E-9D59-8F2264D16235}"/>
                  </a:ext>
                </a:extLst>
              </p:cNvPr>
              <p:cNvSpPr/>
              <p:nvPr/>
            </p:nvSpPr>
            <p:spPr>
              <a:xfrm>
                <a:off x="4825080" y="378210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Oval 629">
                <a:extLst>
                  <a:ext uri="{FF2B5EF4-FFF2-40B4-BE49-F238E27FC236}">
                    <a16:creationId xmlns:a16="http://schemas.microsoft.com/office/drawing/2014/main" id="{771AC327-1F0A-4D7C-BCC0-52E0F86044FF}"/>
                  </a:ext>
                </a:extLst>
              </p:cNvPr>
              <p:cNvSpPr/>
              <p:nvPr/>
            </p:nvSpPr>
            <p:spPr>
              <a:xfrm>
                <a:off x="4825080" y="390355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Oval 630">
                <a:extLst>
                  <a:ext uri="{FF2B5EF4-FFF2-40B4-BE49-F238E27FC236}">
                    <a16:creationId xmlns:a16="http://schemas.microsoft.com/office/drawing/2014/main" id="{FC95AAAC-CC24-4ED7-AF4A-A39B77160827}"/>
                  </a:ext>
                </a:extLst>
              </p:cNvPr>
              <p:cNvSpPr/>
              <p:nvPr/>
            </p:nvSpPr>
            <p:spPr>
              <a:xfrm>
                <a:off x="4825080" y="402499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Oval 631">
                <a:extLst>
                  <a:ext uri="{FF2B5EF4-FFF2-40B4-BE49-F238E27FC236}">
                    <a16:creationId xmlns:a16="http://schemas.microsoft.com/office/drawing/2014/main" id="{1499CB43-5451-4FC5-BBD6-465AEF3EDAEA}"/>
                  </a:ext>
                </a:extLst>
              </p:cNvPr>
              <p:cNvSpPr/>
              <p:nvPr/>
            </p:nvSpPr>
            <p:spPr>
              <a:xfrm>
                <a:off x="4825080" y="414643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Oval 632">
                <a:extLst>
                  <a:ext uri="{FF2B5EF4-FFF2-40B4-BE49-F238E27FC236}">
                    <a16:creationId xmlns:a16="http://schemas.microsoft.com/office/drawing/2014/main" id="{1148258F-9E33-494F-94B1-E314C2278CDB}"/>
                  </a:ext>
                </a:extLst>
              </p:cNvPr>
              <p:cNvSpPr/>
              <p:nvPr/>
            </p:nvSpPr>
            <p:spPr>
              <a:xfrm>
                <a:off x="4825080" y="426788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Oval 633">
                <a:extLst>
                  <a:ext uri="{FF2B5EF4-FFF2-40B4-BE49-F238E27FC236}">
                    <a16:creationId xmlns:a16="http://schemas.microsoft.com/office/drawing/2014/main" id="{626AD2E0-F8E9-4A58-860D-798FA0E852BC}"/>
                  </a:ext>
                </a:extLst>
              </p:cNvPr>
              <p:cNvSpPr/>
              <p:nvPr/>
            </p:nvSpPr>
            <p:spPr>
              <a:xfrm>
                <a:off x="5156582" y="3516363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Oval 634">
                <a:extLst>
                  <a:ext uri="{FF2B5EF4-FFF2-40B4-BE49-F238E27FC236}">
                    <a16:creationId xmlns:a16="http://schemas.microsoft.com/office/drawing/2014/main" id="{219B5F4F-93B6-4008-BC3F-CE16E9611BAD}"/>
                  </a:ext>
                </a:extLst>
              </p:cNvPr>
              <p:cNvSpPr/>
              <p:nvPr/>
            </p:nvSpPr>
            <p:spPr>
              <a:xfrm>
                <a:off x="5156582" y="3637806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Oval 635">
                <a:extLst>
                  <a:ext uri="{FF2B5EF4-FFF2-40B4-BE49-F238E27FC236}">
                    <a16:creationId xmlns:a16="http://schemas.microsoft.com/office/drawing/2014/main" id="{67A0607F-886A-4BE5-990E-DC1514AE070A}"/>
                  </a:ext>
                </a:extLst>
              </p:cNvPr>
              <p:cNvSpPr/>
              <p:nvPr/>
            </p:nvSpPr>
            <p:spPr>
              <a:xfrm>
                <a:off x="5156582" y="375924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Oval 636">
                <a:extLst>
                  <a:ext uri="{FF2B5EF4-FFF2-40B4-BE49-F238E27FC236}">
                    <a16:creationId xmlns:a16="http://schemas.microsoft.com/office/drawing/2014/main" id="{E0846C38-0EA3-4401-8D4B-064ABC14EBDC}"/>
                  </a:ext>
                </a:extLst>
              </p:cNvPr>
              <p:cNvSpPr/>
              <p:nvPr/>
            </p:nvSpPr>
            <p:spPr>
              <a:xfrm>
                <a:off x="5156582" y="388069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Oval 637">
                <a:extLst>
                  <a:ext uri="{FF2B5EF4-FFF2-40B4-BE49-F238E27FC236}">
                    <a16:creationId xmlns:a16="http://schemas.microsoft.com/office/drawing/2014/main" id="{3296AE45-9744-4711-B04A-88857F7295EF}"/>
                  </a:ext>
                </a:extLst>
              </p:cNvPr>
              <p:cNvSpPr/>
              <p:nvPr/>
            </p:nvSpPr>
            <p:spPr>
              <a:xfrm>
                <a:off x="5156582" y="400213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Oval 638">
                <a:extLst>
                  <a:ext uri="{FF2B5EF4-FFF2-40B4-BE49-F238E27FC236}">
                    <a16:creationId xmlns:a16="http://schemas.microsoft.com/office/drawing/2014/main" id="{84A46249-E45A-476F-92F0-7B01939D4BB3}"/>
                  </a:ext>
                </a:extLst>
              </p:cNvPr>
              <p:cNvSpPr/>
              <p:nvPr/>
            </p:nvSpPr>
            <p:spPr>
              <a:xfrm>
                <a:off x="5156582" y="412357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Oval 639">
                <a:extLst>
                  <a:ext uri="{FF2B5EF4-FFF2-40B4-BE49-F238E27FC236}">
                    <a16:creationId xmlns:a16="http://schemas.microsoft.com/office/drawing/2014/main" id="{986CFB6A-73BB-4C41-BC95-9067A6D627F6}"/>
                  </a:ext>
                </a:extLst>
              </p:cNvPr>
              <p:cNvSpPr/>
              <p:nvPr/>
            </p:nvSpPr>
            <p:spPr>
              <a:xfrm>
                <a:off x="5156582" y="424502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Oval 640">
                <a:extLst>
                  <a:ext uri="{FF2B5EF4-FFF2-40B4-BE49-F238E27FC236}">
                    <a16:creationId xmlns:a16="http://schemas.microsoft.com/office/drawing/2014/main" id="{34165D13-131A-4523-8E00-63CDD8967B85}"/>
                  </a:ext>
                </a:extLst>
              </p:cNvPr>
              <p:cNvSpPr/>
              <p:nvPr/>
            </p:nvSpPr>
            <p:spPr>
              <a:xfrm>
                <a:off x="5156582" y="4366464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Oval 641">
                <a:extLst>
                  <a:ext uri="{FF2B5EF4-FFF2-40B4-BE49-F238E27FC236}">
                    <a16:creationId xmlns:a16="http://schemas.microsoft.com/office/drawing/2014/main" id="{D3E0342E-EF0B-4767-8729-FBAE41A9090B}"/>
                  </a:ext>
                </a:extLst>
              </p:cNvPr>
              <p:cNvSpPr/>
              <p:nvPr/>
            </p:nvSpPr>
            <p:spPr>
              <a:xfrm>
                <a:off x="5529029" y="366643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Oval 642">
                <a:extLst>
                  <a:ext uri="{FF2B5EF4-FFF2-40B4-BE49-F238E27FC236}">
                    <a16:creationId xmlns:a16="http://schemas.microsoft.com/office/drawing/2014/main" id="{2A29B405-0730-43F9-BC18-FE4B2EA5E89D}"/>
                  </a:ext>
                </a:extLst>
              </p:cNvPr>
              <p:cNvSpPr/>
              <p:nvPr/>
            </p:nvSpPr>
            <p:spPr>
              <a:xfrm>
                <a:off x="5529029" y="378788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Oval 643">
                <a:extLst>
                  <a:ext uri="{FF2B5EF4-FFF2-40B4-BE49-F238E27FC236}">
                    <a16:creationId xmlns:a16="http://schemas.microsoft.com/office/drawing/2014/main" id="{058D5D7A-94CF-403B-9C1E-C251A4FCF311}"/>
                  </a:ext>
                </a:extLst>
              </p:cNvPr>
              <p:cNvSpPr/>
              <p:nvPr/>
            </p:nvSpPr>
            <p:spPr>
              <a:xfrm>
                <a:off x="5529029" y="390932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Oval 644">
                <a:extLst>
                  <a:ext uri="{FF2B5EF4-FFF2-40B4-BE49-F238E27FC236}">
                    <a16:creationId xmlns:a16="http://schemas.microsoft.com/office/drawing/2014/main" id="{49F69DBC-FA38-4991-88C1-5BD65069CE2F}"/>
                  </a:ext>
                </a:extLst>
              </p:cNvPr>
              <p:cNvSpPr/>
              <p:nvPr/>
            </p:nvSpPr>
            <p:spPr>
              <a:xfrm>
                <a:off x="5529029" y="403076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Oval 645">
                <a:extLst>
                  <a:ext uri="{FF2B5EF4-FFF2-40B4-BE49-F238E27FC236}">
                    <a16:creationId xmlns:a16="http://schemas.microsoft.com/office/drawing/2014/main" id="{40C1B92B-E4D2-41F7-8637-76024484F867}"/>
                  </a:ext>
                </a:extLst>
              </p:cNvPr>
              <p:cNvSpPr/>
              <p:nvPr/>
            </p:nvSpPr>
            <p:spPr>
              <a:xfrm>
                <a:off x="5529029" y="415221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Oval 646">
                <a:extLst>
                  <a:ext uri="{FF2B5EF4-FFF2-40B4-BE49-F238E27FC236}">
                    <a16:creationId xmlns:a16="http://schemas.microsoft.com/office/drawing/2014/main" id="{2EA13165-7158-4134-B5DD-CA22BA0F3C0C}"/>
                  </a:ext>
                </a:extLst>
              </p:cNvPr>
              <p:cNvSpPr/>
              <p:nvPr/>
            </p:nvSpPr>
            <p:spPr>
              <a:xfrm>
                <a:off x="5529029" y="4273654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8" name="Straight Arrow Connector 647">
                <a:extLst>
                  <a:ext uri="{FF2B5EF4-FFF2-40B4-BE49-F238E27FC236}">
                    <a16:creationId xmlns:a16="http://schemas.microsoft.com/office/drawing/2014/main" id="{6922A0C0-ED42-4BB9-8AFF-69AC129F8ECB}"/>
                  </a:ext>
                </a:extLst>
              </p:cNvPr>
              <p:cNvCxnSpPr>
                <a:cxnSpLocks/>
                <a:stCxn id="628" idx="6"/>
                <a:endCxn id="634" idx="2"/>
              </p:cNvCxnSpPr>
              <p:nvPr/>
            </p:nvCxnSpPr>
            <p:spPr>
              <a:xfrm flipV="1">
                <a:off x="4870800" y="3539223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Arrow Connector 648">
                <a:extLst>
                  <a:ext uri="{FF2B5EF4-FFF2-40B4-BE49-F238E27FC236}">
                    <a16:creationId xmlns:a16="http://schemas.microsoft.com/office/drawing/2014/main" id="{255DE48D-10EA-423F-A8AE-C1229E71280C}"/>
                  </a:ext>
                </a:extLst>
              </p:cNvPr>
              <p:cNvCxnSpPr>
                <a:cxnSpLocks/>
                <a:stCxn id="628" idx="6"/>
                <a:endCxn id="635" idx="2"/>
              </p:cNvCxnSpPr>
              <p:nvPr/>
            </p:nvCxnSpPr>
            <p:spPr>
              <a:xfrm flipV="1">
                <a:off x="4870800" y="3660666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Arrow Connector 649">
                <a:extLst>
                  <a:ext uri="{FF2B5EF4-FFF2-40B4-BE49-F238E27FC236}">
                    <a16:creationId xmlns:a16="http://schemas.microsoft.com/office/drawing/2014/main" id="{CE38E6FA-BCB8-4393-906E-9A142360EB9F}"/>
                  </a:ext>
                </a:extLst>
              </p:cNvPr>
              <p:cNvCxnSpPr>
                <a:cxnSpLocks/>
                <a:stCxn id="629" idx="6"/>
                <a:endCxn id="636" idx="2"/>
              </p:cNvCxnSpPr>
              <p:nvPr/>
            </p:nvCxnSpPr>
            <p:spPr>
              <a:xfrm flipV="1">
                <a:off x="4870800" y="3782109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Arrow Connector 650">
                <a:extLst>
                  <a:ext uri="{FF2B5EF4-FFF2-40B4-BE49-F238E27FC236}">
                    <a16:creationId xmlns:a16="http://schemas.microsoft.com/office/drawing/2014/main" id="{E7BE0D0E-C2A9-4C1D-B356-79133695A3A3}"/>
                  </a:ext>
                </a:extLst>
              </p:cNvPr>
              <p:cNvCxnSpPr>
                <a:cxnSpLocks/>
                <a:stCxn id="628" idx="6"/>
                <a:endCxn id="636" idx="2"/>
              </p:cNvCxnSpPr>
              <p:nvPr/>
            </p:nvCxnSpPr>
            <p:spPr>
              <a:xfrm>
                <a:off x="4870800" y="3683526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Arrow Connector 651">
                <a:extLst>
                  <a:ext uri="{FF2B5EF4-FFF2-40B4-BE49-F238E27FC236}">
                    <a16:creationId xmlns:a16="http://schemas.microsoft.com/office/drawing/2014/main" id="{8788F214-FC24-47C6-8047-E1647761359B}"/>
                  </a:ext>
                </a:extLst>
              </p:cNvPr>
              <p:cNvCxnSpPr>
                <a:cxnSpLocks/>
                <a:stCxn id="629" idx="6"/>
                <a:endCxn id="634" idx="2"/>
              </p:cNvCxnSpPr>
              <p:nvPr/>
            </p:nvCxnSpPr>
            <p:spPr>
              <a:xfrm flipV="1">
                <a:off x="4870800" y="3539223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Arrow Connector 652">
                <a:extLst>
                  <a:ext uri="{FF2B5EF4-FFF2-40B4-BE49-F238E27FC236}">
                    <a16:creationId xmlns:a16="http://schemas.microsoft.com/office/drawing/2014/main" id="{FDD07DF1-6F9F-4F74-BB1E-4FF5391DEC6A}"/>
                  </a:ext>
                </a:extLst>
              </p:cNvPr>
              <p:cNvCxnSpPr>
                <a:cxnSpLocks/>
                <a:stCxn id="629" idx="6"/>
                <a:endCxn id="635" idx="2"/>
              </p:cNvCxnSpPr>
              <p:nvPr/>
            </p:nvCxnSpPr>
            <p:spPr>
              <a:xfrm flipV="1">
                <a:off x="4870800" y="3660666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Arrow Connector 653">
                <a:extLst>
                  <a:ext uri="{FF2B5EF4-FFF2-40B4-BE49-F238E27FC236}">
                    <a16:creationId xmlns:a16="http://schemas.microsoft.com/office/drawing/2014/main" id="{E679EA3F-3375-46B7-8E48-40BC3F9206CD}"/>
                  </a:ext>
                </a:extLst>
              </p:cNvPr>
              <p:cNvCxnSpPr>
                <a:cxnSpLocks/>
                <a:stCxn id="628" idx="6"/>
                <a:endCxn id="637" idx="2"/>
              </p:cNvCxnSpPr>
              <p:nvPr/>
            </p:nvCxnSpPr>
            <p:spPr>
              <a:xfrm>
                <a:off x="4870800" y="3683526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Arrow Connector 654">
                <a:extLst>
                  <a:ext uri="{FF2B5EF4-FFF2-40B4-BE49-F238E27FC236}">
                    <a16:creationId xmlns:a16="http://schemas.microsoft.com/office/drawing/2014/main" id="{F9087B16-C048-4E5A-AC30-945D0FA49732}"/>
                  </a:ext>
                </a:extLst>
              </p:cNvPr>
              <p:cNvCxnSpPr>
                <a:cxnSpLocks/>
                <a:stCxn id="628" idx="6"/>
                <a:endCxn id="638" idx="2"/>
              </p:cNvCxnSpPr>
              <p:nvPr/>
            </p:nvCxnSpPr>
            <p:spPr>
              <a:xfrm>
                <a:off x="4870800" y="3683526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Straight Arrow Connector 655">
                <a:extLst>
                  <a:ext uri="{FF2B5EF4-FFF2-40B4-BE49-F238E27FC236}">
                    <a16:creationId xmlns:a16="http://schemas.microsoft.com/office/drawing/2014/main" id="{75F4A632-AF56-4C59-9706-1AAFD46F573A}"/>
                  </a:ext>
                </a:extLst>
              </p:cNvPr>
              <p:cNvCxnSpPr>
                <a:cxnSpLocks/>
                <a:stCxn id="628" idx="6"/>
                <a:endCxn id="639" idx="2"/>
              </p:cNvCxnSpPr>
              <p:nvPr/>
            </p:nvCxnSpPr>
            <p:spPr>
              <a:xfrm>
                <a:off x="4870800" y="3683526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" name="Straight Arrow Connector 656">
                <a:extLst>
                  <a:ext uri="{FF2B5EF4-FFF2-40B4-BE49-F238E27FC236}">
                    <a16:creationId xmlns:a16="http://schemas.microsoft.com/office/drawing/2014/main" id="{79F05E33-BED0-4F92-8879-56946754FBBD}"/>
                  </a:ext>
                </a:extLst>
              </p:cNvPr>
              <p:cNvCxnSpPr>
                <a:cxnSpLocks/>
                <a:stCxn id="628" idx="6"/>
                <a:endCxn id="640" idx="2"/>
              </p:cNvCxnSpPr>
              <p:nvPr/>
            </p:nvCxnSpPr>
            <p:spPr>
              <a:xfrm>
                <a:off x="4870800" y="3683526"/>
                <a:ext cx="285782" cy="58435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" name="Straight Arrow Connector 657">
                <a:extLst>
                  <a:ext uri="{FF2B5EF4-FFF2-40B4-BE49-F238E27FC236}">
                    <a16:creationId xmlns:a16="http://schemas.microsoft.com/office/drawing/2014/main" id="{F0031EDC-EDA9-4D82-8FE4-BBC46786C918}"/>
                  </a:ext>
                </a:extLst>
              </p:cNvPr>
              <p:cNvCxnSpPr>
                <a:cxnSpLocks/>
                <a:stCxn id="628" idx="6"/>
                <a:endCxn id="641" idx="2"/>
              </p:cNvCxnSpPr>
              <p:nvPr/>
            </p:nvCxnSpPr>
            <p:spPr>
              <a:xfrm>
                <a:off x="4870800" y="3683526"/>
                <a:ext cx="285782" cy="70579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" name="Straight Arrow Connector 658">
                <a:extLst>
                  <a:ext uri="{FF2B5EF4-FFF2-40B4-BE49-F238E27FC236}">
                    <a16:creationId xmlns:a16="http://schemas.microsoft.com/office/drawing/2014/main" id="{95F07E0A-C8C1-48BE-A814-983226951779}"/>
                  </a:ext>
                </a:extLst>
              </p:cNvPr>
              <p:cNvCxnSpPr>
                <a:cxnSpLocks/>
                <a:stCxn id="629" idx="6"/>
                <a:endCxn id="637" idx="2"/>
              </p:cNvCxnSpPr>
              <p:nvPr/>
            </p:nvCxnSpPr>
            <p:spPr>
              <a:xfrm>
                <a:off x="4870800" y="3804969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" name="Straight Arrow Connector 659">
                <a:extLst>
                  <a:ext uri="{FF2B5EF4-FFF2-40B4-BE49-F238E27FC236}">
                    <a16:creationId xmlns:a16="http://schemas.microsoft.com/office/drawing/2014/main" id="{33C3EA4C-CD25-4EC8-AD41-81E5865FF6BB}"/>
                  </a:ext>
                </a:extLst>
              </p:cNvPr>
              <p:cNvCxnSpPr>
                <a:cxnSpLocks/>
                <a:stCxn id="629" idx="6"/>
                <a:endCxn id="638" idx="2"/>
              </p:cNvCxnSpPr>
              <p:nvPr/>
            </p:nvCxnSpPr>
            <p:spPr>
              <a:xfrm>
                <a:off x="4870800" y="3804969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" name="Straight Arrow Connector 660">
                <a:extLst>
                  <a:ext uri="{FF2B5EF4-FFF2-40B4-BE49-F238E27FC236}">
                    <a16:creationId xmlns:a16="http://schemas.microsoft.com/office/drawing/2014/main" id="{EC06EB1C-087B-4FAB-BA95-E1B3DAC47411}"/>
                  </a:ext>
                </a:extLst>
              </p:cNvPr>
              <p:cNvCxnSpPr>
                <a:cxnSpLocks/>
                <a:stCxn id="629" idx="6"/>
                <a:endCxn id="639" idx="2"/>
              </p:cNvCxnSpPr>
              <p:nvPr/>
            </p:nvCxnSpPr>
            <p:spPr>
              <a:xfrm>
                <a:off x="4870800" y="3804969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" name="Straight Arrow Connector 661">
                <a:extLst>
                  <a:ext uri="{FF2B5EF4-FFF2-40B4-BE49-F238E27FC236}">
                    <a16:creationId xmlns:a16="http://schemas.microsoft.com/office/drawing/2014/main" id="{E7C39DBF-59AE-47B9-984C-849379F60D9B}"/>
                  </a:ext>
                </a:extLst>
              </p:cNvPr>
              <p:cNvCxnSpPr>
                <a:cxnSpLocks/>
                <a:stCxn id="629" idx="6"/>
                <a:endCxn id="640" idx="2"/>
              </p:cNvCxnSpPr>
              <p:nvPr/>
            </p:nvCxnSpPr>
            <p:spPr>
              <a:xfrm>
                <a:off x="4870800" y="3804969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" name="Straight Arrow Connector 662">
                <a:extLst>
                  <a:ext uri="{FF2B5EF4-FFF2-40B4-BE49-F238E27FC236}">
                    <a16:creationId xmlns:a16="http://schemas.microsoft.com/office/drawing/2014/main" id="{C6FF55E9-CB0F-4A62-BD8F-73E130206B73}"/>
                  </a:ext>
                </a:extLst>
              </p:cNvPr>
              <p:cNvCxnSpPr>
                <a:cxnSpLocks/>
                <a:stCxn id="629" idx="6"/>
                <a:endCxn id="641" idx="2"/>
              </p:cNvCxnSpPr>
              <p:nvPr/>
            </p:nvCxnSpPr>
            <p:spPr>
              <a:xfrm>
                <a:off x="4870800" y="3804969"/>
                <a:ext cx="285782" cy="58435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" name="Straight Arrow Connector 663">
                <a:extLst>
                  <a:ext uri="{FF2B5EF4-FFF2-40B4-BE49-F238E27FC236}">
                    <a16:creationId xmlns:a16="http://schemas.microsoft.com/office/drawing/2014/main" id="{3990F7B8-EDEE-46CC-BAD8-FF3240331C38}"/>
                  </a:ext>
                </a:extLst>
              </p:cNvPr>
              <p:cNvCxnSpPr>
                <a:cxnSpLocks/>
                <a:stCxn id="630" idx="6"/>
                <a:endCxn id="634" idx="2"/>
              </p:cNvCxnSpPr>
              <p:nvPr/>
            </p:nvCxnSpPr>
            <p:spPr>
              <a:xfrm flipV="1">
                <a:off x="4870800" y="3539223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" name="Straight Arrow Connector 664">
                <a:extLst>
                  <a:ext uri="{FF2B5EF4-FFF2-40B4-BE49-F238E27FC236}">
                    <a16:creationId xmlns:a16="http://schemas.microsoft.com/office/drawing/2014/main" id="{6556CAF7-A737-4E8E-8A32-816191B5C1B2}"/>
                  </a:ext>
                </a:extLst>
              </p:cNvPr>
              <p:cNvCxnSpPr>
                <a:cxnSpLocks/>
                <a:stCxn id="630" idx="6"/>
                <a:endCxn id="635" idx="2"/>
              </p:cNvCxnSpPr>
              <p:nvPr/>
            </p:nvCxnSpPr>
            <p:spPr>
              <a:xfrm flipV="1">
                <a:off x="4870800" y="3660666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" name="Straight Arrow Connector 665">
                <a:extLst>
                  <a:ext uri="{FF2B5EF4-FFF2-40B4-BE49-F238E27FC236}">
                    <a16:creationId xmlns:a16="http://schemas.microsoft.com/office/drawing/2014/main" id="{A1ECF63D-C624-4E75-A69B-3CE390C6899B}"/>
                  </a:ext>
                </a:extLst>
              </p:cNvPr>
              <p:cNvCxnSpPr>
                <a:cxnSpLocks/>
                <a:stCxn id="630" idx="6"/>
                <a:endCxn id="636" idx="2"/>
              </p:cNvCxnSpPr>
              <p:nvPr/>
            </p:nvCxnSpPr>
            <p:spPr>
              <a:xfrm flipV="1">
                <a:off x="4870800" y="3782109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" name="Straight Arrow Connector 666">
                <a:extLst>
                  <a:ext uri="{FF2B5EF4-FFF2-40B4-BE49-F238E27FC236}">
                    <a16:creationId xmlns:a16="http://schemas.microsoft.com/office/drawing/2014/main" id="{6A5C6C7F-A88C-41A3-B617-63C37CF04E41}"/>
                  </a:ext>
                </a:extLst>
              </p:cNvPr>
              <p:cNvCxnSpPr>
                <a:cxnSpLocks/>
                <a:stCxn id="630" idx="6"/>
                <a:endCxn id="637" idx="2"/>
              </p:cNvCxnSpPr>
              <p:nvPr/>
            </p:nvCxnSpPr>
            <p:spPr>
              <a:xfrm flipV="1">
                <a:off x="4870800" y="3903552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8" name="Straight Arrow Connector 667">
                <a:extLst>
                  <a:ext uri="{FF2B5EF4-FFF2-40B4-BE49-F238E27FC236}">
                    <a16:creationId xmlns:a16="http://schemas.microsoft.com/office/drawing/2014/main" id="{F92201A3-A4B2-4C3D-9D02-D17E0DC95431}"/>
                  </a:ext>
                </a:extLst>
              </p:cNvPr>
              <p:cNvCxnSpPr>
                <a:cxnSpLocks/>
                <a:stCxn id="630" idx="6"/>
                <a:endCxn id="638" idx="2"/>
              </p:cNvCxnSpPr>
              <p:nvPr/>
            </p:nvCxnSpPr>
            <p:spPr>
              <a:xfrm>
                <a:off x="4870800" y="3926412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9" name="Straight Arrow Connector 668">
                <a:extLst>
                  <a:ext uri="{FF2B5EF4-FFF2-40B4-BE49-F238E27FC236}">
                    <a16:creationId xmlns:a16="http://schemas.microsoft.com/office/drawing/2014/main" id="{62DBCD2E-FEE0-477A-A332-48C2D3CA8093}"/>
                  </a:ext>
                </a:extLst>
              </p:cNvPr>
              <p:cNvCxnSpPr>
                <a:cxnSpLocks/>
                <a:stCxn id="630" idx="6"/>
                <a:endCxn id="639" idx="2"/>
              </p:cNvCxnSpPr>
              <p:nvPr/>
            </p:nvCxnSpPr>
            <p:spPr>
              <a:xfrm>
                <a:off x="4870800" y="3926412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" name="Straight Arrow Connector 669">
                <a:extLst>
                  <a:ext uri="{FF2B5EF4-FFF2-40B4-BE49-F238E27FC236}">
                    <a16:creationId xmlns:a16="http://schemas.microsoft.com/office/drawing/2014/main" id="{D2C55A98-451C-4392-8611-A50ABDAEF5AD}"/>
                  </a:ext>
                </a:extLst>
              </p:cNvPr>
              <p:cNvCxnSpPr>
                <a:cxnSpLocks/>
                <a:stCxn id="630" idx="6"/>
                <a:endCxn id="640" idx="2"/>
              </p:cNvCxnSpPr>
              <p:nvPr/>
            </p:nvCxnSpPr>
            <p:spPr>
              <a:xfrm>
                <a:off x="4870800" y="3926412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1" name="Straight Arrow Connector 670">
                <a:extLst>
                  <a:ext uri="{FF2B5EF4-FFF2-40B4-BE49-F238E27FC236}">
                    <a16:creationId xmlns:a16="http://schemas.microsoft.com/office/drawing/2014/main" id="{6A12AF33-1F54-46A9-B6D4-8D82465828E2}"/>
                  </a:ext>
                </a:extLst>
              </p:cNvPr>
              <p:cNvCxnSpPr>
                <a:cxnSpLocks/>
                <a:stCxn id="630" idx="6"/>
                <a:endCxn id="641" idx="2"/>
              </p:cNvCxnSpPr>
              <p:nvPr/>
            </p:nvCxnSpPr>
            <p:spPr>
              <a:xfrm>
                <a:off x="4870800" y="3926412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2" name="Straight Arrow Connector 671">
                <a:extLst>
                  <a:ext uri="{FF2B5EF4-FFF2-40B4-BE49-F238E27FC236}">
                    <a16:creationId xmlns:a16="http://schemas.microsoft.com/office/drawing/2014/main" id="{EDFF4CAE-A626-4DDF-BCDB-2D5ED0E74405}"/>
                  </a:ext>
                </a:extLst>
              </p:cNvPr>
              <p:cNvCxnSpPr>
                <a:cxnSpLocks/>
                <a:stCxn id="631" idx="6"/>
                <a:endCxn id="634" idx="2"/>
              </p:cNvCxnSpPr>
              <p:nvPr/>
            </p:nvCxnSpPr>
            <p:spPr>
              <a:xfrm flipV="1">
                <a:off x="4870800" y="3539223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" name="Straight Arrow Connector 672">
                <a:extLst>
                  <a:ext uri="{FF2B5EF4-FFF2-40B4-BE49-F238E27FC236}">
                    <a16:creationId xmlns:a16="http://schemas.microsoft.com/office/drawing/2014/main" id="{E5959225-E16D-445C-A5F2-5E32E196E9F6}"/>
                  </a:ext>
                </a:extLst>
              </p:cNvPr>
              <p:cNvCxnSpPr>
                <a:cxnSpLocks/>
                <a:stCxn id="631" idx="6"/>
                <a:endCxn id="635" idx="2"/>
              </p:cNvCxnSpPr>
              <p:nvPr/>
            </p:nvCxnSpPr>
            <p:spPr>
              <a:xfrm flipV="1">
                <a:off x="4870800" y="3660666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" name="Straight Arrow Connector 673">
                <a:extLst>
                  <a:ext uri="{FF2B5EF4-FFF2-40B4-BE49-F238E27FC236}">
                    <a16:creationId xmlns:a16="http://schemas.microsoft.com/office/drawing/2014/main" id="{ACFF609C-2C1C-4967-9108-9C0AD1D9B126}"/>
                  </a:ext>
                </a:extLst>
              </p:cNvPr>
              <p:cNvCxnSpPr>
                <a:cxnSpLocks/>
                <a:stCxn id="631" idx="6"/>
                <a:endCxn id="636" idx="2"/>
              </p:cNvCxnSpPr>
              <p:nvPr/>
            </p:nvCxnSpPr>
            <p:spPr>
              <a:xfrm flipV="1">
                <a:off x="4870800" y="3782109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" name="Straight Arrow Connector 674">
                <a:extLst>
                  <a:ext uri="{FF2B5EF4-FFF2-40B4-BE49-F238E27FC236}">
                    <a16:creationId xmlns:a16="http://schemas.microsoft.com/office/drawing/2014/main" id="{D2E658B4-A959-431C-AC21-D4E8AD767B42}"/>
                  </a:ext>
                </a:extLst>
              </p:cNvPr>
              <p:cNvCxnSpPr>
                <a:cxnSpLocks/>
                <a:stCxn id="631" idx="6"/>
                <a:endCxn id="637" idx="2"/>
              </p:cNvCxnSpPr>
              <p:nvPr/>
            </p:nvCxnSpPr>
            <p:spPr>
              <a:xfrm flipV="1">
                <a:off x="4870800" y="3903552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" name="Straight Arrow Connector 675">
                <a:extLst>
                  <a:ext uri="{FF2B5EF4-FFF2-40B4-BE49-F238E27FC236}">
                    <a16:creationId xmlns:a16="http://schemas.microsoft.com/office/drawing/2014/main" id="{0953DE3E-F07F-47C0-B17E-F38B26DA615E}"/>
                  </a:ext>
                </a:extLst>
              </p:cNvPr>
              <p:cNvCxnSpPr>
                <a:cxnSpLocks/>
                <a:stCxn id="631" idx="6"/>
                <a:endCxn id="638" idx="2"/>
              </p:cNvCxnSpPr>
              <p:nvPr/>
            </p:nvCxnSpPr>
            <p:spPr>
              <a:xfrm flipV="1">
                <a:off x="4870800" y="4024995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" name="Straight Arrow Connector 676">
                <a:extLst>
                  <a:ext uri="{FF2B5EF4-FFF2-40B4-BE49-F238E27FC236}">
                    <a16:creationId xmlns:a16="http://schemas.microsoft.com/office/drawing/2014/main" id="{40BE853D-D83A-45D5-9E9F-656A0F2366D3}"/>
                  </a:ext>
                </a:extLst>
              </p:cNvPr>
              <p:cNvCxnSpPr>
                <a:cxnSpLocks/>
                <a:stCxn id="631" idx="6"/>
                <a:endCxn id="639" idx="2"/>
              </p:cNvCxnSpPr>
              <p:nvPr/>
            </p:nvCxnSpPr>
            <p:spPr>
              <a:xfrm>
                <a:off x="4870800" y="4047855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Straight Arrow Connector 677">
                <a:extLst>
                  <a:ext uri="{FF2B5EF4-FFF2-40B4-BE49-F238E27FC236}">
                    <a16:creationId xmlns:a16="http://schemas.microsoft.com/office/drawing/2014/main" id="{C92CA06A-052D-4C74-BD27-F2F27D44D465}"/>
                  </a:ext>
                </a:extLst>
              </p:cNvPr>
              <p:cNvCxnSpPr>
                <a:cxnSpLocks/>
                <a:stCxn id="631" idx="6"/>
                <a:endCxn id="640" idx="2"/>
              </p:cNvCxnSpPr>
              <p:nvPr/>
            </p:nvCxnSpPr>
            <p:spPr>
              <a:xfrm>
                <a:off x="4870800" y="4047855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Straight Arrow Connector 678">
                <a:extLst>
                  <a:ext uri="{FF2B5EF4-FFF2-40B4-BE49-F238E27FC236}">
                    <a16:creationId xmlns:a16="http://schemas.microsoft.com/office/drawing/2014/main" id="{C52BAF1D-131A-4FEB-94C7-8D337975A208}"/>
                  </a:ext>
                </a:extLst>
              </p:cNvPr>
              <p:cNvCxnSpPr>
                <a:cxnSpLocks/>
                <a:stCxn id="631" idx="6"/>
                <a:endCxn id="641" idx="2"/>
              </p:cNvCxnSpPr>
              <p:nvPr/>
            </p:nvCxnSpPr>
            <p:spPr>
              <a:xfrm>
                <a:off x="4870800" y="4047855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Straight Arrow Connector 679">
                <a:extLst>
                  <a:ext uri="{FF2B5EF4-FFF2-40B4-BE49-F238E27FC236}">
                    <a16:creationId xmlns:a16="http://schemas.microsoft.com/office/drawing/2014/main" id="{688EAFE1-A2C8-40C7-A07F-1EDC7AACEBBF}"/>
                  </a:ext>
                </a:extLst>
              </p:cNvPr>
              <p:cNvCxnSpPr>
                <a:cxnSpLocks/>
                <a:stCxn id="632" idx="6"/>
                <a:endCxn id="634" idx="2"/>
              </p:cNvCxnSpPr>
              <p:nvPr/>
            </p:nvCxnSpPr>
            <p:spPr>
              <a:xfrm flipV="1">
                <a:off x="4870800" y="3539223"/>
                <a:ext cx="285782" cy="63007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Straight Arrow Connector 680">
                <a:extLst>
                  <a:ext uri="{FF2B5EF4-FFF2-40B4-BE49-F238E27FC236}">
                    <a16:creationId xmlns:a16="http://schemas.microsoft.com/office/drawing/2014/main" id="{44CAD97F-E1D2-40CA-A72E-59B5EF8849F9}"/>
                  </a:ext>
                </a:extLst>
              </p:cNvPr>
              <p:cNvCxnSpPr>
                <a:cxnSpLocks/>
                <a:stCxn id="632" idx="6"/>
                <a:endCxn id="635" idx="2"/>
              </p:cNvCxnSpPr>
              <p:nvPr/>
            </p:nvCxnSpPr>
            <p:spPr>
              <a:xfrm flipV="1">
                <a:off x="4870800" y="3660666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" name="Straight Arrow Connector 681">
                <a:extLst>
                  <a:ext uri="{FF2B5EF4-FFF2-40B4-BE49-F238E27FC236}">
                    <a16:creationId xmlns:a16="http://schemas.microsoft.com/office/drawing/2014/main" id="{DDD374BF-AC6A-45D1-B0AF-0C206365547B}"/>
                  </a:ext>
                </a:extLst>
              </p:cNvPr>
              <p:cNvCxnSpPr>
                <a:cxnSpLocks/>
                <a:stCxn id="632" idx="6"/>
                <a:endCxn id="636" idx="2"/>
              </p:cNvCxnSpPr>
              <p:nvPr/>
            </p:nvCxnSpPr>
            <p:spPr>
              <a:xfrm flipV="1">
                <a:off x="4870800" y="3782109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" name="Straight Arrow Connector 682">
                <a:extLst>
                  <a:ext uri="{FF2B5EF4-FFF2-40B4-BE49-F238E27FC236}">
                    <a16:creationId xmlns:a16="http://schemas.microsoft.com/office/drawing/2014/main" id="{0767B701-D0C7-40D3-B3CC-83A66EF76241}"/>
                  </a:ext>
                </a:extLst>
              </p:cNvPr>
              <p:cNvCxnSpPr>
                <a:cxnSpLocks/>
                <a:stCxn id="632" idx="6"/>
                <a:endCxn id="637" idx="2"/>
              </p:cNvCxnSpPr>
              <p:nvPr/>
            </p:nvCxnSpPr>
            <p:spPr>
              <a:xfrm flipV="1">
                <a:off x="4870800" y="3903552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4" name="Straight Arrow Connector 683">
                <a:extLst>
                  <a:ext uri="{FF2B5EF4-FFF2-40B4-BE49-F238E27FC236}">
                    <a16:creationId xmlns:a16="http://schemas.microsoft.com/office/drawing/2014/main" id="{0CE8D8F1-5BC6-4037-A6A4-D6DAA7D9D035}"/>
                  </a:ext>
                </a:extLst>
              </p:cNvPr>
              <p:cNvCxnSpPr>
                <a:cxnSpLocks/>
                <a:stCxn id="632" idx="6"/>
                <a:endCxn id="638" idx="2"/>
              </p:cNvCxnSpPr>
              <p:nvPr/>
            </p:nvCxnSpPr>
            <p:spPr>
              <a:xfrm flipV="1">
                <a:off x="4870800" y="4024995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5" name="Straight Arrow Connector 684">
                <a:extLst>
                  <a:ext uri="{FF2B5EF4-FFF2-40B4-BE49-F238E27FC236}">
                    <a16:creationId xmlns:a16="http://schemas.microsoft.com/office/drawing/2014/main" id="{FDF64923-BA03-4E0C-87A5-6AE44945733D}"/>
                  </a:ext>
                </a:extLst>
              </p:cNvPr>
              <p:cNvCxnSpPr>
                <a:cxnSpLocks/>
                <a:stCxn id="632" idx="6"/>
                <a:endCxn id="639" idx="2"/>
              </p:cNvCxnSpPr>
              <p:nvPr/>
            </p:nvCxnSpPr>
            <p:spPr>
              <a:xfrm flipV="1">
                <a:off x="4870800" y="4146438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6" name="Straight Arrow Connector 685">
                <a:extLst>
                  <a:ext uri="{FF2B5EF4-FFF2-40B4-BE49-F238E27FC236}">
                    <a16:creationId xmlns:a16="http://schemas.microsoft.com/office/drawing/2014/main" id="{4E74B8BA-A1C8-4AB4-9216-3046B801CE37}"/>
                  </a:ext>
                </a:extLst>
              </p:cNvPr>
              <p:cNvCxnSpPr>
                <a:cxnSpLocks/>
                <a:stCxn id="632" idx="6"/>
                <a:endCxn id="640" idx="2"/>
              </p:cNvCxnSpPr>
              <p:nvPr/>
            </p:nvCxnSpPr>
            <p:spPr>
              <a:xfrm>
                <a:off x="4870800" y="4169298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7" name="Straight Arrow Connector 686">
                <a:extLst>
                  <a:ext uri="{FF2B5EF4-FFF2-40B4-BE49-F238E27FC236}">
                    <a16:creationId xmlns:a16="http://schemas.microsoft.com/office/drawing/2014/main" id="{9F9258DB-9747-4D40-A5B6-8D6F83CB1FE0}"/>
                  </a:ext>
                </a:extLst>
              </p:cNvPr>
              <p:cNvCxnSpPr>
                <a:cxnSpLocks/>
                <a:stCxn id="632" idx="6"/>
                <a:endCxn id="641" idx="2"/>
              </p:cNvCxnSpPr>
              <p:nvPr/>
            </p:nvCxnSpPr>
            <p:spPr>
              <a:xfrm>
                <a:off x="4870800" y="4169298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8" name="Straight Arrow Connector 687">
                <a:extLst>
                  <a:ext uri="{FF2B5EF4-FFF2-40B4-BE49-F238E27FC236}">
                    <a16:creationId xmlns:a16="http://schemas.microsoft.com/office/drawing/2014/main" id="{2D43EB06-1400-412D-A5AB-0540B54A2806}"/>
                  </a:ext>
                </a:extLst>
              </p:cNvPr>
              <p:cNvCxnSpPr>
                <a:cxnSpLocks/>
                <a:stCxn id="633" idx="6"/>
                <a:endCxn id="634" idx="2"/>
              </p:cNvCxnSpPr>
              <p:nvPr/>
            </p:nvCxnSpPr>
            <p:spPr>
              <a:xfrm flipV="1">
                <a:off x="4870800" y="3539223"/>
                <a:ext cx="285782" cy="75151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" name="Straight Arrow Connector 688">
                <a:extLst>
                  <a:ext uri="{FF2B5EF4-FFF2-40B4-BE49-F238E27FC236}">
                    <a16:creationId xmlns:a16="http://schemas.microsoft.com/office/drawing/2014/main" id="{A9423D43-7103-49E9-8197-F2AFA73DDA78}"/>
                  </a:ext>
                </a:extLst>
              </p:cNvPr>
              <p:cNvCxnSpPr>
                <a:cxnSpLocks/>
                <a:stCxn id="633" idx="6"/>
                <a:endCxn id="635" idx="2"/>
              </p:cNvCxnSpPr>
              <p:nvPr/>
            </p:nvCxnSpPr>
            <p:spPr>
              <a:xfrm flipV="1">
                <a:off x="4870800" y="3660666"/>
                <a:ext cx="285782" cy="63007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0" name="Straight Arrow Connector 689">
                <a:extLst>
                  <a:ext uri="{FF2B5EF4-FFF2-40B4-BE49-F238E27FC236}">
                    <a16:creationId xmlns:a16="http://schemas.microsoft.com/office/drawing/2014/main" id="{1D4DF366-DD44-49EF-B9E0-F307700D6325}"/>
                  </a:ext>
                </a:extLst>
              </p:cNvPr>
              <p:cNvCxnSpPr>
                <a:cxnSpLocks/>
                <a:stCxn id="633" idx="6"/>
                <a:endCxn id="636" idx="2"/>
              </p:cNvCxnSpPr>
              <p:nvPr/>
            </p:nvCxnSpPr>
            <p:spPr>
              <a:xfrm flipV="1">
                <a:off x="4870800" y="3782109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" name="Straight Arrow Connector 690">
                <a:extLst>
                  <a:ext uri="{FF2B5EF4-FFF2-40B4-BE49-F238E27FC236}">
                    <a16:creationId xmlns:a16="http://schemas.microsoft.com/office/drawing/2014/main" id="{5A9E395D-9AB7-4961-B7A6-316B1BF0A206}"/>
                  </a:ext>
                </a:extLst>
              </p:cNvPr>
              <p:cNvCxnSpPr>
                <a:cxnSpLocks/>
                <a:stCxn id="633" idx="6"/>
                <a:endCxn id="637" idx="2"/>
              </p:cNvCxnSpPr>
              <p:nvPr/>
            </p:nvCxnSpPr>
            <p:spPr>
              <a:xfrm flipV="1">
                <a:off x="4870800" y="3903552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" name="Straight Arrow Connector 691">
                <a:extLst>
                  <a:ext uri="{FF2B5EF4-FFF2-40B4-BE49-F238E27FC236}">
                    <a16:creationId xmlns:a16="http://schemas.microsoft.com/office/drawing/2014/main" id="{6B4E70F0-C7BC-4FE0-8F12-E1CEE025668A}"/>
                  </a:ext>
                </a:extLst>
              </p:cNvPr>
              <p:cNvCxnSpPr>
                <a:cxnSpLocks/>
                <a:stCxn id="633" idx="6"/>
                <a:endCxn id="638" idx="2"/>
              </p:cNvCxnSpPr>
              <p:nvPr/>
            </p:nvCxnSpPr>
            <p:spPr>
              <a:xfrm flipV="1">
                <a:off x="4870800" y="4024995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" name="Straight Arrow Connector 692">
                <a:extLst>
                  <a:ext uri="{FF2B5EF4-FFF2-40B4-BE49-F238E27FC236}">
                    <a16:creationId xmlns:a16="http://schemas.microsoft.com/office/drawing/2014/main" id="{4E143DE3-89BF-427B-BE5F-C2F6E9255E96}"/>
                  </a:ext>
                </a:extLst>
              </p:cNvPr>
              <p:cNvCxnSpPr>
                <a:cxnSpLocks/>
                <a:stCxn id="633" idx="6"/>
                <a:endCxn id="639" idx="2"/>
              </p:cNvCxnSpPr>
              <p:nvPr/>
            </p:nvCxnSpPr>
            <p:spPr>
              <a:xfrm flipV="1">
                <a:off x="4870800" y="4146438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" name="Straight Arrow Connector 693">
                <a:extLst>
                  <a:ext uri="{FF2B5EF4-FFF2-40B4-BE49-F238E27FC236}">
                    <a16:creationId xmlns:a16="http://schemas.microsoft.com/office/drawing/2014/main" id="{2001EA8B-5264-4036-8FA4-3223F3FFF52C}"/>
                  </a:ext>
                </a:extLst>
              </p:cNvPr>
              <p:cNvCxnSpPr>
                <a:cxnSpLocks/>
                <a:stCxn id="633" idx="6"/>
                <a:endCxn id="640" idx="2"/>
              </p:cNvCxnSpPr>
              <p:nvPr/>
            </p:nvCxnSpPr>
            <p:spPr>
              <a:xfrm flipV="1">
                <a:off x="4870800" y="4267881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" name="Straight Arrow Connector 694">
                <a:extLst>
                  <a:ext uri="{FF2B5EF4-FFF2-40B4-BE49-F238E27FC236}">
                    <a16:creationId xmlns:a16="http://schemas.microsoft.com/office/drawing/2014/main" id="{321F82D2-53EE-4B7B-83AA-620D25885A91}"/>
                  </a:ext>
                </a:extLst>
              </p:cNvPr>
              <p:cNvCxnSpPr>
                <a:cxnSpLocks/>
                <a:stCxn id="633" idx="6"/>
                <a:endCxn id="641" idx="2"/>
              </p:cNvCxnSpPr>
              <p:nvPr/>
            </p:nvCxnSpPr>
            <p:spPr>
              <a:xfrm>
                <a:off x="4870800" y="4290741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6" name="Straight Arrow Connector 695">
                <a:extLst>
                  <a:ext uri="{FF2B5EF4-FFF2-40B4-BE49-F238E27FC236}">
                    <a16:creationId xmlns:a16="http://schemas.microsoft.com/office/drawing/2014/main" id="{B3BA54C3-EFEF-47AB-9E90-61B86402CEE9}"/>
                  </a:ext>
                </a:extLst>
              </p:cNvPr>
              <p:cNvCxnSpPr>
                <a:cxnSpLocks/>
                <a:stCxn id="634" idx="6"/>
                <a:endCxn id="642" idx="2"/>
              </p:cNvCxnSpPr>
              <p:nvPr/>
            </p:nvCxnSpPr>
            <p:spPr>
              <a:xfrm>
                <a:off x="5202302" y="3539223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" name="Straight Arrow Connector 696">
                <a:extLst>
                  <a:ext uri="{FF2B5EF4-FFF2-40B4-BE49-F238E27FC236}">
                    <a16:creationId xmlns:a16="http://schemas.microsoft.com/office/drawing/2014/main" id="{8B6C7C20-2DD8-4733-ADF3-9101FD4EE6C5}"/>
                  </a:ext>
                </a:extLst>
              </p:cNvPr>
              <p:cNvCxnSpPr>
                <a:cxnSpLocks/>
                <a:stCxn id="634" idx="6"/>
                <a:endCxn id="643" idx="2"/>
              </p:cNvCxnSpPr>
              <p:nvPr/>
            </p:nvCxnSpPr>
            <p:spPr>
              <a:xfrm>
                <a:off x="5202302" y="3539223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" name="Straight Arrow Connector 697">
                <a:extLst>
                  <a:ext uri="{FF2B5EF4-FFF2-40B4-BE49-F238E27FC236}">
                    <a16:creationId xmlns:a16="http://schemas.microsoft.com/office/drawing/2014/main" id="{EFA78BBF-B8BE-4947-BFDC-1842A6CA4A16}"/>
                  </a:ext>
                </a:extLst>
              </p:cNvPr>
              <p:cNvCxnSpPr>
                <a:cxnSpLocks/>
                <a:stCxn id="634" idx="6"/>
                <a:endCxn id="644" idx="2"/>
              </p:cNvCxnSpPr>
              <p:nvPr/>
            </p:nvCxnSpPr>
            <p:spPr>
              <a:xfrm>
                <a:off x="5202302" y="3539223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" name="Straight Arrow Connector 698">
                <a:extLst>
                  <a:ext uri="{FF2B5EF4-FFF2-40B4-BE49-F238E27FC236}">
                    <a16:creationId xmlns:a16="http://schemas.microsoft.com/office/drawing/2014/main" id="{C4A5779C-18DF-408F-81EA-3A68D8758BF0}"/>
                  </a:ext>
                </a:extLst>
              </p:cNvPr>
              <p:cNvCxnSpPr>
                <a:cxnSpLocks/>
                <a:stCxn id="634" idx="6"/>
                <a:endCxn id="645" idx="2"/>
              </p:cNvCxnSpPr>
              <p:nvPr/>
            </p:nvCxnSpPr>
            <p:spPr>
              <a:xfrm>
                <a:off x="5202302" y="3539223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0" name="Straight Arrow Connector 699">
                <a:extLst>
                  <a:ext uri="{FF2B5EF4-FFF2-40B4-BE49-F238E27FC236}">
                    <a16:creationId xmlns:a16="http://schemas.microsoft.com/office/drawing/2014/main" id="{B4D37077-52BD-4F91-BFF7-E540FB3C9766}"/>
                  </a:ext>
                </a:extLst>
              </p:cNvPr>
              <p:cNvCxnSpPr>
                <a:cxnSpLocks/>
                <a:stCxn id="634" idx="6"/>
                <a:endCxn id="646" idx="2"/>
              </p:cNvCxnSpPr>
              <p:nvPr/>
            </p:nvCxnSpPr>
            <p:spPr>
              <a:xfrm>
                <a:off x="5202302" y="3539223"/>
                <a:ext cx="326727" cy="63584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1" name="Straight Arrow Connector 700">
                <a:extLst>
                  <a:ext uri="{FF2B5EF4-FFF2-40B4-BE49-F238E27FC236}">
                    <a16:creationId xmlns:a16="http://schemas.microsoft.com/office/drawing/2014/main" id="{B68E0156-C745-4A67-98AF-CDCC358836AE}"/>
                  </a:ext>
                </a:extLst>
              </p:cNvPr>
              <p:cNvCxnSpPr>
                <a:cxnSpLocks/>
                <a:stCxn id="634" idx="6"/>
                <a:endCxn id="647" idx="2"/>
              </p:cNvCxnSpPr>
              <p:nvPr/>
            </p:nvCxnSpPr>
            <p:spPr>
              <a:xfrm>
                <a:off x="5202302" y="3539223"/>
                <a:ext cx="326727" cy="75729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2" name="Straight Arrow Connector 701">
                <a:extLst>
                  <a:ext uri="{FF2B5EF4-FFF2-40B4-BE49-F238E27FC236}">
                    <a16:creationId xmlns:a16="http://schemas.microsoft.com/office/drawing/2014/main" id="{5084F025-BA28-40CE-B642-C9FF732242C9}"/>
                  </a:ext>
                </a:extLst>
              </p:cNvPr>
              <p:cNvCxnSpPr>
                <a:cxnSpLocks/>
                <a:stCxn id="635" idx="6"/>
                <a:endCxn id="642" idx="2"/>
              </p:cNvCxnSpPr>
              <p:nvPr/>
            </p:nvCxnSpPr>
            <p:spPr>
              <a:xfrm>
                <a:off x="5202302" y="3660666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Arrow Connector 702">
                <a:extLst>
                  <a:ext uri="{FF2B5EF4-FFF2-40B4-BE49-F238E27FC236}">
                    <a16:creationId xmlns:a16="http://schemas.microsoft.com/office/drawing/2014/main" id="{6B1A4B7B-CD3B-4BAF-BD39-99ABF8E6504D}"/>
                  </a:ext>
                </a:extLst>
              </p:cNvPr>
              <p:cNvCxnSpPr>
                <a:cxnSpLocks/>
                <a:stCxn id="635" idx="6"/>
                <a:endCxn id="643" idx="2"/>
              </p:cNvCxnSpPr>
              <p:nvPr/>
            </p:nvCxnSpPr>
            <p:spPr>
              <a:xfrm>
                <a:off x="5202302" y="3660666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Arrow Connector 703">
                <a:extLst>
                  <a:ext uri="{FF2B5EF4-FFF2-40B4-BE49-F238E27FC236}">
                    <a16:creationId xmlns:a16="http://schemas.microsoft.com/office/drawing/2014/main" id="{D2A25034-8AE3-4613-AF33-4874FB3253CD}"/>
                  </a:ext>
                </a:extLst>
              </p:cNvPr>
              <p:cNvCxnSpPr>
                <a:cxnSpLocks/>
                <a:stCxn id="635" idx="6"/>
                <a:endCxn id="644" idx="2"/>
              </p:cNvCxnSpPr>
              <p:nvPr/>
            </p:nvCxnSpPr>
            <p:spPr>
              <a:xfrm>
                <a:off x="5202302" y="3660666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Arrow Connector 704">
                <a:extLst>
                  <a:ext uri="{FF2B5EF4-FFF2-40B4-BE49-F238E27FC236}">
                    <a16:creationId xmlns:a16="http://schemas.microsoft.com/office/drawing/2014/main" id="{02F7BCC2-CFA6-4C73-833F-E7FB99E0F71D}"/>
                  </a:ext>
                </a:extLst>
              </p:cNvPr>
              <p:cNvCxnSpPr>
                <a:cxnSpLocks/>
                <a:stCxn id="635" idx="6"/>
                <a:endCxn id="645" idx="2"/>
              </p:cNvCxnSpPr>
              <p:nvPr/>
            </p:nvCxnSpPr>
            <p:spPr>
              <a:xfrm>
                <a:off x="5202302" y="3660666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Arrow Connector 705">
                <a:extLst>
                  <a:ext uri="{FF2B5EF4-FFF2-40B4-BE49-F238E27FC236}">
                    <a16:creationId xmlns:a16="http://schemas.microsoft.com/office/drawing/2014/main" id="{262C7277-CABD-4B9B-BB1C-10C8E5CA444F}"/>
                  </a:ext>
                </a:extLst>
              </p:cNvPr>
              <p:cNvCxnSpPr>
                <a:cxnSpLocks/>
                <a:stCxn id="635" idx="6"/>
                <a:endCxn id="646" idx="2"/>
              </p:cNvCxnSpPr>
              <p:nvPr/>
            </p:nvCxnSpPr>
            <p:spPr>
              <a:xfrm>
                <a:off x="5202302" y="3660666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Arrow Connector 706">
                <a:extLst>
                  <a:ext uri="{FF2B5EF4-FFF2-40B4-BE49-F238E27FC236}">
                    <a16:creationId xmlns:a16="http://schemas.microsoft.com/office/drawing/2014/main" id="{7FD8B026-C950-45CC-97EF-E3D5B699607E}"/>
                  </a:ext>
                </a:extLst>
              </p:cNvPr>
              <p:cNvCxnSpPr>
                <a:cxnSpLocks/>
                <a:stCxn id="635" idx="6"/>
                <a:endCxn id="647" idx="2"/>
              </p:cNvCxnSpPr>
              <p:nvPr/>
            </p:nvCxnSpPr>
            <p:spPr>
              <a:xfrm>
                <a:off x="5202302" y="3660666"/>
                <a:ext cx="326727" cy="63584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Arrow Connector 707">
                <a:extLst>
                  <a:ext uri="{FF2B5EF4-FFF2-40B4-BE49-F238E27FC236}">
                    <a16:creationId xmlns:a16="http://schemas.microsoft.com/office/drawing/2014/main" id="{50151FD1-49B3-495C-9261-424F14DA5ED1}"/>
                  </a:ext>
                </a:extLst>
              </p:cNvPr>
              <p:cNvCxnSpPr>
                <a:cxnSpLocks/>
                <a:stCxn id="636" idx="6"/>
                <a:endCxn id="642" idx="2"/>
              </p:cNvCxnSpPr>
              <p:nvPr/>
            </p:nvCxnSpPr>
            <p:spPr>
              <a:xfrm flipV="1">
                <a:off x="5202302" y="3689299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Arrow Connector 708">
                <a:extLst>
                  <a:ext uri="{FF2B5EF4-FFF2-40B4-BE49-F238E27FC236}">
                    <a16:creationId xmlns:a16="http://schemas.microsoft.com/office/drawing/2014/main" id="{A98E74F3-7500-4E43-9A00-91ED3E33602A}"/>
                  </a:ext>
                </a:extLst>
              </p:cNvPr>
              <p:cNvCxnSpPr>
                <a:cxnSpLocks/>
                <a:stCxn id="636" idx="6"/>
                <a:endCxn id="643" idx="2"/>
              </p:cNvCxnSpPr>
              <p:nvPr/>
            </p:nvCxnSpPr>
            <p:spPr>
              <a:xfrm>
                <a:off x="5202302" y="3782109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Arrow Connector 709">
                <a:extLst>
                  <a:ext uri="{FF2B5EF4-FFF2-40B4-BE49-F238E27FC236}">
                    <a16:creationId xmlns:a16="http://schemas.microsoft.com/office/drawing/2014/main" id="{AB526F7A-BC7D-4DE1-B653-6804FEB9D89C}"/>
                  </a:ext>
                </a:extLst>
              </p:cNvPr>
              <p:cNvCxnSpPr>
                <a:cxnSpLocks/>
                <a:stCxn id="636" idx="6"/>
                <a:endCxn id="644" idx="2"/>
              </p:cNvCxnSpPr>
              <p:nvPr/>
            </p:nvCxnSpPr>
            <p:spPr>
              <a:xfrm>
                <a:off x="5202302" y="3782109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Arrow Connector 710">
                <a:extLst>
                  <a:ext uri="{FF2B5EF4-FFF2-40B4-BE49-F238E27FC236}">
                    <a16:creationId xmlns:a16="http://schemas.microsoft.com/office/drawing/2014/main" id="{82B0717B-F805-47F1-8586-7F12D2776C38}"/>
                  </a:ext>
                </a:extLst>
              </p:cNvPr>
              <p:cNvCxnSpPr>
                <a:cxnSpLocks/>
                <a:stCxn id="636" idx="6"/>
                <a:endCxn id="645" idx="2"/>
              </p:cNvCxnSpPr>
              <p:nvPr/>
            </p:nvCxnSpPr>
            <p:spPr>
              <a:xfrm>
                <a:off x="5202302" y="3782109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Arrow Connector 711">
                <a:extLst>
                  <a:ext uri="{FF2B5EF4-FFF2-40B4-BE49-F238E27FC236}">
                    <a16:creationId xmlns:a16="http://schemas.microsoft.com/office/drawing/2014/main" id="{78B9B451-204C-430A-8987-BBB2832AD231}"/>
                  </a:ext>
                </a:extLst>
              </p:cNvPr>
              <p:cNvCxnSpPr>
                <a:cxnSpLocks/>
                <a:stCxn id="636" idx="6"/>
                <a:endCxn id="646" idx="2"/>
              </p:cNvCxnSpPr>
              <p:nvPr/>
            </p:nvCxnSpPr>
            <p:spPr>
              <a:xfrm>
                <a:off x="5202302" y="3782109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Arrow Connector 712">
                <a:extLst>
                  <a:ext uri="{FF2B5EF4-FFF2-40B4-BE49-F238E27FC236}">
                    <a16:creationId xmlns:a16="http://schemas.microsoft.com/office/drawing/2014/main" id="{7308B3B4-C572-4E86-82B6-74CCE016BCBC}"/>
                  </a:ext>
                </a:extLst>
              </p:cNvPr>
              <p:cNvCxnSpPr>
                <a:cxnSpLocks/>
                <a:stCxn id="636" idx="6"/>
                <a:endCxn id="646" idx="2"/>
              </p:cNvCxnSpPr>
              <p:nvPr/>
            </p:nvCxnSpPr>
            <p:spPr>
              <a:xfrm>
                <a:off x="5202302" y="3782109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Arrow Connector 713">
                <a:extLst>
                  <a:ext uri="{FF2B5EF4-FFF2-40B4-BE49-F238E27FC236}">
                    <a16:creationId xmlns:a16="http://schemas.microsoft.com/office/drawing/2014/main" id="{39545AE3-4D5D-4058-A803-7361CB6D1E0C}"/>
                  </a:ext>
                </a:extLst>
              </p:cNvPr>
              <p:cNvCxnSpPr>
                <a:cxnSpLocks/>
                <a:stCxn id="636" idx="6"/>
                <a:endCxn id="647" idx="2"/>
              </p:cNvCxnSpPr>
              <p:nvPr/>
            </p:nvCxnSpPr>
            <p:spPr>
              <a:xfrm>
                <a:off x="5202302" y="3782109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Straight Arrow Connector 714">
                <a:extLst>
                  <a:ext uri="{FF2B5EF4-FFF2-40B4-BE49-F238E27FC236}">
                    <a16:creationId xmlns:a16="http://schemas.microsoft.com/office/drawing/2014/main" id="{EA8B6AF8-CBBA-4875-B32B-8BFBD252E158}"/>
                  </a:ext>
                </a:extLst>
              </p:cNvPr>
              <p:cNvCxnSpPr>
                <a:cxnSpLocks/>
                <a:stCxn id="637" idx="6"/>
                <a:endCxn id="642" idx="2"/>
              </p:cNvCxnSpPr>
              <p:nvPr/>
            </p:nvCxnSpPr>
            <p:spPr>
              <a:xfrm flipV="1">
                <a:off x="5202302" y="3689299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" name="Straight Arrow Connector 715">
                <a:extLst>
                  <a:ext uri="{FF2B5EF4-FFF2-40B4-BE49-F238E27FC236}">
                    <a16:creationId xmlns:a16="http://schemas.microsoft.com/office/drawing/2014/main" id="{032699FC-257F-48A4-B6C5-92723E008348}"/>
                  </a:ext>
                </a:extLst>
              </p:cNvPr>
              <p:cNvCxnSpPr>
                <a:cxnSpLocks/>
                <a:stCxn id="637" idx="6"/>
                <a:endCxn id="643" idx="2"/>
              </p:cNvCxnSpPr>
              <p:nvPr/>
            </p:nvCxnSpPr>
            <p:spPr>
              <a:xfrm flipV="1">
                <a:off x="5202302" y="3810742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" name="Straight Arrow Connector 716">
                <a:extLst>
                  <a:ext uri="{FF2B5EF4-FFF2-40B4-BE49-F238E27FC236}">
                    <a16:creationId xmlns:a16="http://schemas.microsoft.com/office/drawing/2014/main" id="{E1D2C603-8954-43A0-95D2-E8F9AAA253F1}"/>
                  </a:ext>
                </a:extLst>
              </p:cNvPr>
              <p:cNvCxnSpPr>
                <a:cxnSpLocks/>
                <a:stCxn id="637" idx="6"/>
                <a:endCxn id="644" idx="2"/>
              </p:cNvCxnSpPr>
              <p:nvPr/>
            </p:nvCxnSpPr>
            <p:spPr>
              <a:xfrm>
                <a:off x="5202302" y="3903552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" name="Straight Arrow Connector 717">
                <a:extLst>
                  <a:ext uri="{FF2B5EF4-FFF2-40B4-BE49-F238E27FC236}">
                    <a16:creationId xmlns:a16="http://schemas.microsoft.com/office/drawing/2014/main" id="{DAD0ABEA-7D70-4985-8E6E-1CD028A2E97C}"/>
                  </a:ext>
                </a:extLst>
              </p:cNvPr>
              <p:cNvCxnSpPr>
                <a:cxnSpLocks/>
                <a:stCxn id="637" idx="6"/>
                <a:endCxn id="645" idx="2"/>
              </p:cNvCxnSpPr>
              <p:nvPr/>
            </p:nvCxnSpPr>
            <p:spPr>
              <a:xfrm>
                <a:off x="5202302" y="3903552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" name="Straight Arrow Connector 718">
                <a:extLst>
                  <a:ext uri="{FF2B5EF4-FFF2-40B4-BE49-F238E27FC236}">
                    <a16:creationId xmlns:a16="http://schemas.microsoft.com/office/drawing/2014/main" id="{5B5F412D-2C46-4786-95B9-C2D23C7BD8EF}"/>
                  </a:ext>
                </a:extLst>
              </p:cNvPr>
              <p:cNvCxnSpPr>
                <a:cxnSpLocks/>
                <a:stCxn id="637" idx="6"/>
                <a:endCxn id="646" idx="2"/>
              </p:cNvCxnSpPr>
              <p:nvPr/>
            </p:nvCxnSpPr>
            <p:spPr>
              <a:xfrm>
                <a:off x="5202302" y="3903552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" name="Straight Arrow Connector 719">
                <a:extLst>
                  <a:ext uri="{FF2B5EF4-FFF2-40B4-BE49-F238E27FC236}">
                    <a16:creationId xmlns:a16="http://schemas.microsoft.com/office/drawing/2014/main" id="{C3ADD25C-A655-4557-B79E-2DD5E5C75B8F}"/>
                  </a:ext>
                </a:extLst>
              </p:cNvPr>
              <p:cNvCxnSpPr>
                <a:cxnSpLocks/>
                <a:stCxn id="637" idx="6"/>
                <a:endCxn id="647" idx="2"/>
              </p:cNvCxnSpPr>
              <p:nvPr/>
            </p:nvCxnSpPr>
            <p:spPr>
              <a:xfrm>
                <a:off x="5202302" y="3903552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Straight Arrow Connector 720">
                <a:extLst>
                  <a:ext uri="{FF2B5EF4-FFF2-40B4-BE49-F238E27FC236}">
                    <a16:creationId xmlns:a16="http://schemas.microsoft.com/office/drawing/2014/main" id="{DEEDF314-4A6A-40C3-9B86-9888B50965C1}"/>
                  </a:ext>
                </a:extLst>
              </p:cNvPr>
              <p:cNvCxnSpPr>
                <a:cxnSpLocks/>
                <a:stCxn id="638" idx="6"/>
                <a:endCxn id="642" idx="2"/>
              </p:cNvCxnSpPr>
              <p:nvPr/>
            </p:nvCxnSpPr>
            <p:spPr>
              <a:xfrm flipV="1">
                <a:off x="5202302" y="3689299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Straight Arrow Connector 721">
                <a:extLst>
                  <a:ext uri="{FF2B5EF4-FFF2-40B4-BE49-F238E27FC236}">
                    <a16:creationId xmlns:a16="http://schemas.microsoft.com/office/drawing/2014/main" id="{C1ECFB8C-EE4F-4983-82D9-9E6850F1D5B8}"/>
                  </a:ext>
                </a:extLst>
              </p:cNvPr>
              <p:cNvCxnSpPr>
                <a:cxnSpLocks/>
                <a:stCxn id="638" idx="6"/>
                <a:endCxn id="643" idx="2"/>
              </p:cNvCxnSpPr>
              <p:nvPr/>
            </p:nvCxnSpPr>
            <p:spPr>
              <a:xfrm flipV="1">
                <a:off x="5202302" y="3810742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Straight Arrow Connector 722">
                <a:extLst>
                  <a:ext uri="{FF2B5EF4-FFF2-40B4-BE49-F238E27FC236}">
                    <a16:creationId xmlns:a16="http://schemas.microsoft.com/office/drawing/2014/main" id="{E570E472-16D3-4BA1-8D7C-051E6AEFC458}"/>
                  </a:ext>
                </a:extLst>
              </p:cNvPr>
              <p:cNvCxnSpPr>
                <a:cxnSpLocks/>
                <a:stCxn id="638" idx="6"/>
                <a:endCxn id="644" idx="2"/>
              </p:cNvCxnSpPr>
              <p:nvPr/>
            </p:nvCxnSpPr>
            <p:spPr>
              <a:xfrm flipV="1">
                <a:off x="5202302" y="3932185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" name="Straight Arrow Connector 723">
                <a:extLst>
                  <a:ext uri="{FF2B5EF4-FFF2-40B4-BE49-F238E27FC236}">
                    <a16:creationId xmlns:a16="http://schemas.microsoft.com/office/drawing/2014/main" id="{C98443AF-AE37-4F50-BE26-9091E5401BA4}"/>
                  </a:ext>
                </a:extLst>
              </p:cNvPr>
              <p:cNvCxnSpPr>
                <a:cxnSpLocks/>
                <a:stCxn id="638" idx="6"/>
                <a:endCxn id="645" idx="2"/>
              </p:cNvCxnSpPr>
              <p:nvPr/>
            </p:nvCxnSpPr>
            <p:spPr>
              <a:xfrm>
                <a:off x="5202302" y="4024995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" name="Straight Arrow Connector 724">
                <a:extLst>
                  <a:ext uri="{FF2B5EF4-FFF2-40B4-BE49-F238E27FC236}">
                    <a16:creationId xmlns:a16="http://schemas.microsoft.com/office/drawing/2014/main" id="{43DA2D72-0E86-4EB3-805E-ED34CE57D93E}"/>
                  </a:ext>
                </a:extLst>
              </p:cNvPr>
              <p:cNvCxnSpPr>
                <a:cxnSpLocks/>
                <a:stCxn id="638" idx="6"/>
                <a:endCxn id="646" idx="2"/>
              </p:cNvCxnSpPr>
              <p:nvPr/>
            </p:nvCxnSpPr>
            <p:spPr>
              <a:xfrm>
                <a:off x="5202302" y="4024995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" name="Straight Arrow Connector 725">
                <a:extLst>
                  <a:ext uri="{FF2B5EF4-FFF2-40B4-BE49-F238E27FC236}">
                    <a16:creationId xmlns:a16="http://schemas.microsoft.com/office/drawing/2014/main" id="{1F86DDBF-2C9F-40BE-936E-28BC2D07D349}"/>
                  </a:ext>
                </a:extLst>
              </p:cNvPr>
              <p:cNvCxnSpPr>
                <a:cxnSpLocks/>
                <a:stCxn id="638" idx="6"/>
                <a:endCxn id="647" idx="2"/>
              </p:cNvCxnSpPr>
              <p:nvPr/>
            </p:nvCxnSpPr>
            <p:spPr>
              <a:xfrm>
                <a:off x="5202302" y="4024995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Straight Arrow Connector 726">
                <a:extLst>
                  <a:ext uri="{FF2B5EF4-FFF2-40B4-BE49-F238E27FC236}">
                    <a16:creationId xmlns:a16="http://schemas.microsoft.com/office/drawing/2014/main" id="{425D9464-B3EE-4D31-B43F-4C6ED9D395D5}"/>
                  </a:ext>
                </a:extLst>
              </p:cNvPr>
              <p:cNvCxnSpPr>
                <a:cxnSpLocks/>
                <a:stCxn id="639" idx="6"/>
                <a:endCxn id="642" idx="2"/>
              </p:cNvCxnSpPr>
              <p:nvPr/>
            </p:nvCxnSpPr>
            <p:spPr>
              <a:xfrm flipV="1">
                <a:off x="5202302" y="3689299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" name="Straight Arrow Connector 727">
                <a:extLst>
                  <a:ext uri="{FF2B5EF4-FFF2-40B4-BE49-F238E27FC236}">
                    <a16:creationId xmlns:a16="http://schemas.microsoft.com/office/drawing/2014/main" id="{49FC4991-7857-4985-978A-963C3F64A168}"/>
                  </a:ext>
                </a:extLst>
              </p:cNvPr>
              <p:cNvCxnSpPr>
                <a:cxnSpLocks/>
                <a:stCxn id="639" idx="6"/>
                <a:endCxn id="643" idx="2"/>
              </p:cNvCxnSpPr>
              <p:nvPr/>
            </p:nvCxnSpPr>
            <p:spPr>
              <a:xfrm flipV="1">
                <a:off x="5202302" y="3810742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" name="Straight Arrow Connector 728">
                <a:extLst>
                  <a:ext uri="{FF2B5EF4-FFF2-40B4-BE49-F238E27FC236}">
                    <a16:creationId xmlns:a16="http://schemas.microsoft.com/office/drawing/2014/main" id="{F0C88EF9-1838-4AB2-B038-8D561EDE97EE}"/>
                  </a:ext>
                </a:extLst>
              </p:cNvPr>
              <p:cNvCxnSpPr>
                <a:cxnSpLocks/>
                <a:stCxn id="639" idx="6"/>
                <a:endCxn id="644" idx="2"/>
              </p:cNvCxnSpPr>
              <p:nvPr/>
            </p:nvCxnSpPr>
            <p:spPr>
              <a:xfrm flipV="1">
                <a:off x="5202302" y="3932185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" name="Straight Arrow Connector 729">
                <a:extLst>
                  <a:ext uri="{FF2B5EF4-FFF2-40B4-BE49-F238E27FC236}">
                    <a16:creationId xmlns:a16="http://schemas.microsoft.com/office/drawing/2014/main" id="{3824FB2F-EC34-4AA7-BD4F-305CE30CCD2A}"/>
                  </a:ext>
                </a:extLst>
              </p:cNvPr>
              <p:cNvCxnSpPr>
                <a:cxnSpLocks/>
                <a:stCxn id="639" idx="6"/>
                <a:endCxn id="645" idx="2"/>
              </p:cNvCxnSpPr>
              <p:nvPr/>
            </p:nvCxnSpPr>
            <p:spPr>
              <a:xfrm flipV="1">
                <a:off x="5202302" y="4053628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1" name="Straight Arrow Connector 730">
                <a:extLst>
                  <a:ext uri="{FF2B5EF4-FFF2-40B4-BE49-F238E27FC236}">
                    <a16:creationId xmlns:a16="http://schemas.microsoft.com/office/drawing/2014/main" id="{34AA528D-F605-4349-98D9-413D62AA6877}"/>
                  </a:ext>
                </a:extLst>
              </p:cNvPr>
              <p:cNvCxnSpPr>
                <a:cxnSpLocks/>
                <a:stCxn id="639" idx="6"/>
                <a:endCxn id="646" idx="2"/>
              </p:cNvCxnSpPr>
              <p:nvPr/>
            </p:nvCxnSpPr>
            <p:spPr>
              <a:xfrm>
                <a:off x="5202302" y="4146438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2" name="Straight Arrow Connector 731">
                <a:extLst>
                  <a:ext uri="{FF2B5EF4-FFF2-40B4-BE49-F238E27FC236}">
                    <a16:creationId xmlns:a16="http://schemas.microsoft.com/office/drawing/2014/main" id="{66013F7D-AFE3-4ADF-BD2E-E8995D8DCC12}"/>
                  </a:ext>
                </a:extLst>
              </p:cNvPr>
              <p:cNvCxnSpPr>
                <a:cxnSpLocks/>
                <a:stCxn id="639" idx="6"/>
                <a:endCxn id="647" idx="2"/>
              </p:cNvCxnSpPr>
              <p:nvPr/>
            </p:nvCxnSpPr>
            <p:spPr>
              <a:xfrm>
                <a:off x="5202302" y="4146438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" name="Straight Arrow Connector 732">
                <a:extLst>
                  <a:ext uri="{FF2B5EF4-FFF2-40B4-BE49-F238E27FC236}">
                    <a16:creationId xmlns:a16="http://schemas.microsoft.com/office/drawing/2014/main" id="{647DF4F4-8EC7-4202-8BEB-084138FA93E7}"/>
                  </a:ext>
                </a:extLst>
              </p:cNvPr>
              <p:cNvCxnSpPr>
                <a:cxnSpLocks/>
                <a:stCxn id="640" idx="6"/>
                <a:endCxn id="642" idx="2"/>
              </p:cNvCxnSpPr>
              <p:nvPr/>
            </p:nvCxnSpPr>
            <p:spPr>
              <a:xfrm flipV="1">
                <a:off x="5202302" y="3689299"/>
                <a:ext cx="326727" cy="5785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" name="Straight Arrow Connector 733">
                <a:extLst>
                  <a:ext uri="{FF2B5EF4-FFF2-40B4-BE49-F238E27FC236}">
                    <a16:creationId xmlns:a16="http://schemas.microsoft.com/office/drawing/2014/main" id="{AA1ED61F-405D-450F-B958-CC8F6792DA8E}"/>
                  </a:ext>
                </a:extLst>
              </p:cNvPr>
              <p:cNvCxnSpPr>
                <a:cxnSpLocks/>
                <a:stCxn id="640" idx="6"/>
                <a:endCxn id="643" idx="2"/>
              </p:cNvCxnSpPr>
              <p:nvPr/>
            </p:nvCxnSpPr>
            <p:spPr>
              <a:xfrm flipV="1">
                <a:off x="5202302" y="3810742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" name="Straight Arrow Connector 734">
                <a:extLst>
                  <a:ext uri="{FF2B5EF4-FFF2-40B4-BE49-F238E27FC236}">
                    <a16:creationId xmlns:a16="http://schemas.microsoft.com/office/drawing/2014/main" id="{5E941D27-ED3F-4230-81F8-868877A4B355}"/>
                  </a:ext>
                </a:extLst>
              </p:cNvPr>
              <p:cNvCxnSpPr>
                <a:cxnSpLocks/>
                <a:stCxn id="640" idx="6"/>
                <a:endCxn id="644" idx="2"/>
              </p:cNvCxnSpPr>
              <p:nvPr/>
            </p:nvCxnSpPr>
            <p:spPr>
              <a:xfrm flipV="1">
                <a:off x="5202302" y="3932185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Straight Arrow Connector 735">
                <a:extLst>
                  <a:ext uri="{FF2B5EF4-FFF2-40B4-BE49-F238E27FC236}">
                    <a16:creationId xmlns:a16="http://schemas.microsoft.com/office/drawing/2014/main" id="{15C711A2-BD37-4BAA-AE5B-DF580E4276C1}"/>
                  </a:ext>
                </a:extLst>
              </p:cNvPr>
              <p:cNvCxnSpPr>
                <a:cxnSpLocks/>
                <a:stCxn id="640" idx="6"/>
                <a:endCxn id="645" idx="2"/>
              </p:cNvCxnSpPr>
              <p:nvPr/>
            </p:nvCxnSpPr>
            <p:spPr>
              <a:xfrm flipV="1">
                <a:off x="5202302" y="4053628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" name="Straight Arrow Connector 736">
                <a:extLst>
                  <a:ext uri="{FF2B5EF4-FFF2-40B4-BE49-F238E27FC236}">
                    <a16:creationId xmlns:a16="http://schemas.microsoft.com/office/drawing/2014/main" id="{EC8098F3-A615-4F1D-AB28-F3A37B000EAC}"/>
                  </a:ext>
                </a:extLst>
              </p:cNvPr>
              <p:cNvCxnSpPr>
                <a:cxnSpLocks/>
                <a:stCxn id="640" idx="6"/>
                <a:endCxn id="646" idx="2"/>
              </p:cNvCxnSpPr>
              <p:nvPr/>
            </p:nvCxnSpPr>
            <p:spPr>
              <a:xfrm flipV="1">
                <a:off x="5202302" y="4175071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" name="Straight Arrow Connector 737">
                <a:extLst>
                  <a:ext uri="{FF2B5EF4-FFF2-40B4-BE49-F238E27FC236}">
                    <a16:creationId xmlns:a16="http://schemas.microsoft.com/office/drawing/2014/main" id="{E89C8789-7DC3-4CF9-91D6-CCF8DD591E39}"/>
                  </a:ext>
                </a:extLst>
              </p:cNvPr>
              <p:cNvCxnSpPr>
                <a:cxnSpLocks/>
                <a:stCxn id="640" idx="6"/>
                <a:endCxn id="647" idx="2"/>
              </p:cNvCxnSpPr>
              <p:nvPr/>
            </p:nvCxnSpPr>
            <p:spPr>
              <a:xfrm>
                <a:off x="5202302" y="4267881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9" name="Straight Arrow Connector 738">
                <a:extLst>
                  <a:ext uri="{FF2B5EF4-FFF2-40B4-BE49-F238E27FC236}">
                    <a16:creationId xmlns:a16="http://schemas.microsoft.com/office/drawing/2014/main" id="{B6615FF3-55D0-4481-9D14-4786D5C28D76}"/>
                  </a:ext>
                </a:extLst>
              </p:cNvPr>
              <p:cNvCxnSpPr>
                <a:cxnSpLocks/>
                <a:stCxn id="641" idx="6"/>
                <a:endCxn id="642" idx="2"/>
              </p:cNvCxnSpPr>
              <p:nvPr/>
            </p:nvCxnSpPr>
            <p:spPr>
              <a:xfrm flipV="1">
                <a:off x="5202302" y="3689299"/>
                <a:ext cx="326727" cy="70002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0" name="Straight Arrow Connector 739">
                <a:extLst>
                  <a:ext uri="{FF2B5EF4-FFF2-40B4-BE49-F238E27FC236}">
                    <a16:creationId xmlns:a16="http://schemas.microsoft.com/office/drawing/2014/main" id="{BE99A8D2-1676-4B2D-B169-614964D5E5C8}"/>
                  </a:ext>
                </a:extLst>
              </p:cNvPr>
              <p:cNvCxnSpPr>
                <a:cxnSpLocks/>
                <a:stCxn id="641" idx="6"/>
                <a:endCxn id="643" idx="2"/>
              </p:cNvCxnSpPr>
              <p:nvPr/>
            </p:nvCxnSpPr>
            <p:spPr>
              <a:xfrm flipV="1">
                <a:off x="5202302" y="3810742"/>
                <a:ext cx="326727" cy="5785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1" name="Straight Arrow Connector 740">
                <a:extLst>
                  <a:ext uri="{FF2B5EF4-FFF2-40B4-BE49-F238E27FC236}">
                    <a16:creationId xmlns:a16="http://schemas.microsoft.com/office/drawing/2014/main" id="{301CAA37-8150-4369-88E6-003D3CCCC26C}"/>
                  </a:ext>
                </a:extLst>
              </p:cNvPr>
              <p:cNvCxnSpPr>
                <a:cxnSpLocks/>
                <a:stCxn id="641" idx="6"/>
                <a:endCxn id="644" idx="2"/>
              </p:cNvCxnSpPr>
              <p:nvPr/>
            </p:nvCxnSpPr>
            <p:spPr>
              <a:xfrm flipV="1">
                <a:off x="5202302" y="3932185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2" name="Straight Arrow Connector 741">
                <a:extLst>
                  <a:ext uri="{FF2B5EF4-FFF2-40B4-BE49-F238E27FC236}">
                    <a16:creationId xmlns:a16="http://schemas.microsoft.com/office/drawing/2014/main" id="{521376D9-6C68-4749-87D5-82C6FDDDBDDC}"/>
                  </a:ext>
                </a:extLst>
              </p:cNvPr>
              <p:cNvCxnSpPr>
                <a:cxnSpLocks/>
                <a:stCxn id="641" idx="6"/>
                <a:endCxn id="645" idx="2"/>
              </p:cNvCxnSpPr>
              <p:nvPr/>
            </p:nvCxnSpPr>
            <p:spPr>
              <a:xfrm flipV="1">
                <a:off x="5202302" y="4053628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3" name="Straight Arrow Connector 742">
                <a:extLst>
                  <a:ext uri="{FF2B5EF4-FFF2-40B4-BE49-F238E27FC236}">
                    <a16:creationId xmlns:a16="http://schemas.microsoft.com/office/drawing/2014/main" id="{B7B78C01-EA50-4E2A-8AFA-BD179DFB9C5D}"/>
                  </a:ext>
                </a:extLst>
              </p:cNvPr>
              <p:cNvCxnSpPr>
                <a:cxnSpLocks/>
                <a:stCxn id="641" idx="6"/>
                <a:endCxn id="646" idx="2"/>
              </p:cNvCxnSpPr>
              <p:nvPr/>
            </p:nvCxnSpPr>
            <p:spPr>
              <a:xfrm flipV="1">
                <a:off x="5202302" y="4175071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4" name="Straight Arrow Connector 743">
                <a:extLst>
                  <a:ext uri="{FF2B5EF4-FFF2-40B4-BE49-F238E27FC236}">
                    <a16:creationId xmlns:a16="http://schemas.microsoft.com/office/drawing/2014/main" id="{723FAEED-12B4-40C7-843B-3BE63441861C}"/>
                  </a:ext>
                </a:extLst>
              </p:cNvPr>
              <p:cNvCxnSpPr>
                <a:cxnSpLocks/>
                <a:stCxn id="641" idx="6"/>
                <a:endCxn id="647" idx="2"/>
              </p:cNvCxnSpPr>
              <p:nvPr/>
            </p:nvCxnSpPr>
            <p:spPr>
              <a:xfrm flipV="1">
                <a:off x="5202302" y="4296514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5" name="Group 744">
              <a:extLst>
                <a:ext uri="{FF2B5EF4-FFF2-40B4-BE49-F238E27FC236}">
                  <a16:creationId xmlns:a16="http://schemas.microsoft.com/office/drawing/2014/main" id="{D77C0416-6C79-45E2-B73A-D9F34E7B09FB}"/>
                </a:ext>
              </a:extLst>
            </p:cNvPr>
            <p:cNvGrpSpPr/>
            <p:nvPr/>
          </p:nvGrpSpPr>
          <p:grpSpPr>
            <a:xfrm>
              <a:off x="4708238" y="2268570"/>
              <a:ext cx="749669" cy="895821"/>
              <a:chOff x="4825080" y="3516363"/>
              <a:chExt cx="749669" cy="895821"/>
            </a:xfrm>
          </p:grpSpPr>
          <p:sp>
            <p:nvSpPr>
              <p:cNvPr id="746" name="Oval 745">
                <a:extLst>
                  <a:ext uri="{FF2B5EF4-FFF2-40B4-BE49-F238E27FC236}">
                    <a16:creationId xmlns:a16="http://schemas.microsoft.com/office/drawing/2014/main" id="{FA2DB5DE-ACB9-4D1E-8C57-DA78DE45AEF8}"/>
                  </a:ext>
                </a:extLst>
              </p:cNvPr>
              <p:cNvSpPr/>
              <p:nvPr/>
            </p:nvSpPr>
            <p:spPr>
              <a:xfrm>
                <a:off x="4825080" y="3660666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Oval 746">
                <a:extLst>
                  <a:ext uri="{FF2B5EF4-FFF2-40B4-BE49-F238E27FC236}">
                    <a16:creationId xmlns:a16="http://schemas.microsoft.com/office/drawing/2014/main" id="{B0CCA222-0924-4A13-BFE6-FBD8D26645B7}"/>
                  </a:ext>
                </a:extLst>
              </p:cNvPr>
              <p:cNvSpPr/>
              <p:nvPr/>
            </p:nvSpPr>
            <p:spPr>
              <a:xfrm>
                <a:off x="4825080" y="378210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Oval 747">
                <a:extLst>
                  <a:ext uri="{FF2B5EF4-FFF2-40B4-BE49-F238E27FC236}">
                    <a16:creationId xmlns:a16="http://schemas.microsoft.com/office/drawing/2014/main" id="{6EFC695F-B932-44F2-B383-818132F94D39}"/>
                  </a:ext>
                </a:extLst>
              </p:cNvPr>
              <p:cNvSpPr/>
              <p:nvPr/>
            </p:nvSpPr>
            <p:spPr>
              <a:xfrm>
                <a:off x="4825080" y="390355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Oval 748">
                <a:extLst>
                  <a:ext uri="{FF2B5EF4-FFF2-40B4-BE49-F238E27FC236}">
                    <a16:creationId xmlns:a16="http://schemas.microsoft.com/office/drawing/2014/main" id="{73BD1099-6629-4388-90A7-4839FB084DAC}"/>
                  </a:ext>
                </a:extLst>
              </p:cNvPr>
              <p:cNvSpPr/>
              <p:nvPr/>
            </p:nvSpPr>
            <p:spPr>
              <a:xfrm>
                <a:off x="4825080" y="402499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Oval 749">
                <a:extLst>
                  <a:ext uri="{FF2B5EF4-FFF2-40B4-BE49-F238E27FC236}">
                    <a16:creationId xmlns:a16="http://schemas.microsoft.com/office/drawing/2014/main" id="{F1EAA15E-B91A-46D9-9F31-96AC88ACF6F9}"/>
                  </a:ext>
                </a:extLst>
              </p:cNvPr>
              <p:cNvSpPr/>
              <p:nvPr/>
            </p:nvSpPr>
            <p:spPr>
              <a:xfrm>
                <a:off x="4825080" y="414643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Oval 750">
                <a:extLst>
                  <a:ext uri="{FF2B5EF4-FFF2-40B4-BE49-F238E27FC236}">
                    <a16:creationId xmlns:a16="http://schemas.microsoft.com/office/drawing/2014/main" id="{76B677A2-1F6E-436F-982D-FC08C34D381B}"/>
                  </a:ext>
                </a:extLst>
              </p:cNvPr>
              <p:cNvSpPr/>
              <p:nvPr/>
            </p:nvSpPr>
            <p:spPr>
              <a:xfrm>
                <a:off x="4825080" y="426788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Oval 751">
                <a:extLst>
                  <a:ext uri="{FF2B5EF4-FFF2-40B4-BE49-F238E27FC236}">
                    <a16:creationId xmlns:a16="http://schemas.microsoft.com/office/drawing/2014/main" id="{591C93AB-21B3-4249-8D3D-EBFDB6992773}"/>
                  </a:ext>
                </a:extLst>
              </p:cNvPr>
              <p:cNvSpPr/>
              <p:nvPr/>
            </p:nvSpPr>
            <p:spPr>
              <a:xfrm>
                <a:off x="5156582" y="3516363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Oval 752">
                <a:extLst>
                  <a:ext uri="{FF2B5EF4-FFF2-40B4-BE49-F238E27FC236}">
                    <a16:creationId xmlns:a16="http://schemas.microsoft.com/office/drawing/2014/main" id="{B7206A43-B98E-4DC5-877E-B66821F19EAD}"/>
                  </a:ext>
                </a:extLst>
              </p:cNvPr>
              <p:cNvSpPr/>
              <p:nvPr/>
            </p:nvSpPr>
            <p:spPr>
              <a:xfrm>
                <a:off x="5156582" y="3637806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4" name="Oval 753">
                <a:extLst>
                  <a:ext uri="{FF2B5EF4-FFF2-40B4-BE49-F238E27FC236}">
                    <a16:creationId xmlns:a16="http://schemas.microsoft.com/office/drawing/2014/main" id="{065A5E8B-76C0-4BE0-8EA2-52B5CA089DDA}"/>
                  </a:ext>
                </a:extLst>
              </p:cNvPr>
              <p:cNvSpPr/>
              <p:nvPr/>
            </p:nvSpPr>
            <p:spPr>
              <a:xfrm>
                <a:off x="5156582" y="375924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Oval 754">
                <a:extLst>
                  <a:ext uri="{FF2B5EF4-FFF2-40B4-BE49-F238E27FC236}">
                    <a16:creationId xmlns:a16="http://schemas.microsoft.com/office/drawing/2014/main" id="{59D62959-DBB5-44C9-8BD6-AF418517C8C9}"/>
                  </a:ext>
                </a:extLst>
              </p:cNvPr>
              <p:cNvSpPr/>
              <p:nvPr/>
            </p:nvSpPr>
            <p:spPr>
              <a:xfrm>
                <a:off x="5156582" y="388069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Oval 755">
                <a:extLst>
                  <a:ext uri="{FF2B5EF4-FFF2-40B4-BE49-F238E27FC236}">
                    <a16:creationId xmlns:a16="http://schemas.microsoft.com/office/drawing/2014/main" id="{DC57C076-C454-48CD-9370-0187F3A4ADD5}"/>
                  </a:ext>
                </a:extLst>
              </p:cNvPr>
              <p:cNvSpPr/>
              <p:nvPr/>
            </p:nvSpPr>
            <p:spPr>
              <a:xfrm>
                <a:off x="5156582" y="400213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Oval 756">
                <a:extLst>
                  <a:ext uri="{FF2B5EF4-FFF2-40B4-BE49-F238E27FC236}">
                    <a16:creationId xmlns:a16="http://schemas.microsoft.com/office/drawing/2014/main" id="{043560D0-981E-4C85-8B95-AAC2123B2080}"/>
                  </a:ext>
                </a:extLst>
              </p:cNvPr>
              <p:cNvSpPr/>
              <p:nvPr/>
            </p:nvSpPr>
            <p:spPr>
              <a:xfrm>
                <a:off x="5156582" y="412357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Oval 757">
                <a:extLst>
                  <a:ext uri="{FF2B5EF4-FFF2-40B4-BE49-F238E27FC236}">
                    <a16:creationId xmlns:a16="http://schemas.microsoft.com/office/drawing/2014/main" id="{5A7AB09C-EB7F-436E-828B-964817EE3505}"/>
                  </a:ext>
                </a:extLst>
              </p:cNvPr>
              <p:cNvSpPr/>
              <p:nvPr/>
            </p:nvSpPr>
            <p:spPr>
              <a:xfrm>
                <a:off x="5156582" y="424502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Oval 758">
                <a:extLst>
                  <a:ext uri="{FF2B5EF4-FFF2-40B4-BE49-F238E27FC236}">
                    <a16:creationId xmlns:a16="http://schemas.microsoft.com/office/drawing/2014/main" id="{196AB872-C7C6-499F-A7D1-B8B1C885870B}"/>
                  </a:ext>
                </a:extLst>
              </p:cNvPr>
              <p:cNvSpPr/>
              <p:nvPr/>
            </p:nvSpPr>
            <p:spPr>
              <a:xfrm>
                <a:off x="5156582" y="4366464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Oval 759">
                <a:extLst>
                  <a:ext uri="{FF2B5EF4-FFF2-40B4-BE49-F238E27FC236}">
                    <a16:creationId xmlns:a16="http://schemas.microsoft.com/office/drawing/2014/main" id="{FEEE6629-2642-4E44-BF2B-00E034FD7E59}"/>
                  </a:ext>
                </a:extLst>
              </p:cNvPr>
              <p:cNvSpPr/>
              <p:nvPr/>
            </p:nvSpPr>
            <p:spPr>
              <a:xfrm>
                <a:off x="5529029" y="366643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Oval 760">
                <a:extLst>
                  <a:ext uri="{FF2B5EF4-FFF2-40B4-BE49-F238E27FC236}">
                    <a16:creationId xmlns:a16="http://schemas.microsoft.com/office/drawing/2014/main" id="{84450559-E2B9-4698-8A1A-F8D103022660}"/>
                  </a:ext>
                </a:extLst>
              </p:cNvPr>
              <p:cNvSpPr/>
              <p:nvPr/>
            </p:nvSpPr>
            <p:spPr>
              <a:xfrm>
                <a:off x="5529029" y="378788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Oval 761">
                <a:extLst>
                  <a:ext uri="{FF2B5EF4-FFF2-40B4-BE49-F238E27FC236}">
                    <a16:creationId xmlns:a16="http://schemas.microsoft.com/office/drawing/2014/main" id="{D94AB180-E16A-4E5C-B97C-524FB3F8213C}"/>
                  </a:ext>
                </a:extLst>
              </p:cNvPr>
              <p:cNvSpPr/>
              <p:nvPr/>
            </p:nvSpPr>
            <p:spPr>
              <a:xfrm>
                <a:off x="5529029" y="390932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Oval 762">
                <a:extLst>
                  <a:ext uri="{FF2B5EF4-FFF2-40B4-BE49-F238E27FC236}">
                    <a16:creationId xmlns:a16="http://schemas.microsoft.com/office/drawing/2014/main" id="{807D146B-4E85-4686-BD5D-647C7C9BEAA9}"/>
                  </a:ext>
                </a:extLst>
              </p:cNvPr>
              <p:cNvSpPr/>
              <p:nvPr/>
            </p:nvSpPr>
            <p:spPr>
              <a:xfrm>
                <a:off x="5529029" y="403076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Oval 763">
                <a:extLst>
                  <a:ext uri="{FF2B5EF4-FFF2-40B4-BE49-F238E27FC236}">
                    <a16:creationId xmlns:a16="http://schemas.microsoft.com/office/drawing/2014/main" id="{BECB5498-34DD-4EC0-805E-90DEFACC504E}"/>
                  </a:ext>
                </a:extLst>
              </p:cNvPr>
              <p:cNvSpPr/>
              <p:nvPr/>
            </p:nvSpPr>
            <p:spPr>
              <a:xfrm>
                <a:off x="5529029" y="415221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Oval 764">
                <a:extLst>
                  <a:ext uri="{FF2B5EF4-FFF2-40B4-BE49-F238E27FC236}">
                    <a16:creationId xmlns:a16="http://schemas.microsoft.com/office/drawing/2014/main" id="{28CC9452-AFE1-406F-B417-6F925E04C335}"/>
                  </a:ext>
                </a:extLst>
              </p:cNvPr>
              <p:cNvSpPr/>
              <p:nvPr/>
            </p:nvSpPr>
            <p:spPr>
              <a:xfrm>
                <a:off x="5529029" y="4273654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6" name="Straight Arrow Connector 765">
                <a:extLst>
                  <a:ext uri="{FF2B5EF4-FFF2-40B4-BE49-F238E27FC236}">
                    <a16:creationId xmlns:a16="http://schemas.microsoft.com/office/drawing/2014/main" id="{AE015BBB-DBA1-4075-B465-CAE26047049A}"/>
                  </a:ext>
                </a:extLst>
              </p:cNvPr>
              <p:cNvCxnSpPr>
                <a:cxnSpLocks/>
                <a:stCxn id="746" idx="6"/>
                <a:endCxn id="752" idx="2"/>
              </p:cNvCxnSpPr>
              <p:nvPr/>
            </p:nvCxnSpPr>
            <p:spPr>
              <a:xfrm flipV="1">
                <a:off x="4870800" y="3539223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Arrow Connector 766">
                <a:extLst>
                  <a:ext uri="{FF2B5EF4-FFF2-40B4-BE49-F238E27FC236}">
                    <a16:creationId xmlns:a16="http://schemas.microsoft.com/office/drawing/2014/main" id="{D5EEADEA-0363-4FA1-AF65-32EB69872A8B}"/>
                  </a:ext>
                </a:extLst>
              </p:cNvPr>
              <p:cNvCxnSpPr>
                <a:cxnSpLocks/>
                <a:stCxn id="746" idx="6"/>
                <a:endCxn id="753" idx="2"/>
              </p:cNvCxnSpPr>
              <p:nvPr/>
            </p:nvCxnSpPr>
            <p:spPr>
              <a:xfrm flipV="1">
                <a:off x="4870800" y="3660666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Arrow Connector 767">
                <a:extLst>
                  <a:ext uri="{FF2B5EF4-FFF2-40B4-BE49-F238E27FC236}">
                    <a16:creationId xmlns:a16="http://schemas.microsoft.com/office/drawing/2014/main" id="{2EF5ECB5-F493-4E88-B11C-0AA0CDFF17FC}"/>
                  </a:ext>
                </a:extLst>
              </p:cNvPr>
              <p:cNvCxnSpPr>
                <a:cxnSpLocks/>
                <a:stCxn id="747" idx="6"/>
                <a:endCxn id="754" idx="2"/>
              </p:cNvCxnSpPr>
              <p:nvPr/>
            </p:nvCxnSpPr>
            <p:spPr>
              <a:xfrm flipV="1">
                <a:off x="4870800" y="3782109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Arrow Connector 768">
                <a:extLst>
                  <a:ext uri="{FF2B5EF4-FFF2-40B4-BE49-F238E27FC236}">
                    <a16:creationId xmlns:a16="http://schemas.microsoft.com/office/drawing/2014/main" id="{4EAE48C1-54CD-48A8-B882-ACCF034737B5}"/>
                  </a:ext>
                </a:extLst>
              </p:cNvPr>
              <p:cNvCxnSpPr>
                <a:cxnSpLocks/>
                <a:stCxn id="746" idx="6"/>
                <a:endCxn id="754" idx="2"/>
              </p:cNvCxnSpPr>
              <p:nvPr/>
            </p:nvCxnSpPr>
            <p:spPr>
              <a:xfrm>
                <a:off x="4870800" y="3683526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Arrow Connector 769">
                <a:extLst>
                  <a:ext uri="{FF2B5EF4-FFF2-40B4-BE49-F238E27FC236}">
                    <a16:creationId xmlns:a16="http://schemas.microsoft.com/office/drawing/2014/main" id="{549DC31B-84DA-4DEE-9276-6D4B4220FF1F}"/>
                  </a:ext>
                </a:extLst>
              </p:cNvPr>
              <p:cNvCxnSpPr>
                <a:cxnSpLocks/>
                <a:stCxn id="747" idx="6"/>
                <a:endCxn id="752" idx="2"/>
              </p:cNvCxnSpPr>
              <p:nvPr/>
            </p:nvCxnSpPr>
            <p:spPr>
              <a:xfrm flipV="1">
                <a:off x="4870800" y="3539223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Arrow Connector 770">
                <a:extLst>
                  <a:ext uri="{FF2B5EF4-FFF2-40B4-BE49-F238E27FC236}">
                    <a16:creationId xmlns:a16="http://schemas.microsoft.com/office/drawing/2014/main" id="{8D0A5642-CCB4-424D-AF99-756652A4E180}"/>
                  </a:ext>
                </a:extLst>
              </p:cNvPr>
              <p:cNvCxnSpPr>
                <a:cxnSpLocks/>
                <a:stCxn id="747" idx="6"/>
                <a:endCxn id="753" idx="2"/>
              </p:cNvCxnSpPr>
              <p:nvPr/>
            </p:nvCxnSpPr>
            <p:spPr>
              <a:xfrm flipV="1">
                <a:off x="4870800" y="3660666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Arrow Connector 771">
                <a:extLst>
                  <a:ext uri="{FF2B5EF4-FFF2-40B4-BE49-F238E27FC236}">
                    <a16:creationId xmlns:a16="http://schemas.microsoft.com/office/drawing/2014/main" id="{995AA6AE-B148-410D-BAFC-7C1DF8BB981E}"/>
                  </a:ext>
                </a:extLst>
              </p:cNvPr>
              <p:cNvCxnSpPr>
                <a:cxnSpLocks/>
                <a:stCxn id="746" idx="6"/>
                <a:endCxn id="755" idx="2"/>
              </p:cNvCxnSpPr>
              <p:nvPr/>
            </p:nvCxnSpPr>
            <p:spPr>
              <a:xfrm>
                <a:off x="4870800" y="3683526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Arrow Connector 772">
                <a:extLst>
                  <a:ext uri="{FF2B5EF4-FFF2-40B4-BE49-F238E27FC236}">
                    <a16:creationId xmlns:a16="http://schemas.microsoft.com/office/drawing/2014/main" id="{0C73E194-A79F-4A6F-B995-B284601B04CB}"/>
                  </a:ext>
                </a:extLst>
              </p:cNvPr>
              <p:cNvCxnSpPr>
                <a:cxnSpLocks/>
                <a:stCxn id="746" idx="6"/>
                <a:endCxn id="756" idx="2"/>
              </p:cNvCxnSpPr>
              <p:nvPr/>
            </p:nvCxnSpPr>
            <p:spPr>
              <a:xfrm>
                <a:off x="4870800" y="3683526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Arrow Connector 773">
                <a:extLst>
                  <a:ext uri="{FF2B5EF4-FFF2-40B4-BE49-F238E27FC236}">
                    <a16:creationId xmlns:a16="http://schemas.microsoft.com/office/drawing/2014/main" id="{298D133F-ADC0-4A97-81A4-53E30CC4A6B7}"/>
                  </a:ext>
                </a:extLst>
              </p:cNvPr>
              <p:cNvCxnSpPr>
                <a:cxnSpLocks/>
                <a:stCxn id="746" idx="6"/>
                <a:endCxn id="757" idx="2"/>
              </p:cNvCxnSpPr>
              <p:nvPr/>
            </p:nvCxnSpPr>
            <p:spPr>
              <a:xfrm>
                <a:off x="4870800" y="3683526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Arrow Connector 774">
                <a:extLst>
                  <a:ext uri="{FF2B5EF4-FFF2-40B4-BE49-F238E27FC236}">
                    <a16:creationId xmlns:a16="http://schemas.microsoft.com/office/drawing/2014/main" id="{D1E0715F-53DD-459F-85A6-AF99C92CDCAC}"/>
                  </a:ext>
                </a:extLst>
              </p:cNvPr>
              <p:cNvCxnSpPr>
                <a:cxnSpLocks/>
                <a:stCxn id="746" idx="6"/>
                <a:endCxn id="758" idx="2"/>
              </p:cNvCxnSpPr>
              <p:nvPr/>
            </p:nvCxnSpPr>
            <p:spPr>
              <a:xfrm>
                <a:off x="4870800" y="3683526"/>
                <a:ext cx="285782" cy="58435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Arrow Connector 775">
                <a:extLst>
                  <a:ext uri="{FF2B5EF4-FFF2-40B4-BE49-F238E27FC236}">
                    <a16:creationId xmlns:a16="http://schemas.microsoft.com/office/drawing/2014/main" id="{40D447EF-2A14-4219-AE37-353ADD511110}"/>
                  </a:ext>
                </a:extLst>
              </p:cNvPr>
              <p:cNvCxnSpPr>
                <a:cxnSpLocks/>
                <a:stCxn id="746" idx="6"/>
                <a:endCxn id="759" idx="2"/>
              </p:cNvCxnSpPr>
              <p:nvPr/>
            </p:nvCxnSpPr>
            <p:spPr>
              <a:xfrm>
                <a:off x="4870800" y="3683526"/>
                <a:ext cx="285782" cy="70579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Arrow Connector 776">
                <a:extLst>
                  <a:ext uri="{FF2B5EF4-FFF2-40B4-BE49-F238E27FC236}">
                    <a16:creationId xmlns:a16="http://schemas.microsoft.com/office/drawing/2014/main" id="{74B3E397-CAC8-49B6-AB1D-5852CD4360DE}"/>
                  </a:ext>
                </a:extLst>
              </p:cNvPr>
              <p:cNvCxnSpPr>
                <a:cxnSpLocks/>
                <a:stCxn id="747" idx="6"/>
                <a:endCxn id="755" idx="2"/>
              </p:cNvCxnSpPr>
              <p:nvPr/>
            </p:nvCxnSpPr>
            <p:spPr>
              <a:xfrm>
                <a:off x="4870800" y="3804969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Arrow Connector 777">
                <a:extLst>
                  <a:ext uri="{FF2B5EF4-FFF2-40B4-BE49-F238E27FC236}">
                    <a16:creationId xmlns:a16="http://schemas.microsoft.com/office/drawing/2014/main" id="{3D77BB4E-8062-4F10-9338-A0A7870BC1FF}"/>
                  </a:ext>
                </a:extLst>
              </p:cNvPr>
              <p:cNvCxnSpPr>
                <a:cxnSpLocks/>
                <a:stCxn id="747" idx="6"/>
                <a:endCxn id="756" idx="2"/>
              </p:cNvCxnSpPr>
              <p:nvPr/>
            </p:nvCxnSpPr>
            <p:spPr>
              <a:xfrm>
                <a:off x="4870800" y="3804969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Arrow Connector 778">
                <a:extLst>
                  <a:ext uri="{FF2B5EF4-FFF2-40B4-BE49-F238E27FC236}">
                    <a16:creationId xmlns:a16="http://schemas.microsoft.com/office/drawing/2014/main" id="{72CC9289-5DDB-4A2D-B106-FE979787B28B}"/>
                  </a:ext>
                </a:extLst>
              </p:cNvPr>
              <p:cNvCxnSpPr>
                <a:cxnSpLocks/>
                <a:stCxn id="747" idx="6"/>
                <a:endCxn id="757" idx="2"/>
              </p:cNvCxnSpPr>
              <p:nvPr/>
            </p:nvCxnSpPr>
            <p:spPr>
              <a:xfrm>
                <a:off x="4870800" y="3804969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Arrow Connector 779">
                <a:extLst>
                  <a:ext uri="{FF2B5EF4-FFF2-40B4-BE49-F238E27FC236}">
                    <a16:creationId xmlns:a16="http://schemas.microsoft.com/office/drawing/2014/main" id="{AD943927-7CE6-43CB-9A1D-F1B7D54361B9}"/>
                  </a:ext>
                </a:extLst>
              </p:cNvPr>
              <p:cNvCxnSpPr>
                <a:cxnSpLocks/>
                <a:stCxn id="747" idx="6"/>
                <a:endCxn id="758" idx="2"/>
              </p:cNvCxnSpPr>
              <p:nvPr/>
            </p:nvCxnSpPr>
            <p:spPr>
              <a:xfrm>
                <a:off x="4870800" y="3804969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Arrow Connector 780">
                <a:extLst>
                  <a:ext uri="{FF2B5EF4-FFF2-40B4-BE49-F238E27FC236}">
                    <a16:creationId xmlns:a16="http://schemas.microsoft.com/office/drawing/2014/main" id="{1FFB6072-BA5B-4404-B9C0-5CEBA988AC02}"/>
                  </a:ext>
                </a:extLst>
              </p:cNvPr>
              <p:cNvCxnSpPr>
                <a:cxnSpLocks/>
                <a:stCxn id="747" idx="6"/>
                <a:endCxn id="759" idx="2"/>
              </p:cNvCxnSpPr>
              <p:nvPr/>
            </p:nvCxnSpPr>
            <p:spPr>
              <a:xfrm>
                <a:off x="4870800" y="3804969"/>
                <a:ext cx="285782" cy="58435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Arrow Connector 781">
                <a:extLst>
                  <a:ext uri="{FF2B5EF4-FFF2-40B4-BE49-F238E27FC236}">
                    <a16:creationId xmlns:a16="http://schemas.microsoft.com/office/drawing/2014/main" id="{AAB061B1-B83D-47E0-A32E-35BE2B44BED9}"/>
                  </a:ext>
                </a:extLst>
              </p:cNvPr>
              <p:cNvCxnSpPr>
                <a:cxnSpLocks/>
                <a:stCxn id="748" idx="6"/>
                <a:endCxn id="752" idx="2"/>
              </p:cNvCxnSpPr>
              <p:nvPr/>
            </p:nvCxnSpPr>
            <p:spPr>
              <a:xfrm flipV="1">
                <a:off x="4870800" y="3539223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Arrow Connector 782">
                <a:extLst>
                  <a:ext uri="{FF2B5EF4-FFF2-40B4-BE49-F238E27FC236}">
                    <a16:creationId xmlns:a16="http://schemas.microsoft.com/office/drawing/2014/main" id="{2DA75E82-F3B9-4358-909C-BCE0FE55DD29}"/>
                  </a:ext>
                </a:extLst>
              </p:cNvPr>
              <p:cNvCxnSpPr>
                <a:cxnSpLocks/>
                <a:stCxn id="748" idx="6"/>
                <a:endCxn id="753" idx="2"/>
              </p:cNvCxnSpPr>
              <p:nvPr/>
            </p:nvCxnSpPr>
            <p:spPr>
              <a:xfrm flipV="1">
                <a:off x="4870800" y="3660666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4" name="Straight Arrow Connector 783">
                <a:extLst>
                  <a:ext uri="{FF2B5EF4-FFF2-40B4-BE49-F238E27FC236}">
                    <a16:creationId xmlns:a16="http://schemas.microsoft.com/office/drawing/2014/main" id="{1C0934DF-8B5A-48AE-938B-A397FF0FFF8B}"/>
                  </a:ext>
                </a:extLst>
              </p:cNvPr>
              <p:cNvCxnSpPr>
                <a:cxnSpLocks/>
                <a:stCxn id="748" idx="6"/>
                <a:endCxn id="754" idx="2"/>
              </p:cNvCxnSpPr>
              <p:nvPr/>
            </p:nvCxnSpPr>
            <p:spPr>
              <a:xfrm flipV="1">
                <a:off x="4870800" y="3782109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Arrow Connector 784">
                <a:extLst>
                  <a:ext uri="{FF2B5EF4-FFF2-40B4-BE49-F238E27FC236}">
                    <a16:creationId xmlns:a16="http://schemas.microsoft.com/office/drawing/2014/main" id="{A76054F9-A673-4773-800E-9BB611DB207B}"/>
                  </a:ext>
                </a:extLst>
              </p:cNvPr>
              <p:cNvCxnSpPr>
                <a:cxnSpLocks/>
                <a:stCxn id="748" idx="6"/>
                <a:endCxn id="755" idx="2"/>
              </p:cNvCxnSpPr>
              <p:nvPr/>
            </p:nvCxnSpPr>
            <p:spPr>
              <a:xfrm flipV="1">
                <a:off x="4870800" y="3903552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Arrow Connector 785">
                <a:extLst>
                  <a:ext uri="{FF2B5EF4-FFF2-40B4-BE49-F238E27FC236}">
                    <a16:creationId xmlns:a16="http://schemas.microsoft.com/office/drawing/2014/main" id="{96127593-5D22-4315-98C4-B67FDB845789}"/>
                  </a:ext>
                </a:extLst>
              </p:cNvPr>
              <p:cNvCxnSpPr>
                <a:cxnSpLocks/>
                <a:stCxn id="748" idx="6"/>
                <a:endCxn id="756" idx="2"/>
              </p:cNvCxnSpPr>
              <p:nvPr/>
            </p:nvCxnSpPr>
            <p:spPr>
              <a:xfrm>
                <a:off x="4870800" y="3926412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Arrow Connector 786">
                <a:extLst>
                  <a:ext uri="{FF2B5EF4-FFF2-40B4-BE49-F238E27FC236}">
                    <a16:creationId xmlns:a16="http://schemas.microsoft.com/office/drawing/2014/main" id="{C01DBC7F-04E4-48CC-9E5D-EC81F164A483}"/>
                  </a:ext>
                </a:extLst>
              </p:cNvPr>
              <p:cNvCxnSpPr>
                <a:cxnSpLocks/>
                <a:stCxn id="748" idx="6"/>
                <a:endCxn id="757" idx="2"/>
              </p:cNvCxnSpPr>
              <p:nvPr/>
            </p:nvCxnSpPr>
            <p:spPr>
              <a:xfrm>
                <a:off x="4870800" y="3926412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Arrow Connector 787">
                <a:extLst>
                  <a:ext uri="{FF2B5EF4-FFF2-40B4-BE49-F238E27FC236}">
                    <a16:creationId xmlns:a16="http://schemas.microsoft.com/office/drawing/2014/main" id="{F716D648-B9C9-4494-923E-7D6A7FC076A8}"/>
                  </a:ext>
                </a:extLst>
              </p:cNvPr>
              <p:cNvCxnSpPr>
                <a:cxnSpLocks/>
                <a:stCxn id="748" idx="6"/>
                <a:endCxn id="758" idx="2"/>
              </p:cNvCxnSpPr>
              <p:nvPr/>
            </p:nvCxnSpPr>
            <p:spPr>
              <a:xfrm>
                <a:off x="4870800" y="3926412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Arrow Connector 788">
                <a:extLst>
                  <a:ext uri="{FF2B5EF4-FFF2-40B4-BE49-F238E27FC236}">
                    <a16:creationId xmlns:a16="http://schemas.microsoft.com/office/drawing/2014/main" id="{8CAB8013-20C9-400E-A310-65B57E84C201}"/>
                  </a:ext>
                </a:extLst>
              </p:cNvPr>
              <p:cNvCxnSpPr>
                <a:cxnSpLocks/>
                <a:stCxn id="748" idx="6"/>
                <a:endCxn id="759" idx="2"/>
              </p:cNvCxnSpPr>
              <p:nvPr/>
            </p:nvCxnSpPr>
            <p:spPr>
              <a:xfrm>
                <a:off x="4870800" y="3926412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Arrow Connector 789">
                <a:extLst>
                  <a:ext uri="{FF2B5EF4-FFF2-40B4-BE49-F238E27FC236}">
                    <a16:creationId xmlns:a16="http://schemas.microsoft.com/office/drawing/2014/main" id="{8851854A-7240-437E-95C3-E16999739E4C}"/>
                  </a:ext>
                </a:extLst>
              </p:cNvPr>
              <p:cNvCxnSpPr>
                <a:cxnSpLocks/>
                <a:stCxn id="749" idx="6"/>
                <a:endCxn id="752" idx="2"/>
              </p:cNvCxnSpPr>
              <p:nvPr/>
            </p:nvCxnSpPr>
            <p:spPr>
              <a:xfrm flipV="1">
                <a:off x="4870800" y="3539223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Arrow Connector 790">
                <a:extLst>
                  <a:ext uri="{FF2B5EF4-FFF2-40B4-BE49-F238E27FC236}">
                    <a16:creationId xmlns:a16="http://schemas.microsoft.com/office/drawing/2014/main" id="{EDFC8920-A3FB-4EFA-BE46-6CA4B893A19F}"/>
                  </a:ext>
                </a:extLst>
              </p:cNvPr>
              <p:cNvCxnSpPr>
                <a:cxnSpLocks/>
                <a:stCxn id="749" idx="6"/>
                <a:endCxn id="753" idx="2"/>
              </p:cNvCxnSpPr>
              <p:nvPr/>
            </p:nvCxnSpPr>
            <p:spPr>
              <a:xfrm flipV="1">
                <a:off x="4870800" y="3660666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Arrow Connector 791">
                <a:extLst>
                  <a:ext uri="{FF2B5EF4-FFF2-40B4-BE49-F238E27FC236}">
                    <a16:creationId xmlns:a16="http://schemas.microsoft.com/office/drawing/2014/main" id="{EEEFD137-4CCF-45E1-9202-5069511D8BC8}"/>
                  </a:ext>
                </a:extLst>
              </p:cNvPr>
              <p:cNvCxnSpPr>
                <a:cxnSpLocks/>
                <a:stCxn id="749" idx="6"/>
                <a:endCxn id="754" idx="2"/>
              </p:cNvCxnSpPr>
              <p:nvPr/>
            </p:nvCxnSpPr>
            <p:spPr>
              <a:xfrm flipV="1">
                <a:off x="4870800" y="3782109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Arrow Connector 792">
                <a:extLst>
                  <a:ext uri="{FF2B5EF4-FFF2-40B4-BE49-F238E27FC236}">
                    <a16:creationId xmlns:a16="http://schemas.microsoft.com/office/drawing/2014/main" id="{CF0D00BE-60DB-48EB-946B-2E300F5B61B4}"/>
                  </a:ext>
                </a:extLst>
              </p:cNvPr>
              <p:cNvCxnSpPr>
                <a:cxnSpLocks/>
                <a:stCxn id="749" idx="6"/>
                <a:endCxn id="755" idx="2"/>
              </p:cNvCxnSpPr>
              <p:nvPr/>
            </p:nvCxnSpPr>
            <p:spPr>
              <a:xfrm flipV="1">
                <a:off x="4870800" y="3903552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Arrow Connector 793">
                <a:extLst>
                  <a:ext uri="{FF2B5EF4-FFF2-40B4-BE49-F238E27FC236}">
                    <a16:creationId xmlns:a16="http://schemas.microsoft.com/office/drawing/2014/main" id="{0A106733-31B7-4E4E-A7B3-A80C94DD887A}"/>
                  </a:ext>
                </a:extLst>
              </p:cNvPr>
              <p:cNvCxnSpPr>
                <a:cxnSpLocks/>
                <a:stCxn id="749" idx="6"/>
                <a:endCxn id="756" idx="2"/>
              </p:cNvCxnSpPr>
              <p:nvPr/>
            </p:nvCxnSpPr>
            <p:spPr>
              <a:xfrm flipV="1">
                <a:off x="4870800" y="4024995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Arrow Connector 794">
                <a:extLst>
                  <a:ext uri="{FF2B5EF4-FFF2-40B4-BE49-F238E27FC236}">
                    <a16:creationId xmlns:a16="http://schemas.microsoft.com/office/drawing/2014/main" id="{D1198A98-9A74-46CE-A09A-33D0DB750741}"/>
                  </a:ext>
                </a:extLst>
              </p:cNvPr>
              <p:cNvCxnSpPr>
                <a:cxnSpLocks/>
                <a:stCxn id="749" idx="6"/>
                <a:endCxn id="757" idx="2"/>
              </p:cNvCxnSpPr>
              <p:nvPr/>
            </p:nvCxnSpPr>
            <p:spPr>
              <a:xfrm>
                <a:off x="4870800" y="4047855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Arrow Connector 795">
                <a:extLst>
                  <a:ext uri="{FF2B5EF4-FFF2-40B4-BE49-F238E27FC236}">
                    <a16:creationId xmlns:a16="http://schemas.microsoft.com/office/drawing/2014/main" id="{49C63076-B75F-4EEE-8E81-DA806F94B9E1}"/>
                  </a:ext>
                </a:extLst>
              </p:cNvPr>
              <p:cNvCxnSpPr>
                <a:cxnSpLocks/>
                <a:stCxn id="749" idx="6"/>
                <a:endCxn id="758" idx="2"/>
              </p:cNvCxnSpPr>
              <p:nvPr/>
            </p:nvCxnSpPr>
            <p:spPr>
              <a:xfrm>
                <a:off x="4870800" y="4047855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Arrow Connector 796">
                <a:extLst>
                  <a:ext uri="{FF2B5EF4-FFF2-40B4-BE49-F238E27FC236}">
                    <a16:creationId xmlns:a16="http://schemas.microsoft.com/office/drawing/2014/main" id="{E50A3121-E8D2-405A-86FC-0F69B31A4A6B}"/>
                  </a:ext>
                </a:extLst>
              </p:cNvPr>
              <p:cNvCxnSpPr>
                <a:cxnSpLocks/>
                <a:stCxn id="749" idx="6"/>
                <a:endCxn id="759" idx="2"/>
              </p:cNvCxnSpPr>
              <p:nvPr/>
            </p:nvCxnSpPr>
            <p:spPr>
              <a:xfrm>
                <a:off x="4870800" y="4047855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Arrow Connector 797">
                <a:extLst>
                  <a:ext uri="{FF2B5EF4-FFF2-40B4-BE49-F238E27FC236}">
                    <a16:creationId xmlns:a16="http://schemas.microsoft.com/office/drawing/2014/main" id="{51D27EA9-72D4-42FC-84E0-1EDCE126FAAE}"/>
                  </a:ext>
                </a:extLst>
              </p:cNvPr>
              <p:cNvCxnSpPr>
                <a:cxnSpLocks/>
                <a:stCxn id="750" idx="6"/>
                <a:endCxn id="752" idx="2"/>
              </p:cNvCxnSpPr>
              <p:nvPr/>
            </p:nvCxnSpPr>
            <p:spPr>
              <a:xfrm flipV="1">
                <a:off x="4870800" y="3539223"/>
                <a:ext cx="285782" cy="63007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Arrow Connector 798">
                <a:extLst>
                  <a:ext uri="{FF2B5EF4-FFF2-40B4-BE49-F238E27FC236}">
                    <a16:creationId xmlns:a16="http://schemas.microsoft.com/office/drawing/2014/main" id="{70DA1B01-AF33-414A-B49D-A31B45056EFC}"/>
                  </a:ext>
                </a:extLst>
              </p:cNvPr>
              <p:cNvCxnSpPr>
                <a:cxnSpLocks/>
                <a:stCxn id="750" idx="6"/>
                <a:endCxn id="753" idx="2"/>
              </p:cNvCxnSpPr>
              <p:nvPr/>
            </p:nvCxnSpPr>
            <p:spPr>
              <a:xfrm flipV="1">
                <a:off x="4870800" y="3660666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Arrow Connector 799">
                <a:extLst>
                  <a:ext uri="{FF2B5EF4-FFF2-40B4-BE49-F238E27FC236}">
                    <a16:creationId xmlns:a16="http://schemas.microsoft.com/office/drawing/2014/main" id="{088BA6DD-B23D-46A0-B886-503148AC2E62}"/>
                  </a:ext>
                </a:extLst>
              </p:cNvPr>
              <p:cNvCxnSpPr>
                <a:cxnSpLocks/>
                <a:stCxn id="750" idx="6"/>
                <a:endCxn id="754" idx="2"/>
              </p:cNvCxnSpPr>
              <p:nvPr/>
            </p:nvCxnSpPr>
            <p:spPr>
              <a:xfrm flipV="1">
                <a:off x="4870800" y="3782109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Arrow Connector 800">
                <a:extLst>
                  <a:ext uri="{FF2B5EF4-FFF2-40B4-BE49-F238E27FC236}">
                    <a16:creationId xmlns:a16="http://schemas.microsoft.com/office/drawing/2014/main" id="{C886EFBC-2477-4CE7-8FCF-FCC3B15771B6}"/>
                  </a:ext>
                </a:extLst>
              </p:cNvPr>
              <p:cNvCxnSpPr>
                <a:cxnSpLocks/>
                <a:stCxn id="750" idx="6"/>
                <a:endCxn id="755" idx="2"/>
              </p:cNvCxnSpPr>
              <p:nvPr/>
            </p:nvCxnSpPr>
            <p:spPr>
              <a:xfrm flipV="1">
                <a:off x="4870800" y="3903552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Arrow Connector 802">
                <a:extLst>
                  <a:ext uri="{FF2B5EF4-FFF2-40B4-BE49-F238E27FC236}">
                    <a16:creationId xmlns:a16="http://schemas.microsoft.com/office/drawing/2014/main" id="{23DF18E6-02BF-4F84-B674-D517799B6A8E}"/>
                  </a:ext>
                </a:extLst>
              </p:cNvPr>
              <p:cNvCxnSpPr>
                <a:cxnSpLocks/>
                <a:stCxn id="750" idx="6"/>
                <a:endCxn id="756" idx="2"/>
              </p:cNvCxnSpPr>
              <p:nvPr/>
            </p:nvCxnSpPr>
            <p:spPr>
              <a:xfrm flipV="1">
                <a:off x="4870800" y="4024995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Arrow Connector 803">
                <a:extLst>
                  <a:ext uri="{FF2B5EF4-FFF2-40B4-BE49-F238E27FC236}">
                    <a16:creationId xmlns:a16="http://schemas.microsoft.com/office/drawing/2014/main" id="{77ECE3D0-D458-48E9-AD71-F34713F7C3F5}"/>
                  </a:ext>
                </a:extLst>
              </p:cNvPr>
              <p:cNvCxnSpPr>
                <a:cxnSpLocks/>
                <a:stCxn id="750" idx="6"/>
                <a:endCxn id="757" idx="2"/>
              </p:cNvCxnSpPr>
              <p:nvPr/>
            </p:nvCxnSpPr>
            <p:spPr>
              <a:xfrm flipV="1">
                <a:off x="4870800" y="4146438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Arrow Connector 804">
                <a:extLst>
                  <a:ext uri="{FF2B5EF4-FFF2-40B4-BE49-F238E27FC236}">
                    <a16:creationId xmlns:a16="http://schemas.microsoft.com/office/drawing/2014/main" id="{DD700938-2538-4E4F-867C-BCE4E8769792}"/>
                  </a:ext>
                </a:extLst>
              </p:cNvPr>
              <p:cNvCxnSpPr>
                <a:cxnSpLocks/>
                <a:stCxn id="750" idx="6"/>
                <a:endCxn id="758" idx="2"/>
              </p:cNvCxnSpPr>
              <p:nvPr/>
            </p:nvCxnSpPr>
            <p:spPr>
              <a:xfrm>
                <a:off x="4870800" y="4169298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Arrow Connector 805">
                <a:extLst>
                  <a:ext uri="{FF2B5EF4-FFF2-40B4-BE49-F238E27FC236}">
                    <a16:creationId xmlns:a16="http://schemas.microsoft.com/office/drawing/2014/main" id="{7835B55B-DA28-478B-8943-3556DA405E6B}"/>
                  </a:ext>
                </a:extLst>
              </p:cNvPr>
              <p:cNvCxnSpPr>
                <a:cxnSpLocks/>
                <a:stCxn id="750" idx="6"/>
                <a:endCxn id="759" idx="2"/>
              </p:cNvCxnSpPr>
              <p:nvPr/>
            </p:nvCxnSpPr>
            <p:spPr>
              <a:xfrm>
                <a:off x="4870800" y="4169298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Arrow Connector 806">
                <a:extLst>
                  <a:ext uri="{FF2B5EF4-FFF2-40B4-BE49-F238E27FC236}">
                    <a16:creationId xmlns:a16="http://schemas.microsoft.com/office/drawing/2014/main" id="{F525ADFC-0189-4B0C-859B-A885A948BD94}"/>
                  </a:ext>
                </a:extLst>
              </p:cNvPr>
              <p:cNvCxnSpPr>
                <a:cxnSpLocks/>
                <a:stCxn id="751" idx="6"/>
                <a:endCxn id="752" idx="2"/>
              </p:cNvCxnSpPr>
              <p:nvPr/>
            </p:nvCxnSpPr>
            <p:spPr>
              <a:xfrm flipV="1">
                <a:off x="4870800" y="3539223"/>
                <a:ext cx="285782" cy="75151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0" name="Straight Arrow Connector 929">
                <a:extLst>
                  <a:ext uri="{FF2B5EF4-FFF2-40B4-BE49-F238E27FC236}">
                    <a16:creationId xmlns:a16="http://schemas.microsoft.com/office/drawing/2014/main" id="{65C55F2B-CDA8-45EE-B31B-4221201A97A2}"/>
                  </a:ext>
                </a:extLst>
              </p:cNvPr>
              <p:cNvCxnSpPr>
                <a:cxnSpLocks/>
                <a:stCxn id="751" idx="6"/>
                <a:endCxn id="753" idx="2"/>
              </p:cNvCxnSpPr>
              <p:nvPr/>
            </p:nvCxnSpPr>
            <p:spPr>
              <a:xfrm flipV="1">
                <a:off x="4870800" y="3660666"/>
                <a:ext cx="285782" cy="63007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1" name="Straight Arrow Connector 930">
                <a:extLst>
                  <a:ext uri="{FF2B5EF4-FFF2-40B4-BE49-F238E27FC236}">
                    <a16:creationId xmlns:a16="http://schemas.microsoft.com/office/drawing/2014/main" id="{E1B223C8-1021-4E57-885B-0D472EEA8A56}"/>
                  </a:ext>
                </a:extLst>
              </p:cNvPr>
              <p:cNvCxnSpPr>
                <a:cxnSpLocks/>
                <a:stCxn id="751" idx="6"/>
                <a:endCxn id="754" idx="2"/>
              </p:cNvCxnSpPr>
              <p:nvPr/>
            </p:nvCxnSpPr>
            <p:spPr>
              <a:xfrm flipV="1">
                <a:off x="4870800" y="3782109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2" name="Straight Arrow Connector 931">
                <a:extLst>
                  <a:ext uri="{FF2B5EF4-FFF2-40B4-BE49-F238E27FC236}">
                    <a16:creationId xmlns:a16="http://schemas.microsoft.com/office/drawing/2014/main" id="{84C4D96D-9256-4376-A88C-FEE179BD70D8}"/>
                  </a:ext>
                </a:extLst>
              </p:cNvPr>
              <p:cNvCxnSpPr>
                <a:cxnSpLocks/>
                <a:stCxn id="751" idx="6"/>
                <a:endCxn id="755" idx="2"/>
              </p:cNvCxnSpPr>
              <p:nvPr/>
            </p:nvCxnSpPr>
            <p:spPr>
              <a:xfrm flipV="1">
                <a:off x="4870800" y="3903552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3" name="Straight Arrow Connector 932">
                <a:extLst>
                  <a:ext uri="{FF2B5EF4-FFF2-40B4-BE49-F238E27FC236}">
                    <a16:creationId xmlns:a16="http://schemas.microsoft.com/office/drawing/2014/main" id="{BE7BD1B0-66A6-4EDC-BDA8-A1698AAC91D9}"/>
                  </a:ext>
                </a:extLst>
              </p:cNvPr>
              <p:cNvCxnSpPr>
                <a:cxnSpLocks/>
                <a:stCxn id="751" idx="6"/>
                <a:endCxn id="756" idx="2"/>
              </p:cNvCxnSpPr>
              <p:nvPr/>
            </p:nvCxnSpPr>
            <p:spPr>
              <a:xfrm flipV="1">
                <a:off x="4870800" y="4024995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4" name="Straight Arrow Connector 933">
                <a:extLst>
                  <a:ext uri="{FF2B5EF4-FFF2-40B4-BE49-F238E27FC236}">
                    <a16:creationId xmlns:a16="http://schemas.microsoft.com/office/drawing/2014/main" id="{CE15E1E4-E3BA-4867-89DF-BF568B61ACA2}"/>
                  </a:ext>
                </a:extLst>
              </p:cNvPr>
              <p:cNvCxnSpPr>
                <a:cxnSpLocks/>
                <a:stCxn id="751" idx="6"/>
                <a:endCxn id="757" idx="2"/>
              </p:cNvCxnSpPr>
              <p:nvPr/>
            </p:nvCxnSpPr>
            <p:spPr>
              <a:xfrm flipV="1">
                <a:off x="4870800" y="4146438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5" name="Straight Arrow Connector 934">
                <a:extLst>
                  <a:ext uri="{FF2B5EF4-FFF2-40B4-BE49-F238E27FC236}">
                    <a16:creationId xmlns:a16="http://schemas.microsoft.com/office/drawing/2014/main" id="{A39A2047-107F-453A-8EA6-E40B15CA2D71}"/>
                  </a:ext>
                </a:extLst>
              </p:cNvPr>
              <p:cNvCxnSpPr>
                <a:cxnSpLocks/>
                <a:stCxn id="751" idx="6"/>
                <a:endCxn id="758" idx="2"/>
              </p:cNvCxnSpPr>
              <p:nvPr/>
            </p:nvCxnSpPr>
            <p:spPr>
              <a:xfrm flipV="1">
                <a:off x="4870800" y="4267881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6" name="Straight Arrow Connector 935">
                <a:extLst>
                  <a:ext uri="{FF2B5EF4-FFF2-40B4-BE49-F238E27FC236}">
                    <a16:creationId xmlns:a16="http://schemas.microsoft.com/office/drawing/2014/main" id="{33BAB389-B6F7-465F-848E-1CDC83FE3CA5}"/>
                  </a:ext>
                </a:extLst>
              </p:cNvPr>
              <p:cNvCxnSpPr>
                <a:cxnSpLocks/>
                <a:stCxn id="751" idx="6"/>
                <a:endCxn id="759" idx="2"/>
              </p:cNvCxnSpPr>
              <p:nvPr/>
            </p:nvCxnSpPr>
            <p:spPr>
              <a:xfrm>
                <a:off x="4870800" y="4290741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7" name="Straight Arrow Connector 936">
                <a:extLst>
                  <a:ext uri="{FF2B5EF4-FFF2-40B4-BE49-F238E27FC236}">
                    <a16:creationId xmlns:a16="http://schemas.microsoft.com/office/drawing/2014/main" id="{F994384A-7190-4C50-A560-51344752C436}"/>
                  </a:ext>
                </a:extLst>
              </p:cNvPr>
              <p:cNvCxnSpPr>
                <a:cxnSpLocks/>
                <a:stCxn id="752" idx="6"/>
                <a:endCxn id="760" idx="2"/>
              </p:cNvCxnSpPr>
              <p:nvPr/>
            </p:nvCxnSpPr>
            <p:spPr>
              <a:xfrm>
                <a:off x="5202302" y="3539223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8" name="Straight Arrow Connector 937">
                <a:extLst>
                  <a:ext uri="{FF2B5EF4-FFF2-40B4-BE49-F238E27FC236}">
                    <a16:creationId xmlns:a16="http://schemas.microsoft.com/office/drawing/2014/main" id="{7CB4B4DE-7666-4E8A-986C-9F6EACC49DEE}"/>
                  </a:ext>
                </a:extLst>
              </p:cNvPr>
              <p:cNvCxnSpPr>
                <a:cxnSpLocks/>
                <a:stCxn id="752" idx="6"/>
                <a:endCxn id="761" idx="2"/>
              </p:cNvCxnSpPr>
              <p:nvPr/>
            </p:nvCxnSpPr>
            <p:spPr>
              <a:xfrm>
                <a:off x="5202302" y="3539223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9" name="Straight Arrow Connector 938">
                <a:extLst>
                  <a:ext uri="{FF2B5EF4-FFF2-40B4-BE49-F238E27FC236}">
                    <a16:creationId xmlns:a16="http://schemas.microsoft.com/office/drawing/2014/main" id="{A96DCAC0-AAF7-426C-B292-DA92A267E0BD}"/>
                  </a:ext>
                </a:extLst>
              </p:cNvPr>
              <p:cNvCxnSpPr>
                <a:cxnSpLocks/>
                <a:stCxn id="752" idx="6"/>
                <a:endCxn id="762" idx="2"/>
              </p:cNvCxnSpPr>
              <p:nvPr/>
            </p:nvCxnSpPr>
            <p:spPr>
              <a:xfrm>
                <a:off x="5202302" y="3539223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0" name="Straight Arrow Connector 939">
                <a:extLst>
                  <a:ext uri="{FF2B5EF4-FFF2-40B4-BE49-F238E27FC236}">
                    <a16:creationId xmlns:a16="http://schemas.microsoft.com/office/drawing/2014/main" id="{5246750E-CC07-40EE-BE9D-770A05F3C104}"/>
                  </a:ext>
                </a:extLst>
              </p:cNvPr>
              <p:cNvCxnSpPr>
                <a:cxnSpLocks/>
                <a:stCxn id="752" idx="6"/>
                <a:endCxn id="763" idx="2"/>
              </p:cNvCxnSpPr>
              <p:nvPr/>
            </p:nvCxnSpPr>
            <p:spPr>
              <a:xfrm>
                <a:off x="5202302" y="3539223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1" name="Straight Arrow Connector 940">
                <a:extLst>
                  <a:ext uri="{FF2B5EF4-FFF2-40B4-BE49-F238E27FC236}">
                    <a16:creationId xmlns:a16="http://schemas.microsoft.com/office/drawing/2014/main" id="{0680F7DA-B815-419C-8769-3A97CFCC9004}"/>
                  </a:ext>
                </a:extLst>
              </p:cNvPr>
              <p:cNvCxnSpPr>
                <a:cxnSpLocks/>
                <a:stCxn id="752" idx="6"/>
                <a:endCxn id="764" idx="2"/>
              </p:cNvCxnSpPr>
              <p:nvPr/>
            </p:nvCxnSpPr>
            <p:spPr>
              <a:xfrm>
                <a:off x="5202302" y="3539223"/>
                <a:ext cx="326727" cy="63584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2" name="Straight Arrow Connector 941">
                <a:extLst>
                  <a:ext uri="{FF2B5EF4-FFF2-40B4-BE49-F238E27FC236}">
                    <a16:creationId xmlns:a16="http://schemas.microsoft.com/office/drawing/2014/main" id="{26CA8E16-2F53-4172-8C58-BFE2C99FFFC1}"/>
                  </a:ext>
                </a:extLst>
              </p:cNvPr>
              <p:cNvCxnSpPr>
                <a:cxnSpLocks/>
                <a:stCxn id="752" idx="6"/>
                <a:endCxn id="765" idx="2"/>
              </p:cNvCxnSpPr>
              <p:nvPr/>
            </p:nvCxnSpPr>
            <p:spPr>
              <a:xfrm>
                <a:off x="5202302" y="3539223"/>
                <a:ext cx="326727" cy="75729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3" name="Straight Arrow Connector 942">
                <a:extLst>
                  <a:ext uri="{FF2B5EF4-FFF2-40B4-BE49-F238E27FC236}">
                    <a16:creationId xmlns:a16="http://schemas.microsoft.com/office/drawing/2014/main" id="{7666987D-29B7-4E1F-8671-8E28902FB98C}"/>
                  </a:ext>
                </a:extLst>
              </p:cNvPr>
              <p:cNvCxnSpPr>
                <a:cxnSpLocks/>
                <a:stCxn id="753" idx="6"/>
                <a:endCxn id="760" idx="2"/>
              </p:cNvCxnSpPr>
              <p:nvPr/>
            </p:nvCxnSpPr>
            <p:spPr>
              <a:xfrm>
                <a:off x="5202302" y="3660666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4" name="Straight Arrow Connector 943">
                <a:extLst>
                  <a:ext uri="{FF2B5EF4-FFF2-40B4-BE49-F238E27FC236}">
                    <a16:creationId xmlns:a16="http://schemas.microsoft.com/office/drawing/2014/main" id="{0FB60F37-044D-4806-9AB1-EA50D94EED1A}"/>
                  </a:ext>
                </a:extLst>
              </p:cNvPr>
              <p:cNvCxnSpPr>
                <a:cxnSpLocks/>
                <a:stCxn id="753" idx="6"/>
                <a:endCxn id="761" idx="2"/>
              </p:cNvCxnSpPr>
              <p:nvPr/>
            </p:nvCxnSpPr>
            <p:spPr>
              <a:xfrm>
                <a:off x="5202302" y="3660666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5" name="Straight Arrow Connector 944">
                <a:extLst>
                  <a:ext uri="{FF2B5EF4-FFF2-40B4-BE49-F238E27FC236}">
                    <a16:creationId xmlns:a16="http://schemas.microsoft.com/office/drawing/2014/main" id="{A67DCC3C-764D-474C-87E4-327FCE9E8E3C}"/>
                  </a:ext>
                </a:extLst>
              </p:cNvPr>
              <p:cNvCxnSpPr>
                <a:cxnSpLocks/>
                <a:stCxn id="753" idx="6"/>
                <a:endCxn id="762" idx="2"/>
              </p:cNvCxnSpPr>
              <p:nvPr/>
            </p:nvCxnSpPr>
            <p:spPr>
              <a:xfrm>
                <a:off x="5202302" y="3660666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Arrow Connector 945">
                <a:extLst>
                  <a:ext uri="{FF2B5EF4-FFF2-40B4-BE49-F238E27FC236}">
                    <a16:creationId xmlns:a16="http://schemas.microsoft.com/office/drawing/2014/main" id="{E985620B-C219-4001-A602-7F6CA2717A78}"/>
                  </a:ext>
                </a:extLst>
              </p:cNvPr>
              <p:cNvCxnSpPr>
                <a:cxnSpLocks/>
                <a:stCxn id="753" idx="6"/>
                <a:endCxn id="763" idx="2"/>
              </p:cNvCxnSpPr>
              <p:nvPr/>
            </p:nvCxnSpPr>
            <p:spPr>
              <a:xfrm>
                <a:off x="5202302" y="3660666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Arrow Connector 946">
                <a:extLst>
                  <a:ext uri="{FF2B5EF4-FFF2-40B4-BE49-F238E27FC236}">
                    <a16:creationId xmlns:a16="http://schemas.microsoft.com/office/drawing/2014/main" id="{0B71C40D-C915-4CB3-A5AC-58A085ACC6E8}"/>
                  </a:ext>
                </a:extLst>
              </p:cNvPr>
              <p:cNvCxnSpPr>
                <a:cxnSpLocks/>
                <a:stCxn id="753" idx="6"/>
                <a:endCxn id="764" idx="2"/>
              </p:cNvCxnSpPr>
              <p:nvPr/>
            </p:nvCxnSpPr>
            <p:spPr>
              <a:xfrm>
                <a:off x="5202302" y="3660666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Arrow Connector 947">
                <a:extLst>
                  <a:ext uri="{FF2B5EF4-FFF2-40B4-BE49-F238E27FC236}">
                    <a16:creationId xmlns:a16="http://schemas.microsoft.com/office/drawing/2014/main" id="{1CAA2872-B5CF-44D7-A938-868716FA249C}"/>
                  </a:ext>
                </a:extLst>
              </p:cNvPr>
              <p:cNvCxnSpPr>
                <a:cxnSpLocks/>
                <a:stCxn id="753" idx="6"/>
                <a:endCxn id="765" idx="2"/>
              </p:cNvCxnSpPr>
              <p:nvPr/>
            </p:nvCxnSpPr>
            <p:spPr>
              <a:xfrm>
                <a:off x="5202302" y="3660666"/>
                <a:ext cx="326727" cy="63584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Arrow Connector 948">
                <a:extLst>
                  <a:ext uri="{FF2B5EF4-FFF2-40B4-BE49-F238E27FC236}">
                    <a16:creationId xmlns:a16="http://schemas.microsoft.com/office/drawing/2014/main" id="{AF47F0F8-D260-4125-AFB7-D7726BF7A260}"/>
                  </a:ext>
                </a:extLst>
              </p:cNvPr>
              <p:cNvCxnSpPr>
                <a:cxnSpLocks/>
                <a:stCxn id="754" idx="6"/>
                <a:endCxn id="760" idx="2"/>
              </p:cNvCxnSpPr>
              <p:nvPr/>
            </p:nvCxnSpPr>
            <p:spPr>
              <a:xfrm flipV="1">
                <a:off x="5202302" y="3689299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Arrow Connector 949">
                <a:extLst>
                  <a:ext uri="{FF2B5EF4-FFF2-40B4-BE49-F238E27FC236}">
                    <a16:creationId xmlns:a16="http://schemas.microsoft.com/office/drawing/2014/main" id="{67DA91C4-7649-4A8B-8944-27DEE8552AAD}"/>
                  </a:ext>
                </a:extLst>
              </p:cNvPr>
              <p:cNvCxnSpPr>
                <a:cxnSpLocks/>
                <a:stCxn id="754" idx="6"/>
                <a:endCxn id="761" idx="2"/>
              </p:cNvCxnSpPr>
              <p:nvPr/>
            </p:nvCxnSpPr>
            <p:spPr>
              <a:xfrm>
                <a:off x="5202302" y="3782109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Arrow Connector 950">
                <a:extLst>
                  <a:ext uri="{FF2B5EF4-FFF2-40B4-BE49-F238E27FC236}">
                    <a16:creationId xmlns:a16="http://schemas.microsoft.com/office/drawing/2014/main" id="{7BF62DDF-E2B9-4A67-9926-BF54799DB52F}"/>
                  </a:ext>
                </a:extLst>
              </p:cNvPr>
              <p:cNvCxnSpPr>
                <a:cxnSpLocks/>
                <a:stCxn id="754" idx="6"/>
                <a:endCxn id="762" idx="2"/>
              </p:cNvCxnSpPr>
              <p:nvPr/>
            </p:nvCxnSpPr>
            <p:spPr>
              <a:xfrm>
                <a:off x="5202302" y="3782109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Arrow Connector 951">
                <a:extLst>
                  <a:ext uri="{FF2B5EF4-FFF2-40B4-BE49-F238E27FC236}">
                    <a16:creationId xmlns:a16="http://schemas.microsoft.com/office/drawing/2014/main" id="{EF73B2A4-86E0-4691-8323-784A2B934389}"/>
                  </a:ext>
                </a:extLst>
              </p:cNvPr>
              <p:cNvCxnSpPr>
                <a:cxnSpLocks/>
                <a:stCxn id="754" idx="6"/>
                <a:endCxn id="763" idx="2"/>
              </p:cNvCxnSpPr>
              <p:nvPr/>
            </p:nvCxnSpPr>
            <p:spPr>
              <a:xfrm>
                <a:off x="5202302" y="3782109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Arrow Connector 952">
                <a:extLst>
                  <a:ext uri="{FF2B5EF4-FFF2-40B4-BE49-F238E27FC236}">
                    <a16:creationId xmlns:a16="http://schemas.microsoft.com/office/drawing/2014/main" id="{ACE5F524-4E84-4A0B-92B5-EF523BC237F9}"/>
                  </a:ext>
                </a:extLst>
              </p:cNvPr>
              <p:cNvCxnSpPr>
                <a:cxnSpLocks/>
                <a:stCxn id="754" idx="6"/>
                <a:endCxn id="764" idx="2"/>
              </p:cNvCxnSpPr>
              <p:nvPr/>
            </p:nvCxnSpPr>
            <p:spPr>
              <a:xfrm>
                <a:off x="5202302" y="3782109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Arrow Connector 953">
                <a:extLst>
                  <a:ext uri="{FF2B5EF4-FFF2-40B4-BE49-F238E27FC236}">
                    <a16:creationId xmlns:a16="http://schemas.microsoft.com/office/drawing/2014/main" id="{43091DC0-CB87-4798-B5DC-5BC1B0F52ABC}"/>
                  </a:ext>
                </a:extLst>
              </p:cNvPr>
              <p:cNvCxnSpPr>
                <a:cxnSpLocks/>
                <a:stCxn id="754" idx="6"/>
                <a:endCxn id="764" idx="2"/>
              </p:cNvCxnSpPr>
              <p:nvPr/>
            </p:nvCxnSpPr>
            <p:spPr>
              <a:xfrm>
                <a:off x="5202302" y="3782109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Arrow Connector 954">
                <a:extLst>
                  <a:ext uri="{FF2B5EF4-FFF2-40B4-BE49-F238E27FC236}">
                    <a16:creationId xmlns:a16="http://schemas.microsoft.com/office/drawing/2014/main" id="{F389020A-3167-4F63-A119-E0D21ECFADB9}"/>
                  </a:ext>
                </a:extLst>
              </p:cNvPr>
              <p:cNvCxnSpPr>
                <a:cxnSpLocks/>
                <a:stCxn id="754" idx="6"/>
                <a:endCxn id="765" idx="2"/>
              </p:cNvCxnSpPr>
              <p:nvPr/>
            </p:nvCxnSpPr>
            <p:spPr>
              <a:xfrm>
                <a:off x="5202302" y="3782109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Arrow Connector 955">
                <a:extLst>
                  <a:ext uri="{FF2B5EF4-FFF2-40B4-BE49-F238E27FC236}">
                    <a16:creationId xmlns:a16="http://schemas.microsoft.com/office/drawing/2014/main" id="{949AC964-CCDB-44EE-B928-6617084860D5}"/>
                  </a:ext>
                </a:extLst>
              </p:cNvPr>
              <p:cNvCxnSpPr>
                <a:cxnSpLocks/>
                <a:stCxn id="755" idx="6"/>
                <a:endCxn id="760" idx="2"/>
              </p:cNvCxnSpPr>
              <p:nvPr/>
            </p:nvCxnSpPr>
            <p:spPr>
              <a:xfrm flipV="1">
                <a:off x="5202302" y="3689299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Arrow Connector 956">
                <a:extLst>
                  <a:ext uri="{FF2B5EF4-FFF2-40B4-BE49-F238E27FC236}">
                    <a16:creationId xmlns:a16="http://schemas.microsoft.com/office/drawing/2014/main" id="{4FD20984-F37C-4C0E-BA31-0A76BCB47111}"/>
                  </a:ext>
                </a:extLst>
              </p:cNvPr>
              <p:cNvCxnSpPr>
                <a:cxnSpLocks/>
                <a:stCxn id="755" idx="6"/>
                <a:endCxn id="761" idx="2"/>
              </p:cNvCxnSpPr>
              <p:nvPr/>
            </p:nvCxnSpPr>
            <p:spPr>
              <a:xfrm flipV="1">
                <a:off x="5202302" y="3810742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8" name="Straight Arrow Connector 957">
                <a:extLst>
                  <a:ext uri="{FF2B5EF4-FFF2-40B4-BE49-F238E27FC236}">
                    <a16:creationId xmlns:a16="http://schemas.microsoft.com/office/drawing/2014/main" id="{EB0F57CD-6DC8-4597-8D87-A60223BB8EAF}"/>
                  </a:ext>
                </a:extLst>
              </p:cNvPr>
              <p:cNvCxnSpPr>
                <a:cxnSpLocks/>
                <a:stCxn id="755" idx="6"/>
                <a:endCxn id="762" idx="2"/>
              </p:cNvCxnSpPr>
              <p:nvPr/>
            </p:nvCxnSpPr>
            <p:spPr>
              <a:xfrm>
                <a:off x="5202302" y="3903552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9" name="Straight Arrow Connector 958">
                <a:extLst>
                  <a:ext uri="{FF2B5EF4-FFF2-40B4-BE49-F238E27FC236}">
                    <a16:creationId xmlns:a16="http://schemas.microsoft.com/office/drawing/2014/main" id="{892276D9-3A2A-45CF-B262-17CEFB89BE6F}"/>
                  </a:ext>
                </a:extLst>
              </p:cNvPr>
              <p:cNvCxnSpPr>
                <a:cxnSpLocks/>
                <a:stCxn id="755" idx="6"/>
                <a:endCxn id="763" idx="2"/>
              </p:cNvCxnSpPr>
              <p:nvPr/>
            </p:nvCxnSpPr>
            <p:spPr>
              <a:xfrm>
                <a:off x="5202302" y="3903552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0" name="Straight Arrow Connector 959">
                <a:extLst>
                  <a:ext uri="{FF2B5EF4-FFF2-40B4-BE49-F238E27FC236}">
                    <a16:creationId xmlns:a16="http://schemas.microsoft.com/office/drawing/2014/main" id="{26680A50-4DCE-43AC-BA2E-71833A8CD33E}"/>
                  </a:ext>
                </a:extLst>
              </p:cNvPr>
              <p:cNvCxnSpPr>
                <a:cxnSpLocks/>
                <a:stCxn id="755" idx="6"/>
                <a:endCxn id="764" idx="2"/>
              </p:cNvCxnSpPr>
              <p:nvPr/>
            </p:nvCxnSpPr>
            <p:spPr>
              <a:xfrm>
                <a:off x="5202302" y="3903552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1" name="Straight Arrow Connector 960">
                <a:extLst>
                  <a:ext uri="{FF2B5EF4-FFF2-40B4-BE49-F238E27FC236}">
                    <a16:creationId xmlns:a16="http://schemas.microsoft.com/office/drawing/2014/main" id="{8AAEF355-985C-42C1-A4B7-D8ECC47EC29E}"/>
                  </a:ext>
                </a:extLst>
              </p:cNvPr>
              <p:cNvCxnSpPr>
                <a:cxnSpLocks/>
                <a:stCxn id="755" idx="6"/>
                <a:endCxn id="765" idx="2"/>
              </p:cNvCxnSpPr>
              <p:nvPr/>
            </p:nvCxnSpPr>
            <p:spPr>
              <a:xfrm>
                <a:off x="5202302" y="3903552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2" name="Straight Arrow Connector 961">
                <a:extLst>
                  <a:ext uri="{FF2B5EF4-FFF2-40B4-BE49-F238E27FC236}">
                    <a16:creationId xmlns:a16="http://schemas.microsoft.com/office/drawing/2014/main" id="{A1AAFAD5-E136-4644-B161-CAD1973919AF}"/>
                  </a:ext>
                </a:extLst>
              </p:cNvPr>
              <p:cNvCxnSpPr>
                <a:cxnSpLocks/>
                <a:stCxn id="756" idx="6"/>
                <a:endCxn id="760" idx="2"/>
              </p:cNvCxnSpPr>
              <p:nvPr/>
            </p:nvCxnSpPr>
            <p:spPr>
              <a:xfrm flipV="1">
                <a:off x="5202302" y="3689299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3" name="Straight Arrow Connector 962">
                <a:extLst>
                  <a:ext uri="{FF2B5EF4-FFF2-40B4-BE49-F238E27FC236}">
                    <a16:creationId xmlns:a16="http://schemas.microsoft.com/office/drawing/2014/main" id="{900D8D98-6DC8-4C62-A3BB-D14EAD19BF95}"/>
                  </a:ext>
                </a:extLst>
              </p:cNvPr>
              <p:cNvCxnSpPr>
                <a:cxnSpLocks/>
                <a:stCxn id="756" idx="6"/>
                <a:endCxn id="761" idx="2"/>
              </p:cNvCxnSpPr>
              <p:nvPr/>
            </p:nvCxnSpPr>
            <p:spPr>
              <a:xfrm flipV="1">
                <a:off x="5202302" y="3810742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4" name="Straight Arrow Connector 963">
                <a:extLst>
                  <a:ext uri="{FF2B5EF4-FFF2-40B4-BE49-F238E27FC236}">
                    <a16:creationId xmlns:a16="http://schemas.microsoft.com/office/drawing/2014/main" id="{972A1A85-7140-49BB-B628-0E1407CB6ED3}"/>
                  </a:ext>
                </a:extLst>
              </p:cNvPr>
              <p:cNvCxnSpPr>
                <a:cxnSpLocks/>
                <a:stCxn id="756" idx="6"/>
                <a:endCxn id="762" idx="2"/>
              </p:cNvCxnSpPr>
              <p:nvPr/>
            </p:nvCxnSpPr>
            <p:spPr>
              <a:xfrm flipV="1">
                <a:off x="5202302" y="3932185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5" name="Straight Arrow Connector 964">
                <a:extLst>
                  <a:ext uri="{FF2B5EF4-FFF2-40B4-BE49-F238E27FC236}">
                    <a16:creationId xmlns:a16="http://schemas.microsoft.com/office/drawing/2014/main" id="{005B6A43-4655-47FB-ABA3-D63116B17BDF}"/>
                  </a:ext>
                </a:extLst>
              </p:cNvPr>
              <p:cNvCxnSpPr>
                <a:cxnSpLocks/>
                <a:stCxn id="756" idx="6"/>
                <a:endCxn id="763" idx="2"/>
              </p:cNvCxnSpPr>
              <p:nvPr/>
            </p:nvCxnSpPr>
            <p:spPr>
              <a:xfrm>
                <a:off x="5202302" y="4024995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6" name="Straight Arrow Connector 965">
                <a:extLst>
                  <a:ext uri="{FF2B5EF4-FFF2-40B4-BE49-F238E27FC236}">
                    <a16:creationId xmlns:a16="http://schemas.microsoft.com/office/drawing/2014/main" id="{FC21C12A-6951-4BF8-A3AC-07BC4A1E6024}"/>
                  </a:ext>
                </a:extLst>
              </p:cNvPr>
              <p:cNvCxnSpPr>
                <a:cxnSpLocks/>
                <a:stCxn id="756" idx="6"/>
                <a:endCxn id="764" idx="2"/>
              </p:cNvCxnSpPr>
              <p:nvPr/>
            </p:nvCxnSpPr>
            <p:spPr>
              <a:xfrm>
                <a:off x="5202302" y="4024995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7" name="Straight Arrow Connector 966">
                <a:extLst>
                  <a:ext uri="{FF2B5EF4-FFF2-40B4-BE49-F238E27FC236}">
                    <a16:creationId xmlns:a16="http://schemas.microsoft.com/office/drawing/2014/main" id="{BAD96167-E237-4FF1-B21D-7F66D7A0D718}"/>
                  </a:ext>
                </a:extLst>
              </p:cNvPr>
              <p:cNvCxnSpPr>
                <a:cxnSpLocks/>
                <a:stCxn id="756" idx="6"/>
                <a:endCxn id="765" idx="2"/>
              </p:cNvCxnSpPr>
              <p:nvPr/>
            </p:nvCxnSpPr>
            <p:spPr>
              <a:xfrm>
                <a:off x="5202302" y="4024995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8" name="Straight Arrow Connector 967">
                <a:extLst>
                  <a:ext uri="{FF2B5EF4-FFF2-40B4-BE49-F238E27FC236}">
                    <a16:creationId xmlns:a16="http://schemas.microsoft.com/office/drawing/2014/main" id="{455E5C8E-AD31-4655-99BE-59BA18BCAFE3}"/>
                  </a:ext>
                </a:extLst>
              </p:cNvPr>
              <p:cNvCxnSpPr>
                <a:cxnSpLocks/>
                <a:stCxn id="757" idx="6"/>
                <a:endCxn id="760" idx="2"/>
              </p:cNvCxnSpPr>
              <p:nvPr/>
            </p:nvCxnSpPr>
            <p:spPr>
              <a:xfrm flipV="1">
                <a:off x="5202302" y="3689299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9" name="Straight Arrow Connector 968">
                <a:extLst>
                  <a:ext uri="{FF2B5EF4-FFF2-40B4-BE49-F238E27FC236}">
                    <a16:creationId xmlns:a16="http://schemas.microsoft.com/office/drawing/2014/main" id="{C2478C2C-4027-45A6-8D3D-6C6CFF41EAFB}"/>
                  </a:ext>
                </a:extLst>
              </p:cNvPr>
              <p:cNvCxnSpPr>
                <a:cxnSpLocks/>
                <a:stCxn id="757" idx="6"/>
                <a:endCxn id="761" idx="2"/>
              </p:cNvCxnSpPr>
              <p:nvPr/>
            </p:nvCxnSpPr>
            <p:spPr>
              <a:xfrm flipV="1">
                <a:off x="5202302" y="3810742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0" name="Straight Arrow Connector 969">
                <a:extLst>
                  <a:ext uri="{FF2B5EF4-FFF2-40B4-BE49-F238E27FC236}">
                    <a16:creationId xmlns:a16="http://schemas.microsoft.com/office/drawing/2014/main" id="{31EAC43B-3ABB-4B76-96D1-4B57794EC61A}"/>
                  </a:ext>
                </a:extLst>
              </p:cNvPr>
              <p:cNvCxnSpPr>
                <a:cxnSpLocks/>
                <a:stCxn id="757" idx="6"/>
                <a:endCxn id="762" idx="2"/>
              </p:cNvCxnSpPr>
              <p:nvPr/>
            </p:nvCxnSpPr>
            <p:spPr>
              <a:xfrm flipV="1">
                <a:off x="5202302" y="3932185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1" name="Straight Arrow Connector 970">
                <a:extLst>
                  <a:ext uri="{FF2B5EF4-FFF2-40B4-BE49-F238E27FC236}">
                    <a16:creationId xmlns:a16="http://schemas.microsoft.com/office/drawing/2014/main" id="{9708510F-2135-444B-BC3D-5BA04CDB55EF}"/>
                  </a:ext>
                </a:extLst>
              </p:cNvPr>
              <p:cNvCxnSpPr>
                <a:cxnSpLocks/>
                <a:stCxn id="757" idx="6"/>
                <a:endCxn id="763" idx="2"/>
              </p:cNvCxnSpPr>
              <p:nvPr/>
            </p:nvCxnSpPr>
            <p:spPr>
              <a:xfrm flipV="1">
                <a:off x="5202302" y="4053628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2" name="Straight Arrow Connector 971">
                <a:extLst>
                  <a:ext uri="{FF2B5EF4-FFF2-40B4-BE49-F238E27FC236}">
                    <a16:creationId xmlns:a16="http://schemas.microsoft.com/office/drawing/2014/main" id="{9929F764-2510-44B1-94A1-F9FACF8BBB16}"/>
                  </a:ext>
                </a:extLst>
              </p:cNvPr>
              <p:cNvCxnSpPr>
                <a:cxnSpLocks/>
                <a:stCxn id="757" idx="6"/>
                <a:endCxn id="764" idx="2"/>
              </p:cNvCxnSpPr>
              <p:nvPr/>
            </p:nvCxnSpPr>
            <p:spPr>
              <a:xfrm>
                <a:off x="5202302" y="4146438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3" name="Straight Arrow Connector 972">
                <a:extLst>
                  <a:ext uri="{FF2B5EF4-FFF2-40B4-BE49-F238E27FC236}">
                    <a16:creationId xmlns:a16="http://schemas.microsoft.com/office/drawing/2014/main" id="{228327E8-21A8-484F-ACA5-3E19ABDF1FDD}"/>
                  </a:ext>
                </a:extLst>
              </p:cNvPr>
              <p:cNvCxnSpPr>
                <a:cxnSpLocks/>
                <a:stCxn id="757" idx="6"/>
                <a:endCxn id="765" idx="2"/>
              </p:cNvCxnSpPr>
              <p:nvPr/>
            </p:nvCxnSpPr>
            <p:spPr>
              <a:xfrm>
                <a:off x="5202302" y="4146438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4" name="Straight Arrow Connector 973">
                <a:extLst>
                  <a:ext uri="{FF2B5EF4-FFF2-40B4-BE49-F238E27FC236}">
                    <a16:creationId xmlns:a16="http://schemas.microsoft.com/office/drawing/2014/main" id="{F6438100-1796-4822-8897-105974487D50}"/>
                  </a:ext>
                </a:extLst>
              </p:cNvPr>
              <p:cNvCxnSpPr>
                <a:cxnSpLocks/>
                <a:stCxn id="758" idx="6"/>
                <a:endCxn id="760" idx="2"/>
              </p:cNvCxnSpPr>
              <p:nvPr/>
            </p:nvCxnSpPr>
            <p:spPr>
              <a:xfrm flipV="1">
                <a:off x="5202302" y="3689299"/>
                <a:ext cx="326727" cy="5785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5" name="Straight Arrow Connector 974">
                <a:extLst>
                  <a:ext uri="{FF2B5EF4-FFF2-40B4-BE49-F238E27FC236}">
                    <a16:creationId xmlns:a16="http://schemas.microsoft.com/office/drawing/2014/main" id="{31AE8DF9-159B-41AA-9864-313403988C11}"/>
                  </a:ext>
                </a:extLst>
              </p:cNvPr>
              <p:cNvCxnSpPr>
                <a:cxnSpLocks/>
                <a:stCxn id="758" idx="6"/>
                <a:endCxn id="761" idx="2"/>
              </p:cNvCxnSpPr>
              <p:nvPr/>
            </p:nvCxnSpPr>
            <p:spPr>
              <a:xfrm flipV="1">
                <a:off x="5202302" y="3810742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6" name="Straight Arrow Connector 975">
                <a:extLst>
                  <a:ext uri="{FF2B5EF4-FFF2-40B4-BE49-F238E27FC236}">
                    <a16:creationId xmlns:a16="http://schemas.microsoft.com/office/drawing/2014/main" id="{43AB04B5-2FBE-4F99-A279-3D071E5ACE89}"/>
                  </a:ext>
                </a:extLst>
              </p:cNvPr>
              <p:cNvCxnSpPr>
                <a:cxnSpLocks/>
                <a:stCxn id="758" idx="6"/>
                <a:endCxn id="762" idx="2"/>
              </p:cNvCxnSpPr>
              <p:nvPr/>
            </p:nvCxnSpPr>
            <p:spPr>
              <a:xfrm flipV="1">
                <a:off x="5202302" y="3932185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7" name="Straight Arrow Connector 976">
                <a:extLst>
                  <a:ext uri="{FF2B5EF4-FFF2-40B4-BE49-F238E27FC236}">
                    <a16:creationId xmlns:a16="http://schemas.microsoft.com/office/drawing/2014/main" id="{6EFF9F1D-05A6-4C23-84B2-CE1934740F7A}"/>
                  </a:ext>
                </a:extLst>
              </p:cNvPr>
              <p:cNvCxnSpPr>
                <a:cxnSpLocks/>
                <a:stCxn id="758" idx="6"/>
                <a:endCxn id="763" idx="2"/>
              </p:cNvCxnSpPr>
              <p:nvPr/>
            </p:nvCxnSpPr>
            <p:spPr>
              <a:xfrm flipV="1">
                <a:off x="5202302" y="4053628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8" name="Straight Arrow Connector 977">
                <a:extLst>
                  <a:ext uri="{FF2B5EF4-FFF2-40B4-BE49-F238E27FC236}">
                    <a16:creationId xmlns:a16="http://schemas.microsoft.com/office/drawing/2014/main" id="{5B4FD182-7430-4F7F-988E-6C19BC9FEA2C}"/>
                  </a:ext>
                </a:extLst>
              </p:cNvPr>
              <p:cNvCxnSpPr>
                <a:cxnSpLocks/>
                <a:stCxn id="758" idx="6"/>
                <a:endCxn id="764" idx="2"/>
              </p:cNvCxnSpPr>
              <p:nvPr/>
            </p:nvCxnSpPr>
            <p:spPr>
              <a:xfrm flipV="1">
                <a:off x="5202302" y="4175071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9" name="Straight Arrow Connector 978">
                <a:extLst>
                  <a:ext uri="{FF2B5EF4-FFF2-40B4-BE49-F238E27FC236}">
                    <a16:creationId xmlns:a16="http://schemas.microsoft.com/office/drawing/2014/main" id="{2EB14C03-FB67-48D9-868F-EA12771E8688}"/>
                  </a:ext>
                </a:extLst>
              </p:cNvPr>
              <p:cNvCxnSpPr>
                <a:cxnSpLocks/>
                <a:stCxn id="758" idx="6"/>
                <a:endCxn id="765" idx="2"/>
              </p:cNvCxnSpPr>
              <p:nvPr/>
            </p:nvCxnSpPr>
            <p:spPr>
              <a:xfrm>
                <a:off x="5202302" y="4267881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0" name="Straight Arrow Connector 979">
                <a:extLst>
                  <a:ext uri="{FF2B5EF4-FFF2-40B4-BE49-F238E27FC236}">
                    <a16:creationId xmlns:a16="http://schemas.microsoft.com/office/drawing/2014/main" id="{786A8D19-E16C-496A-8A50-3DBB5CEEB2C5}"/>
                  </a:ext>
                </a:extLst>
              </p:cNvPr>
              <p:cNvCxnSpPr>
                <a:cxnSpLocks/>
                <a:stCxn id="759" idx="6"/>
                <a:endCxn id="760" idx="2"/>
              </p:cNvCxnSpPr>
              <p:nvPr/>
            </p:nvCxnSpPr>
            <p:spPr>
              <a:xfrm flipV="1">
                <a:off x="5202302" y="3689299"/>
                <a:ext cx="326727" cy="70002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1" name="Straight Arrow Connector 980">
                <a:extLst>
                  <a:ext uri="{FF2B5EF4-FFF2-40B4-BE49-F238E27FC236}">
                    <a16:creationId xmlns:a16="http://schemas.microsoft.com/office/drawing/2014/main" id="{041D3C30-6FA7-4E1C-95EA-8CEFB66D1F52}"/>
                  </a:ext>
                </a:extLst>
              </p:cNvPr>
              <p:cNvCxnSpPr>
                <a:cxnSpLocks/>
                <a:stCxn id="759" idx="6"/>
                <a:endCxn id="761" idx="2"/>
              </p:cNvCxnSpPr>
              <p:nvPr/>
            </p:nvCxnSpPr>
            <p:spPr>
              <a:xfrm flipV="1">
                <a:off x="5202302" y="3810742"/>
                <a:ext cx="326727" cy="5785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2" name="Straight Arrow Connector 981">
                <a:extLst>
                  <a:ext uri="{FF2B5EF4-FFF2-40B4-BE49-F238E27FC236}">
                    <a16:creationId xmlns:a16="http://schemas.microsoft.com/office/drawing/2014/main" id="{348EAA98-9C3B-4E62-868F-1A6579074796}"/>
                  </a:ext>
                </a:extLst>
              </p:cNvPr>
              <p:cNvCxnSpPr>
                <a:cxnSpLocks/>
                <a:stCxn id="759" idx="6"/>
                <a:endCxn id="762" idx="2"/>
              </p:cNvCxnSpPr>
              <p:nvPr/>
            </p:nvCxnSpPr>
            <p:spPr>
              <a:xfrm flipV="1">
                <a:off x="5202302" y="3932185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3" name="Straight Arrow Connector 982">
                <a:extLst>
                  <a:ext uri="{FF2B5EF4-FFF2-40B4-BE49-F238E27FC236}">
                    <a16:creationId xmlns:a16="http://schemas.microsoft.com/office/drawing/2014/main" id="{A6B8C2E0-60B5-4EC7-A5CA-05C722D628E3}"/>
                  </a:ext>
                </a:extLst>
              </p:cNvPr>
              <p:cNvCxnSpPr>
                <a:cxnSpLocks/>
                <a:stCxn id="759" idx="6"/>
                <a:endCxn id="763" idx="2"/>
              </p:cNvCxnSpPr>
              <p:nvPr/>
            </p:nvCxnSpPr>
            <p:spPr>
              <a:xfrm flipV="1">
                <a:off x="5202302" y="4053628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4" name="Straight Arrow Connector 983">
                <a:extLst>
                  <a:ext uri="{FF2B5EF4-FFF2-40B4-BE49-F238E27FC236}">
                    <a16:creationId xmlns:a16="http://schemas.microsoft.com/office/drawing/2014/main" id="{9DDB6DB2-73C2-40BE-8AE8-E446D8665E89}"/>
                  </a:ext>
                </a:extLst>
              </p:cNvPr>
              <p:cNvCxnSpPr>
                <a:cxnSpLocks/>
                <a:stCxn id="759" idx="6"/>
                <a:endCxn id="764" idx="2"/>
              </p:cNvCxnSpPr>
              <p:nvPr/>
            </p:nvCxnSpPr>
            <p:spPr>
              <a:xfrm flipV="1">
                <a:off x="5202302" y="4175071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5" name="Straight Arrow Connector 984">
                <a:extLst>
                  <a:ext uri="{FF2B5EF4-FFF2-40B4-BE49-F238E27FC236}">
                    <a16:creationId xmlns:a16="http://schemas.microsoft.com/office/drawing/2014/main" id="{1A8B5E31-50FF-407D-9C77-DAC4B20675DC}"/>
                  </a:ext>
                </a:extLst>
              </p:cNvPr>
              <p:cNvCxnSpPr>
                <a:cxnSpLocks/>
                <a:stCxn id="759" idx="6"/>
                <a:endCxn id="765" idx="2"/>
              </p:cNvCxnSpPr>
              <p:nvPr/>
            </p:nvCxnSpPr>
            <p:spPr>
              <a:xfrm flipV="1">
                <a:off x="5202302" y="4296514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6" name="Arrow: Down 985">
              <a:extLst>
                <a:ext uri="{FF2B5EF4-FFF2-40B4-BE49-F238E27FC236}">
                  <a16:creationId xmlns:a16="http://schemas.microsoft.com/office/drawing/2014/main" id="{62315B3D-23B7-4A3C-8DB4-205FB873350B}"/>
                </a:ext>
              </a:extLst>
            </p:cNvPr>
            <p:cNvSpPr/>
            <p:nvPr/>
          </p:nvSpPr>
          <p:spPr>
            <a:xfrm>
              <a:off x="3468633" y="3224883"/>
              <a:ext cx="191535" cy="602846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rgbClr val="84A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Arrow: Down 986">
              <a:extLst>
                <a:ext uri="{FF2B5EF4-FFF2-40B4-BE49-F238E27FC236}">
                  <a16:creationId xmlns:a16="http://schemas.microsoft.com/office/drawing/2014/main" id="{EEC8C5D8-7C71-4B85-A192-3DE06111A9F8}"/>
                </a:ext>
              </a:extLst>
            </p:cNvPr>
            <p:cNvSpPr/>
            <p:nvPr/>
          </p:nvSpPr>
          <p:spPr>
            <a:xfrm>
              <a:off x="4987305" y="3224883"/>
              <a:ext cx="191535" cy="1113261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rgbClr val="84A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Rectangle: Rounded Corners 987">
              <a:extLst>
                <a:ext uri="{FF2B5EF4-FFF2-40B4-BE49-F238E27FC236}">
                  <a16:creationId xmlns:a16="http://schemas.microsoft.com/office/drawing/2014/main" id="{66570CF1-6184-4138-8391-7EBBFCC1F031}"/>
                </a:ext>
              </a:extLst>
            </p:cNvPr>
            <p:cNvSpPr/>
            <p:nvPr/>
          </p:nvSpPr>
          <p:spPr>
            <a:xfrm>
              <a:off x="3856788" y="4386316"/>
              <a:ext cx="502180" cy="32882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SGE</a:t>
              </a:r>
            </a:p>
          </p:txBody>
        </p:sp>
        <p:sp>
          <p:nvSpPr>
            <p:cNvPr id="989" name="Rectangle: Rounded Corners 988">
              <a:extLst>
                <a:ext uri="{FF2B5EF4-FFF2-40B4-BE49-F238E27FC236}">
                  <a16:creationId xmlns:a16="http://schemas.microsoft.com/office/drawing/2014/main" id="{712EC6D8-7C7E-4771-B8C5-37D79B38A22C}"/>
                </a:ext>
              </a:extLst>
            </p:cNvPr>
            <p:cNvSpPr/>
            <p:nvPr/>
          </p:nvSpPr>
          <p:spPr>
            <a:xfrm>
              <a:off x="4894549" y="4386316"/>
              <a:ext cx="631121" cy="32882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MM</a:t>
              </a:r>
            </a:p>
          </p:txBody>
        </p:sp>
        <p:sp>
          <p:nvSpPr>
            <p:cNvPr id="990" name="Rectangle: Rounded Corners 989">
              <a:extLst>
                <a:ext uri="{FF2B5EF4-FFF2-40B4-BE49-F238E27FC236}">
                  <a16:creationId xmlns:a16="http://schemas.microsoft.com/office/drawing/2014/main" id="{EEC63DB7-87D6-4159-994B-551CBEF1B3D6}"/>
                </a:ext>
              </a:extLst>
            </p:cNvPr>
            <p:cNvSpPr/>
            <p:nvPr/>
          </p:nvSpPr>
          <p:spPr>
            <a:xfrm>
              <a:off x="3321207" y="3871278"/>
              <a:ext cx="535581" cy="32882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SGE</a:t>
              </a:r>
            </a:p>
          </p:txBody>
        </p:sp>
        <p:sp>
          <p:nvSpPr>
            <p:cNvPr id="991" name="Rectangle: Rounded Corners 990">
              <a:extLst>
                <a:ext uri="{FF2B5EF4-FFF2-40B4-BE49-F238E27FC236}">
                  <a16:creationId xmlns:a16="http://schemas.microsoft.com/office/drawing/2014/main" id="{6639720A-FC35-4805-817E-046780FCF3DC}"/>
                </a:ext>
              </a:extLst>
            </p:cNvPr>
            <p:cNvSpPr/>
            <p:nvPr/>
          </p:nvSpPr>
          <p:spPr>
            <a:xfrm>
              <a:off x="4358968" y="3868104"/>
              <a:ext cx="535581" cy="32882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MM</a:t>
              </a:r>
            </a:p>
          </p:txBody>
        </p:sp>
        <p:sp>
          <p:nvSpPr>
            <p:cNvPr id="992" name="Rectangle 991">
              <a:extLst>
                <a:ext uri="{FF2B5EF4-FFF2-40B4-BE49-F238E27FC236}">
                  <a16:creationId xmlns:a16="http://schemas.microsoft.com/office/drawing/2014/main" id="{ACD954FE-5DC6-4309-9C00-342DE0D2B970}"/>
                </a:ext>
              </a:extLst>
            </p:cNvPr>
            <p:cNvSpPr/>
            <p:nvPr/>
          </p:nvSpPr>
          <p:spPr>
            <a:xfrm>
              <a:off x="3147458" y="3298472"/>
              <a:ext cx="2340163" cy="28020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A7CF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</a:rPr>
                <a:t>Concurrent</a:t>
              </a:r>
              <a:endParaRPr 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993" name="Group 992">
            <a:extLst>
              <a:ext uri="{FF2B5EF4-FFF2-40B4-BE49-F238E27FC236}">
                <a16:creationId xmlns:a16="http://schemas.microsoft.com/office/drawing/2014/main" id="{668B78E0-2782-4D9A-8772-A9BCE4C79BB4}"/>
              </a:ext>
            </a:extLst>
          </p:cNvPr>
          <p:cNvGrpSpPr/>
          <p:nvPr/>
        </p:nvGrpSpPr>
        <p:grpSpPr>
          <a:xfrm>
            <a:off x="452846" y="2268570"/>
            <a:ext cx="1858297" cy="2576178"/>
            <a:chOff x="1724119" y="1257247"/>
            <a:chExt cx="1858297" cy="2576178"/>
          </a:xfrm>
        </p:grpSpPr>
        <p:pic>
          <p:nvPicPr>
            <p:cNvPr id="994" name="图片 99">
              <a:extLst>
                <a:ext uri="{FF2B5EF4-FFF2-40B4-BE49-F238E27FC236}">
                  <a16:creationId xmlns:a16="http://schemas.microsoft.com/office/drawing/2014/main" id="{5EC32C21-B85B-4E7F-B727-C6EB58A0B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t="11188" r="10769" b="11533"/>
            <a:stretch/>
          </p:blipFill>
          <p:spPr>
            <a:xfrm>
              <a:off x="1724119" y="2783589"/>
              <a:ext cx="1858297" cy="1049836"/>
            </a:xfrm>
            <a:prstGeom prst="rect">
              <a:avLst/>
            </a:prstGeom>
          </p:spPr>
        </p:pic>
        <p:sp>
          <p:nvSpPr>
            <p:cNvPr id="995" name="Rectangle: Rounded Corners 994">
              <a:extLst>
                <a:ext uri="{FF2B5EF4-FFF2-40B4-BE49-F238E27FC236}">
                  <a16:creationId xmlns:a16="http://schemas.microsoft.com/office/drawing/2014/main" id="{C12A793E-1BF9-44A6-87B4-DC979EEDC983}"/>
                </a:ext>
              </a:extLst>
            </p:cNvPr>
            <p:cNvSpPr/>
            <p:nvPr/>
          </p:nvSpPr>
          <p:spPr>
            <a:xfrm>
              <a:off x="2223155" y="3171968"/>
              <a:ext cx="1008336" cy="3098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accent1">
                      <a:lumMod val="75000"/>
                    </a:schemeClr>
                  </a:solidFill>
                </a:rPr>
                <a:t>GEMM</a:t>
              </a:r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996" name="Group 995">
              <a:extLst>
                <a:ext uri="{FF2B5EF4-FFF2-40B4-BE49-F238E27FC236}">
                  <a16:creationId xmlns:a16="http://schemas.microsoft.com/office/drawing/2014/main" id="{64A3BC64-4B8A-4C8B-A64B-DF670C7574BD}"/>
                </a:ext>
              </a:extLst>
            </p:cNvPr>
            <p:cNvGrpSpPr/>
            <p:nvPr/>
          </p:nvGrpSpPr>
          <p:grpSpPr>
            <a:xfrm>
              <a:off x="2340496" y="1257247"/>
              <a:ext cx="749669" cy="895821"/>
              <a:chOff x="4825080" y="3516363"/>
              <a:chExt cx="749669" cy="895821"/>
            </a:xfrm>
          </p:grpSpPr>
          <p:sp>
            <p:nvSpPr>
              <p:cNvPr id="999" name="Oval 998">
                <a:extLst>
                  <a:ext uri="{FF2B5EF4-FFF2-40B4-BE49-F238E27FC236}">
                    <a16:creationId xmlns:a16="http://schemas.microsoft.com/office/drawing/2014/main" id="{DF8F692D-B92F-4FA8-A9C8-E4B069866DC7}"/>
                  </a:ext>
                </a:extLst>
              </p:cNvPr>
              <p:cNvSpPr/>
              <p:nvPr/>
            </p:nvSpPr>
            <p:spPr>
              <a:xfrm>
                <a:off x="4825080" y="3660666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0" name="Oval 999">
                <a:extLst>
                  <a:ext uri="{FF2B5EF4-FFF2-40B4-BE49-F238E27FC236}">
                    <a16:creationId xmlns:a16="http://schemas.microsoft.com/office/drawing/2014/main" id="{5E7A0613-0BBF-42BB-AC30-8A4B23CEBFBA}"/>
                  </a:ext>
                </a:extLst>
              </p:cNvPr>
              <p:cNvSpPr/>
              <p:nvPr/>
            </p:nvSpPr>
            <p:spPr>
              <a:xfrm>
                <a:off x="4825080" y="378210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1" name="Oval 1000">
                <a:extLst>
                  <a:ext uri="{FF2B5EF4-FFF2-40B4-BE49-F238E27FC236}">
                    <a16:creationId xmlns:a16="http://schemas.microsoft.com/office/drawing/2014/main" id="{238FCF84-3CCA-44A2-A5DD-26F317553245}"/>
                  </a:ext>
                </a:extLst>
              </p:cNvPr>
              <p:cNvSpPr/>
              <p:nvPr/>
            </p:nvSpPr>
            <p:spPr>
              <a:xfrm>
                <a:off x="4825080" y="390355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2" name="Oval 1001">
                <a:extLst>
                  <a:ext uri="{FF2B5EF4-FFF2-40B4-BE49-F238E27FC236}">
                    <a16:creationId xmlns:a16="http://schemas.microsoft.com/office/drawing/2014/main" id="{CD90CA5C-75A8-42C7-8BB3-24D1058D87DB}"/>
                  </a:ext>
                </a:extLst>
              </p:cNvPr>
              <p:cNvSpPr/>
              <p:nvPr/>
            </p:nvSpPr>
            <p:spPr>
              <a:xfrm>
                <a:off x="4825080" y="402499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3" name="Oval 1002">
                <a:extLst>
                  <a:ext uri="{FF2B5EF4-FFF2-40B4-BE49-F238E27FC236}">
                    <a16:creationId xmlns:a16="http://schemas.microsoft.com/office/drawing/2014/main" id="{3E86D524-A134-45EA-8CD9-3BB7215E167D}"/>
                  </a:ext>
                </a:extLst>
              </p:cNvPr>
              <p:cNvSpPr/>
              <p:nvPr/>
            </p:nvSpPr>
            <p:spPr>
              <a:xfrm>
                <a:off x="4825080" y="414643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4" name="Oval 1003">
                <a:extLst>
                  <a:ext uri="{FF2B5EF4-FFF2-40B4-BE49-F238E27FC236}">
                    <a16:creationId xmlns:a16="http://schemas.microsoft.com/office/drawing/2014/main" id="{E9E33F81-FDA2-4B2D-8B25-B6723F6B0D3E}"/>
                  </a:ext>
                </a:extLst>
              </p:cNvPr>
              <p:cNvSpPr/>
              <p:nvPr/>
            </p:nvSpPr>
            <p:spPr>
              <a:xfrm>
                <a:off x="4825080" y="426788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5" name="Oval 1004">
                <a:extLst>
                  <a:ext uri="{FF2B5EF4-FFF2-40B4-BE49-F238E27FC236}">
                    <a16:creationId xmlns:a16="http://schemas.microsoft.com/office/drawing/2014/main" id="{1F046D74-89C5-405B-B231-29B55521B043}"/>
                  </a:ext>
                </a:extLst>
              </p:cNvPr>
              <p:cNvSpPr/>
              <p:nvPr/>
            </p:nvSpPr>
            <p:spPr>
              <a:xfrm>
                <a:off x="5156582" y="3516363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6" name="Oval 1005">
                <a:extLst>
                  <a:ext uri="{FF2B5EF4-FFF2-40B4-BE49-F238E27FC236}">
                    <a16:creationId xmlns:a16="http://schemas.microsoft.com/office/drawing/2014/main" id="{F59639DD-DB64-46E9-8FD6-CE4055EFE7C4}"/>
                  </a:ext>
                </a:extLst>
              </p:cNvPr>
              <p:cNvSpPr/>
              <p:nvPr/>
            </p:nvSpPr>
            <p:spPr>
              <a:xfrm>
                <a:off x="5156582" y="3637806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7" name="Oval 1006">
                <a:extLst>
                  <a:ext uri="{FF2B5EF4-FFF2-40B4-BE49-F238E27FC236}">
                    <a16:creationId xmlns:a16="http://schemas.microsoft.com/office/drawing/2014/main" id="{B7ACBAF7-EDD3-4541-8F85-5E25B3D65A01}"/>
                  </a:ext>
                </a:extLst>
              </p:cNvPr>
              <p:cNvSpPr/>
              <p:nvPr/>
            </p:nvSpPr>
            <p:spPr>
              <a:xfrm>
                <a:off x="5156582" y="375924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8" name="Oval 1007">
                <a:extLst>
                  <a:ext uri="{FF2B5EF4-FFF2-40B4-BE49-F238E27FC236}">
                    <a16:creationId xmlns:a16="http://schemas.microsoft.com/office/drawing/2014/main" id="{7691DEC4-6E17-4872-BAB0-7970225DE5B4}"/>
                  </a:ext>
                </a:extLst>
              </p:cNvPr>
              <p:cNvSpPr/>
              <p:nvPr/>
            </p:nvSpPr>
            <p:spPr>
              <a:xfrm>
                <a:off x="5156582" y="388069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9" name="Oval 1008">
                <a:extLst>
                  <a:ext uri="{FF2B5EF4-FFF2-40B4-BE49-F238E27FC236}">
                    <a16:creationId xmlns:a16="http://schemas.microsoft.com/office/drawing/2014/main" id="{66213748-8E77-4E67-8322-997A8D182B4F}"/>
                  </a:ext>
                </a:extLst>
              </p:cNvPr>
              <p:cNvSpPr/>
              <p:nvPr/>
            </p:nvSpPr>
            <p:spPr>
              <a:xfrm>
                <a:off x="5156582" y="400213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0" name="Oval 1009">
                <a:extLst>
                  <a:ext uri="{FF2B5EF4-FFF2-40B4-BE49-F238E27FC236}">
                    <a16:creationId xmlns:a16="http://schemas.microsoft.com/office/drawing/2014/main" id="{273463EC-0778-4996-AC52-A92058A18541}"/>
                  </a:ext>
                </a:extLst>
              </p:cNvPr>
              <p:cNvSpPr/>
              <p:nvPr/>
            </p:nvSpPr>
            <p:spPr>
              <a:xfrm>
                <a:off x="5156582" y="412357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1" name="Oval 1010">
                <a:extLst>
                  <a:ext uri="{FF2B5EF4-FFF2-40B4-BE49-F238E27FC236}">
                    <a16:creationId xmlns:a16="http://schemas.microsoft.com/office/drawing/2014/main" id="{1CC93AE1-A4BA-493B-AB1F-48737ADF385C}"/>
                  </a:ext>
                </a:extLst>
              </p:cNvPr>
              <p:cNvSpPr/>
              <p:nvPr/>
            </p:nvSpPr>
            <p:spPr>
              <a:xfrm>
                <a:off x="5156582" y="424502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2" name="Oval 1011">
                <a:extLst>
                  <a:ext uri="{FF2B5EF4-FFF2-40B4-BE49-F238E27FC236}">
                    <a16:creationId xmlns:a16="http://schemas.microsoft.com/office/drawing/2014/main" id="{411AF6A3-B962-467F-9377-F19CBCEAF67F}"/>
                  </a:ext>
                </a:extLst>
              </p:cNvPr>
              <p:cNvSpPr/>
              <p:nvPr/>
            </p:nvSpPr>
            <p:spPr>
              <a:xfrm>
                <a:off x="5156582" y="4366464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3" name="Oval 1012">
                <a:extLst>
                  <a:ext uri="{FF2B5EF4-FFF2-40B4-BE49-F238E27FC236}">
                    <a16:creationId xmlns:a16="http://schemas.microsoft.com/office/drawing/2014/main" id="{841DC1BE-A6C0-4263-943C-3CCC757E89A5}"/>
                  </a:ext>
                </a:extLst>
              </p:cNvPr>
              <p:cNvSpPr/>
              <p:nvPr/>
            </p:nvSpPr>
            <p:spPr>
              <a:xfrm>
                <a:off x="5529029" y="366643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4" name="Oval 1013">
                <a:extLst>
                  <a:ext uri="{FF2B5EF4-FFF2-40B4-BE49-F238E27FC236}">
                    <a16:creationId xmlns:a16="http://schemas.microsoft.com/office/drawing/2014/main" id="{328BFB5A-0690-4581-8ECC-D1EB170188F8}"/>
                  </a:ext>
                </a:extLst>
              </p:cNvPr>
              <p:cNvSpPr/>
              <p:nvPr/>
            </p:nvSpPr>
            <p:spPr>
              <a:xfrm>
                <a:off x="5529029" y="378788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5" name="Oval 1014">
                <a:extLst>
                  <a:ext uri="{FF2B5EF4-FFF2-40B4-BE49-F238E27FC236}">
                    <a16:creationId xmlns:a16="http://schemas.microsoft.com/office/drawing/2014/main" id="{9561C8EE-26D7-49AB-9F21-CEFF9B561D29}"/>
                  </a:ext>
                </a:extLst>
              </p:cNvPr>
              <p:cNvSpPr/>
              <p:nvPr/>
            </p:nvSpPr>
            <p:spPr>
              <a:xfrm>
                <a:off x="5529029" y="390932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6" name="Oval 1015">
                <a:extLst>
                  <a:ext uri="{FF2B5EF4-FFF2-40B4-BE49-F238E27FC236}">
                    <a16:creationId xmlns:a16="http://schemas.microsoft.com/office/drawing/2014/main" id="{AE021DA6-E09F-4048-9905-42CF37E13D11}"/>
                  </a:ext>
                </a:extLst>
              </p:cNvPr>
              <p:cNvSpPr/>
              <p:nvPr/>
            </p:nvSpPr>
            <p:spPr>
              <a:xfrm>
                <a:off x="5529029" y="403076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7" name="Oval 1016">
                <a:extLst>
                  <a:ext uri="{FF2B5EF4-FFF2-40B4-BE49-F238E27FC236}">
                    <a16:creationId xmlns:a16="http://schemas.microsoft.com/office/drawing/2014/main" id="{E98C94BB-9F32-46E2-84A3-EDB5FF1BAB14}"/>
                  </a:ext>
                </a:extLst>
              </p:cNvPr>
              <p:cNvSpPr/>
              <p:nvPr/>
            </p:nvSpPr>
            <p:spPr>
              <a:xfrm>
                <a:off x="5529029" y="415221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8" name="Oval 1017">
                <a:extLst>
                  <a:ext uri="{FF2B5EF4-FFF2-40B4-BE49-F238E27FC236}">
                    <a16:creationId xmlns:a16="http://schemas.microsoft.com/office/drawing/2014/main" id="{9631D8B6-529C-4D36-A72F-D4FA204E965B}"/>
                  </a:ext>
                </a:extLst>
              </p:cNvPr>
              <p:cNvSpPr/>
              <p:nvPr/>
            </p:nvSpPr>
            <p:spPr>
              <a:xfrm>
                <a:off x="5529029" y="4273654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19" name="Straight Arrow Connector 1018">
                <a:extLst>
                  <a:ext uri="{FF2B5EF4-FFF2-40B4-BE49-F238E27FC236}">
                    <a16:creationId xmlns:a16="http://schemas.microsoft.com/office/drawing/2014/main" id="{5BCA3B7F-97E4-4C07-939B-2D7E3B7FF7E0}"/>
                  </a:ext>
                </a:extLst>
              </p:cNvPr>
              <p:cNvCxnSpPr>
                <a:cxnSpLocks/>
                <a:stCxn id="999" idx="6"/>
                <a:endCxn id="1005" idx="2"/>
              </p:cNvCxnSpPr>
              <p:nvPr/>
            </p:nvCxnSpPr>
            <p:spPr>
              <a:xfrm flipV="1">
                <a:off x="4870800" y="3539223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0" name="Straight Arrow Connector 1019">
                <a:extLst>
                  <a:ext uri="{FF2B5EF4-FFF2-40B4-BE49-F238E27FC236}">
                    <a16:creationId xmlns:a16="http://schemas.microsoft.com/office/drawing/2014/main" id="{A17DC4A9-9CA9-4A66-83A6-A8E47820F361}"/>
                  </a:ext>
                </a:extLst>
              </p:cNvPr>
              <p:cNvCxnSpPr>
                <a:cxnSpLocks/>
                <a:stCxn id="999" idx="6"/>
                <a:endCxn id="1006" idx="2"/>
              </p:cNvCxnSpPr>
              <p:nvPr/>
            </p:nvCxnSpPr>
            <p:spPr>
              <a:xfrm flipV="1">
                <a:off x="4870800" y="3660666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1" name="Straight Arrow Connector 1020">
                <a:extLst>
                  <a:ext uri="{FF2B5EF4-FFF2-40B4-BE49-F238E27FC236}">
                    <a16:creationId xmlns:a16="http://schemas.microsoft.com/office/drawing/2014/main" id="{DB4D5EBB-EEEE-4649-8C5E-F49F97257EF5}"/>
                  </a:ext>
                </a:extLst>
              </p:cNvPr>
              <p:cNvCxnSpPr>
                <a:cxnSpLocks/>
                <a:stCxn id="1000" idx="6"/>
                <a:endCxn id="1007" idx="2"/>
              </p:cNvCxnSpPr>
              <p:nvPr/>
            </p:nvCxnSpPr>
            <p:spPr>
              <a:xfrm flipV="1">
                <a:off x="4870800" y="3782109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2" name="Straight Arrow Connector 1021">
                <a:extLst>
                  <a:ext uri="{FF2B5EF4-FFF2-40B4-BE49-F238E27FC236}">
                    <a16:creationId xmlns:a16="http://schemas.microsoft.com/office/drawing/2014/main" id="{6985F442-6BDE-463B-A1BC-6C505F5D5A5F}"/>
                  </a:ext>
                </a:extLst>
              </p:cNvPr>
              <p:cNvCxnSpPr>
                <a:cxnSpLocks/>
                <a:stCxn id="999" idx="6"/>
                <a:endCxn id="1007" idx="2"/>
              </p:cNvCxnSpPr>
              <p:nvPr/>
            </p:nvCxnSpPr>
            <p:spPr>
              <a:xfrm>
                <a:off x="4870800" y="3683526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3" name="Straight Arrow Connector 1022">
                <a:extLst>
                  <a:ext uri="{FF2B5EF4-FFF2-40B4-BE49-F238E27FC236}">
                    <a16:creationId xmlns:a16="http://schemas.microsoft.com/office/drawing/2014/main" id="{73A0A07E-7AC2-472B-90A6-EE66F994B673}"/>
                  </a:ext>
                </a:extLst>
              </p:cNvPr>
              <p:cNvCxnSpPr>
                <a:cxnSpLocks/>
                <a:stCxn id="1000" idx="6"/>
                <a:endCxn id="1005" idx="2"/>
              </p:cNvCxnSpPr>
              <p:nvPr/>
            </p:nvCxnSpPr>
            <p:spPr>
              <a:xfrm flipV="1">
                <a:off x="4870800" y="3539223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Straight Arrow Connector 1023">
                <a:extLst>
                  <a:ext uri="{FF2B5EF4-FFF2-40B4-BE49-F238E27FC236}">
                    <a16:creationId xmlns:a16="http://schemas.microsoft.com/office/drawing/2014/main" id="{2E5FC927-DAED-4221-9968-F7EB984E90B3}"/>
                  </a:ext>
                </a:extLst>
              </p:cNvPr>
              <p:cNvCxnSpPr>
                <a:cxnSpLocks/>
                <a:stCxn id="1000" idx="6"/>
                <a:endCxn id="1006" idx="2"/>
              </p:cNvCxnSpPr>
              <p:nvPr/>
            </p:nvCxnSpPr>
            <p:spPr>
              <a:xfrm flipV="1">
                <a:off x="4870800" y="3660666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Straight Arrow Connector 1024">
                <a:extLst>
                  <a:ext uri="{FF2B5EF4-FFF2-40B4-BE49-F238E27FC236}">
                    <a16:creationId xmlns:a16="http://schemas.microsoft.com/office/drawing/2014/main" id="{F43039EA-79C8-4A86-9AE0-0790C0F55C6E}"/>
                  </a:ext>
                </a:extLst>
              </p:cNvPr>
              <p:cNvCxnSpPr>
                <a:cxnSpLocks/>
                <a:stCxn id="999" idx="6"/>
                <a:endCxn id="1008" idx="2"/>
              </p:cNvCxnSpPr>
              <p:nvPr/>
            </p:nvCxnSpPr>
            <p:spPr>
              <a:xfrm>
                <a:off x="4870800" y="3683526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6" name="Straight Arrow Connector 1025">
                <a:extLst>
                  <a:ext uri="{FF2B5EF4-FFF2-40B4-BE49-F238E27FC236}">
                    <a16:creationId xmlns:a16="http://schemas.microsoft.com/office/drawing/2014/main" id="{80C60DFD-F4EF-4491-9C7B-66FFCA0790F7}"/>
                  </a:ext>
                </a:extLst>
              </p:cNvPr>
              <p:cNvCxnSpPr>
                <a:cxnSpLocks/>
                <a:stCxn id="999" idx="6"/>
                <a:endCxn id="1009" idx="2"/>
              </p:cNvCxnSpPr>
              <p:nvPr/>
            </p:nvCxnSpPr>
            <p:spPr>
              <a:xfrm>
                <a:off x="4870800" y="3683526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Straight Arrow Connector 1026">
                <a:extLst>
                  <a:ext uri="{FF2B5EF4-FFF2-40B4-BE49-F238E27FC236}">
                    <a16:creationId xmlns:a16="http://schemas.microsoft.com/office/drawing/2014/main" id="{4EDBABAE-B6DA-4EF7-AAF3-F6AD248DFED8}"/>
                  </a:ext>
                </a:extLst>
              </p:cNvPr>
              <p:cNvCxnSpPr>
                <a:cxnSpLocks/>
                <a:stCxn id="999" idx="6"/>
                <a:endCxn id="1010" idx="2"/>
              </p:cNvCxnSpPr>
              <p:nvPr/>
            </p:nvCxnSpPr>
            <p:spPr>
              <a:xfrm>
                <a:off x="4870800" y="3683526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8" name="Straight Arrow Connector 1027">
                <a:extLst>
                  <a:ext uri="{FF2B5EF4-FFF2-40B4-BE49-F238E27FC236}">
                    <a16:creationId xmlns:a16="http://schemas.microsoft.com/office/drawing/2014/main" id="{5C3524E1-068F-4B81-B596-C5471A271C9B}"/>
                  </a:ext>
                </a:extLst>
              </p:cNvPr>
              <p:cNvCxnSpPr>
                <a:cxnSpLocks/>
                <a:stCxn id="999" idx="6"/>
                <a:endCxn id="1011" idx="2"/>
              </p:cNvCxnSpPr>
              <p:nvPr/>
            </p:nvCxnSpPr>
            <p:spPr>
              <a:xfrm>
                <a:off x="4870800" y="3683526"/>
                <a:ext cx="285782" cy="58435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Straight Arrow Connector 1028">
                <a:extLst>
                  <a:ext uri="{FF2B5EF4-FFF2-40B4-BE49-F238E27FC236}">
                    <a16:creationId xmlns:a16="http://schemas.microsoft.com/office/drawing/2014/main" id="{400120A6-0C0E-4232-B912-F061C724E828}"/>
                  </a:ext>
                </a:extLst>
              </p:cNvPr>
              <p:cNvCxnSpPr>
                <a:cxnSpLocks/>
                <a:stCxn id="999" idx="6"/>
                <a:endCxn id="1012" idx="2"/>
              </p:cNvCxnSpPr>
              <p:nvPr/>
            </p:nvCxnSpPr>
            <p:spPr>
              <a:xfrm>
                <a:off x="4870800" y="3683526"/>
                <a:ext cx="285782" cy="70579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0" name="Straight Arrow Connector 1029">
                <a:extLst>
                  <a:ext uri="{FF2B5EF4-FFF2-40B4-BE49-F238E27FC236}">
                    <a16:creationId xmlns:a16="http://schemas.microsoft.com/office/drawing/2014/main" id="{98CED17B-5310-4886-AAC2-1FCD3F68B03D}"/>
                  </a:ext>
                </a:extLst>
              </p:cNvPr>
              <p:cNvCxnSpPr>
                <a:cxnSpLocks/>
                <a:stCxn id="1000" idx="6"/>
                <a:endCxn id="1008" idx="2"/>
              </p:cNvCxnSpPr>
              <p:nvPr/>
            </p:nvCxnSpPr>
            <p:spPr>
              <a:xfrm>
                <a:off x="4870800" y="3804969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Straight Arrow Connector 1030">
                <a:extLst>
                  <a:ext uri="{FF2B5EF4-FFF2-40B4-BE49-F238E27FC236}">
                    <a16:creationId xmlns:a16="http://schemas.microsoft.com/office/drawing/2014/main" id="{65EDBE96-6777-405D-A489-6B09971C877E}"/>
                  </a:ext>
                </a:extLst>
              </p:cNvPr>
              <p:cNvCxnSpPr>
                <a:cxnSpLocks/>
                <a:stCxn id="1000" idx="6"/>
                <a:endCxn id="1009" idx="2"/>
              </p:cNvCxnSpPr>
              <p:nvPr/>
            </p:nvCxnSpPr>
            <p:spPr>
              <a:xfrm>
                <a:off x="4870800" y="3804969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2" name="Straight Arrow Connector 1031">
                <a:extLst>
                  <a:ext uri="{FF2B5EF4-FFF2-40B4-BE49-F238E27FC236}">
                    <a16:creationId xmlns:a16="http://schemas.microsoft.com/office/drawing/2014/main" id="{98E51CDD-0882-4A4C-A379-DF9BE3BE587C}"/>
                  </a:ext>
                </a:extLst>
              </p:cNvPr>
              <p:cNvCxnSpPr>
                <a:cxnSpLocks/>
                <a:stCxn id="1000" idx="6"/>
                <a:endCxn id="1010" idx="2"/>
              </p:cNvCxnSpPr>
              <p:nvPr/>
            </p:nvCxnSpPr>
            <p:spPr>
              <a:xfrm>
                <a:off x="4870800" y="3804969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Straight Arrow Connector 1032">
                <a:extLst>
                  <a:ext uri="{FF2B5EF4-FFF2-40B4-BE49-F238E27FC236}">
                    <a16:creationId xmlns:a16="http://schemas.microsoft.com/office/drawing/2014/main" id="{E2F0B184-2B98-4B59-B0D8-6CF7EACB9E4B}"/>
                  </a:ext>
                </a:extLst>
              </p:cNvPr>
              <p:cNvCxnSpPr>
                <a:cxnSpLocks/>
                <a:stCxn id="1000" idx="6"/>
                <a:endCxn id="1011" idx="2"/>
              </p:cNvCxnSpPr>
              <p:nvPr/>
            </p:nvCxnSpPr>
            <p:spPr>
              <a:xfrm>
                <a:off x="4870800" y="3804969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4" name="Straight Arrow Connector 1033">
                <a:extLst>
                  <a:ext uri="{FF2B5EF4-FFF2-40B4-BE49-F238E27FC236}">
                    <a16:creationId xmlns:a16="http://schemas.microsoft.com/office/drawing/2014/main" id="{5B820223-03B0-4FC4-8EC4-DE6105A36920}"/>
                  </a:ext>
                </a:extLst>
              </p:cNvPr>
              <p:cNvCxnSpPr>
                <a:cxnSpLocks/>
                <a:stCxn id="1000" idx="6"/>
                <a:endCxn id="1012" idx="2"/>
              </p:cNvCxnSpPr>
              <p:nvPr/>
            </p:nvCxnSpPr>
            <p:spPr>
              <a:xfrm>
                <a:off x="4870800" y="3804969"/>
                <a:ext cx="285782" cy="58435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5" name="Straight Arrow Connector 1034">
                <a:extLst>
                  <a:ext uri="{FF2B5EF4-FFF2-40B4-BE49-F238E27FC236}">
                    <a16:creationId xmlns:a16="http://schemas.microsoft.com/office/drawing/2014/main" id="{0E749A86-F405-4909-B11F-EAA4BD74CDBF}"/>
                  </a:ext>
                </a:extLst>
              </p:cNvPr>
              <p:cNvCxnSpPr>
                <a:cxnSpLocks/>
                <a:stCxn id="1001" idx="6"/>
                <a:endCxn id="1005" idx="2"/>
              </p:cNvCxnSpPr>
              <p:nvPr/>
            </p:nvCxnSpPr>
            <p:spPr>
              <a:xfrm flipV="1">
                <a:off x="4870800" y="3539223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6" name="Straight Arrow Connector 1035">
                <a:extLst>
                  <a:ext uri="{FF2B5EF4-FFF2-40B4-BE49-F238E27FC236}">
                    <a16:creationId xmlns:a16="http://schemas.microsoft.com/office/drawing/2014/main" id="{1673FE98-015F-4899-BD59-CD0F5D840117}"/>
                  </a:ext>
                </a:extLst>
              </p:cNvPr>
              <p:cNvCxnSpPr>
                <a:cxnSpLocks/>
                <a:stCxn id="1001" idx="6"/>
                <a:endCxn id="1006" idx="2"/>
              </p:cNvCxnSpPr>
              <p:nvPr/>
            </p:nvCxnSpPr>
            <p:spPr>
              <a:xfrm flipV="1">
                <a:off x="4870800" y="3660666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7" name="Straight Arrow Connector 1036">
                <a:extLst>
                  <a:ext uri="{FF2B5EF4-FFF2-40B4-BE49-F238E27FC236}">
                    <a16:creationId xmlns:a16="http://schemas.microsoft.com/office/drawing/2014/main" id="{B772F5F5-5A5B-4659-9C81-B4C82AD2999D}"/>
                  </a:ext>
                </a:extLst>
              </p:cNvPr>
              <p:cNvCxnSpPr>
                <a:cxnSpLocks/>
                <a:stCxn id="1001" idx="6"/>
                <a:endCxn id="1007" idx="2"/>
              </p:cNvCxnSpPr>
              <p:nvPr/>
            </p:nvCxnSpPr>
            <p:spPr>
              <a:xfrm flipV="1">
                <a:off x="4870800" y="3782109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8" name="Straight Arrow Connector 1037">
                <a:extLst>
                  <a:ext uri="{FF2B5EF4-FFF2-40B4-BE49-F238E27FC236}">
                    <a16:creationId xmlns:a16="http://schemas.microsoft.com/office/drawing/2014/main" id="{B0F2E9FF-A3EC-469C-850E-B3995E42662B}"/>
                  </a:ext>
                </a:extLst>
              </p:cNvPr>
              <p:cNvCxnSpPr>
                <a:cxnSpLocks/>
                <a:stCxn id="1001" idx="6"/>
                <a:endCxn id="1008" idx="2"/>
              </p:cNvCxnSpPr>
              <p:nvPr/>
            </p:nvCxnSpPr>
            <p:spPr>
              <a:xfrm flipV="1">
                <a:off x="4870800" y="3903552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9" name="Straight Arrow Connector 1038">
                <a:extLst>
                  <a:ext uri="{FF2B5EF4-FFF2-40B4-BE49-F238E27FC236}">
                    <a16:creationId xmlns:a16="http://schemas.microsoft.com/office/drawing/2014/main" id="{4968A871-D83E-49FA-8B76-5036903D9FF9}"/>
                  </a:ext>
                </a:extLst>
              </p:cNvPr>
              <p:cNvCxnSpPr>
                <a:cxnSpLocks/>
                <a:stCxn id="1001" idx="6"/>
                <a:endCxn id="1009" idx="2"/>
              </p:cNvCxnSpPr>
              <p:nvPr/>
            </p:nvCxnSpPr>
            <p:spPr>
              <a:xfrm>
                <a:off x="4870800" y="3926412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0" name="Straight Arrow Connector 1039">
                <a:extLst>
                  <a:ext uri="{FF2B5EF4-FFF2-40B4-BE49-F238E27FC236}">
                    <a16:creationId xmlns:a16="http://schemas.microsoft.com/office/drawing/2014/main" id="{011313C2-C2DE-45FA-8967-75B7ABE4DF1F}"/>
                  </a:ext>
                </a:extLst>
              </p:cNvPr>
              <p:cNvCxnSpPr>
                <a:cxnSpLocks/>
                <a:stCxn id="1001" idx="6"/>
                <a:endCxn id="1010" idx="2"/>
              </p:cNvCxnSpPr>
              <p:nvPr/>
            </p:nvCxnSpPr>
            <p:spPr>
              <a:xfrm>
                <a:off x="4870800" y="3926412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1" name="Straight Arrow Connector 1040">
                <a:extLst>
                  <a:ext uri="{FF2B5EF4-FFF2-40B4-BE49-F238E27FC236}">
                    <a16:creationId xmlns:a16="http://schemas.microsoft.com/office/drawing/2014/main" id="{95C4DF48-321E-4DA4-AE40-D2DC2C57A7FF}"/>
                  </a:ext>
                </a:extLst>
              </p:cNvPr>
              <p:cNvCxnSpPr>
                <a:cxnSpLocks/>
                <a:stCxn id="1001" idx="6"/>
                <a:endCxn id="1011" idx="2"/>
              </p:cNvCxnSpPr>
              <p:nvPr/>
            </p:nvCxnSpPr>
            <p:spPr>
              <a:xfrm>
                <a:off x="4870800" y="3926412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2" name="Straight Arrow Connector 1041">
                <a:extLst>
                  <a:ext uri="{FF2B5EF4-FFF2-40B4-BE49-F238E27FC236}">
                    <a16:creationId xmlns:a16="http://schemas.microsoft.com/office/drawing/2014/main" id="{BEEF2398-6C06-4C07-8DEB-A88401991CD4}"/>
                  </a:ext>
                </a:extLst>
              </p:cNvPr>
              <p:cNvCxnSpPr>
                <a:cxnSpLocks/>
                <a:stCxn id="1001" idx="6"/>
                <a:endCxn id="1012" idx="2"/>
              </p:cNvCxnSpPr>
              <p:nvPr/>
            </p:nvCxnSpPr>
            <p:spPr>
              <a:xfrm>
                <a:off x="4870800" y="3926412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Straight Arrow Connector 1042">
                <a:extLst>
                  <a:ext uri="{FF2B5EF4-FFF2-40B4-BE49-F238E27FC236}">
                    <a16:creationId xmlns:a16="http://schemas.microsoft.com/office/drawing/2014/main" id="{E616A1BC-D9CA-4F74-A8E5-7D85F39E09A7}"/>
                  </a:ext>
                </a:extLst>
              </p:cNvPr>
              <p:cNvCxnSpPr>
                <a:cxnSpLocks/>
                <a:stCxn id="1002" idx="6"/>
                <a:endCxn id="1005" idx="2"/>
              </p:cNvCxnSpPr>
              <p:nvPr/>
            </p:nvCxnSpPr>
            <p:spPr>
              <a:xfrm flipV="1">
                <a:off x="4870800" y="3539223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Straight Arrow Connector 1043">
                <a:extLst>
                  <a:ext uri="{FF2B5EF4-FFF2-40B4-BE49-F238E27FC236}">
                    <a16:creationId xmlns:a16="http://schemas.microsoft.com/office/drawing/2014/main" id="{3A4AC177-67A4-405C-A0BE-32A653AA0DB4}"/>
                  </a:ext>
                </a:extLst>
              </p:cNvPr>
              <p:cNvCxnSpPr>
                <a:cxnSpLocks/>
                <a:stCxn id="1002" idx="6"/>
                <a:endCxn id="1006" idx="2"/>
              </p:cNvCxnSpPr>
              <p:nvPr/>
            </p:nvCxnSpPr>
            <p:spPr>
              <a:xfrm flipV="1">
                <a:off x="4870800" y="3660666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5" name="Straight Arrow Connector 1044">
                <a:extLst>
                  <a:ext uri="{FF2B5EF4-FFF2-40B4-BE49-F238E27FC236}">
                    <a16:creationId xmlns:a16="http://schemas.microsoft.com/office/drawing/2014/main" id="{42BCAEFC-9381-46C4-A8FC-448A213A783C}"/>
                  </a:ext>
                </a:extLst>
              </p:cNvPr>
              <p:cNvCxnSpPr>
                <a:cxnSpLocks/>
                <a:stCxn id="1002" idx="6"/>
                <a:endCxn id="1007" idx="2"/>
              </p:cNvCxnSpPr>
              <p:nvPr/>
            </p:nvCxnSpPr>
            <p:spPr>
              <a:xfrm flipV="1">
                <a:off x="4870800" y="3782109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6" name="Straight Arrow Connector 1045">
                <a:extLst>
                  <a:ext uri="{FF2B5EF4-FFF2-40B4-BE49-F238E27FC236}">
                    <a16:creationId xmlns:a16="http://schemas.microsoft.com/office/drawing/2014/main" id="{7234EA9C-F08C-4453-AF49-752EAAD68A66}"/>
                  </a:ext>
                </a:extLst>
              </p:cNvPr>
              <p:cNvCxnSpPr>
                <a:cxnSpLocks/>
                <a:stCxn id="1002" idx="6"/>
                <a:endCxn id="1008" idx="2"/>
              </p:cNvCxnSpPr>
              <p:nvPr/>
            </p:nvCxnSpPr>
            <p:spPr>
              <a:xfrm flipV="1">
                <a:off x="4870800" y="3903552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7" name="Straight Arrow Connector 1046">
                <a:extLst>
                  <a:ext uri="{FF2B5EF4-FFF2-40B4-BE49-F238E27FC236}">
                    <a16:creationId xmlns:a16="http://schemas.microsoft.com/office/drawing/2014/main" id="{ABF0CACE-8ED8-4F9D-9314-60EAAA63AAB5}"/>
                  </a:ext>
                </a:extLst>
              </p:cNvPr>
              <p:cNvCxnSpPr>
                <a:cxnSpLocks/>
                <a:stCxn id="1002" idx="6"/>
                <a:endCxn id="1009" idx="2"/>
              </p:cNvCxnSpPr>
              <p:nvPr/>
            </p:nvCxnSpPr>
            <p:spPr>
              <a:xfrm flipV="1">
                <a:off x="4870800" y="4024995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8" name="Straight Arrow Connector 1047">
                <a:extLst>
                  <a:ext uri="{FF2B5EF4-FFF2-40B4-BE49-F238E27FC236}">
                    <a16:creationId xmlns:a16="http://schemas.microsoft.com/office/drawing/2014/main" id="{71D5F36C-2B23-44E1-AB4B-785C794B26F7}"/>
                  </a:ext>
                </a:extLst>
              </p:cNvPr>
              <p:cNvCxnSpPr>
                <a:cxnSpLocks/>
                <a:stCxn id="1002" idx="6"/>
                <a:endCxn id="1010" idx="2"/>
              </p:cNvCxnSpPr>
              <p:nvPr/>
            </p:nvCxnSpPr>
            <p:spPr>
              <a:xfrm>
                <a:off x="4870800" y="4047855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9" name="Straight Arrow Connector 1048">
                <a:extLst>
                  <a:ext uri="{FF2B5EF4-FFF2-40B4-BE49-F238E27FC236}">
                    <a16:creationId xmlns:a16="http://schemas.microsoft.com/office/drawing/2014/main" id="{2E21F586-89B7-4262-947A-426829F76F62}"/>
                  </a:ext>
                </a:extLst>
              </p:cNvPr>
              <p:cNvCxnSpPr>
                <a:cxnSpLocks/>
                <a:stCxn id="1002" idx="6"/>
                <a:endCxn id="1011" idx="2"/>
              </p:cNvCxnSpPr>
              <p:nvPr/>
            </p:nvCxnSpPr>
            <p:spPr>
              <a:xfrm>
                <a:off x="4870800" y="4047855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0" name="Straight Arrow Connector 1049">
                <a:extLst>
                  <a:ext uri="{FF2B5EF4-FFF2-40B4-BE49-F238E27FC236}">
                    <a16:creationId xmlns:a16="http://schemas.microsoft.com/office/drawing/2014/main" id="{A1F29D14-5191-44DC-98CD-5162205B98E1}"/>
                  </a:ext>
                </a:extLst>
              </p:cNvPr>
              <p:cNvCxnSpPr>
                <a:cxnSpLocks/>
                <a:stCxn id="1002" idx="6"/>
                <a:endCxn id="1012" idx="2"/>
              </p:cNvCxnSpPr>
              <p:nvPr/>
            </p:nvCxnSpPr>
            <p:spPr>
              <a:xfrm>
                <a:off x="4870800" y="4047855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1" name="Straight Arrow Connector 1050">
                <a:extLst>
                  <a:ext uri="{FF2B5EF4-FFF2-40B4-BE49-F238E27FC236}">
                    <a16:creationId xmlns:a16="http://schemas.microsoft.com/office/drawing/2014/main" id="{6396DD63-4E09-47FF-8756-A88C4DAB8A1D}"/>
                  </a:ext>
                </a:extLst>
              </p:cNvPr>
              <p:cNvCxnSpPr>
                <a:cxnSpLocks/>
                <a:stCxn id="1003" idx="6"/>
                <a:endCxn id="1005" idx="2"/>
              </p:cNvCxnSpPr>
              <p:nvPr/>
            </p:nvCxnSpPr>
            <p:spPr>
              <a:xfrm flipV="1">
                <a:off x="4870800" y="3539223"/>
                <a:ext cx="285782" cy="63007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2" name="Straight Arrow Connector 1051">
                <a:extLst>
                  <a:ext uri="{FF2B5EF4-FFF2-40B4-BE49-F238E27FC236}">
                    <a16:creationId xmlns:a16="http://schemas.microsoft.com/office/drawing/2014/main" id="{0F9DAE28-04E6-41DC-9A2A-4AE0F658A28D}"/>
                  </a:ext>
                </a:extLst>
              </p:cNvPr>
              <p:cNvCxnSpPr>
                <a:cxnSpLocks/>
                <a:stCxn id="1003" idx="6"/>
                <a:endCxn id="1006" idx="2"/>
              </p:cNvCxnSpPr>
              <p:nvPr/>
            </p:nvCxnSpPr>
            <p:spPr>
              <a:xfrm flipV="1">
                <a:off x="4870800" y="3660666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3" name="Straight Arrow Connector 1052">
                <a:extLst>
                  <a:ext uri="{FF2B5EF4-FFF2-40B4-BE49-F238E27FC236}">
                    <a16:creationId xmlns:a16="http://schemas.microsoft.com/office/drawing/2014/main" id="{E0E70D0A-503B-44AA-9AB2-DF107A595191}"/>
                  </a:ext>
                </a:extLst>
              </p:cNvPr>
              <p:cNvCxnSpPr>
                <a:cxnSpLocks/>
                <a:stCxn id="1003" idx="6"/>
                <a:endCxn id="1007" idx="2"/>
              </p:cNvCxnSpPr>
              <p:nvPr/>
            </p:nvCxnSpPr>
            <p:spPr>
              <a:xfrm flipV="1">
                <a:off x="4870800" y="3782109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4" name="Straight Arrow Connector 1053">
                <a:extLst>
                  <a:ext uri="{FF2B5EF4-FFF2-40B4-BE49-F238E27FC236}">
                    <a16:creationId xmlns:a16="http://schemas.microsoft.com/office/drawing/2014/main" id="{33001F09-8BD1-45E7-97F1-F2EECAA61AE4}"/>
                  </a:ext>
                </a:extLst>
              </p:cNvPr>
              <p:cNvCxnSpPr>
                <a:cxnSpLocks/>
                <a:stCxn id="1003" idx="6"/>
                <a:endCxn id="1008" idx="2"/>
              </p:cNvCxnSpPr>
              <p:nvPr/>
            </p:nvCxnSpPr>
            <p:spPr>
              <a:xfrm flipV="1">
                <a:off x="4870800" y="3903552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5" name="Straight Arrow Connector 1054">
                <a:extLst>
                  <a:ext uri="{FF2B5EF4-FFF2-40B4-BE49-F238E27FC236}">
                    <a16:creationId xmlns:a16="http://schemas.microsoft.com/office/drawing/2014/main" id="{A79CAA5C-039D-4C82-B93D-725B7F29F875}"/>
                  </a:ext>
                </a:extLst>
              </p:cNvPr>
              <p:cNvCxnSpPr>
                <a:cxnSpLocks/>
                <a:stCxn id="1003" idx="6"/>
                <a:endCxn id="1009" idx="2"/>
              </p:cNvCxnSpPr>
              <p:nvPr/>
            </p:nvCxnSpPr>
            <p:spPr>
              <a:xfrm flipV="1">
                <a:off x="4870800" y="4024995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6" name="Straight Arrow Connector 1055">
                <a:extLst>
                  <a:ext uri="{FF2B5EF4-FFF2-40B4-BE49-F238E27FC236}">
                    <a16:creationId xmlns:a16="http://schemas.microsoft.com/office/drawing/2014/main" id="{5AC4DBA4-8FD3-4CAF-BBC2-17F24D363486}"/>
                  </a:ext>
                </a:extLst>
              </p:cNvPr>
              <p:cNvCxnSpPr>
                <a:cxnSpLocks/>
                <a:stCxn id="1003" idx="6"/>
                <a:endCxn id="1010" idx="2"/>
              </p:cNvCxnSpPr>
              <p:nvPr/>
            </p:nvCxnSpPr>
            <p:spPr>
              <a:xfrm flipV="1">
                <a:off x="4870800" y="4146438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7" name="Straight Arrow Connector 1056">
                <a:extLst>
                  <a:ext uri="{FF2B5EF4-FFF2-40B4-BE49-F238E27FC236}">
                    <a16:creationId xmlns:a16="http://schemas.microsoft.com/office/drawing/2014/main" id="{029D966E-406E-42E6-A1C4-70E5507FC95D}"/>
                  </a:ext>
                </a:extLst>
              </p:cNvPr>
              <p:cNvCxnSpPr>
                <a:cxnSpLocks/>
                <a:stCxn id="1003" idx="6"/>
                <a:endCxn id="1011" idx="2"/>
              </p:cNvCxnSpPr>
              <p:nvPr/>
            </p:nvCxnSpPr>
            <p:spPr>
              <a:xfrm>
                <a:off x="4870800" y="4169298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8" name="Straight Arrow Connector 1057">
                <a:extLst>
                  <a:ext uri="{FF2B5EF4-FFF2-40B4-BE49-F238E27FC236}">
                    <a16:creationId xmlns:a16="http://schemas.microsoft.com/office/drawing/2014/main" id="{080F8CB4-48C4-4588-A4A8-8E7DCFE1AC75}"/>
                  </a:ext>
                </a:extLst>
              </p:cNvPr>
              <p:cNvCxnSpPr>
                <a:cxnSpLocks/>
                <a:stCxn id="1003" idx="6"/>
                <a:endCxn id="1012" idx="2"/>
              </p:cNvCxnSpPr>
              <p:nvPr/>
            </p:nvCxnSpPr>
            <p:spPr>
              <a:xfrm>
                <a:off x="4870800" y="4169298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9" name="Straight Arrow Connector 1058">
                <a:extLst>
                  <a:ext uri="{FF2B5EF4-FFF2-40B4-BE49-F238E27FC236}">
                    <a16:creationId xmlns:a16="http://schemas.microsoft.com/office/drawing/2014/main" id="{FA15A23B-49AC-481A-8B08-99B042FC7358}"/>
                  </a:ext>
                </a:extLst>
              </p:cNvPr>
              <p:cNvCxnSpPr>
                <a:cxnSpLocks/>
                <a:stCxn id="1004" idx="6"/>
                <a:endCxn id="1005" idx="2"/>
              </p:cNvCxnSpPr>
              <p:nvPr/>
            </p:nvCxnSpPr>
            <p:spPr>
              <a:xfrm flipV="1">
                <a:off x="4870800" y="3539223"/>
                <a:ext cx="285782" cy="75151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0" name="Straight Arrow Connector 1059">
                <a:extLst>
                  <a:ext uri="{FF2B5EF4-FFF2-40B4-BE49-F238E27FC236}">
                    <a16:creationId xmlns:a16="http://schemas.microsoft.com/office/drawing/2014/main" id="{305E23B1-B0C0-40F0-9043-1FD8B3E9F466}"/>
                  </a:ext>
                </a:extLst>
              </p:cNvPr>
              <p:cNvCxnSpPr>
                <a:cxnSpLocks/>
                <a:stCxn id="1004" idx="6"/>
                <a:endCxn id="1006" idx="2"/>
              </p:cNvCxnSpPr>
              <p:nvPr/>
            </p:nvCxnSpPr>
            <p:spPr>
              <a:xfrm flipV="1">
                <a:off x="4870800" y="3660666"/>
                <a:ext cx="285782" cy="63007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1" name="Straight Arrow Connector 1060">
                <a:extLst>
                  <a:ext uri="{FF2B5EF4-FFF2-40B4-BE49-F238E27FC236}">
                    <a16:creationId xmlns:a16="http://schemas.microsoft.com/office/drawing/2014/main" id="{5489E146-FC78-4511-86B6-B0CB657B5B95}"/>
                  </a:ext>
                </a:extLst>
              </p:cNvPr>
              <p:cNvCxnSpPr>
                <a:cxnSpLocks/>
                <a:stCxn id="1004" idx="6"/>
                <a:endCxn id="1007" idx="2"/>
              </p:cNvCxnSpPr>
              <p:nvPr/>
            </p:nvCxnSpPr>
            <p:spPr>
              <a:xfrm flipV="1">
                <a:off x="4870800" y="3782109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2" name="Straight Arrow Connector 1061">
                <a:extLst>
                  <a:ext uri="{FF2B5EF4-FFF2-40B4-BE49-F238E27FC236}">
                    <a16:creationId xmlns:a16="http://schemas.microsoft.com/office/drawing/2014/main" id="{D6CBE06E-F38D-47FA-99D3-0055F2BAAB2F}"/>
                  </a:ext>
                </a:extLst>
              </p:cNvPr>
              <p:cNvCxnSpPr>
                <a:cxnSpLocks/>
                <a:stCxn id="1004" idx="6"/>
                <a:endCxn id="1008" idx="2"/>
              </p:cNvCxnSpPr>
              <p:nvPr/>
            </p:nvCxnSpPr>
            <p:spPr>
              <a:xfrm flipV="1">
                <a:off x="4870800" y="3903552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3" name="Straight Arrow Connector 1062">
                <a:extLst>
                  <a:ext uri="{FF2B5EF4-FFF2-40B4-BE49-F238E27FC236}">
                    <a16:creationId xmlns:a16="http://schemas.microsoft.com/office/drawing/2014/main" id="{06493ABE-E025-49BE-8C72-9F41E5A09E3F}"/>
                  </a:ext>
                </a:extLst>
              </p:cNvPr>
              <p:cNvCxnSpPr>
                <a:cxnSpLocks/>
                <a:stCxn id="1004" idx="6"/>
                <a:endCxn id="1009" idx="2"/>
              </p:cNvCxnSpPr>
              <p:nvPr/>
            </p:nvCxnSpPr>
            <p:spPr>
              <a:xfrm flipV="1">
                <a:off x="4870800" y="4024995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4" name="Straight Arrow Connector 1063">
                <a:extLst>
                  <a:ext uri="{FF2B5EF4-FFF2-40B4-BE49-F238E27FC236}">
                    <a16:creationId xmlns:a16="http://schemas.microsoft.com/office/drawing/2014/main" id="{0785FDFD-A676-4199-9F46-2C28C445D1CB}"/>
                  </a:ext>
                </a:extLst>
              </p:cNvPr>
              <p:cNvCxnSpPr>
                <a:cxnSpLocks/>
                <a:stCxn id="1004" idx="6"/>
                <a:endCxn id="1010" idx="2"/>
              </p:cNvCxnSpPr>
              <p:nvPr/>
            </p:nvCxnSpPr>
            <p:spPr>
              <a:xfrm flipV="1">
                <a:off x="4870800" y="4146438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5" name="Straight Arrow Connector 1064">
                <a:extLst>
                  <a:ext uri="{FF2B5EF4-FFF2-40B4-BE49-F238E27FC236}">
                    <a16:creationId xmlns:a16="http://schemas.microsoft.com/office/drawing/2014/main" id="{11F2EC65-61EC-4D91-B9F2-E7455CB5A3A2}"/>
                  </a:ext>
                </a:extLst>
              </p:cNvPr>
              <p:cNvCxnSpPr>
                <a:cxnSpLocks/>
                <a:stCxn id="1004" idx="6"/>
                <a:endCxn id="1011" idx="2"/>
              </p:cNvCxnSpPr>
              <p:nvPr/>
            </p:nvCxnSpPr>
            <p:spPr>
              <a:xfrm flipV="1">
                <a:off x="4870800" y="4267881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Straight Arrow Connector 1065">
                <a:extLst>
                  <a:ext uri="{FF2B5EF4-FFF2-40B4-BE49-F238E27FC236}">
                    <a16:creationId xmlns:a16="http://schemas.microsoft.com/office/drawing/2014/main" id="{2FC67A9C-A125-4821-B3A6-CE368345F608}"/>
                  </a:ext>
                </a:extLst>
              </p:cNvPr>
              <p:cNvCxnSpPr>
                <a:cxnSpLocks/>
                <a:stCxn id="1004" idx="6"/>
                <a:endCxn id="1012" idx="2"/>
              </p:cNvCxnSpPr>
              <p:nvPr/>
            </p:nvCxnSpPr>
            <p:spPr>
              <a:xfrm>
                <a:off x="4870800" y="4290741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Straight Arrow Connector 1066">
                <a:extLst>
                  <a:ext uri="{FF2B5EF4-FFF2-40B4-BE49-F238E27FC236}">
                    <a16:creationId xmlns:a16="http://schemas.microsoft.com/office/drawing/2014/main" id="{9CF48F3C-6E4D-463D-AD70-A944F61034C4}"/>
                  </a:ext>
                </a:extLst>
              </p:cNvPr>
              <p:cNvCxnSpPr>
                <a:cxnSpLocks/>
                <a:stCxn id="1005" idx="6"/>
                <a:endCxn id="1013" idx="2"/>
              </p:cNvCxnSpPr>
              <p:nvPr/>
            </p:nvCxnSpPr>
            <p:spPr>
              <a:xfrm>
                <a:off x="5202302" y="3539223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Straight Arrow Connector 1067">
                <a:extLst>
                  <a:ext uri="{FF2B5EF4-FFF2-40B4-BE49-F238E27FC236}">
                    <a16:creationId xmlns:a16="http://schemas.microsoft.com/office/drawing/2014/main" id="{F7F96D67-296F-4B34-88E7-92E22C921EED}"/>
                  </a:ext>
                </a:extLst>
              </p:cNvPr>
              <p:cNvCxnSpPr>
                <a:cxnSpLocks/>
                <a:stCxn id="1005" idx="6"/>
                <a:endCxn id="1014" idx="2"/>
              </p:cNvCxnSpPr>
              <p:nvPr/>
            </p:nvCxnSpPr>
            <p:spPr>
              <a:xfrm>
                <a:off x="5202302" y="3539223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9" name="Straight Arrow Connector 1068">
                <a:extLst>
                  <a:ext uri="{FF2B5EF4-FFF2-40B4-BE49-F238E27FC236}">
                    <a16:creationId xmlns:a16="http://schemas.microsoft.com/office/drawing/2014/main" id="{BC25E7D3-5CE5-4035-BD75-B73C1DB372F6}"/>
                  </a:ext>
                </a:extLst>
              </p:cNvPr>
              <p:cNvCxnSpPr>
                <a:cxnSpLocks/>
                <a:stCxn id="1005" idx="6"/>
                <a:endCxn id="1015" idx="2"/>
              </p:cNvCxnSpPr>
              <p:nvPr/>
            </p:nvCxnSpPr>
            <p:spPr>
              <a:xfrm>
                <a:off x="5202302" y="3539223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0" name="Straight Arrow Connector 1069">
                <a:extLst>
                  <a:ext uri="{FF2B5EF4-FFF2-40B4-BE49-F238E27FC236}">
                    <a16:creationId xmlns:a16="http://schemas.microsoft.com/office/drawing/2014/main" id="{31790A3E-FBAB-4C07-9F19-39C5D73C3D6B}"/>
                  </a:ext>
                </a:extLst>
              </p:cNvPr>
              <p:cNvCxnSpPr>
                <a:cxnSpLocks/>
                <a:stCxn id="1005" idx="6"/>
                <a:endCxn id="1016" idx="2"/>
              </p:cNvCxnSpPr>
              <p:nvPr/>
            </p:nvCxnSpPr>
            <p:spPr>
              <a:xfrm>
                <a:off x="5202302" y="3539223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1" name="Straight Arrow Connector 1070">
                <a:extLst>
                  <a:ext uri="{FF2B5EF4-FFF2-40B4-BE49-F238E27FC236}">
                    <a16:creationId xmlns:a16="http://schemas.microsoft.com/office/drawing/2014/main" id="{AA02571E-609B-400E-9E69-B368E96CC143}"/>
                  </a:ext>
                </a:extLst>
              </p:cNvPr>
              <p:cNvCxnSpPr>
                <a:cxnSpLocks/>
                <a:stCxn id="1005" idx="6"/>
                <a:endCxn id="1017" idx="2"/>
              </p:cNvCxnSpPr>
              <p:nvPr/>
            </p:nvCxnSpPr>
            <p:spPr>
              <a:xfrm>
                <a:off x="5202302" y="3539223"/>
                <a:ext cx="326727" cy="63584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2" name="Straight Arrow Connector 1071">
                <a:extLst>
                  <a:ext uri="{FF2B5EF4-FFF2-40B4-BE49-F238E27FC236}">
                    <a16:creationId xmlns:a16="http://schemas.microsoft.com/office/drawing/2014/main" id="{21B05F8A-24AA-416D-BFF6-C1D1206416CF}"/>
                  </a:ext>
                </a:extLst>
              </p:cNvPr>
              <p:cNvCxnSpPr>
                <a:cxnSpLocks/>
                <a:stCxn id="1005" idx="6"/>
                <a:endCxn id="1018" idx="2"/>
              </p:cNvCxnSpPr>
              <p:nvPr/>
            </p:nvCxnSpPr>
            <p:spPr>
              <a:xfrm>
                <a:off x="5202302" y="3539223"/>
                <a:ext cx="326727" cy="75729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3" name="Straight Arrow Connector 1072">
                <a:extLst>
                  <a:ext uri="{FF2B5EF4-FFF2-40B4-BE49-F238E27FC236}">
                    <a16:creationId xmlns:a16="http://schemas.microsoft.com/office/drawing/2014/main" id="{74CD4EC7-0F51-4483-8370-2227EBE253E4}"/>
                  </a:ext>
                </a:extLst>
              </p:cNvPr>
              <p:cNvCxnSpPr>
                <a:cxnSpLocks/>
                <a:stCxn id="1006" idx="6"/>
                <a:endCxn id="1013" idx="2"/>
              </p:cNvCxnSpPr>
              <p:nvPr/>
            </p:nvCxnSpPr>
            <p:spPr>
              <a:xfrm>
                <a:off x="5202302" y="3660666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4" name="Straight Arrow Connector 1073">
                <a:extLst>
                  <a:ext uri="{FF2B5EF4-FFF2-40B4-BE49-F238E27FC236}">
                    <a16:creationId xmlns:a16="http://schemas.microsoft.com/office/drawing/2014/main" id="{42113192-83DB-451F-9F76-067D4AFA01E9}"/>
                  </a:ext>
                </a:extLst>
              </p:cNvPr>
              <p:cNvCxnSpPr>
                <a:cxnSpLocks/>
                <a:stCxn id="1006" idx="6"/>
                <a:endCxn id="1014" idx="2"/>
              </p:cNvCxnSpPr>
              <p:nvPr/>
            </p:nvCxnSpPr>
            <p:spPr>
              <a:xfrm>
                <a:off x="5202302" y="3660666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5" name="Straight Arrow Connector 1074">
                <a:extLst>
                  <a:ext uri="{FF2B5EF4-FFF2-40B4-BE49-F238E27FC236}">
                    <a16:creationId xmlns:a16="http://schemas.microsoft.com/office/drawing/2014/main" id="{DD8A39D3-138B-4F59-95C2-54AD16E6A946}"/>
                  </a:ext>
                </a:extLst>
              </p:cNvPr>
              <p:cNvCxnSpPr>
                <a:cxnSpLocks/>
                <a:stCxn id="1006" idx="6"/>
                <a:endCxn id="1015" idx="2"/>
              </p:cNvCxnSpPr>
              <p:nvPr/>
            </p:nvCxnSpPr>
            <p:spPr>
              <a:xfrm>
                <a:off x="5202302" y="3660666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6" name="Straight Arrow Connector 1075">
                <a:extLst>
                  <a:ext uri="{FF2B5EF4-FFF2-40B4-BE49-F238E27FC236}">
                    <a16:creationId xmlns:a16="http://schemas.microsoft.com/office/drawing/2014/main" id="{282FFF95-753C-430B-8537-B9FAC78D7FFF}"/>
                  </a:ext>
                </a:extLst>
              </p:cNvPr>
              <p:cNvCxnSpPr>
                <a:cxnSpLocks/>
                <a:stCxn id="1006" idx="6"/>
                <a:endCxn id="1016" idx="2"/>
              </p:cNvCxnSpPr>
              <p:nvPr/>
            </p:nvCxnSpPr>
            <p:spPr>
              <a:xfrm>
                <a:off x="5202302" y="3660666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Straight Arrow Connector 1076">
                <a:extLst>
                  <a:ext uri="{FF2B5EF4-FFF2-40B4-BE49-F238E27FC236}">
                    <a16:creationId xmlns:a16="http://schemas.microsoft.com/office/drawing/2014/main" id="{D6136B5B-465E-49B3-A6BA-2F0AADA9BCE2}"/>
                  </a:ext>
                </a:extLst>
              </p:cNvPr>
              <p:cNvCxnSpPr>
                <a:cxnSpLocks/>
                <a:stCxn id="1006" idx="6"/>
                <a:endCxn id="1017" idx="2"/>
              </p:cNvCxnSpPr>
              <p:nvPr/>
            </p:nvCxnSpPr>
            <p:spPr>
              <a:xfrm>
                <a:off x="5202302" y="3660666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Straight Arrow Connector 1077">
                <a:extLst>
                  <a:ext uri="{FF2B5EF4-FFF2-40B4-BE49-F238E27FC236}">
                    <a16:creationId xmlns:a16="http://schemas.microsoft.com/office/drawing/2014/main" id="{6A3501F7-EFDE-4326-8481-0E2728CBA39C}"/>
                  </a:ext>
                </a:extLst>
              </p:cNvPr>
              <p:cNvCxnSpPr>
                <a:cxnSpLocks/>
                <a:stCxn id="1006" idx="6"/>
                <a:endCxn id="1018" idx="2"/>
              </p:cNvCxnSpPr>
              <p:nvPr/>
            </p:nvCxnSpPr>
            <p:spPr>
              <a:xfrm>
                <a:off x="5202302" y="3660666"/>
                <a:ext cx="326727" cy="63584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Straight Arrow Connector 1078">
                <a:extLst>
                  <a:ext uri="{FF2B5EF4-FFF2-40B4-BE49-F238E27FC236}">
                    <a16:creationId xmlns:a16="http://schemas.microsoft.com/office/drawing/2014/main" id="{5E73BC51-00B4-4552-8BB0-0BBADA5DE2E1}"/>
                  </a:ext>
                </a:extLst>
              </p:cNvPr>
              <p:cNvCxnSpPr>
                <a:cxnSpLocks/>
                <a:stCxn id="1007" idx="6"/>
                <a:endCxn id="1013" idx="2"/>
              </p:cNvCxnSpPr>
              <p:nvPr/>
            </p:nvCxnSpPr>
            <p:spPr>
              <a:xfrm flipV="1">
                <a:off x="5202302" y="3689299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Straight Arrow Connector 1079">
                <a:extLst>
                  <a:ext uri="{FF2B5EF4-FFF2-40B4-BE49-F238E27FC236}">
                    <a16:creationId xmlns:a16="http://schemas.microsoft.com/office/drawing/2014/main" id="{304BA9EF-A36C-4CA1-B6E2-1F0AB2697964}"/>
                  </a:ext>
                </a:extLst>
              </p:cNvPr>
              <p:cNvCxnSpPr>
                <a:cxnSpLocks/>
                <a:stCxn id="1007" idx="6"/>
                <a:endCxn id="1014" idx="2"/>
              </p:cNvCxnSpPr>
              <p:nvPr/>
            </p:nvCxnSpPr>
            <p:spPr>
              <a:xfrm>
                <a:off x="5202302" y="3782109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Straight Arrow Connector 1080">
                <a:extLst>
                  <a:ext uri="{FF2B5EF4-FFF2-40B4-BE49-F238E27FC236}">
                    <a16:creationId xmlns:a16="http://schemas.microsoft.com/office/drawing/2014/main" id="{59B25D9A-AE81-40D7-BC85-554318CB6855}"/>
                  </a:ext>
                </a:extLst>
              </p:cNvPr>
              <p:cNvCxnSpPr>
                <a:cxnSpLocks/>
                <a:stCxn id="1007" idx="6"/>
                <a:endCxn id="1015" idx="2"/>
              </p:cNvCxnSpPr>
              <p:nvPr/>
            </p:nvCxnSpPr>
            <p:spPr>
              <a:xfrm>
                <a:off x="5202302" y="3782109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Straight Arrow Connector 1081">
                <a:extLst>
                  <a:ext uri="{FF2B5EF4-FFF2-40B4-BE49-F238E27FC236}">
                    <a16:creationId xmlns:a16="http://schemas.microsoft.com/office/drawing/2014/main" id="{3B068829-5E10-45D3-A52D-ADEB61CBCD2E}"/>
                  </a:ext>
                </a:extLst>
              </p:cNvPr>
              <p:cNvCxnSpPr>
                <a:cxnSpLocks/>
                <a:stCxn id="1007" idx="6"/>
                <a:endCxn id="1016" idx="2"/>
              </p:cNvCxnSpPr>
              <p:nvPr/>
            </p:nvCxnSpPr>
            <p:spPr>
              <a:xfrm>
                <a:off x="5202302" y="3782109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Straight Arrow Connector 1082">
                <a:extLst>
                  <a:ext uri="{FF2B5EF4-FFF2-40B4-BE49-F238E27FC236}">
                    <a16:creationId xmlns:a16="http://schemas.microsoft.com/office/drawing/2014/main" id="{521D43E5-E726-44FD-A19C-56D75B4733D9}"/>
                  </a:ext>
                </a:extLst>
              </p:cNvPr>
              <p:cNvCxnSpPr>
                <a:cxnSpLocks/>
                <a:stCxn id="1007" idx="6"/>
                <a:endCxn id="1017" idx="2"/>
              </p:cNvCxnSpPr>
              <p:nvPr/>
            </p:nvCxnSpPr>
            <p:spPr>
              <a:xfrm>
                <a:off x="5202302" y="3782109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Straight Arrow Connector 1083">
                <a:extLst>
                  <a:ext uri="{FF2B5EF4-FFF2-40B4-BE49-F238E27FC236}">
                    <a16:creationId xmlns:a16="http://schemas.microsoft.com/office/drawing/2014/main" id="{DB0846E4-F09A-4CD3-AE6F-27AC4D9E8D56}"/>
                  </a:ext>
                </a:extLst>
              </p:cNvPr>
              <p:cNvCxnSpPr>
                <a:cxnSpLocks/>
                <a:stCxn id="1007" idx="6"/>
                <a:endCxn id="1017" idx="2"/>
              </p:cNvCxnSpPr>
              <p:nvPr/>
            </p:nvCxnSpPr>
            <p:spPr>
              <a:xfrm>
                <a:off x="5202302" y="3782109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5" name="Straight Arrow Connector 1084">
                <a:extLst>
                  <a:ext uri="{FF2B5EF4-FFF2-40B4-BE49-F238E27FC236}">
                    <a16:creationId xmlns:a16="http://schemas.microsoft.com/office/drawing/2014/main" id="{F604BBAF-18CB-4A9D-A0FA-CA511D5F894B}"/>
                  </a:ext>
                </a:extLst>
              </p:cNvPr>
              <p:cNvCxnSpPr>
                <a:cxnSpLocks/>
                <a:stCxn id="1007" idx="6"/>
                <a:endCxn id="1018" idx="2"/>
              </p:cNvCxnSpPr>
              <p:nvPr/>
            </p:nvCxnSpPr>
            <p:spPr>
              <a:xfrm>
                <a:off x="5202302" y="3782109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6" name="Straight Arrow Connector 1085">
                <a:extLst>
                  <a:ext uri="{FF2B5EF4-FFF2-40B4-BE49-F238E27FC236}">
                    <a16:creationId xmlns:a16="http://schemas.microsoft.com/office/drawing/2014/main" id="{A7800D4F-AC49-42ED-AE1E-E3865AB5AA81}"/>
                  </a:ext>
                </a:extLst>
              </p:cNvPr>
              <p:cNvCxnSpPr>
                <a:cxnSpLocks/>
                <a:stCxn id="1008" idx="6"/>
                <a:endCxn id="1013" idx="2"/>
              </p:cNvCxnSpPr>
              <p:nvPr/>
            </p:nvCxnSpPr>
            <p:spPr>
              <a:xfrm flipV="1">
                <a:off x="5202302" y="3689299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7" name="Straight Arrow Connector 1086">
                <a:extLst>
                  <a:ext uri="{FF2B5EF4-FFF2-40B4-BE49-F238E27FC236}">
                    <a16:creationId xmlns:a16="http://schemas.microsoft.com/office/drawing/2014/main" id="{CFA14814-F08E-48AF-A82C-6DE69711F9D5}"/>
                  </a:ext>
                </a:extLst>
              </p:cNvPr>
              <p:cNvCxnSpPr>
                <a:cxnSpLocks/>
                <a:stCxn id="1008" idx="6"/>
                <a:endCxn id="1014" idx="2"/>
              </p:cNvCxnSpPr>
              <p:nvPr/>
            </p:nvCxnSpPr>
            <p:spPr>
              <a:xfrm flipV="1">
                <a:off x="5202302" y="3810742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8" name="Straight Arrow Connector 1087">
                <a:extLst>
                  <a:ext uri="{FF2B5EF4-FFF2-40B4-BE49-F238E27FC236}">
                    <a16:creationId xmlns:a16="http://schemas.microsoft.com/office/drawing/2014/main" id="{5E317154-E7CA-4439-8140-212372A21B0D}"/>
                  </a:ext>
                </a:extLst>
              </p:cNvPr>
              <p:cNvCxnSpPr>
                <a:cxnSpLocks/>
                <a:stCxn id="1008" idx="6"/>
                <a:endCxn id="1015" idx="2"/>
              </p:cNvCxnSpPr>
              <p:nvPr/>
            </p:nvCxnSpPr>
            <p:spPr>
              <a:xfrm>
                <a:off x="5202302" y="3903552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9" name="Straight Arrow Connector 1088">
                <a:extLst>
                  <a:ext uri="{FF2B5EF4-FFF2-40B4-BE49-F238E27FC236}">
                    <a16:creationId xmlns:a16="http://schemas.microsoft.com/office/drawing/2014/main" id="{D38851EE-2AFA-49A0-A9EC-6E5908DCBD42}"/>
                  </a:ext>
                </a:extLst>
              </p:cNvPr>
              <p:cNvCxnSpPr>
                <a:cxnSpLocks/>
                <a:stCxn id="1008" idx="6"/>
                <a:endCxn id="1016" idx="2"/>
              </p:cNvCxnSpPr>
              <p:nvPr/>
            </p:nvCxnSpPr>
            <p:spPr>
              <a:xfrm>
                <a:off x="5202302" y="3903552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0" name="Straight Arrow Connector 1089">
                <a:extLst>
                  <a:ext uri="{FF2B5EF4-FFF2-40B4-BE49-F238E27FC236}">
                    <a16:creationId xmlns:a16="http://schemas.microsoft.com/office/drawing/2014/main" id="{3A754C88-97CF-4507-8A3B-48D61C8E1F61}"/>
                  </a:ext>
                </a:extLst>
              </p:cNvPr>
              <p:cNvCxnSpPr>
                <a:cxnSpLocks/>
                <a:stCxn id="1008" idx="6"/>
                <a:endCxn id="1017" idx="2"/>
              </p:cNvCxnSpPr>
              <p:nvPr/>
            </p:nvCxnSpPr>
            <p:spPr>
              <a:xfrm>
                <a:off x="5202302" y="3903552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1" name="Straight Arrow Connector 1090">
                <a:extLst>
                  <a:ext uri="{FF2B5EF4-FFF2-40B4-BE49-F238E27FC236}">
                    <a16:creationId xmlns:a16="http://schemas.microsoft.com/office/drawing/2014/main" id="{0E699E26-1E5A-4140-9201-75ABE8461B2E}"/>
                  </a:ext>
                </a:extLst>
              </p:cNvPr>
              <p:cNvCxnSpPr>
                <a:cxnSpLocks/>
                <a:stCxn id="1008" idx="6"/>
                <a:endCxn id="1018" idx="2"/>
              </p:cNvCxnSpPr>
              <p:nvPr/>
            </p:nvCxnSpPr>
            <p:spPr>
              <a:xfrm>
                <a:off x="5202302" y="3903552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2" name="Straight Arrow Connector 1091">
                <a:extLst>
                  <a:ext uri="{FF2B5EF4-FFF2-40B4-BE49-F238E27FC236}">
                    <a16:creationId xmlns:a16="http://schemas.microsoft.com/office/drawing/2014/main" id="{F93E0A21-098A-48F6-928C-E20E8377E67D}"/>
                  </a:ext>
                </a:extLst>
              </p:cNvPr>
              <p:cNvCxnSpPr>
                <a:cxnSpLocks/>
                <a:stCxn id="1009" idx="6"/>
                <a:endCxn id="1013" idx="2"/>
              </p:cNvCxnSpPr>
              <p:nvPr/>
            </p:nvCxnSpPr>
            <p:spPr>
              <a:xfrm flipV="1">
                <a:off x="5202302" y="3689299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3" name="Straight Arrow Connector 1092">
                <a:extLst>
                  <a:ext uri="{FF2B5EF4-FFF2-40B4-BE49-F238E27FC236}">
                    <a16:creationId xmlns:a16="http://schemas.microsoft.com/office/drawing/2014/main" id="{C78FBF77-4450-4AF0-B5DB-F18FD21215BF}"/>
                  </a:ext>
                </a:extLst>
              </p:cNvPr>
              <p:cNvCxnSpPr>
                <a:cxnSpLocks/>
                <a:stCxn id="1009" idx="6"/>
                <a:endCxn id="1014" idx="2"/>
              </p:cNvCxnSpPr>
              <p:nvPr/>
            </p:nvCxnSpPr>
            <p:spPr>
              <a:xfrm flipV="1">
                <a:off x="5202302" y="3810742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4" name="Straight Arrow Connector 1093">
                <a:extLst>
                  <a:ext uri="{FF2B5EF4-FFF2-40B4-BE49-F238E27FC236}">
                    <a16:creationId xmlns:a16="http://schemas.microsoft.com/office/drawing/2014/main" id="{2C77D077-020B-4431-9741-F4EC74AF969F}"/>
                  </a:ext>
                </a:extLst>
              </p:cNvPr>
              <p:cNvCxnSpPr>
                <a:cxnSpLocks/>
                <a:stCxn id="1009" idx="6"/>
                <a:endCxn id="1015" idx="2"/>
              </p:cNvCxnSpPr>
              <p:nvPr/>
            </p:nvCxnSpPr>
            <p:spPr>
              <a:xfrm flipV="1">
                <a:off x="5202302" y="3932185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5" name="Straight Arrow Connector 1094">
                <a:extLst>
                  <a:ext uri="{FF2B5EF4-FFF2-40B4-BE49-F238E27FC236}">
                    <a16:creationId xmlns:a16="http://schemas.microsoft.com/office/drawing/2014/main" id="{67B74E51-C60F-4227-BF9B-6E00F16C3E28}"/>
                  </a:ext>
                </a:extLst>
              </p:cNvPr>
              <p:cNvCxnSpPr>
                <a:cxnSpLocks/>
                <a:stCxn id="1009" idx="6"/>
                <a:endCxn id="1016" idx="2"/>
              </p:cNvCxnSpPr>
              <p:nvPr/>
            </p:nvCxnSpPr>
            <p:spPr>
              <a:xfrm>
                <a:off x="5202302" y="4024995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6" name="Straight Arrow Connector 1095">
                <a:extLst>
                  <a:ext uri="{FF2B5EF4-FFF2-40B4-BE49-F238E27FC236}">
                    <a16:creationId xmlns:a16="http://schemas.microsoft.com/office/drawing/2014/main" id="{53A27D18-DE69-489B-A166-CCF1C0FABAA4}"/>
                  </a:ext>
                </a:extLst>
              </p:cNvPr>
              <p:cNvCxnSpPr>
                <a:cxnSpLocks/>
                <a:stCxn id="1009" idx="6"/>
                <a:endCxn id="1017" idx="2"/>
              </p:cNvCxnSpPr>
              <p:nvPr/>
            </p:nvCxnSpPr>
            <p:spPr>
              <a:xfrm>
                <a:off x="5202302" y="4024995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7" name="Straight Arrow Connector 1096">
                <a:extLst>
                  <a:ext uri="{FF2B5EF4-FFF2-40B4-BE49-F238E27FC236}">
                    <a16:creationId xmlns:a16="http://schemas.microsoft.com/office/drawing/2014/main" id="{B70187B9-C06B-46BD-9011-100A590B8D8B}"/>
                  </a:ext>
                </a:extLst>
              </p:cNvPr>
              <p:cNvCxnSpPr>
                <a:cxnSpLocks/>
                <a:stCxn id="1009" idx="6"/>
                <a:endCxn id="1018" idx="2"/>
              </p:cNvCxnSpPr>
              <p:nvPr/>
            </p:nvCxnSpPr>
            <p:spPr>
              <a:xfrm>
                <a:off x="5202302" y="4024995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8" name="Straight Arrow Connector 1097">
                <a:extLst>
                  <a:ext uri="{FF2B5EF4-FFF2-40B4-BE49-F238E27FC236}">
                    <a16:creationId xmlns:a16="http://schemas.microsoft.com/office/drawing/2014/main" id="{46422FEE-629F-47FF-8DBF-3AE3943D7412}"/>
                  </a:ext>
                </a:extLst>
              </p:cNvPr>
              <p:cNvCxnSpPr>
                <a:cxnSpLocks/>
                <a:stCxn id="1010" idx="6"/>
                <a:endCxn id="1013" idx="2"/>
              </p:cNvCxnSpPr>
              <p:nvPr/>
            </p:nvCxnSpPr>
            <p:spPr>
              <a:xfrm flipV="1">
                <a:off x="5202302" y="3689299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9" name="Straight Arrow Connector 1098">
                <a:extLst>
                  <a:ext uri="{FF2B5EF4-FFF2-40B4-BE49-F238E27FC236}">
                    <a16:creationId xmlns:a16="http://schemas.microsoft.com/office/drawing/2014/main" id="{F968773A-4F50-42A5-9A2B-BD50CC042562}"/>
                  </a:ext>
                </a:extLst>
              </p:cNvPr>
              <p:cNvCxnSpPr>
                <a:cxnSpLocks/>
                <a:stCxn id="1010" idx="6"/>
                <a:endCxn id="1014" idx="2"/>
              </p:cNvCxnSpPr>
              <p:nvPr/>
            </p:nvCxnSpPr>
            <p:spPr>
              <a:xfrm flipV="1">
                <a:off x="5202302" y="3810742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0" name="Straight Arrow Connector 1099">
                <a:extLst>
                  <a:ext uri="{FF2B5EF4-FFF2-40B4-BE49-F238E27FC236}">
                    <a16:creationId xmlns:a16="http://schemas.microsoft.com/office/drawing/2014/main" id="{B6C24240-9016-494F-BEB3-DAD84651003B}"/>
                  </a:ext>
                </a:extLst>
              </p:cNvPr>
              <p:cNvCxnSpPr>
                <a:cxnSpLocks/>
                <a:stCxn id="1010" idx="6"/>
                <a:endCxn id="1015" idx="2"/>
              </p:cNvCxnSpPr>
              <p:nvPr/>
            </p:nvCxnSpPr>
            <p:spPr>
              <a:xfrm flipV="1">
                <a:off x="5202302" y="3932185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1" name="Straight Arrow Connector 1100">
                <a:extLst>
                  <a:ext uri="{FF2B5EF4-FFF2-40B4-BE49-F238E27FC236}">
                    <a16:creationId xmlns:a16="http://schemas.microsoft.com/office/drawing/2014/main" id="{3C3D2E25-2D46-4A7F-A346-8B2040ED3C36}"/>
                  </a:ext>
                </a:extLst>
              </p:cNvPr>
              <p:cNvCxnSpPr>
                <a:cxnSpLocks/>
                <a:stCxn id="1010" idx="6"/>
                <a:endCxn id="1016" idx="2"/>
              </p:cNvCxnSpPr>
              <p:nvPr/>
            </p:nvCxnSpPr>
            <p:spPr>
              <a:xfrm flipV="1">
                <a:off x="5202302" y="4053628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2" name="Straight Arrow Connector 1101">
                <a:extLst>
                  <a:ext uri="{FF2B5EF4-FFF2-40B4-BE49-F238E27FC236}">
                    <a16:creationId xmlns:a16="http://schemas.microsoft.com/office/drawing/2014/main" id="{F111C3EC-51CF-4A49-B5C9-E520D554E4ED}"/>
                  </a:ext>
                </a:extLst>
              </p:cNvPr>
              <p:cNvCxnSpPr>
                <a:cxnSpLocks/>
                <a:stCxn id="1010" idx="6"/>
                <a:endCxn id="1017" idx="2"/>
              </p:cNvCxnSpPr>
              <p:nvPr/>
            </p:nvCxnSpPr>
            <p:spPr>
              <a:xfrm>
                <a:off x="5202302" y="4146438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3" name="Straight Arrow Connector 1102">
                <a:extLst>
                  <a:ext uri="{FF2B5EF4-FFF2-40B4-BE49-F238E27FC236}">
                    <a16:creationId xmlns:a16="http://schemas.microsoft.com/office/drawing/2014/main" id="{CBF8AD60-4A61-4267-8F8D-7FD342438C2A}"/>
                  </a:ext>
                </a:extLst>
              </p:cNvPr>
              <p:cNvCxnSpPr>
                <a:cxnSpLocks/>
                <a:stCxn id="1010" idx="6"/>
                <a:endCxn id="1018" idx="2"/>
              </p:cNvCxnSpPr>
              <p:nvPr/>
            </p:nvCxnSpPr>
            <p:spPr>
              <a:xfrm>
                <a:off x="5202302" y="4146438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4" name="Straight Arrow Connector 1103">
                <a:extLst>
                  <a:ext uri="{FF2B5EF4-FFF2-40B4-BE49-F238E27FC236}">
                    <a16:creationId xmlns:a16="http://schemas.microsoft.com/office/drawing/2014/main" id="{F5B11E0E-C8FF-4A4A-B892-284E59856B2F}"/>
                  </a:ext>
                </a:extLst>
              </p:cNvPr>
              <p:cNvCxnSpPr>
                <a:cxnSpLocks/>
                <a:stCxn id="1011" idx="6"/>
                <a:endCxn id="1013" idx="2"/>
              </p:cNvCxnSpPr>
              <p:nvPr/>
            </p:nvCxnSpPr>
            <p:spPr>
              <a:xfrm flipV="1">
                <a:off x="5202302" y="3689299"/>
                <a:ext cx="326727" cy="5785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5" name="Straight Arrow Connector 1104">
                <a:extLst>
                  <a:ext uri="{FF2B5EF4-FFF2-40B4-BE49-F238E27FC236}">
                    <a16:creationId xmlns:a16="http://schemas.microsoft.com/office/drawing/2014/main" id="{BE117FCD-5A61-4386-BE1A-F50CC1AD6720}"/>
                  </a:ext>
                </a:extLst>
              </p:cNvPr>
              <p:cNvCxnSpPr>
                <a:cxnSpLocks/>
                <a:stCxn id="1011" idx="6"/>
                <a:endCxn id="1014" idx="2"/>
              </p:cNvCxnSpPr>
              <p:nvPr/>
            </p:nvCxnSpPr>
            <p:spPr>
              <a:xfrm flipV="1">
                <a:off x="5202302" y="3810742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6" name="Straight Arrow Connector 1105">
                <a:extLst>
                  <a:ext uri="{FF2B5EF4-FFF2-40B4-BE49-F238E27FC236}">
                    <a16:creationId xmlns:a16="http://schemas.microsoft.com/office/drawing/2014/main" id="{E4514303-7284-4672-9BC6-2FA01399313B}"/>
                  </a:ext>
                </a:extLst>
              </p:cNvPr>
              <p:cNvCxnSpPr>
                <a:cxnSpLocks/>
                <a:stCxn id="1011" idx="6"/>
                <a:endCxn id="1015" idx="2"/>
              </p:cNvCxnSpPr>
              <p:nvPr/>
            </p:nvCxnSpPr>
            <p:spPr>
              <a:xfrm flipV="1">
                <a:off x="5202302" y="3932185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7" name="Straight Arrow Connector 1106">
                <a:extLst>
                  <a:ext uri="{FF2B5EF4-FFF2-40B4-BE49-F238E27FC236}">
                    <a16:creationId xmlns:a16="http://schemas.microsoft.com/office/drawing/2014/main" id="{927823B2-6D1B-48D7-8D17-5DC39009ED22}"/>
                  </a:ext>
                </a:extLst>
              </p:cNvPr>
              <p:cNvCxnSpPr>
                <a:cxnSpLocks/>
                <a:stCxn id="1011" idx="6"/>
                <a:endCxn id="1016" idx="2"/>
              </p:cNvCxnSpPr>
              <p:nvPr/>
            </p:nvCxnSpPr>
            <p:spPr>
              <a:xfrm flipV="1">
                <a:off x="5202302" y="4053628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8" name="Straight Arrow Connector 1107">
                <a:extLst>
                  <a:ext uri="{FF2B5EF4-FFF2-40B4-BE49-F238E27FC236}">
                    <a16:creationId xmlns:a16="http://schemas.microsoft.com/office/drawing/2014/main" id="{70035DFD-896A-4266-B3C4-1FD61267F41C}"/>
                  </a:ext>
                </a:extLst>
              </p:cNvPr>
              <p:cNvCxnSpPr>
                <a:cxnSpLocks/>
                <a:stCxn id="1011" idx="6"/>
                <a:endCxn id="1017" idx="2"/>
              </p:cNvCxnSpPr>
              <p:nvPr/>
            </p:nvCxnSpPr>
            <p:spPr>
              <a:xfrm flipV="1">
                <a:off x="5202302" y="4175071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9" name="Straight Arrow Connector 1108">
                <a:extLst>
                  <a:ext uri="{FF2B5EF4-FFF2-40B4-BE49-F238E27FC236}">
                    <a16:creationId xmlns:a16="http://schemas.microsoft.com/office/drawing/2014/main" id="{F3204106-9308-404C-96DA-DC2B62F8088C}"/>
                  </a:ext>
                </a:extLst>
              </p:cNvPr>
              <p:cNvCxnSpPr>
                <a:cxnSpLocks/>
                <a:stCxn id="1011" idx="6"/>
                <a:endCxn id="1018" idx="2"/>
              </p:cNvCxnSpPr>
              <p:nvPr/>
            </p:nvCxnSpPr>
            <p:spPr>
              <a:xfrm>
                <a:off x="5202302" y="4267881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0" name="Straight Arrow Connector 1109">
                <a:extLst>
                  <a:ext uri="{FF2B5EF4-FFF2-40B4-BE49-F238E27FC236}">
                    <a16:creationId xmlns:a16="http://schemas.microsoft.com/office/drawing/2014/main" id="{10849FDB-8891-425A-A22F-111B352F4934}"/>
                  </a:ext>
                </a:extLst>
              </p:cNvPr>
              <p:cNvCxnSpPr>
                <a:cxnSpLocks/>
                <a:stCxn id="1012" idx="6"/>
                <a:endCxn id="1013" idx="2"/>
              </p:cNvCxnSpPr>
              <p:nvPr/>
            </p:nvCxnSpPr>
            <p:spPr>
              <a:xfrm flipV="1">
                <a:off x="5202302" y="3689299"/>
                <a:ext cx="326727" cy="70002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1" name="Straight Arrow Connector 1110">
                <a:extLst>
                  <a:ext uri="{FF2B5EF4-FFF2-40B4-BE49-F238E27FC236}">
                    <a16:creationId xmlns:a16="http://schemas.microsoft.com/office/drawing/2014/main" id="{9E027327-597A-4735-BCBC-47ADE440D5B6}"/>
                  </a:ext>
                </a:extLst>
              </p:cNvPr>
              <p:cNvCxnSpPr>
                <a:cxnSpLocks/>
                <a:stCxn id="1012" idx="6"/>
                <a:endCxn id="1014" idx="2"/>
              </p:cNvCxnSpPr>
              <p:nvPr/>
            </p:nvCxnSpPr>
            <p:spPr>
              <a:xfrm flipV="1">
                <a:off x="5202302" y="3810742"/>
                <a:ext cx="326727" cy="5785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2" name="Straight Arrow Connector 1111">
                <a:extLst>
                  <a:ext uri="{FF2B5EF4-FFF2-40B4-BE49-F238E27FC236}">
                    <a16:creationId xmlns:a16="http://schemas.microsoft.com/office/drawing/2014/main" id="{CCF3309E-5F2E-4264-937E-36F3A541CBA5}"/>
                  </a:ext>
                </a:extLst>
              </p:cNvPr>
              <p:cNvCxnSpPr>
                <a:cxnSpLocks/>
                <a:stCxn id="1012" idx="6"/>
                <a:endCxn id="1015" idx="2"/>
              </p:cNvCxnSpPr>
              <p:nvPr/>
            </p:nvCxnSpPr>
            <p:spPr>
              <a:xfrm flipV="1">
                <a:off x="5202302" y="3932185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3" name="Straight Arrow Connector 1112">
                <a:extLst>
                  <a:ext uri="{FF2B5EF4-FFF2-40B4-BE49-F238E27FC236}">
                    <a16:creationId xmlns:a16="http://schemas.microsoft.com/office/drawing/2014/main" id="{D44FD4D8-B930-440C-9A24-F19A45E1CBB2}"/>
                  </a:ext>
                </a:extLst>
              </p:cNvPr>
              <p:cNvCxnSpPr>
                <a:cxnSpLocks/>
                <a:stCxn id="1012" idx="6"/>
                <a:endCxn id="1016" idx="2"/>
              </p:cNvCxnSpPr>
              <p:nvPr/>
            </p:nvCxnSpPr>
            <p:spPr>
              <a:xfrm flipV="1">
                <a:off x="5202302" y="4053628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4" name="Straight Arrow Connector 1113">
                <a:extLst>
                  <a:ext uri="{FF2B5EF4-FFF2-40B4-BE49-F238E27FC236}">
                    <a16:creationId xmlns:a16="http://schemas.microsoft.com/office/drawing/2014/main" id="{19B7CFF9-62DD-4524-9221-98F16733C323}"/>
                  </a:ext>
                </a:extLst>
              </p:cNvPr>
              <p:cNvCxnSpPr>
                <a:cxnSpLocks/>
                <a:stCxn id="1012" idx="6"/>
                <a:endCxn id="1017" idx="2"/>
              </p:cNvCxnSpPr>
              <p:nvPr/>
            </p:nvCxnSpPr>
            <p:spPr>
              <a:xfrm flipV="1">
                <a:off x="5202302" y="4175071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5" name="Straight Arrow Connector 1114">
                <a:extLst>
                  <a:ext uri="{FF2B5EF4-FFF2-40B4-BE49-F238E27FC236}">
                    <a16:creationId xmlns:a16="http://schemas.microsoft.com/office/drawing/2014/main" id="{2CB3DE5F-35AB-4FD2-95DF-C4F9D182A66B}"/>
                  </a:ext>
                </a:extLst>
              </p:cNvPr>
              <p:cNvCxnSpPr>
                <a:cxnSpLocks/>
                <a:stCxn id="1012" idx="6"/>
                <a:endCxn id="1018" idx="2"/>
              </p:cNvCxnSpPr>
              <p:nvPr/>
            </p:nvCxnSpPr>
            <p:spPr>
              <a:xfrm flipV="1">
                <a:off x="5202302" y="4296514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7" name="Arrow: Down 996">
              <a:extLst>
                <a:ext uri="{FF2B5EF4-FFF2-40B4-BE49-F238E27FC236}">
                  <a16:creationId xmlns:a16="http://schemas.microsoft.com/office/drawing/2014/main" id="{3AC6F9B0-090B-480E-BBF8-7753CA24954E}"/>
                </a:ext>
              </a:extLst>
            </p:cNvPr>
            <p:cNvSpPr/>
            <p:nvPr/>
          </p:nvSpPr>
          <p:spPr>
            <a:xfrm>
              <a:off x="2619563" y="2213560"/>
              <a:ext cx="191535" cy="896680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rgbClr val="84A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Rectangle: Rounded Corners 997">
              <a:extLst>
                <a:ext uri="{FF2B5EF4-FFF2-40B4-BE49-F238E27FC236}">
                  <a16:creationId xmlns:a16="http://schemas.microsoft.com/office/drawing/2014/main" id="{9684C471-B9F7-40BC-9B73-AB15BD311829}"/>
                </a:ext>
              </a:extLst>
            </p:cNvPr>
            <p:cNvSpPr/>
            <p:nvPr/>
          </p:nvSpPr>
          <p:spPr>
            <a:xfrm>
              <a:off x="1785769" y="2300784"/>
              <a:ext cx="1796647" cy="2627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</a:rPr>
                <a:t>Serial</a:t>
              </a:r>
              <a:endParaRPr 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1116" name="TextBox 1115">
            <a:extLst>
              <a:ext uri="{FF2B5EF4-FFF2-40B4-BE49-F238E27FC236}">
                <a16:creationId xmlns:a16="http://schemas.microsoft.com/office/drawing/2014/main" id="{46E4C33A-59D3-462C-86AA-C3925327D712}"/>
              </a:ext>
            </a:extLst>
          </p:cNvPr>
          <p:cNvSpPr txBox="1"/>
          <p:nvPr/>
        </p:nvSpPr>
        <p:spPr>
          <a:xfrm>
            <a:off x="612648" y="1591056"/>
            <a:ext cx="900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 accelerators (e.g. NVIDIA GPUs) support running &gt;1 processes.</a:t>
            </a:r>
          </a:p>
        </p:txBody>
      </p:sp>
      <p:sp>
        <p:nvSpPr>
          <p:cNvPr id="1117" name="Speech Bubble: Rectangle 1116">
            <a:extLst>
              <a:ext uri="{FF2B5EF4-FFF2-40B4-BE49-F238E27FC236}">
                <a16:creationId xmlns:a16="http://schemas.microsoft.com/office/drawing/2014/main" id="{0F4B62DC-0F81-4228-82E4-2161A039BCF2}"/>
              </a:ext>
            </a:extLst>
          </p:cNvPr>
          <p:cNvSpPr/>
          <p:nvPr/>
        </p:nvSpPr>
        <p:spPr>
          <a:xfrm>
            <a:off x="2305050" y="5242462"/>
            <a:ext cx="7524750" cy="605109"/>
          </a:xfrm>
          <a:prstGeom prst="wedgeRectCallout">
            <a:avLst>
              <a:gd name="adj1" fmla="val 21603"/>
              <a:gd name="adj2" fmla="val -9463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Co-run</a:t>
            </a:r>
            <a:r>
              <a:rPr lang="en-US" sz="2400" dirty="0">
                <a:solidFill>
                  <a:schemeClr val="tx1"/>
                </a:solidFill>
              </a:rPr>
              <a:t> &gt;1 kernels if a </a:t>
            </a:r>
            <a:r>
              <a:rPr lang="en-US" sz="2400" b="1" dirty="0">
                <a:solidFill>
                  <a:schemeClr val="tx1"/>
                </a:solidFill>
              </a:rPr>
              <a:t>single</a:t>
            </a:r>
            <a:r>
              <a:rPr lang="en-US" sz="2400" dirty="0">
                <a:solidFill>
                  <a:schemeClr val="tx1"/>
                </a:solidFill>
              </a:rPr>
              <a:t> kernel underutilizes the GPU.</a:t>
            </a:r>
          </a:p>
        </p:txBody>
      </p:sp>
      <p:sp>
        <p:nvSpPr>
          <p:cNvPr id="1503" name="Rectangle 1502">
            <a:extLst>
              <a:ext uri="{FF2B5EF4-FFF2-40B4-BE49-F238E27FC236}">
                <a16:creationId xmlns:a16="http://schemas.microsoft.com/office/drawing/2014/main" id="{80FE4928-801A-4BEF-9809-6CF4EE413BDA}"/>
              </a:ext>
            </a:extLst>
          </p:cNvPr>
          <p:cNvSpPr/>
          <p:nvPr/>
        </p:nvSpPr>
        <p:spPr>
          <a:xfrm>
            <a:off x="6533737" y="3276551"/>
            <a:ext cx="2057779" cy="290527"/>
          </a:xfrm>
          <a:prstGeom prst="rect">
            <a:avLst/>
          </a:prstGeom>
          <a:solidFill>
            <a:schemeClr val="bg1"/>
          </a:solidFill>
          <a:ln w="38100">
            <a:solidFill>
              <a:srgbClr val="A7C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MPS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18" name="Rectangle: Rounded Corners 1117">
            <a:extLst>
              <a:ext uri="{FF2B5EF4-FFF2-40B4-BE49-F238E27FC236}">
                <a16:creationId xmlns:a16="http://schemas.microsoft.com/office/drawing/2014/main" id="{3317D6E0-EFC0-4F92-8678-F8C85F164345}"/>
              </a:ext>
            </a:extLst>
          </p:cNvPr>
          <p:cNvSpPr/>
          <p:nvPr/>
        </p:nvSpPr>
        <p:spPr>
          <a:xfrm>
            <a:off x="7290203" y="4386316"/>
            <a:ext cx="1272261" cy="3288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A7C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SGEMM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3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" grpId="0" animBg="1"/>
      <p:bldP spid="1506" grpId="0" animBg="1"/>
      <p:bldP spid="1507" grpId="0" animBg="1"/>
      <p:bldP spid="11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Methodology: Baselines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33</a:t>
            </a:fld>
            <a:endParaRPr lang="en-US" sz="1600"/>
          </a:p>
        </p:txBody>
      </p:sp>
      <p:pic>
        <p:nvPicPr>
          <p:cNvPr id="625" name="Picture 624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5F9FABB2-FF33-4FFA-B263-19F539404E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513549" y="3661437"/>
            <a:ext cx="1103701" cy="1236145"/>
          </a:xfrm>
          <a:prstGeom prst="rect">
            <a:avLst/>
          </a:prstGeom>
        </p:spPr>
      </p:pic>
      <p:pic>
        <p:nvPicPr>
          <p:cNvPr id="626" name="Picture 625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D0B71BDE-3BC7-48B7-9776-8AC85CA5D2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0752501" y="3661437"/>
            <a:ext cx="1103702" cy="1236145"/>
          </a:xfrm>
          <a:prstGeom prst="rect">
            <a:avLst/>
          </a:prstGeom>
        </p:spPr>
      </p:pic>
      <p:sp>
        <p:nvSpPr>
          <p:cNvPr id="627" name="Rectangle: Rounded Corners 626">
            <a:extLst>
              <a:ext uri="{FF2B5EF4-FFF2-40B4-BE49-F238E27FC236}">
                <a16:creationId xmlns:a16="http://schemas.microsoft.com/office/drawing/2014/main" id="{7B08B18D-A3F4-41A3-9110-CE0FD83ABB4B}"/>
              </a:ext>
            </a:extLst>
          </p:cNvPr>
          <p:cNvSpPr/>
          <p:nvPr/>
        </p:nvSpPr>
        <p:spPr>
          <a:xfrm>
            <a:off x="9616948" y="3866681"/>
            <a:ext cx="935731" cy="3151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A7C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HMMA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8" name="Rectangle: Rounded Corners 627">
            <a:extLst>
              <a:ext uri="{FF2B5EF4-FFF2-40B4-BE49-F238E27FC236}">
                <a16:creationId xmlns:a16="http://schemas.microsoft.com/office/drawing/2014/main" id="{E09E49A7-384A-43CC-AA65-5F79935211D7}"/>
              </a:ext>
            </a:extLst>
          </p:cNvPr>
          <p:cNvSpPr/>
          <p:nvPr/>
        </p:nvSpPr>
        <p:spPr>
          <a:xfrm>
            <a:off x="10826751" y="4384077"/>
            <a:ext cx="912404" cy="3282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A7C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HMMA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29" name="Group 628">
            <a:extLst>
              <a:ext uri="{FF2B5EF4-FFF2-40B4-BE49-F238E27FC236}">
                <a16:creationId xmlns:a16="http://schemas.microsoft.com/office/drawing/2014/main" id="{F69182E4-0963-4DD3-867B-23F5305F99C9}"/>
              </a:ext>
            </a:extLst>
          </p:cNvPr>
          <p:cNvGrpSpPr/>
          <p:nvPr/>
        </p:nvGrpSpPr>
        <p:grpSpPr>
          <a:xfrm>
            <a:off x="9577776" y="2256837"/>
            <a:ext cx="749669" cy="895821"/>
            <a:chOff x="4825080" y="3516363"/>
            <a:chExt cx="749669" cy="895821"/>
          </a:xfrm>
        </p:grpSpPr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447F36D6-A0CE-46BE-B285-F250CBFCC668}"/>
                </a:ext>
              </a:extLst>
            </p:cNvPr>
            <p:cNvSpPr/>
            <p:nvPr/>
          </p:nvSpPr>
          <p:spPr>
            <a:xfrm>
              <a:off x="4825080" y="3660666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02CB96D6-758E-40F1-B18C-D97BBB9ECE60}"/>
                </a:ext>
              </a:extLst>
            </p:cNvPr>
            <p:cNvSpPr/>
            <p:nvPr/>
          </p:nvSpPr>
          <p:spPr>
            <a:xfrm>
              <a:off x="4825080" y="3782109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4BF68EC8-7F41-4900-900E-F2AB497F2EE4}"/>
                </a:ext>
              </a:extLst>
            </p:cNvPr>
            <p:cNvSpPr/>
            <p:nvPr/>
          </p:nvSpPr>
          <p:spPr>
            <a:xfrm>
              <a:off x="4825080" y="3903552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E58C685F-89E8-4304-A80F-133CE15B56F1}"/>
                </a:ext>
              </a:extLst>
            </p:cNvPr>
            <p:cNvSpPr/>
            <p:nvPr/>
          </p:nvSpPr>
          <p:spPr>
            <a:xfrm>
              <a:off x="4825080" y="4024995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DC82C07F-DFB6-458A-950C-B57866480E73}"/>
                </a:ext>
              </a:extLst>
            </p:cNvPr>
            <p:cNvSpPr/>
            <p:nvPr/>
          </p:nvSpPr>
          <p:spPr>
            <a:xfrm>
              <a:off x="4825080" y="4146438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7488177A-5434-4DAB-8FD8-8F25BC80FAD1}"/>
                </a:ext>
              </a:extLst>
            </p:cNvPr>
            <p:cNvSpPr/>
            <p:nvPr/>
          </p:nvSpPr>
          <p:spPr>
            <a:xfrm>
              <a:off x="4825080" y="4267881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A6104A90-FB89-4A0C-BC0A-AD2BA88E19DA}"/>
                </a:ext>
              </a:extLst>
            </p:cNvPr>
            <p:cNvSpPr/>
            <p:nvPr/>
          </p:nvSpPr>
          <p:spPr>
            <a:xfrm>
              <a:off x="5156582" y="3516363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4C8E3227-B3EA-430D-9788-35DE67924926}"/>
                </a:ext>
              </a:extLst>
            </p:cNvPr>
            <p:cNvSpPr/>
            <p:nvPr/>
          </p:nvSpPr>
          <p:spPr>
            <a:xfrm>
              <a:off x="5156582" y="3637806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E9387B1D-BEA4-499E-A0ED-328FF09B4741}"/>
                </a:ext>
              </a:extLst>
            </p:cNvPr>
            <p:cNvSpPr/>
            <p:nvPr/>
          </p:nvSpPr>
          <p:spPr>
            <a:xfrm>
              <a:off x="5156582" y="3759249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4F3F235E-F85E-4147-A396-E25BCA6D6B46}"/>
                </a:ext>
              </a:extLst>
            </p:cNvPr>
            <p:cNvSpPr/>
            <p:nvPr/>
          </p:nvSpPr>
          <p:spPr>
            <a:xfrm>
              <a:off x="5156582" y="3880692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DD8B90E3-25E7-4DB9-9990-1E9148A61484}"/>
                </a:ext>
              </a:extLst>
            </p:cNvPr>
            <p:cNvSpPr/>
            <p:nvPr/>
          </p:nvSpPr>
          <p:spPr>
            <a:xfrm>
              <a:off x="5156582" y="4002135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076463F8-54C6-4EA7-93A3-DC6265D76DAD}"/>
                </a:ext>
              </a:extLst>
            </p:cNvPr>
            <p:cNvSpPr/>
            <p:nvPr/>
          </p:nvSpPr>
          <p:spPr>
            <a:xfrm>
              <a:off x="5156582" y="4123578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04C62DA0-0556-44F4-96F7-C69429C1FE86}"/>
                </a:ext>
              </a:extLst>
            </p:cNvPr>
            <p:cNvSpPr/>
            <p:nvPr/>
          </p:nvSpPr>
          <p:spPr>
            <a:xfrm>
              <a:off x="5156582" y="4245021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3EA60496-353C-419C-AFED-DBC6A20D515E}"/>
                </a:ext>
              </a:extLst>
            </p:cNvPr>
            <p:cNvSpPr/>
            <p:nvPr/>
          </p:nvSpPr>
          <p:spPr>
            <a:xfrm>
              <a:off x="5156582" y="4366464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8B812E9E-80CF-4EAD-9C55-CFB72E41DD21}"/>
                </a:ext>
              </a:extLst>
            </p:cNvPr>
            <p:cNvSpPr/>
            <p:nvPr/>
          </p:nvSpPr>
          <p:spPr>
            <a:xfrm>
              <a:off x="5529029" y="3666439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BE1EC065-ED6B-4975-AA44-A45DBAD2BC9A}"/>
                </a:ext>
              </a:extLst>
            </p:cNvPr>
            <p:cNvSpPr/>
            <p:nvPr/>
          </p:nvSpPr>
          <p:spPr>
            <a:xfrm>
              <a:off x="5529029" y="3787882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8EA04BCF-50BC-4C1F-9576-C40FDBF14E23}"/>
                </a:ext>
              </a:extLst>
            </p:cNvPr>
            <p:cNvSpPr/>
            <p:nvPr/>
          </p:nvSpPr>
          <p:spPr>
            <a:xfrm>
              <a:off x="5529029" y="3909325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>
              <a:extLst>
                <a:ext uri="{FF2B5EF4-FFF2-40B4-BE49-F238E27FC236}">
                  <a16:creationId xmlns:a16="http://schemas.microsoft.com/office/drawing/2014/main" id="{0A354295-F394-46F3-BCDF-97E9D57B995D}"/>
                </a:ext>
              </a:extLst>
            </p:cNvPr>
            <p:cNvSpPr/>
            <p:nvPr/>
          </p:nvSpPr>
          <p:spPr>
            <a:xfrm>
              <a:off x="5529029" y="4030768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>
              <a:extLst>
                <a:ext uri="{FF2B5EF4-FFF2-40B4-BE49-F238E27FC236}">
                  <a16:creationId xmlns:a16="http://schemas.microsoft.com/office/drawing/2014/main" id="{38F3B161-89A0-4B1E-B11C-D66F700F10C0}"/>
                </a:ext>
              </a:extLst>
            </p:cNvPr>
            <p:cNvSpPr/>
            <p:nvPr/>
          </p:nvSpPr>
          <p:spPr>
            <a:xfrm>
              <a:off x="5529029" y="4152211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>
              <a:extLst>
                <a:ext uri="{FF2B5EF4-FFF2-40B4-BE49-F238E27FC236}">
                  <a16:creationId xmlns:a16="http://schemas.microsoft.com/office/drawing/2014/main" id="{62B473D0-1133-4717-9FF6-96ADC3B3ED6E}"/>
                </a:ext>
              </a:extLst>
            </p:cNvPr>
            <p:cNvSpPr/>
            <p:nvPr/>
          </p:nvSpPr>
          <p:spPr>
            <a:xfrm>
              <a:off x="5529029" y="4273654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0" name="Straight Arrow Connector 649">
              <a:extLst>
                <a:ext uri="{FF2B5EF4-FFF2-40B4-BE49-F238E27FC236}">
                  <a16:creationId xmlns:a16="http://schemas.microsoft.com/office/drawing/2014/main" id="{A21C957E-2465-4E5D-8569-FA52F03A2CA3}"/>
                </a:ext>
              </a:extLst>
            </p:cNvPr>
            <p:cNvCxnSpPr>
              <a:cxnSpLocks/>
              <a:stCxn id="630" idx="6"/>
              <a:endCxn id="636" idx="2"/>
            </p:cNvCxnSpPr>
            <p:nvPr/>
          </p:nvCxnSpPr>
          <p:spPr>
            <a:xfrm flipV="1">
              <a:off x="4870800" y="3539223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Straight Arrow Connector 650">
              <a:extLst>
                <a:ext uri="{FF2B5EF4-FFF2-40B4-BE49-F238E27FC236}">
                  <a16:creationId xmlns:a16="http://schemas.microsoft.com/office/drawing/2014/main" id="{921425F6-77C5-41BA-849B-8825EA81E663}"/>
                </a:ext>
              </a:extLst>
            </p:cNvPr>
            <p:cNvCxnSpPr>
              <a:cxnSpLocks/>
              <a:stCxn id="630" idx="6"/>
              <a:endCxn id="637" idx="2"/>
            </p:cNvCxnSpPr>
            <p:nvPr/>
          </p:nvCxnSpPr>
          <p:spPr>
            <a:xfrm flipV="1">
              <a:off x="4870800" y="3660666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Straight Arrow Connector 651">
              <a:extLst>
                <a:ext uri="{FF2B5EF4-FFF2-40B4-BE49-F238E27FC236}">
                  <a16:creationId xmlns:a16="http://schemas.microsoft.com/office/drawing/2014/main" id="{88BA30D1-DE55-4728-969B-4C89500770D5}"/>
                </a:ext>
              </a:extLst>
            </p:cNvPr>
            <p:cNvCxnSpPr>
              <a:cxnSpLocks/>
              <a:stCxn id="631" idx="6"/>
              <a:endCxn id="638" idx="2"/>
            </p:cNvCxnSpPr>
            <p:nvPr/>
          </p:nvCxnSpPr>
          <p:spPr>
            <a:xfrm flipV="1">
              <a:off x="4870800" y="3782109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Straight Arrow Connector 652">
              <a:extLst>
                <a:ext uri="{FF2B5EF4-FFF2-40B4-BE49-F238E27FC236}">
                  <a16:creationId xmlns:a16="http://schemas.microsoft.com/office/drawing/2014/main" id="{4662125C-5C1E-41A6-829A-C4D0B11D74EF}"/>
                </a:ext>
              </a:extLst>
            </p:cNvPr>
            <p:cNvCxnSpPr>
              <a:cxnSpLocks/>
              <a:stCxn id="630" idx="6"/>
              <a:endCxn id="638" idx="2"/>
            </p:cNvCxnSpPr>
            <p:nvPr/>
          </p:nvCxnSpPr>
          <p:spPr>
            <a:xfrm>
              <a:off x="4870800" y="3683526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Straight Arrow Connector 653">
              <a:extLst>
                <a:ext uri="{FF2B5EF4-FFF2-40B4-BE49-F238E27FC236}">
                  <a16:creationId xmlns:a16="http://schemas.microsoft.com/office/drawing/2014/main" id="{7CEE36F6-E8FC-4C01-B8C9-9F6860EF5FEC}"/>
                </a:ext>
              </a:extLst>
            </p:cNvPr>
            <p:cNvCxnSpPr>
              <a:cxnSpLocks/>
              <a:stCxn id="631" idx="6"/>
              <a:endCxn id="636" idx="2"/>
            </p:cNvCxnSpPr>
            <p:nvPr/>
          </p:nvCxnSpPr>
          <p:spPr>
            <a:xfrm flipV="1">
              <a:off x="4870800" y="3539223"/>
              <a:ext cx="285782" cy="26574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Straight Arrow Connector 654">
              <a:extLst>
                <a:ext uri="{FF2B5EF4-FFF2-40B4-BE49-F238E27FC236}">
                  <a16:creationId xmlns:a16="http://schemas.microsoft.com/office/drawing/2014/main" id="{4AC98496-3366-483C-AC65-7B8ADC55962B}"/>
                </a:ext>
              </a:extLst>
            </p:cNvPr>
            <p:cNvCxnSpPr>
              <a:cxnSpLocks/>
              <a:stCxn id="631" idx="6"/>
              <a:endCxn id="637" idx="2"/>
            </p:cNvCxnSpPr>
            <p:nvPr/>
          </p:nvCxnSpPr>
          <p:spPr>
            <a:xfrm flipV="1">
              <a:off x="4870800" y="3660666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Straight Arrow Connector 655">
              <a:extLst>
                <a:ext uri="{FF2B5EF4-FFF2-40B4-BE49-F238E27FC236}">
                  <a16:creationId xmlns:a16="http://schemas.microsoft.com/office/drawing/2014/main" id="{9D25AA3F-F07F-43AA-8392-27A163DAA831}"/>
                </a:ext>
              </a:extLst>
            </p:cNvPr>
            <p:cNvCxnSpPr>
              <a:cxnSpLocks/>
              <a:stCxn id="630" idx="6"/>
              <a:endCxn id="639" idx="2"/>
            </p:cNvCxnSpPr>
            <p:nvPr/>
          </p:nvCxnSpPr>
          <p:spPr>
            <a:xfrm>
              <a:off x="4870800" y="3683526"/>
              <a:ext cx="285782" cy="22002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7" name="Straight Arrow Connector 656">
              <a:extLst>
                <a:ext uri="{FF2B5EF4-FFF2-40B4-BE49-F238E27FC236}">
                  <a16:creationId xmlns:a16="http://schemas.microsoft.com/office/drawing/2014/main" id="{F3A438CB-5071-469C-920C-5EECDB041A47}"/>
                </a:ext>
              </a:extLst>
            </p:cNvPr>
            <p:cNvCxnSpPr>
              <a:cxnSpLocks/>
              <a:stCxn id="630" idx="6"/>
              <a:endCxn id="640" idx="2"/>
            </p:cNvCxnSpPr>
            <p:nvPr/>
          </p:nvCxnSpPr>
          <p:spPr>
            <a:xfrm>
              <a:off x="4870800" y="3683526"/>
              <a:ext cx="285782" cy="34146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Straight Arrow Connector 657">
              <a:extLst>
                <a:ext uri="{FF2B5EF4-FFF2-40B4-BE49-F238E27FC236}">
                  <a16:creationId xmlns:a16="http://schemas.microsoft.com/office/drawing/2014/main" id="{42D8C039-2676-43B2-8193-AD208164BE3A}"/>
                </a:ext>
              </a:extLst>
            </p:cNvPr>
            <p:cNvCxnSpPr>
              <a:cxnSpLocks/>
              <a:stCxn id="630" idx="6"/>
              <a:endCxn id="641" idx="2"/>
            </p:cNvCxnSpPr>
            <p:nvPr/>
          </p:nvCxnSpPr>
          <p:spPr>
            <a:xfrm>
              <a:off x="4870800" y="3683526"/>
              <a:ext cx="285782" cy="46291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Straight Arrow Connector 658">
              <a:extLst>
                <a:ext uri="{FF2B5EF4-FFF2-40B4-BE49-F238E27FC236}">
                  <a16:creationId xmlns:a16="http://schemas.microsoft.com/office/drawing/2014/main" id="{A5AA74F4-FA60-48D1-A039-3A882C0E8892}"/>
                </a:ext>
              </a:extLst>
            </p:cNvPr>
            <p:cNvCxnSpPr>
              <a:cxnSpLocks/>
              <a:stCxn id="630" idx="6"/>
              <a:endCxn id="642" idx="2"/>
            </p:cNvCxnSpPr>
            <p:nvPr/>
          </p:nvCxnSpPr>
          <p:spPr>
            <a:xfrm>
              <a:off x="4870800" y="3683526"/>
              <a:ext cx="285782" cy="58435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Straight Arrow Connector 659">
              <a:extLst>
                <a:ext uri="{FF2B5EF4-FFF2-40B4-BE49-F238E27FC236}">
                  <a16:creationId xmlns:a16="http://schemas.microsoft.com/office/drawing/2014/main" id="{B4764FAF-2B2C-4201-8874-9BBB5FF1F2D6}"/>
                </a:ext>
              </a:extLst>
            </p:cNvPr>
            <p:cNvCxnSpPr>
              <a:cxnSpLocks/>
              <a:stCxn id="630" idx="6"/>
              <a:endCxn id="643" idx="2"/>
            </p:cNvCxnSpPr>
            <p:nvPr/>
          </p:nvCxnSpPr>
          <p:spPr>
            <a:xfrm>
              <a:off x="4870800" y="3683526"/>
              <a:ext cx="285782" cy="70579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Straight Arrow Connector 660">
              <a:extLst>
                <a:ext uri="{FF2B5EF4-FFF2-40B4-BE49-F238E27FC236}">
                  <a16:creationId xmlns:a16="http://schemas.microsoft.com/office/drawing/2014/main" id="{43EEFFDA-326C-486F-8ABB-20C9B9681923}"/>
                </a:ext>
              </a:extLst>
            </p:cNvPr>
            <p:cNvCxnSpPr>
              <a:cxnSpLocks/>
              <a:stCxn id="631" idx="6"/>
              <a:endCxn id="639" idx="2"/>
            </p:cNvCxnSpPr>
            <p:nvPr/>
          </p:nvCxnSpPr>
          <p:spPr>
            <a:xfrm>
              <a:off x="4870800" y="3804969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Straight Arrow Connector 661">
              <a:extLst>
                <a:ext uri="{FF2B5EF4-FFF2-40B4-BE49-F238E27FC236}">
                  <a16:creationId xmlns:a16="http://schemas.microsoft.com/office/drawing/2014/main" id="{22E972DE-20E4-4AC3-874F-3EBEBCBCE6E3}"/>
                </a:ext>
              </a:extLst>
            </p:cNvPr>
            <p:cNvCxnSpPr>
              <a:cxnSpLocks/>
              <a:stCxn id="631" idx="6"/>
              <a:endCxn id="640" idx="2"/>
            </p:cNvCxnSpPr>
            <p:nvPr/>
          </p:nvCxnSpPr>
          <p:spPr>
            <a:xfrm>
              <a:off x="4870800" y="3804969"/>
              <a:ext cx="285782" cy="22002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Straight Arrow Connector 662">
              <a:extLst>
                <a:ext uri="{FF2B5EF4-FFF2-40B4-BE49-F238E27FC236}">
                  <a16:creationId xmlns:a16="http://schemas.microsoft.com/office/drawing/2014/main" id="{FF638A73-135C-4AF2-9D95-001200F5E18A}"/>
                </a:ext>
              </a:extLst>
            </p:cNvPr>
            <p:cNvCxnSpPr>
              <a:cxnSpLocks/>
              <a:stCxn id="631" idx="6"/>
              <a:endCxn id="641" idx="2"/>
            </p:cNvCxnSpPr>
            <p:nvPr/>
          </p:nvCxnSpPr>
          <p:spPr>
            <a:xfrm>
              <a:off x="4870800" y="3804969"/>
              <a:ext cx="285782" cy="34146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Straight Arrow Connector 663">
              <a:extLst>
                <a:ext uri="{FF2B5EF4-FFF2-40B4-BE49-F238E27FC236}">
                  <a16:creationId xmlns:a16="http://schemas.microsoft.com/office/drawing/2014/main" id="{8FE06CF9-ED6E-4D7D-9EAD-710EF05A7DC7}"/>
                </a:ext>
              </a:extLst>
            </p:cNvPr>
            <p:cNvCxnSpPr>
              <a:cxnSpLocks/>
              <a:stCxn id="631" idx="6"/>
              <a:endCxn id="642" idx="2"/>
            </p:cNvCxnSpPr>
            <p:nvPr/>
          </p:nvCxnSpPr>
          <p:spPr>
            <a:xfrm>
              <a:off x="4870800" y="3804969"/>
              <a:ext cx="285782" cy="46291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Arrow Connector 664">
              <a:extLst>
                <a:ext uri="{FF2B5EF4-FFF2-40B4-BE49-F238E27FC236}">
                  <a16:creationId xmlns:a16="http://schemas.microsoft.com/office/drawing/2014/main" id="{8780D19C-195E-4F07-A0BD-1FA8B220FE69}"/>
                </a:ext>
              </a:extLst>
            </p:cNvPr>
            <p:cNvCxnSpPr>
              <a:cxnSpLocks/>
              <a:stCxn id="631" idx="6"/>
              <a:endCxn id="643" idx="2"/>
            </p:cNvCxnSpPr>
            <p:nvPr/>
          </p:nvCxnSpPr>
          <p:spPr>
            <a:xfrm>
              <a:off x="4870800" y="3804969"/>
              <a:ext cx="285782" cy="58435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Straight Arrow Connector 665">
              <a:extLst>
                <a:ext uri="{FF2B5EF4-FFF2-40B4-BE49-F238E27FC236}">
                  <a16:creationId xmlns:a16="http://schemas.microsoft.com/office/drawing/2014/main" id="{C36BB922-D894-4F17-8C49-1BEA9D185BAE}"/>
                </a:ext>
              </a:extLst>
            </p:cNvPr>
            <p:cNvCxnSpPr>
              <a:cxnSpLocks/>
              <a:stCxn id="632" idx="6"/>
              <a:endCxn id="636" idx="2"/>
            </p:cNvCxnSpPr>
            <p:nvPr/>
          </p:nvCxnSpPr>
          <p:spPr>
            <a:xfrm flipV="1">
              <a:off x="4870800" y="3539223"/>
              <a:ext cx="285782" cy="38718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Straight Arrow Connector 666">
              <a:extLst>
                <a:ext uri="{FF2B5EF4-FFF2-40B4-BE49-F238E27FC236}">
                  <a16:creationId xmlns:a16="http://schemas.microsoft.com/office/drawing/2014/main" id="{D8976AFB-C729-4746-934D-F0E2FA0E6094}"/>
                </a:ext>
              </a:extLst>
            </p:cNvPr>
            <p:cNvCxnSpPr>
              <a:cxnSpLocks/>
              <a:stCxn id="632" idx="6"/>
              <a:endCxn id="637" idx="2"/>
            </p:cNvCxnSpPr>
            <p:nvPr/>
          </p:nvCxnSpPr>
          <p:spPr>
            <a:xfrm flipV="1">
              <a:off x="4870800" y="3660666"/>
              <a:ext cx="285782" cy="26574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Arrow Connector 667">
              <a:extLst>
                <a:ext uri="{FF2B5EF4-FFF2-40B4-BE49-F238E27FC236}">
                  <a16:creationId xmlns:a16="http://schemas.microsoft.com/office/drawing/2014/main" id="{DACDFE98-C6CC-4545-B55F-A790E50B4DDD}"/>
                </a:ext>
              </a:extLst>
            </p:cNvPr>
            <p:cNvCxnSpPr>
              <a:cxnSpLocks/>
              <a:stCxn id="632" idx="6"/>
              <a:endCxn id="638" idx="2"/>
            </p:cNvCxnSpPr>
            <p:nvPr/>
          </p:nvCxnSpPr>
          <p:spPr>
            <a:xfrm flipV="1">
              <a:off x="4870800" y="3782109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Straight Arrow Connector 668">
              <a:extLst>
                <a:ext uri="{FF2B5EF4-FFF2-40B4-BE49-F238E27FC236}">
                  <a16:creationId xmlns:a16="http://schemas.microsoft.com/office/drawing/2014/main" id="{7E2917C0-A881-46A1-A58C-2819B6F94681}"/>
                </a:ext>
              </a:extLst>
            </p:cNvPr>
            <p:cNvCxnSpPr>
              <a:cxnSpLocks/>
              <a:stCxn id="632" idx="6"/>
              <a:endCxn id="639" idx="2"/>
            </p:cNvCxnSpPr>
            <p:nvPr/>
          </p:nvCxnSpPr>
          <p:spPr>
            <a:xfrm flipV="1">
              <a:off x="4870800" y="3903552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Straight Arrow Connector 669">
              <a:extLst>
                <a:ext uri="{FF2B5EF4-FFF2-40B4-BE49-F238E27FC236}">
                  <a16:creationId xmlns:a16="http://schemas.microsoft.com/office/drawing/2014/main" id="{68542C03-BA3B-451F-AEB3-3EA9398D9A5B}"/>
                </a:ext>
              </a:extLst>
            </p:cNvPr>
            <p:cNvCxnSpPr>
              <a:cxnSpLocks/>
              <a:stCxn id="632" idx="6"/>
              <a:endCxn id="640" idx="2"/>
            </p:cNvCxnSpPr>
            <p:nvPr/>
          </p:nvCxnSpPr>
          <p:spPr>
            <a:xfrm>
              <a:off x="4870800" y="3926412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Arrow Connector 670">
              <a:extLst>
                <a:ext uri="{FF2B5EF4-FFF2-40B4-BE49-F238E27FC236}">
                  <a16:creationId xmlns:a16="http://schemas.microsoft.com/office/drawing/2014/main" id="{0C9A0C60-A5A1-4B2B-91DB-570B56ECA633}"/>
                </a:ext>
              </a:extLst>
            </p:cNvPr>
            <p:cNvCxnSpPr>
              <a:cxnSpLocks/>
              <a:stCxn id="632" idx="6"/>
              <a:endCxn id="641" idx="2"/>
            </p:cNvCxnSpPr>
            <p:nvPr/>
          </p:nvCxnSpPr>
          <p:spPr>
            <a:xfrm>
              <a:off x="4870800" y="3926412"/>
              <a:ext cx="285782" cy="22002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Straight Arrow Connector 671">
              <a:extLst>
                <a:ext uri="{FF2B5EF4-FFF2-40B4-BE49-F238E27FC236}">
                  <a16:creationId xmlns:a16="http://schemas.microsoft.com/office/drawing/2014/main" id="{41A06B46-ABFA-4104-AA32-C292F6E5D8D3}"/>
                </a:ext>
              </a:extLst>
            </p:cNvPr>
            <p:cNvCxnSpPr>
              <a:cxnSpLocks/>
              <a:stCxn id="632" idx="6"/>
              <a:endCxn id="642" idx="2"/>
            </p:cNvCxnSpPr>
            <p:nvPr/>
          </p:nvCxnSpPr>
          <p:spPr>
            <a:xfrm>
              <a:off x="4870800" y="3926412"/>
              <a:ext cx="285782" cy="34146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3" name="Straight Arrow Connector 672">
              <a:extLst>
                <a:ext uri="{FF2B5EF4-FFF2-40B4-BE49-F238E27FC236}">
                  <a16:creationId xmlns:a16="http://schemas.microsoft.com/office/drawing/2014/main" id="{2BC41774-FDFE-43B9-B7DE-B5CBA5E5F6BA}"/>
                </a:ext>
              </a:extLst>
            </p:cNvPr>
            <p:cNvCxnSpPr>
              <a:cxnSpLocks/>
              <a:stCxn id="632" idx="6"/>
              <a:endCxn id="643" idx="2"/>
            </p:cNvCxnSpPr>
            <p:nvPr/>
          </p:nvCxnSpPr>
          <p:spPr>
            <a:xfrm>
              <a:off x="4870800" y="3926412"/>
              <a:ext cx="285782" cy="46291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4" name="Straight Arrow Connector 673">
              <a:extLst>
                <a:ext uri="{FF2B5EF4-FFF2-40B4-BE49-F238E27FC236}">
                  <a16:creationId xmlns:a16="http://schemas.microsoft.com/office/drawing/2014/main" id="{3E3AD375-24B7-4C64-98EE-69E45FCD05BD}"/>
                </a:ext>
              </a:extLst>
            </p:cNvPr>
            <p:cNvCxnSpPr>
              <a:cxnSpLocks/>
              <a:stCxn id="633" idx="6"/>
              <a:endCxn id="636" idx="2"/>
            </p:cNvCxnSpPr>
            <p:nvPr/>
          </p:nvCxnSpPr>
          <p:spPr>
            <a:xfrm flipV="1">
              <a:off x="4870800" y="3539223"/>
              <a:ext cx="285782" cy="5086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5" name="Straight Arrow Connector 674">
              <a:extLst>
                <a:ext uri="{FF2B5EF4-FFF2-40B4-BE49-F238E27FC236}">
                  <a16:creationId xmlns:a16="http://schemas.microsoft.com/office/drawing/2014/main" id="{D93DB017-1CEA-4BFB-9573-0D379D00CCF9}"/>
                </a:ext>
              </a:extLst>
            </p:cNvPr>
            <p:cNvCxnSpPr>
              <a:cxnSpLocks/>
              <a:stCxn id="633" idx="6"/>
              <a:endCxn id="637" idx="2"/>
            </p:cNvCxnSpPr>
            <p:nvPr/>
          </p:nvCxnSpPr>
          <p:spPr>
            <a:xfrm flipV="1">
              <a:off x="4870800" y="3660666"/>
              <a:ext cx="285782" cy="38718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Straight Arrow Connector 675">
              <a:extLst>
                <a:ext uri="{FF2B5EF4-FFF2-40B4-BE49-F238E27FC236}">
                  <a16:creationId xmlns:a16="http://schemas.microsoft.com/office/drawing/2014/main" id="{A0954E91-DFB3-43F1-B450-0B363667C565}"/>
                </a:ext>
              </a:extLst>
            </p:cNvPr>
            <p:cNvCxnSpPr>
              <a:cxnSpLocks/>
              <a:stCxn id="633" idx="6"/>
              <a:endCxn id="638" idx="2"/>
            </p:cNvCxnSpPr>
            <p:nvPr/>
          </p:nvCxnSpPr>
          <p:spPr>
            <a:xfrm flipV="1">
              <a:off x="4870800" y="3782109"/>
              <a:ext cx="285782" cy="26574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Arrow Connector 676">
              <a:extLst>
                <a:ext uri="{FF2B5EF4-FFF2-40B4-BE49-F238E27FC236}">
                  <a16:creationId xmlns:a16="http://schemas.microsoft.com/office/drawing/2014/main" id="{C2DAB461-DB65-42D9-9EB6-52DCB3960EB3}"/>
                </a:ext>
              </a:extLst>
            </p:cNvPr>
            <p:cNvCxnSpPr>
              <a:cxnSpLocks/>
              <a:stCxn id="633" idx="6"/>
              <a:endCxn id="639" idx="2"/>
            </p:cNvCxnSpPr>
            <p:nvPr/>
          </p:nvCxnSpPr>
          <p:spPr>
            <a:xfrm flipV="1">
              <a:off x="4870800" y="3903552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Straight Arrow Connector 677">
              <a:extLst>
                <a:ext uri="{FF2B5EF4-FFF2-40B4-BE49-F238E27FC236}">
                  <a16:creationId xmlns:a16="http://schemas.microsoft.com/office/drawing/2014/main" id="{53B6408D-7647-4320-96EC-8B10BAEECFD5}"/>
                </a:ext>
              </a:extLst>
            </p:cNvPr>
            <p:cNvCxnSpPr>
              <a:cxnSpLocks/>
              <a:stCxn id="633" idx="6"/>
              <a:endCxn id="640" idx="2"/>
            </p:cNvCxnSpPr>
            <p:nvPr/>
          </p:nvCxnSpPr>
          <p:spPr>
            <a:xfrm flipV="1">
              <a:off x="4870800" y="4024995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Arrow Connector 678">
              <a:extLst>
                <a:ext uri="{FF2B5EF4-FFF2-40B4-BE49-F238E27FC236}">
                  <a16:creationId xmlns:a16="http://schemas.microsoft.com/office/drawing/2014/main" id="{107D3E2B-E641-42D5-806C-C50B92BD9275}"/>
                </a:ext>
              </a:extLst>
            </p:cNvPr>
            <p:cNvCxnSpPr>
              <a:cxnSpLocks/>
              <a:stCxn id="633" idx="6"/>
              <a:endCxn id="641" idx="2"/>
            </p:cNvCxnSpPr>
            <p:nvPr/>
          </p:nvCxnSpPr>
          <p:spPr>
            <a:xfrm>
              <a:off x="4870800" y="4047855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Straight Arrow Connector 679">
              <a:extLst>
                <a:ext uri="{FF2B5EF4-FFF2-40B4-BE49-F238E27FC236}">
                  <a16:creationId xmlns:a16="http://schemas.microsoft.com/office/drawing/2014/main" id="{8203C870-7E83-4132-8645-E24A364E414A}"/>
                </a:ext>
              </a:extLst>
            </p:cNvPr>
            <p:cNvCxnSpPr>
              <a:cxnSpLocks/>
              <a:stCxn id="633" idx="6"/>
              <a:endCxn id="642" idx="2"/>
            </p:cNvCxnSpPr>
            <p:nvPr/>
          </p:nvCxnSpPr>
          <p:spPr>
            <a:xfrm>
              <a:off x="4870800" y="4047855"/>
              <a:ext cx="285782" cy="22002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Arrow Connector 680">
              <a:extLst>
                <a:ext uri="{FF2B5EF4-FFF2-40B4-BE49-F238E27FC236}">
                  <a16:creationId xmlns:a16="http://schemas.microsoft.com/office/drawing/2014/main" id="{82353365-9CF7-4682-8238-3DFCAF524632}"/>
                </a:ext>
              </a:extLst>
            </p:cNvPr>
            <p:cNvCxnSpPr>
              <a:cxnSpLocks/>
              <a:stCxn id="633" idx="6"/>
              <a:endCxn id="643" idx="2"/>
            </p:cNvCxnSpPr>
            <p:nvPr/>
          </p:nvCxnSpPr>
          <p:spPr>
            <a:xfrm>
              <a:off x="4870800" y="4047855"/>
              <a:ext cx="285782" cy="34146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Straight Arrow Connector 681">
              <a:extLst>
                <a:ext uri="{FF2B5EF4-FFF2-40B4-BE49-F238E27FC236}">
                  <a16:creationId xmlns:a16="http://schemas.microsoft.com/office/drawing/2014/main" id="{C60160BF-262D-40FE-94EB-93B826C276EE}"/>
                </a:ext>
              </a:extLst>
            </p:cNvPr>
            <p:cNvCxnSpPr>
              <a:cxnSpLocks/>
              <a:stCxn id="634" idx="6"/>
              <a:endCxn id="636" idx="2"/>
            </p:cNvCxnSpPr>
            <p:nvPr/>
          </p:nvCxnSpPr>
          <p:spPr>
            <a:xfrm flipV="1">
              <a:off x="4870800" y="3539223"/>
              <a:ext cx="285782" cy="63007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Arrow Connector 682">
              <a:extLst>
                <a:ext uri="{FF2B5EF4-FFF2-40B4-BE49-F238E27FC236}">
                  <a16:creationId xmlns:a16="http://schemas.microsoft.com/office/drawing/2014/main" id="{6D3EFE2E-8817-452A-A9E7-1E8545AC9FCB}"/>
                </a:ext>
              </a:extLst>
            </p:cNvPr>
            <p:cNvCxnSpPr>
              <a:cxnSpLocks/>
              <a:stCxn id="634" idx="6"/>
              <a:endCxn id="637" idx="2"/>
            </p:cNvCxnSpPr>
            <p:nvPr/>
          </p:nvCxnSpPr>
          <p:spPr>
            <a:xfrm flipV="1">
              <a:off x="4870800" y="3660666"/>
              <a:ext cx="285782" cy="5086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Arrow Connector 683">
              <a:extLst>
                <a:ext uri="{FF2B5EF4-FFF2-40B4-BE49-F238E27FC236}">
                  <a16:creationId xmlns:a16="http://schemas.microsoft.com/office/drawing/2014/main" id="{A7E7ED31-D6E5-40D9-AAE7-7800F601442F}"/>
                </a:ext>
              </a:extLst>
            </p:cNvPr>
            <p:cNvCxnSpPr>
              <a:cxnSpLocks/>
              <a:stCxn id="634" idx="6"/>
              <a:endCxn id="638" idx="2"/>
            </p:cNvCxnSpPr>
            <p:nvPr/>
          </p:nvCxnSpPr>
          <p:spPr>
            <a:xfrm flipV="1">
              <a:off x="4870800" y="3782109"/>
              <a:ext cx="285782" cy="38718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Arrow Connector 684">
              <a:extLst>
                <a:ext uri="{FF2B5EF4-FFF2-40B4-BE49-F238E27FC236}">
                  <a16:creationId xmlns:a16="http://schemas.microsoft.com/office/drawing/2014/main" id="{EEE0D0D4-2CAE-40A5-A1A9-78E9C09554F5}"/>
                </a:ext>
              </a:extLst>
            </p:cNvPr>
            <p:cNvCxnSpPr>
              <a:cxnSpLocks/>
              <a:stCxn id="634" idx="6"/>
              <a:endCxn id="639" idx="2"/>
            </p:cNvCxnSpPr>
            <p:nvPr/>
          </p:nvCxnSpPr>
          <p:spPr>
            <a:xfrm flipV="1">
              <a:off x="4870800" y="3903552"/>
              <a:ext cx="285782" cy="26574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Straight Arrow Connector 685">
              <a:extLst>
                <a:ext uri="{FF2B5EF4-FFF2-40B4-BE49-F238E27FC236}">
                  <a16:creationId xmlns:a16="http://schemas.microsoft.com/office/drawing/2014/main" id="{77A20100-C8AD-48B6-848A-A36E3F3B2687}"/>
                </a:ext>
              </a:extLst>
            </p:cNvPr>
            <p:cNvCxnSpPr>
              <a:cxnSpLocks/>
              <a:stCxn id="634" idx="6"/>
              <a:endCxn id="640" idx="2"/>
            </p:cNvCxnSpPr>
            <p:nvPr/>
          </p:nvCxnSpPr>
          <p:spPr>
            <a:xfrm flipV="1">
              <a:off x="4870800" y="4024995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Straight Arrow Connector 686">
              <a:extLst>
                <a:ext uri="{FF2B5EF4-FFF2-40B4-BE49-F238E27FC236}">
                  <a16:creationId xmlns:a16="http://schemas.microsoft.com/office/drawing/2014/main" id="{2DAFF047-782C-48EC-A836-0A6010D10AEE}"/>
                </a:ext>
              </a:extLst>
            </p:cNvPr>
            <p:cNvCxnSpPr>
              <a:cxnSpLocks/>
              <a:stCxn id="634" idx="6"/>
              <a:endCxn id="641" idx="2"/>
            </p:cNvCxnSpPr>
            <p:nvPr/>
          </p:nvCxnSpPr>
          <p:spPr>
            <a:xfrm flipV="1">
              <a:off x="4870800" y="4146438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Arrow Connector 687">
              <a:extLst>
                <a:ext uri="{FF2B5EF4-FFF2-40B4-BE49-F238E27FC236}">
                  <a16:creationId xmlns:a16="http://schemas.microsoft.com/office/drawing/2014/main" id="{4BF9143F-0E71-4058-8EDC-1FC3A85F50C3}"/>
                </a:ext>
              </a:extLst>
            </p:cNvPr>
            <p:cNvCxnSpPr>
              <a:cxnSpLocks/>
              <a:stCxn id="634" idx="6"/>
              <a:endCxn id="642" idx="2"/>
            </p:cNvCxnSpPr>
            <p:nvPr/>
          </p:nvCxnSpPr>
          <p:spPr>
            <a:xfrm>
              <a:off x="4870800" y="4169298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Arrow Connector 688">
              <a:extLst>
                <a:ext uri="{FF2B5EF4-FFF2-40B4-BE49-F238E27FC236}">
                  <a16:creationId xmlns:a16="http://schemas.microsoft.com/office/drawing/2014/main" id="{91259823-A169-4CFC-BB06-257338ED5D45}"/>
                </a:ext>
              </a:extLst>
            </p:cNvPr>
            <p:cNvCxnSpPr>
              <a:cxnSpLocks/>
              <a:stCxn id="634" idx="6"/>
              <a:endCxn id="643" idx="2"/>
            </p:cNvCxnSpPr>
            <p:nvPr/>
          </p:nvCxnSpPr>
          <p:spPr>
            <a:xfrm>
              <a:off x="4870800" y="4169298"/>
              <a:ext cx="285782" cy="22002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Straight Arrow Connector 689">
              <a:extLst>
                <a:ext uri="{FF2B5EF4-FFF2-40B4-BE49-F238E27FC236}">
                  <a16:creationId xmlns:a16="http://schemas.microsoft.com/office/drawing/2014/main" id="{1F5FA2EA-7107-4F77-B39F-91C0B8EDB47D}"/>
                </a:ext>
              </a:extLst>
            </p:cNvPr>
            <p:cNvCxnSpPr>
              <a:cxnSpLocks/>
              <a:stCxn id="635" idx="6"/>
              <a:endCxn id="636" idx="2"/>
            </p:cNvCxnSpPr>
            <p:nvPr/>
          </p:nvCxnSpPr>
          <p:spPr>
            <a:xfrm flipV="1">
              <a:off x="4870800" y="3539223"/>
              <a:ext cx="285782" cy="75151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Straight Arrow Connector 690">
              <a:extLst>
                <a:ext uri="{FF2B5EF4-FFF2-40B4-BE49-F238E27FC236}">
                  <a16:creationId xmlns:a16="http://schemas.microsoft.com/office/drawing/2014/main" id="{F129AF34-9CF2-421C-B9FD-3C677D79BD69}"/>
                </a:ext>
              </a:extLst>
            </p:cNvPr>
            <p:cNvCxnSpPr>
              <a:cxnSpLocks/>
              <a:stCxn id="635" idx="6"/>
              <a:endCxn id="637" idx="2"/>
            </p:cNvCxnSpPr>
            <p:nvPr/>
          </p:nvCxnSpPr>
          <p:spPr>
            <a:xfrm flipV="1">
              <a:off x="4870800" y="3660666"/>
              <a:ext cx="285782" cy="63007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Straight Arrow Connector 691">
              <a:extLst>
                <a:ext uri="{FF2B5EF4-FFF2-40B4-BE49-F238E27FC236}">
                  <a16:creationId xmlns:a16="http://schemas.microsoft.com/office/drawing/2014/main" id="{2A0D3546-AD11-4EBA-A55F-62BC3CEE73C0}"/>
                </a:ext>
              </a:extLst>
            </p:cNvPr>
            <p:cNvCxnSpPr>
              <a:cxnSpLocks/>
              <a:stCxn id="635" idx="6"/>
              <a:endCxn id="638" idx="2"/>
            </p:cNvCxnSpPr>
            <p:nvPr/>
          </p:nvCxnSpPr>
          <p:spPr>
            <a:xfrm flipV="1">
              <a:off x="4870800" y="3782109"/>
              <a:ext cx="285782" cy="5086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Straight Arrow Connector 692">
              <a:extLst>
                <a:ext uri="{FF2B5EF4-FFF2-40B4-BE49-F238E27FC236}">
                  <a16:creationId xmlns:a16="http://schemas.microsoft.com/office/drawing/2014/main" id="{C1F405FA-9026-45A5-85B9-9C402A021ABC}"/>
                </a:ext>
              </a:extLst>
            </p:cNvPr>
            <p:cNvCxnSpPr>
              <a:cxnSpLocks/>
              <a:stCxn id="635" idx="6"/>
              <a:endCxn id="639" idx="2"/>
            </p:cNvCxnSpPr>
            <p:nvPr/>
          </p:nvCxnSpPr>
          <p:spPr>
            <a:xfrm flipV="1">
              <a:off x="4870800" y="3903552"/>
              <a:ext cx="285782" cy="38718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Straight Arrow Connector 693">
              <a:extLst>
                <a:ext uri="{FF2B5EF4-FFF2-40B4-BE49-F238E27FC236}">
                  <a16:creationId xmlns:a16="http://schemas.microsoft.com/office/drawing/2014/main" id="{C4EE5294-D261-4FD0-93E7-DB0D3A937819}"/>
                </a:ext>
              </a:extLst>
            </p:cNvPr>
            <p:cNvCxnSpPr>
              <a:cxnSpLocks/>
              <a:stCxn id="635" idx="6"/>
              <a:endCxn id="640" idx="2"/>
            </p:cNvCxnSpPr>
            <p:nvPr/>
          </p:nvCxnSpPr>
          <p:spPr>
            <a:xfrm flipV="1">
              <a:off x="4870800" y="4024995"/>
              <a:ext cx="285782" cy="26574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Straight Arrow Connector 694">
              <a:extLst>
                <a:ext uri="{FF2B5EF4-FFF2-40B4-BE49-F238E27FC236}">
                  <a16:creationId xmlns:a16="http://schemas.microsoft.com/office/drawing/2014/main" id="{1515019E-AC8E-41C0-9143-0FFA0D16BACD}"/>
                </a:ext>
              </a:extLst>
            </p:cNvPr>
            <p:cNvCxnSpPr>
              <a:cxnSpLocks/>
              <a:stCxn id="635" idx="6"/>
              <a:endCxn id="641" idx="2"/>
            </p:cNvCxnSpPr>
            <p:nvPr/>
          </p:nvCxnSpPr>
          <p:spPr>
            <a:xfrm flipV="1">
              <a:off x="4870800" y="4146438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Straight Arrow Connector 695">
              <a:extLst>
                <a:ext uri="{FF2B5EF4-FFF2-40B4-BE49-F238E27FC236}">
                  <a16:creationId xmlns:a16="http://schemas.microsoft.com/office/drawing/2014/main" id="{79662101-7E93-4DBF-BF7F-CAC8FD15D8ED}"/>
                </a:ext>
              </a:extLst>
            </p:cNvPr>
            <p:cNvCxnSpPr>
              <a:cxnSpLocks/>
              <a:stCxn id="635" idx="6"/>
              <a:endCxn id="642" idx="2"/>
            </p:cNvCxnSpPr>
            <p:nvPr/>
          </p:nvCxnSpPr>
          <p:spPr>
            <a:xfrm flipV="1">
              <a:off x="4870800" y="4267881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Straight Arrow Connector 696">
              <a:extLst>
                <a:ext uri="{FF2B5EF4-FFF2-40B4-BE49-F238E27FC236}">
                  <a16:creationId xmlns:a16="http://schemas.microsoft.com/office/drawing/2014/main" id="{960DDA59-B183-4129-8AAD-D259CEC743FE}"/>
                </a:ext>
              </a:extLst>
            </p:cNvPr>
            <p:cNvCxnSpPr>
              <a:cxnSpLocks/>
              <a:stCxn id="635" idx="6"/>
              <a:endCxn id="643" idx="2"/>
            </p:cNvCxnSpPr>
            <p:nvPr/>
          </p:nvCxnSpPr>
          <p:spPr>
            <a:xfrm>
              <a:off x="4870800" y="4290741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Straight Arrow Connector 697">
              <a:extLst>
                <a:ext uri="{FF2B5EF4-FFF2-40B4-BE49-F238E27FC236}">
                  <a16:creationId xmlns:a16="http://schemas.microsoft.com/office/drawing/2014/main" id="{2821C446-2D92-4C29-90D2-49C3CA00CF2F}"/>
                </a:ext>
              </a:extLst>
            </p:cNvPr>
            <p:cNvCxnSpPr>
              <a:cxnSpLocks/>
              <a:stCxn id="636" idx="6"/>
              <a:endCxn id="644" idx="2"/>
            </p:cNvCxnSpPr>
            <p:nvPr/>
          </p:nvCxnSpPr>
          <p:spPr>
            <a:xfrm>
              <a:off x="5202302" y="3539223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Straight Arrow Connector 698">
              <a:extLst>
                <a:ext uri="{FF2B5EF4-FFF2-40B4-BE49-F238E27FC236}">
                  <a16:creationId xmlns:a16="http://schemas.microsoft.com/office/drawing/2014/main" id="{973A2C9A-710C-4264-B8A2-9B62C6304780}"/>
                </a:ext>
              </a:extLst>
            </p:cNvPr>
            <p:cNvCxnSpPr>
              <a:cxnSpLocks/>
              <a:stCxn id="636" idx="6"/>
              <a:endCxn id="645" idx="2"/>
            </p:cNvCxnSpPr>
            <p:nvPr/>
          </p:nvCxnSpPr>
          <p:spPr>
            <a:xfrm>
              <a:off x="5202302" y="3539223"/>
              <a:ext cx="326727" cy="27151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Straight Arrow Connector 699">
              <a:extLst>
                <a:ext uri="{FF2B5EF4-FFF2-40B4-BE49-F238E27FC236}">
                  <a16:creationId xmlns:a16="http://schemas.microsoft.com/office/drawing/2014/main" id="{88DD5870-55F3-4259-9BB7-E3B017394E5C}"/>
                </a:ext>
              </a:extLst>
            </p:cNvPr>
            <p:cNvCxnSpPr>
              <a:cxnSpLocks/>
              <a:stCxn id="636" idx="6"/>
              <a:endCxn id="646" idx="2"/>
            </p:cNvCxnSpPr>
            <p:nvPr/>
          </p:nvCxnSpPr>
          <p:spPr>
            <a:xfrm>
              <a:off x="5202302" y="3539223"/>
              <a:ext cx="326727" cy="39296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Straight Arrow Connector 700">
              <a:extLst>
                <a:ext uri="{FF2B5EF4-FFF2-40B4-BE49-F238E27FC236}">
                  <a16:creationId xmlns:a16="http://schemas.microsoft.com/office/drawing/2014/main" id="{35119C81-412E-480E-8A17-E13E30FFA291}"/>
                </a:ext>
              </a:extLst>
            </p:cNvPr>
            <p:cNvCxnSpPr>
              <a:cxnSpLocks/>
              <a:stCxn id="636" idx="6"/>
              <a:endCxn id="647" idx="2"/>
            </p:cNvCxnSpPr>
            <p:nvPr/>
          </p:nvCxnSpPr>
          <p:spPr>
            <a:xfrm>
              <a:off x="5202302" y="3539223"/>
              <a:ext cx="326727" cy="51440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Straight Arrow Connector 701">
              <a:extLst>
                <a:ext uri="{FF2B5EF4-FFF2-40B4-BE49-F238E27FC236}">
                  <a16:creationId xmlns:a16="http://schemas.microsoft.com/office/drawing/2014/main" id="{25CAC76F-821F-4834-891F-8CCE63856359}"/>
                </a:ext>
              </a:extLst>
            </p:cNvPr>
            <p:cNvCxnSpPr>
              <a:cxnSpLocks/>
              <a:stCxn id="636" idx="6"/>
              <a:endCxn id="648" idx="2"/>
            </p:cNvCxnSpPr>
            <p:nvPr/>
          </p:nvCxnSpPr>
          <p:spPr>
            <a:xfrm>
              <a:off x="5202302" y="3539223"/>
              <a:ext cx="326727" cy="63584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Straight Arrow Connector 702">
              <a:extLst>
                <a:ext uri="{FF2B5EF4-FFF2-40B4-BE49-F238E27FC236}">
                  <a16:creationId xmlns:a16="http://schemas.microsoft.com/office/drawing/2014/main" id="{8193FDC6-9B11-4B9C-B4BC-8660CEC06F8B}"/>
                </a:ext>
              </a:extLst>
            </p:cNvPr>
            <p:cNvCxnSpPr>
              <a:cxnSpLocks/>
              <a:stCxn id="636" idx="6"/>
              <a:endCxn id="649" idx="2"/>
            </p:cNvCxnSpPr>
            <p:nvPr/>
          </p:nvCxnSpPr>
          <p:spPr>
            <a:xfrm>
              <a:off x="5202302" y="3539223"/>
              <a:ext cx="326727" cy="75729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Straight Arrow Connector 703">
              <a:extLst>
                <a:ext uri="{FF2B5EF4-FFF2-40B4-BE49-F238E27FC236}">
                  <a16:creationId xmlns:a16="http://schemas.microsoft.com/office/drawing/2014/main" id="{91EA5616-D157-4E0B-8CA9-D4FAAA24A949}"/>
                </a:ext>
              </a:extLst>
            </p:cNvPr>
            <p:cNvCxnSpPr>
              <a:cxnSpLocks/>
              <a:stCxn id="637" idx="6"/>
              <a:endCxn id="644" idx="2"/>
            </p:cNvCxnSpPr>
            <p:nvPr/>
          </p:nvCxnSpPr>
          <p:spPr>
            <a:xfrm>
              <a:off x="5202302" y="3660666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Arrow Connector 704">
              <a:extLst>
                <a:ext uri="{FF2B5EF4-FFF2-40B4-BE49-F238E27FC236}">
                  <a16:creationId xmlns:a16="http://schemas.microsoft.com/office/drawing/2014/main" id="{4408403C-E04C-4435-9877-565D2CDCE651}"/>
                </a:ext>
              </a:extLst>
            </p:cNvPr>
            <p:cNvCxnSpPr>
              <a:cxnSpLocks/>
              <a:stCxn id="637" idx="6"/>
              <a:endCxn id="645" idx="2"/>
            </p:cNvCxnSpPr>
            <p:nvPr/>
          </p:nvCxnSpPr>
          <p:spPr>
            <a:xfrm>
              <a:off x="5202302" y="3660666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Straight Arrow Connector 705">
              <a:extLst>
                <a:ext uri="{FF2B5EF4-FFF2-40B4-BE49-F238E27FC236}">
                  <a16:creationId xmlns:a16="http://schemas.microsoft.com/office/drawing/2014/main" id="{DD855F7B-B3A5-40F5-A3AD-C2AAB66759D6}"/>
                </a:ext>
              </a:extLst>
            </p:cNvPr>
            <p:cNvCxnSpPr>
              <a:cxnSpLocks/>
              <a:stCxn id="637" idx="6"/>
              <a:endCxn id="646" idx="2"/>
            </p:cNvCxnSpPr>
            <p:nvPr/>
          </p:nvCxnSpPr>
          <p:spPr>
            <a:xfrm>
              <a:off x="5202302" y="3660666"/>
              <a:ext cx="326727" cy="27151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Straight Arrow Connector 706">
              <a:extLst>
                <a:ext uri="{FF2B5EF4-FFF2-40B4-BE49-F238E27FC236}">
                  <a16:creationId xmlns:a16="http://schemas.microsoft.com/office/drawing/2014/main" id="{01232A50-1E60-4EFF-8964-B202FDDC6819}"/>
                </a:ext>
              </a:extLst>
            </p:cNvPr>
            <p:cNvCxnSpPr>
              <a:cxnSpLocks/>
              <a:stCxn id="637" idx="6"/>
              <a:endCxn id="647" idx="2"/>
            </p:cNvCxnSpPr>
            <p:nvPr/>
          </p:nvCxnSpPr>
          <p:spPr>
            <a:xfrm>
              <a:off x="5202302" y="3660666"/>
              <a:ext cx="326727" cy="39296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8" name="Straight Arrow Connector 707">
              <a:extLst>
                <a:ext uri="{FF2B5EF4-FFF2-40B4-BE49-F238E27FC236}">
                  <a16:creationId xmlns:a16="http://schemas.microsoft.com/office/drawing/2014/main" id="{D27C86B6-2820-479E-9763-7BEA7BD6299A}"/>
                </a:ext>
              </a:extLst>
            </p:cNvPr>
            <p:cNvCxnSpPr>
              <a:cxnSpLocks/>
              <a:stCxn id="637" idx="6"/>
              <a:endCxn id="648" idx="2"/>
            </p:cNvCxnSpPr>
            <p:nvPr/>
          </p:nvCxnSpPr>
          <p:spPr>
            <a:xfrm>
              <a:off x="5202302" y="3660666"/>
              <a:ext cx="326727" cy="51440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Straight Arrow Connector 708">
              <a:extLst>
                <a:ext uri="{FF2B5EF4-FFF2-40B4-BE49-F238E27FC236}">
                  <a16:creationId xmlns:a16="http://schemas.microsoft.com/office/drawing/2014/main" id="{E3AF8CCF-A00A-468D-96E3-44A34F418C4F}"/>
                </a:ext>
              </a:extLst>
            </p:cNvPr>
            <p:cNvCxnSpPr>
              <a:cxnSpLocks/>
              <a:stCxn id="637" idx="6"/>
              <a:endCxn id="649" idx="2"/>
            </p:cNvCxnSpPr>
            <p:nvPr/>
          </p:nvCxnSpPr>
          <p:spPr>
            <a:xfrm>
              <a:off x="5202302" y="3660666"/>
              <a:ext cx="326727" cy="63584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Straight Arrow Connector 709">
              <a:extLst>
                <a:ext uri="{FF2B5EF4-FFF2-40B4-BE49-F238E27FC236}">
                  <a16:creationId xmlns:a16="http://schemas.microsoft.com/office/drawing/2014/main" id="{B17DBDCA-AA69-4080-B5E2-4687100718B6}"/>
                </a:ext>
              </a:extLst>
            </p:cNvPr>
            <p:cNvCxnSpPr>
              <a:cxnSpLocks/>
              <a:stCxn id="638" idx="6"/>
              <a:endCxn id="644" idx="2"/>
            </p:cNvCxnSpPr>
            <p:nvPr/>
          </p:nvCxnSpPr>
          <p:spPr>
            <a:xfrm flipV="1">
              <a:off x="5202302" y="3689299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Straight Arrow Connector 710">
              <a:extLst>
                <a:ext uri="{FF2B5EF4-FFF2-40B4-BE49-F238E27FC236}">
                  <a16:creationId xmlns:a16="http://schemas.microsoft.com/office/drawing/2014/main" id="{D094191C-ABB2-4898-8B73-031E24B7354A}"/>
                </a:ext>
              </a:extLst>
            </p:cNvPr>
            <p:cNvCxnSpPr>
              <a:cxnSpLocks/>
              <a:stCxn id="638" idx="6"/>
              <a:endCxn id="645" idx="2"/>
            </p:cNvCxnSpPr>
            <p:nvPr/>
          </p:nvCxnSpPr>
          <p:spPr>
            <a:xfrm>
              <a:off x="5202302" y="3782109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Straight Arrow Connector 711">
              <a:extLst>
                <a:ext uri="{FF2B5EF4-FFF2-40B4-BE49-F238E27FC236}">
                  <a16:creationId xmlns:a16="http://schemas.microsoft.com/office/drawing/2014/main" id="{3642438F-543E-4D97-AF31-3305A688A589}"/>
                </a:ext>
              </a:extLst>
            </p:cNvPr>
            <p:cNvCxnSpPr>
              <a:cxnSpLocks/>
              <a:stCxn id="638" idx="6"/>
              <a:endCxn id="646" idx="2"/>
            </p:cNvCxnSpPr>
            <p:nvPr/>
          </p:nvCxnSpPr>
          <p:spPr>
            <a:xfrm>
              <a:off x="5202302" y="3782109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Straight Arrow Connector 712">
              <a:extLst>
                <a:ext uri="{FF2B5EF4-FFF2-40B4-BE49-F238E27FC236}">
                  <a16:creationId xmlns:a16="http://schemas.microsoft.com/office/drawing/2014/main" id="{52BC5BA5-0A51-48C0-9DBD-68F19455B274}"/>
                </a:ext>
              </a:extLst>
            </p:cNvPr>
            <p:cNvCxnSpPr>
              <a:cxnSpLocks/>
              <a:stCxn id="638" idx="6"/>
              <a:endCxn id="647" idx="2"/>
            </p:cNvCxnSpPr>
            <p:nvPr/>
          </p:nvCxnSpPr>
          <p:spPr>
            <a:xfrm>
              <a:off x="5202302" y="3782109"/>
              <a:ext cx="326727" cy="27151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Straight Arrow Connector 713">
              <a:extLst>
                <a:ext uri="{FF2B5EF4-FFF2-40B4-BE49-F238E27FC236}">
                  <a16:creationId xmlns:a16="http://schemas.microsoft.com/office/drawing/2014/main" id="{B36C47D3-1653-4659-9B93-8593216F93ED}"/>
                </a:ext>
              </a:extLst>
            </p:cNvPr>
            <p:cNvCxnSpPr>
              <a:cxnSpLocks/>
              <a:stCxn id="638" idx="6"/>
              <a:endCxn id="648" idx="2"/>
            </p:cNvCxnSpPr>
            <p:nvPr/>
          </p:nvCxnSpPr>
          <p:spPr>
            <a:xfrm>
              <a:off x="5202302" y="3782109"/>
              <a:ext cx="326727" cy="39296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Straight Arrow Connector 714">
              <a:extLst>
                <a:ext uri="{FF2B5EF4-FFF2-40B4-BE49-F238E27FC236}">
                  <a16:creationId xmlns:a16="http://schemas.microsoft.com/office/drawing/2014/main" id="{E3F7DE2F-873C-4C34-B0AE-0F9BCDAF3619}"/>
                </a:ext>
              </a:extLst>
            </p:cNvPr>
            <p:cNvCxnSpPr>
              <a:cxnSpLocks/>
              <a:stCxn id="638" idx="6"/>
              <a:endCxn id="648" idx="2"/>
            </p:cNvCxnSpPr>
            <p:nvPr/>
          </p:nvCxnSpPr>
          <p:spPr>
            <a:xfrm>
              <a:off x="5202302" y="3782109"/>
              <a:ext cx="326727" cy="39296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Straight Arrow Connector 715">
              <a:extLst>
                <a:ext uri="{FF2B5EF4-FFF2-40B4-BE49-F238E27FC236}">
                  <a16:creationId xmlns:a16="http://schemas.microsoft.com/office/drawing/2014/main" id="{94FAC1B9-8337-4640-B18F-911DE0B54248}"/>
                </a:ext>
              </a:extLst>
            </p:cNvPr>
            <p:cNvCxnSpPr>
              <a:cxnSpLocks/>
              <a:stCxn id="638" idx="6"/>
              <a:endCxn id="649" idx="2"/>
            </p:cNvCxnSpPr>
            <p:nvPr/>
          </p:nvCxnSpPr>
          <p:spPr>
            <a:xfrm>
              <a:off x="5202302" y="3782109"/>
              <a:ext cx="326727" cy="51440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Straight Arrow Connector 716">
              <a:extLst>
                <a:ext uri="{FF2B5EF4-FFF2-40B4-BE49-F238E27FC236}">
                  <a16:creationId xmlns:a16="http://schemas.microsoft.com/office/drawing/2014/main" id="{FE0D7958-CCAE-4EC5-AD21-851E6FC8C731}"/>
                </a:ext>
              </a:extLst>
            </p:cNvPr>
            <p:cNvCxnSpPr>
              <a:cxnSpLocks/>
              <a:stCxn id="639" idx="6"/>
              <a:endCxn id="644" idx="2"/>
            </p:cNvCxnSpPr>
            <p:nvPr/>
          </p:nvCxnSpPr>
          <p:spPr>
            <a:xfrm flipV="1">
              <a:off x="5202302" y="3689299"/>
              <a:ext cx="326727" cy="2142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Straight Arrow Connector 717">
              <a:extLst>
                <a:ext uri="{FF2B5EF4-FFF2-40B4-BE49-F238E27FC236}">
                  <a16:creationId xmlns:a16="http://schemas.microsoft.com/office/drawing/2014/main" id="{4A7B4C67-00DF-48C6-871B-705C42533EA3}"/>
                </a:ext>
              </a:extLst>
            </p:cNvPr>
            <p:cNvCxnSpPr>
              <a:cxnSpLocks/>
              <a:stCxn id="639" idx="6"/>
              <a:endCxn id="645" idx="2"/>
            </p:cNvCxnSpPr>
            <p:nvPr/>
          </p:nvCxnSpPr>
          <p:spPr>
            <a:xfrm flipV="1">
              <a:off x="5202302" y="3810742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Straight Arrow Connector 718">
              <a:extLst>
                <a:ext uri="{FF2B5EF4-FFF2-40B4-BE49-F238E27FC236}">
                  <a16:creationId xmlns:a16="http://schemas.microsoft.com/office/drawing/2014/main" id="{BEB1C858-DF17-46F7-84F7-65EC6677FD9E}"/>
                </a:ext>
              </a:extLst>
            </p:cNvPr>
            <p:cNvCxnSpPr>
              <a:cxnSpLocks/>
              <a:stCxn id="639" idx="6"/>
              <a:endCxn id="646" idx="2"/>
            </p:cNvCxnSpPr>
            <p:nvPr/>
          </p:nvCxnSpPr>
          <p:spPr>
            <a:xfrm>
              <a:off x="5202302" y="3903552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Straight Arrow Connector 719">
              <a:extLst>
                <a:ext uri="{FF2B5EF4-FFF2-40B4-BE49-F238E27FC236}">
                  <a16:creationId xmlns:a16="http://schemas.microsoft.com/office/drawing/2014/main" id="{4EB63BD3-8414-43C8-88E1-7EA87EF1C900}"/>
                </a:ext>
              </a:extLst>
            </p:cNvPr>
            <p:cNvCxnSpPr>
              <a:cxnSpLocks/>
              <a:stCxn id="639" idx="6"/>
              <a:endCxn id="647" idx="2"/>
            </p:cNvCxnSpPr>
            <p:nvPr/>
          </p:nvCxnSpPr>
          <p:spPr>
            <a:xfrm>
              <a:off x="5202302" y="3903552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Straight Arrow Connector 720">
              <a:extLst>
                <a:ext uri="{FF2B5EF4-FFF2-40B4-BE49-F238E27FC236}">
                  <a16:creationId xmlns:a16="http://schemas.microsoft.com/office/drawing/2014/main" id="{71998A68-FD78-402A-960F-CEFAF2779336}"/>
                </a:ext>
              </a:extLst>
            </p:cNvPr>
            <p:cNvCxnSpPr>
              <a:cxnSpLocks/>
              <a:stCxn id="639" idx="6"/>
              <a:endCxn id="648" idx="2"/>
            </p:cNvCxnSpPr>
            <p:nvPr/>
          </p:nvCxnSpPr>
          <p:spPr>
            <a:xfrm>
              <a:off x="5202302" y="3903552"/>
              <a:ext cx="326727" cy="27151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Straight Arrow Connector 721">
              <a:extLst>
                <a:ext uri="{FF2B5EF4-FFF2-40B4-BE49-F238E27FC236}">
                  <a16:creationId xmlns:a16="http://schemas.microsoft.com/office/drawing/2014/main" id="{B26CE4A3-264F-41EE-A08B-057D38B461DF}"/>
                </a:ext>
              </a:extLst>
            </p:cNvPr>
            <p:cNvCxnSpPr>
              <a:cxnSpLocks/>
              <a:stCxn id="639" idx="6"/>
              <a:endCxn id="649" idx="2"/>
            </p:cNvCxnSpPr>
            <p:nvPr/>
          </p:nvCxnSpPr>
          <p:spPr>
            <a:xfrm>
              <a:off x="5202302" y="3903552"/>
              <a:ext cx="326727" cy="39296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Straight Arrow Connector 722">
              <a:extLst>
                <a:ext uri="{FF2B5EF4-FFF2-40B4-BE49-F238E27FC236}">
                  <a16:creationId xmlns:a16="http://schemas.microsoft.com/office/drawing/2014/main" id="{F6B2C0B0-B06B-4F93-99B9-80ACEAB4B208}"/>
                </a:ext>
              </a:extLst>
            </p:cNvPr>
            <p:cNvCxnSpPr>
              <a:cxnSpLocks/>
              <a:stCxn id="640" idx="6"/>
              <a:endCxn id="644" idx="2"/>
            </p:cNvCxnSpPr>
            <p:nvPr/>
          </p:nvCxnSpPr>
          <p:spPr>
            <a:xfrm flipV="1">
              <a:off x="5202302" y="3689299"/>
              <a:ext cx="326727" cy="33569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Straight Arrow Connector 723">
              <a:extLst>
                <a:ext uri="{FF2B5EF4-FFF2-40B4-BE49-F238E27FC236}">
                  <a16:creationId xmlns:a16="http://schemas.microsoft.com/office/drawing/2014/main" id="{B90C69D4-73F4-4FCC-A911-B53F18F66CC0}"/>
                </a:ext>
              </a:extLst>
            </p:cNvPr>
            <p:cNvCxnSpPr>
              <a:cxnSpLocks/>
              <a:stCxn id="640" idx="6"/>
              <a:endCxn id="645" idx="2"/>
            </p:cNvCxnSpPr>
            <p:nvPr/>
          </p:nvCxnSpPr>
          <p:spPr>
            <a:xfrm flipV="1">
              <a:off x="5202302" y="3810742"/>
              <a:ext cx="326727" cy="2142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Straight Arrow Connector 724">
              <a:extLst>
                <a:ext uri="{FF2B5EF4-FFF2-40B4-BE49-F238E27FC236}">
                  <a16:creationId xmlns:a16="http://schemas.microsoft.com/office/drawing/2014/main" id="{843544A7-4610-45DF-9AAB-E1D1DB0E88E3}"/>
                </a:ext>
              </a:extLst>
            </p:cNvPr>
            <p:cNvCxnSpPr>
              <a:cxnSpLocks/>
              <a:stCxn id="640" idx="6"/>
              <a:endCxn id="646" idx="2"/>
            </p:cNvCxnSpPr>
            <p:nvPr/>
          </p:nvCxnSpPr>
          <p:spPr>
            <a:xfrm flipV="1">
              <a:off x="5202302" y="3932185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Straight Arrow Connector 725">
              <a:extLst>
                <a:ext uri="{FF2B5EF4-FFF2-40B4-BE49-F238E27FC236}">
                  <a16:creationId xmlns:a16="http://schemas.microsoft.com/office/drawing/2014/main" id="{48318ACE-5027-418D-8D4A-53162DAB6AE7}"/>
                </a:ext>
              </a:extLst>
            </p:cNvPr>
            <p:cNvCxnSpPr>
              <a:cxnSpLocks/>
              <a:stCxn id="640" idx="6"/>
              <a:endCxn id="647" idx="2"/>
            </p:cNvCxnSpPr>
            <p:nvPr/>
          </p:nvCxnSpPr>
          <p:spPr>
            <a:xfrm>
              <a:off x="5202302" y="4024995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Straight Arrow Connector 726">
              <a:extLst>
                <a:ext uri="{FF2B5EF4-FFF2-40B4-BE49-F238E27FC236}">
                  <a16:creationId xmlns:a16="http://schemas.microsoft.com/office/drawing/2014/main" id="{C19E7852-F0A8-4B0B-8F94-28308D036BAA}"/>
                </a:ext>
              </a:extLst>
            </p:cNvPr>
            <p:cNvCxnSpPr>
              <a:cxnSpLocks/>
              <a:stCxn id="640" idx="6"/>
              <a:endCxn id="648" idx="2"/>
            </p:cNvCxnSpPr>
            <p:nvPr/>
          </p:nvCxnSpPr>
          <p:spPr>
            <a:xfrm>
              <a:off x="5202302" y="4024995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8" name="Straight Arrow Connector 727">
              <a:extLst>
                <a:ext uri="{FF2B5EF4-FFF2-40B4-BE49-F238E27FC236}">
                  <a16:creationId xmlns:a16="http://schemas.microsoft.com/office/drawing/2014/main" id="{6F140248-B4CB-4B9D-85A2-A15268DBE2FA}"/>
                </a:ext>
              </a:extLst>
            </p:cNvPr>
            <p:cNvCxnSpPr>
              <a:cxnSpLocks/>
              <a:stCxn id="640" idx="6"/>
              <a:endCxn id="649" idx="2"/>
            </p:cNvCxnSpPr>
            <p:nvPr/>
          </p:nvCxnSpPr>
          <p:spPr>
            <a:xfrm>
              <a:off x="5202302" y="4024995"/>
              <a:ext cx="326727" cy="27151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Straight Arrow Connector 728">
              <a:extLst>
                <a:ext uri="{FF2B5EF4-FFF2-40B4-BE49-F238E27FC236}">
                  <a16:creationId xmlns:a16="http://schemas.microsoft.com/office/drawing/2014/main" id="{D58D4845-6929-4065-BC69-6AA08E5165EC}"/>
                </a:ext>
              </a:extLst>
            </p:cNvPr>
            <p:cNvCxnSpPr>
              <a:cxnSpLocks/>
              <a:stCxn id="641" idx="6"/>
              <a:endCxn id="644" idx="2"/>
            </p:cNvCxnSpPr>
            <p:nvPr/>
          </p:nvCxnSpPr>
          <p:spPr>
            <a:xfrm flipV="1">
              <a:off x="5202302" y="3689299"/>
              <a:ext cx="326727" cy="45713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Straight Arrow Connector 729">
              <a:extLst>
                <a:ext uri="{FF2B5EF4-FFF2-40B4-BE49-F238E27FC236}">
                  <a16:creationId xmlns:a16="http://schemas.microsoft.com/office/drawing/2014/main" id="{02C7B020-3F5D-4EC6-A5B6-A5D13C66B2C3}"/>
                </a:ext>
              </a:extLst>
            </p:cNvPr>
            <p:cNvCxnSpPr>
              <a:cxnSpLocks/>
              <a:stCxn id="641" idx="6"/>
              <a:endCxn id="645" idx="2"/>
            </p:cNvCxnSpPr>
            <p:nvPr/>
          </p:nvCxnSpPr>
          <p:spPr>
            <a:xfrm flipV="1">
              <a:off x="5202302" y="3810742"/>
              <a:ext cx="326727" cy="33569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" name="Straight Arrow Connector 730">
              <a:extLst>
                <a:ext uri="{FF2B5EF4-FFF2-40B4-BE49-F238E27FC236}">
                  <a16:creationId xmlns:a16="http://schemas.microsoft.com/office/drawing/2014/main" id="{C57C34EB-787C-43A3-9837-F4DE490EBFFF}"/>
                </a:ext>
              </a:extLst>
            </p:cNvPr>
            <p:cNvCxnSpPr>
              <a:cxnSpLocks/>
              <a:stCxn id="641" idx="6"/>
              <a:endCxn id="646" idx="2"/>
            </p:cNvCxnSpPr>
            <p:nvPr/>
          </p:nvCxnSpPr>
          <p:spPr>
            <a:xfrm flipV="1">
              <a:off x="5202302" y="3932185"/>
              <a:ext cx="326727" cy="2142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2" name="Straight Arrow Connector 731">
              <a:extLst>
                <a:ext uri="{FF2B5EF4-FFF2-40B4-BE49-F238E27FC236}">
                  <a16:creationId xmlns:a16="http://schemas.microsoft.com/office/drawing/2014/main" id="{671628EF-430C-46D5-BF2B-18FB7D10D40A}"/>
                </a:ext>
              </a:extLst>
            </p:cNvPr>
            <p:cNvCxnSpPr>
              <a:cxnSpLocks/>
              <a:stCxn id="641" idx="6"/>
              <a:endCxn id="647" idx="2"/>
            </p:cNvCxnSpPr>
            <p:nvPr/>
          </p:nvCxnSpPr>
          <p:spPr>
            <a:xfrm flipV="1">
              <a:off x="5202302" y="4053628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3" name="Straight Arrow Connector 732">
              <a:extLst>
                <a:ext uri="{FF2B5EF4-FFF2-40B4-BE49-F238E27FC236}">
                  <a16:creationId xmlns:a16="http://schemas.microsoft.com/office/drawing/2014/main" id="{3A0922CD-F519-46BB-9F7C-3C4143CE4717}"/>
                </a:ext>
              </a:extLst>
            </p:cNvPr>
            <p:cNvCxnSpPr>
              <a:cxnSpLocks/>
              <a:stCxn id="641" idx="6"/>
              <a:endCxn id="648" idx="2"/>
            </p:cNvCxnSpPr>
            <p:nvPr/>
          </p:nvCxnSpPr>
          <p:spPr>
            <a:xfrm>
              <a:off x="5202302" y="4146438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4" name="Straight Arrow Connector 733">
              <a:extLst>
                <a:ext uri="{FF2B5EF4-FFF2-40B4-BE49-F238E27FC236}">
                  <a16:creationId xmlns:a16="http://schemas.microsoft.com/office/drawing/2014/main" id="{D27C2709-6E47-4E15-9EE6-2B5E6E595A2B}"/>
                </a:ext>
              </a:extLst>
            </p:cNvPr>
            <p:cNvCxnSpPr>
              <a:cxnSpLocks/>
              <a:stCxn id="641" idx="6"/>
              <a:endCxn id="649" idx="2"/>
            </p:cNvCxnSpPr>
            <p:nvPr/>
          </p:nvCxnSpPr>
          <p:spPr>
            <a:xfrm>
              <a:off x="5202302" y="4146438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5" name="Straight Arrow Connector 734">
              <a:extLst>
                <a:ext uri="{FF2B5EF4-FFF2-40B4-BE49-F238E27FC236}">
                  <a16:creationId xmlns:a16="http://schemas.microsoft.com/office/drawing/2014/main" id="{FEB22837-9996-47AC-BE1E-0F62419B5FF1}"/>
                </a:ext>
              </a:extLst>
            </p:cNvPr>
            <p:cNvCxnSpPr>
              <a:cxnSpLocks/>
              <a:stCxn id="642" idx="6"/>
              <a:endCxn id="644" idx="2"/>
            </p:cNvCxnSpPr>
            <p:nvPr/>
          </p:nvCxnSpPr>
          <p:spPr>
            <a:xfrm flipV="1">
              <a:off x="5202302" y="3689299"/>
              <a:ext cx="326727" cy="57858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Straight Arrow Connector 735">
              <a:extLst>
                <a:ext uri="{FF2B5EF4-FFF2-40B4-BE49-F238E27FC236}">
                  <a16:creationId xmlns:a16="http://schemas.microsoft.com/office/drawing/2014/main" id="{264A0D3B-D2B2-4985-B883-2E85C1560D33}"/>
                </a:ext>
              </a:extLst>
            </p:cNvPr>
            <p:cNvCxnSpPr>
              <a:cxnSpLocks/>
              <a:stCxn id="642" idx="6"/>
              <a:endCxn id="645" idx="2"/>
            </p:cNvCxnSpPr>
            <p:nvPr/>
          </p:nvCxnSpPr>
          <p:spPr>
            <a:xfrm flipV="1">
              <a:off x="5202302" y="3810742"/>
              <a:ext cx="326727" cy="45713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Straight Arrow Connector 736">
              <a:extLst>
                <a:ext uri="{FF2B5EF4-FFF2-40B4-BE49-F238E27FC236}">
                  <a16:creationId xmlns:a16="http://schemas.microsoft.com/office/drawing/2014/main" id="{DB58583D-8CCE-49F6-8BED-CC8DAA840F42}"/>
                </a:ext>
              </a:extLst>
            </p:cNvPr>
            <p:cNvCxnSpPr>
              <a:cxnSpLocks/>
              <a:stCxn id="642" idx="6"/>
              <a:endCxn id="646" idx="2"/>
            </p:cNvCxnSpPr>
            <p:nvPr/>
          </p:nvCxnSpPr>
          <p:spPr>
            <a:xfrm flipV="1">
              <a:off x="5202302" y="3932185"/>
              <a:ext cx="326727" cy="33569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Straight Arrow Connector 737">
              <a:extLst>
                <a:ext uri="{FF2B5EF4-FFF2-40B4-BE49-F238E27FC236}">
                  <a16:creationId xmlns:a16="http://schemas.microsoft.com/office/drawing/2014/main" id="{27956554-9293-4F9C-956B-1D509BC2850D}"/>
                </a:ext>
              </a:extLst>
            </p:cNvPr>
            <p:cNvCxnSpPr>
              <a:cxnSpLocks/>
              <a:stCxn id="642" idx="6"/>
              <a:endCxn id="647" idx="2"/>
            </p:cNvCxnSpPr>
            <p:nvPr/>
          </p:nvCxnSpPr>
          <p:spPr>
            <a:xfrm flipV="1">
              <a:off x="5202302" y="4053628"/>
              <a:ext cx="326727" cy="2142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Straight Arrow Connector 738">
              <a:extLst>
                <a:ext uri="{FF2B5EF4-FFF2-40B4-BE49-F238E27FC236}">
                  <a16:creationId xmlns:a16="http://schemas.microsoft.com/office/drawing/2014/main" id="{C016AAA6-5CF1-4456-B213-346AA8DD16DE}"/>
                </a:ext>
              </a:extLst>
            </p:cNvPr>
            <p:cNvCxnSpPr>
              <a:cxnSpLocks/>
              <a:stCxn id="642" idx="6"/>
              <a:endCxn id="648" idx="2"/>
            </p:cNvCxnSpPr>
            <p:nvPr/>
          </p:nvCxnSpPr>
          <p:spPr>
            <a:xfrm flipV="1">
              <a:off x="5202302" y="4175071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Straight Arrow Connector 739">
              <a:extLst>
                <a:ext uri="{FF2B5EF4-FFF2-40B4-BE49-F238E27FC236}">
                  <a16:creationId xmlns:a16="http://schemas.microsoft.com/office/drawing/2014/main" id="{2BF2323E-C739-407D-8DB3-8343461D4B6E}"/>
                </a:ext>
              </a:extLst>
            </p:cNvPr>
            <p:cNvCxnSpPr>
              <a:cxnSpLocks/>
              <a:stCxn id="642" idx="6"/>
              <a:endCxn id="649" idx="2"/>
            </p:cNvCxnSpPr>
            <p:nvPr/>
          </p:nvCxnSpPr>
          <p:spPr>
            <a:xfrm>
              <a:off x="5202302" y="4267881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Straight Arrow Connector 740">
              <a:extLst>
                <a:ext uri="{FF2B5EF4-FFF2-40B4-BE49-F238E27FC236}">
                  <a16:creationId xmlns:a16="http://schemas.microsoft.com/office/drawing/2014/main" id="{FA8D8F50-6A16-4A4A-B41A-133EA02766F0}"/>
                </a:ext>
              </a:extLst>
            </p:cNvPr>
            <p:cNvCxnSpPr>
              <a:cxnSpLocks/>
              <a:stCxn id="643" idx="6"/>
              <a:endCxn id="644" idx="2"/>
            </p:cNvCxnSpPr>
            <p:nvPr/>
          </p:nvCxnSpPr>
          <p:spPr>
            <a:xfrm flipV="1">
              <a:off x="5202302" y="3689299"/>
              <a:ext cx="326727" cy="70002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Straight Arrow Connector 741">
              <a:extLst>
                <a:ext uri="{FF2B5EF4-FFF2-40B4-BE49-F238E27FC236}">
                  <a16:creationId xmlns:a16="http://schemas.microsoft.com/office/drawing/2014/main" id="{24CFD5F0-0D9D-4DF2-A69E-52E29EAEA497}"/>
                </a:ext>
              </a:extLst>
            </p:cNvPr>
            <p:cNvCxnSpPr>
              <a:cxnSpLocks/>
              <a:stCxn id="643" idx="6"/>
              <a:endCxn id="645" idx="2"/>
            </p:cNvCxnSpPr>
            <p:nvPr/>
          </p:nvCxnSpPr>
          <p:spPr>
            <a:xfrm flipV="1">
              <a:off x="5202302" y="3810742"/>
              <a:ext cx="326727" cy="57858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Straight Arrow Connector 742">
              <a:extLst>
                <a:ext uri="{FF2B5EF4-FFF2-40B4-BE49-F238E27FC236}">
                  <a16:creationId xmlns:a16="http://schemas.microsoft.com/office/drawing/2014/main" id="{A38299AE-8490-42A1-AE1B-51F65DE99EB3}"/>
                </a:ext>
              </a:extLst>
            </p:cNvPr>
            <p:cNvCxnSpPr>
              <a:cxnSpLocks/>
              <a:stCxn id="643" idx="6"/>
              <a:endCxn id="646" idx="2"/>
            </p:cNvCxnSpPr>
            <p:nvPr/>
          </p:nvCxnSpPr>
          <p:spPr>
            <a:xfrm flipV="1">
              <a:off x="5202302" y="3932185"/>
              <a:ext cx="326727" cy="45713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Arrow Connector 743">
              <a:extLst>
                <a:ext uri="{FF2B5EF4-FFF2-40B4-BE49-F238E27FC236}">
                  <a16:creationId xmlns:a16="http://schemas.microsoft.com/office/drawing/2014/main" id="{460E6714-45DE-4F0C-AC39-78EAB687FC45}"/>
                </a:ext>
              </a:extLst>
            </p:cNvPr>
            <p:cNvCxnSpPr>
              <a:cxnSpLocks/>
              <a:stCxn id="643" idx="6"/>
              <a:endCxn id="647" idx="2"/>
            </p:cNvCxnSpPr>
            <p:nvPr/>
          </p:nvCxnSpPr>
          <p:spPr>
            <a:xfrm flipV="1">
              <a:off x="5202302" y="4053628"/>
              <a:ext cx="326727" cy="33569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Straight Arrow Connector 744">
              <a:extLst>
                <a:ext uri="{FF2B5EF4-FFF2-40B4-BE49-F238E27FC236}">
                  <a16:creationId xmlns:a16="http://schemas.microsoft.com/office/drawing/2014/main" id="{46D83BF6-3F12-4028-A540-823D8F93D2DE}"/>
                </a:ext>
              </a:extLst>
            </p:cNvPr>
            <p:cNvCxnSpPr>
              <a:cxnSpLocks/>
              <a:stCxn id="643" idx="6"/>
              <a:endCxn id="648" idx="2"/>
            </p:cNvCxnSpPr>
            <p:nvPr/>
          </p:nvCxnSpPr>
          <p:spPr>
            <a:xfrm flipV="1">
              <a:off x="5202302" y="4175071"/>
              <a:ext cx="326727" cy="2142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Straight Arrow Connector 745">
              <a:extLst>
                <a:ext uri="{FF2B5EF4-FFF2-40B4-BE49-F238E27FC236}">
                  <a16:creationId xmlns:a16="http://schemas.microsoft.com/office/drawing/2014/main" id="{FBFEBA8D-EE70-4A50-ADD5-1771FC7FB37B}"/>
                </a:ext>
              </a:extLst>
            </p:cNvPr>
            <p:cNvCxnSpPr>
              <a:cxnSpLocks/>
              <a:stCxn id="643" idx="6"/>
              <a:endCxn id="649" idx="2"/>
            </p:cNvCxnSpPr>
            <p:nvPr/>
          </p:nvCxnSpPr>
          <p:spPr>
            <a:xfrm flipV="1">
              <a:off x="5202302" y="4296514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7" name="Group 746">
            <a:extLst>
              <a:ext uri="{FF2B5EF4-FFF2-40B4-BE49-F238E27FC236}">
                <a16:creationId xmlns:a16="http://schemas.microsoft.com/office/drawing/2014/main" id="{07735008-58A2-46AC-9BE8-42CF24B6EE17}"/>
              </a:ext>
            </a:extLst>
          </p:cNvPr>
          <p:cNvGrpSpPr/>
          <p:nvPr/>
        </p:nvGrpSpPr>
        <p:grpSpPr>
          <a:xfrm>
            <a:off x="11096448" y="2256837"/>
            <a:ext cx="749669" cy="895821"/>
            <a:chOff x="4825080" y="3516363"/>
            <a:chExt cx="749669" cy="895821"/>
          </a:xfrm>
        </p:grpSpPr>
        <p:sp>
          <p:nvSpPr>
            <p:cNvPr id="748" name="Oval 747">
              <a:extLst>
                <a:ext uri="{FF2B5EF4-FFF2-40B4-BE49-F238E27FC236}">
                  <a16:creationId xmlns:a16="http://schemas.microsoft.com/office/drawing/2014/main" id="{8D94D476-456D-4061-916E-28EBEEBCA549}"/>
                </a:ext>
              </a:extLst>
            </p:cNvPr>
            <p:cNvSpPr/>
            <p:nvPr/>
          </p:nvSpPr>
          <p:spPr>
            <a:xfrm>
              <a:off x="4825080" y="3660666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>
              <a:extLst>
                <a:ext uri="{FF2B5EF4-FFF2-40B4-BE49-F238E27FC236}">
                  <a16:creationId xmlns:a16="http://schemas.microsoft.com/office/drawing/2014/main" id="{EBC71921-0908-4A36-9631-DA551AF111D4}"/>
                </a:ext>
              </a:extLst>
            </p:cNvPr>
            <p:cNvSpPr/>
            <p:nvPr/>
          </p:nvSpPr>
          <p:spPr>
            <a:xfrm>
              <a:off x="4825080" y="3782109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>
              <a:extLst>
                <a:ext uri="{FF2B5EF4-FFF2-40B4-BE49-F238E27FC236}">
                  <a16:creationId xmlns:a16="http://schemas.microsoft.com/office/drawing/2014/main" id="{82F36530-5D66-4952-8733-41E53129D160}"/>
                </a:ext>
              </a:extLst>
            </p:cNvPr>
            <p:cNvSpPr/>
            <p:nvPr/>
          </p:nvSpPr>
          <p:spPr>
            <a:xfrm>
              <a:off x="4825080" y="3903552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>
              <a:extLst>
                <a:ext uri="{FF2B5EF4-FFF2-40B4-BE49-F238E27FC236}">
                  <a16:creationId xmlns:a16="http://schemas.microsoft.com/office/drawing/2014/main" id="{6AA32034-67BB-46B4-912B-37E762C1D193}"/>
                </a:ext>
              </a:extLst>
            </p:cNvPr>
            <p:cNvSpPr/>
            <p:nvPr/>
          </p:nvSpPr>
          <p:spPr>
            <a:xfrm>
              <a:off x="4825080" y="4024995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>
              <a:extLst>
                <a:ext uri="{FF2B5EF4-FFF2-40B4-BE49-F238E27FC236}">
                  <a16:creationId xmlns:a16="http://schemas.microsoft.com/office/drawing/2014/main" id="{8C3290C5-00B3-4300-8924-82BAFD9C59B4}"/>
                </a:ext>
              </a:extLst>
            </p:cNvPr>
            <p:cNvSpPr/>
            <p:nvPr/>
          </p:nvSpPr>
          <p:spPr>
            <a:xfrm>
              <a:off x="4825080" y="4146438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A1ED3C54-4528-44E5-B85D-72EA652DFB7B}"/>
                </a:ext>
              </a:extLst>
            </p:cNvPr>
            <p:cNvSpPr/>
            <p:nvPr/>
          </p:nvSpPr>
          <p:spPr>
            <a:xfrm>
              <a:off x="4825080" y="4267881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>
              <a:extLst>
                <a:ext uri="{FF2B5EF4-FFF2-40B4-BE49-F238E27FC236}">
                  <a16:creationId xmlns:a16="http://schemas.microsoft.com/office/drawing/2014/main" id="{3CDA3793-B95E-41E4-BEC8-8939E9BE26BD}"/>
                </a:ext>
              </a:extLst>
            </p:cNvPr>
            <p:cNvSpPr/>
            <p:nvPr/>
          </p:nvSpPr>
          <p:spPr>
            <a:xfrm>
              <a:off x="5156582" y="3516363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A1D40E4D-83ED-4F49-893C-96348A77CE12}"/>
                </a:ext>
              </a:extLst>
            </p:cNvPr>
            <p:cNvSpPr/>
            <p:nvPr/>
          </p:nvSpPr>
          <p:spPr>
            <a:xfrm>
              <a:off x="5156582" y="3637806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C413DE58-DDBF-4700-B50A-135A599A3D89}"/>
                </a:ext>
              </a:extLst>
            </p:cNvPr>
            <p:cNvSpPr/>
            <p:nvPr/>
          </p:nvSpPr>
          <p:spPr>
            <a:xfrm>
              <a:off x="5156582" y="3759249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0597A858-48E7-49B1-9E8F-EFB7078D51BA}"/>
                </a:ext>
              </a:extLst>
            </p:cNvPr>
            <p:cNvSpPr/>
            <p:nvPr/>
          </p:nvSpPr>
          <p:spPr>
            <a:xfrm>
              <a:off x="5156582" y="3880692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D06CF10A-275D-42A8-9F54-0999A347EFAF}"/>
                </a:ext>
              </a:extLst>
            </p:cNvPr>
            <p:cNvSpPr/>
            <p:nvPr/>
          </p:nvSpPr>
          <p:spPr>
            <a:xfrm>
              <a:off x="5156582" y="4002135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D72FDAB3-820A-47F0-8F72-AB19C78D2777}"/>
                </a:ext>
              </a:extLst>
            </p:cNvPr>
            <p:cNvSpPr/>
            <p:nvPr/>
          </p:nvSpPr>
          <p:spPr>
            <a:xfrm>
              <a:off x="5156582" y="4123578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09FFB0DB-3041-44BA-BF45-4453D08C792D}"/>
                </a:ext>
              </a:extLst>
            </p:cNvPr>
            <p:cNvSpPr/>
            <p:nvPr/>
          </p:nvSpPr>
          <p:spPr>
            <a:xfrm>
              <a:off x="5156582" y="4245021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>
              <a:extLst>
                <a:ext uri="{FF2B5EF4-FFF2-40B4-BE49-F238E27FC236}">
                  <a16:creationId xmlns:a16="http://schemas.microsoft.com/office/drawing/2014/main" id="{26D7E858-3FA1-499C-BE4F-EDDAF0D02C11}"/>
                </a:ext>
              </a:extLst>
            </p:cNvPr>
            <p:cNvSpPr/>
            <p:nvPr/>
          </p:nvSpPr>
          <p:spPr>
            <a:xfrm>
              <a:off x="5156582" y="4366464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Oval 761">
              <a:extLst>
                <a:ext uri="{FF2B5EF4-FFF2-40B4-BE49-F238E27FC236}">
                  <a16:creationId xmlns:a16="http://schemas.microsoft.com/office/drawing/2014/main" id="{30238E5B-0A40-4973-8DBC-BB53C9B46BB6}"/>
                </a:ext>
              </a:extLst>
            </p:cNvPr>
            <p:cNvSpPr/>
            <p:nvPr/>
          </p:nvSpPr>
          <p:spPr>
            <a:xfrm>
              <a:off x="5529029" y="3666439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Oval 762">
              <a:extLst>
                <a:ext uri="{FF2B5EF4-FFF2-40B4-BE49-F238E27FC236}">
                  <a16:creationId xmlns:a16="http://schemas.microsoft.com/office/drawing/2014/main" id="{059DCDB5-760E-4774-88EA-545138DCD202}"/>
                </a:ext>
              </a:extLst>
            </p:cNvPr>
            <p:cNvSpPr/>
            <p:nvPr/>
          </p:nvSpPr>
          <p:spPr>
            <a:xfrm>
              <a:off x="5529029" y="3787882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>
              <a:extLst>
                <a:ext uri="{FF2B5EF4-FFF2-40B4-BE49-F238E27FC236}">
                  <a16:creationId xmlns:a16="http://schemas.microsoft.com/office/drawing/2014/main" id="{83E83AB9-5D2A-4700-ABF0-8541C0BEC7FD}"/>
                </a:ext>
              </a:extLst>
            </p:cNvPr>
            <p:cNvSpPr/>
            <p:nvPr/>
          </p:nvSpPr>
          <p:spPr>
            <a:xfrm>
              <a:off x="5529029" y="3909325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89C8BF71-D3CC-412A-A0EE-56041C21E5FF}"/>
                </a:ext>
              </a:extLst>
            </p:cNvPr>
            <p:cNvSpPr/>
            <p:nvPr/>
          </p:nvSpPr>
          <p:spPr>
            <a:xfrm>
              <a:off x="5529029" y="4030768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>
              <a:extLst>
                <a:ext uri="{FF2B5EF4-FFF2-40B4-BE49-F238E27FC236}">
                  <a16:creationId xmlns:a16="http://schemas.microsoft.com/office/drawing/2014/main" id="{89E532C3-32B2-4B49-A522-1A88D076B32D}"/>
                </a:ext>
              </a:extLst>
            </p:cNvPr>
            <p:cNvSpPr/>
            <p:nvPr/>
          </p:nvSpPr>
          <p:spPr>
            <a:xfrm>
              <a:off x="5529029" y="4152211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>
              <a:extLst>
                <a:ext uri="{FF2B5EF4-FFF2-40B4-BE49-F238E27FC236}">
                  <a16:creationId xmlns:a16="http://schemas.microsoft.com/office/drawing/2014/main" id="{FE877DEC-A925-4699-9029-18F696FF3951}"/>
                </a:ext>
              </a:extLst>
            </p:cNvPr>
            <p:cNvSpPr/>
            <p:nvPr/>
          </p:nvSpPr>
          <p:spPr>
            <a:xfrm>
              <a:off x="5529029" y="4273654"/>
              <a:ext cx="45720" cy="4572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8" name="Straight Arrow Connector 767">
              <a:extLst>
                <a:ext uri="{FF2B5EF4-FFF2-40B4-BE49-F238E27FC236}">
                  <a16:creationId xmlns:a16="http://schemas.microsoft.com/office/drawing/2014/main" id="{00EAB4F6-9273-4352-A9AA-5D23BEC1B6F9}"/>
                </a:ext>
              </a:extLst>
            </p:cNvPr>
            <p:cNvCxnSpPr>
              <a:cxnSpLocks/>
              <a:stCxn id="748" idx="6"/>
              <a:endCxn id="754" idx="2"/>
            </p:cNvCxnSpPr>
            <p:nvPr/>
          </p:nvCxnSpPr>
          <p:spPr>
            <a:xfrm flipV="1">
              <a:off x="4870800" y="3539223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Straight Arrow Connector 768">
              <a:extLst>
                <a:ext uri="{FF2B5EF4-FFF2-40B4-BE49-F238E27FC236}">
                  <a16:creationId xmlns:a16="http://schemas.microsoft.com/office/drawing/2014/main" id="{0819D80A-7A79-482B-AB84-A5597FB4D004}"/>
                </a:ext>
              </a:extLst>
            </p:cNvPr>
            <p:cNvCxnSpPr>
              <a:cxnSpLocks/>
              <a:stCxn id="748" idx="6"/>
              <a:endCxn id="755" idx="2"/>
            </p:cNvCxnSpPr>
            <p:nvPr/>
          </p:nvCxnSpPr>
          <p:spPr>
            <a:xfrm flipV="1">
              <a:off x="4870800" y="3660666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Straight Arrow Connector 769">
              <a:extLst>
                <a:ext uri="{FF2B5EF4-FFF2-40B4-BE49-F238E27FC236}">
                  <a16:creationId xmlns:a16="http://schemas.microsoft.com/office/drawing/2014/main" id="{AFCF6936-195B-4852-88B3-D3759C353E0C}"/>
                </a:ext>
              </a:extLst>
            </p:cNvPr>
            <p:cNvCxnSpPr>
              <a:cxnSpLocks/>
              <a:stCxn id="749" idx="6"/>
              <a:endCxn id="756" idx="2"/>
            </p:cNvCxnSpPr>
            <p:nvPr/>
          </p:nvCxnSpPr>
          <p:spPr>
            <a:xfrm flipV="1">
              <a:off x="4870800" y="3782109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Straight Arrow Connector 770">
              <a:extLst>
                <a:ext uri="{FF2B5EF4-FFF2-40B4-BE49-F238E27FC236}">
                  <a16:creationId xmlns:a16="http://schemas.microsoft.com/office/drawing/2014/main" id="{0C51B2C5-EAD9-4BE0-B621-3D622C01FF03}"/>
                </a:ext>
              </a:extLst>
            </p:cNvPr>
            <p:cNvCxnSpPr>
              <a:cxnSpLocks/>
              <a:stCxn id="748" idx="6"/>
              <a:endCxn id="756" idx="2"/>
            </p:cNvCxnSpPr>
            <p:nvPr/>
          </p:nvCxnSpPr>
          <p:spPr>
            <a:xfrm>
              <a:off x="4870800" y="3683526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Straight Arrow Connector 771">
              <a:extLst>
                <a:ext uri="{FF2B5EF4-FFF2-40B4-BE49-F238E27FC236}">
                  <a16:creationId xmlns:a16="http://schemas.microsoft.com/office/drawing/2014/main" id="{54D02971-C2E7-471E-93BA-05A9C87482F2}"/>
                </a:ext>
              </a:extLst>
            </p:cNvPr>
            <p:cNvCxnSpPr>
              <a:cxnSpLocks/>
              <a:stCxn id="749" idx="6"/>
              <a:endCxn id="754" idx="2"/>
            </p:cNvCxnSpPr>
            <p:nvPr/>
          </p:nvCxnSpPr>
          <p:spPr>
            <a:xfrm flipV="1">
              <a:off x="4870800" y="3539223"/>
              <a:ext cx="285782" cy="26574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Straight Arrow Connector 772">
              <a:extLst>
                <a:ext uri="{FF2B5EF4-FFF2-40B4-BE49-F238E27FC236}">
                  <a16:creationId xmlns:a16="http://schemas.microsoft.com/office/drawing/2014/main" id="{0F1308EC-4DDE-4DB0-A4CF-99FCBBB9764C}"/>
                </a:ext>
              </a:extLst>
            </p:cNvPr>
            <p:cNvCxnSpPr>
              <a:cxnSpLocks/>
              <a:stCxn id="749" idx="6"/>
              <a:endCxn id="755" idx="2"/>
            </p:cNvCxnSpPr>
            <p:nvPr/>
          </p:nvCxnSpPr>
          <p:spPr>
            <a:xfrm flipV="1">
              <a:off x="4870800" y="3660666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4" name="Straight Arrow Connector 773">
              <a:extLst>
                <a:ext uri="{FF2B5EF4-FFF2-40B4-BE49-F238E27FC236}">
                  <a16:creationId xmlns:a16="http://schemas.microsoft.com/office/drawing/2014/main" id="{C948EF44-712F-4CCA-B46D-E1048C9D09EF}"/>
                </a:ext>
              </a:extLst>
            </p:cNvPr>
            <p:cNvCxnSpPr>
              <a:cxnSpLocks/>
              <a:stCxn id="748" idx="6"/>
              <a:endCxn id="757" idx="2"/>
            </p:cNvCxnSpPr>
            <p:nvPr/>
          </p:nvCxnSpPr>
          <p:spPr>
            <a:xfrm>
              <a:off x="4870800" y="3683526"/>
              <a:ext cx="285782" cy="22002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Straight Arrow Connector 774">
              <a:extLst>
                <a:ext uri="{FF2B5EF4-FFF2-40B4-BE49-F238E27FC236}">
                  <a16:creationId xmlns:a16="http://schemas.microsoft.com/office/drawing/2014/main" id="{33204491-0E92-45E7-A8D2-9023BD089BDF}"/>
                </a:ext>
              </a:extLst>
            </p:cNvPr>
            <p:cNvCxnSpPr>
              <a:cxnSpLocks/>
              <a:stCxn id="748" idx="6"/>
              <a:endCxn id="758" idx="2"/>
            </p:cNvCxnSpPr>
            <p:nvPr/>
          </p:nvCxnSpPr>
          <p:spPr>
            <a:xfrm>
              <a:off x="4870800" y="3683526"/>
              <a:ext cx="285782" cy="34146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Straight Arrow Connector 775">
              <a:extLst>
                <a:ext uri="{FF2B5EF4-FFF2-40B4-BE49-F238E27FC236}">
                  <a16:creationId xmlns:a16="http://schemas.microsoft.com/office/drawing/2014/main" id="{D7EF0C12-EA88-4105-B506-76B82716D249}"/>
                </a:ext>
              </a:extLst>
            </p:cNvPr>
            <p:cNvCxnSpPr>
              <a:cxnSpLocks/>
              <a:stCxn id="748" idx="6"/>
              <a:endCxn id="759" idx="2"/>
            </p:cNvCxnSpPr>
            <p:nvPr/>
          </p:nvCxnSpPr>
          <p:spPr>
            <a:xfrm>
              <a:off x="4870800" y="3683526"/>
              <a:ext cx="285782" cy="46291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7" name="Straight Arrow Connector 776">
              <a:extLst>
                <a:ext uri="{FF2B5EF4-FFF2-40B4-BE49-F238E27FC236}">
                  <a16:creationId xmlns:a16="http://schemas.microsoft.com/office/drawing/2014/main" id="{1880351E-7B48-4AE5-A4C4-15FA55D014D7}"/>
                </a:ext>
              </a:extLst>
            </p:cNvPr>
            <p:cNvCxnSpPr>
              <a:cxnSpLocks/>
              <a:stCxn id="748" idx="6"/>
              <a:endCxn id="760" idx="2"/>
            </p:cNvCxnSpPr>
            <p:nvPr/>
          </p:nvCxnSpPr>
          <p:spPr>
            <a:xfrm>
              <a:off x="4870800" y="3683526"/>
              <a:ext cx="285782" cy="58435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Straight Arrow Connector 777">
              <a:extLst>
                <a:ext uri="{FF2B5EF4-FFF2-40B4-BE49-F238E27FC236}">
                  <a16:creationId xmlns:a16="http://schemas.microsoft.com/office/drawing/2014/main" id="{E3C725D4-922C-4D5E-95A6-BE659717B718}"/>
                </a:ext>
              </a:extLst>
            </p:cNvPr>
            <p:cNvCxnSpPr>
              <a:cxnSpLocks/>
              <a:stCxn id="748" idx="6"/>
              <a:endCxn id="761" idx="2"/>
            </p:cNvCxnSpPr>
            <p:nvPr/>
          </p:nvCxnSpPr>
          <p:spPr>
            <a:xfrm>
              <a:off x="4870800" y="3683526"/>
              <a:ext cx="285782" cy="70579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Straight Arrow Connector 778">
              <a:extLst>
                <a:ext uri="{FF2B5EF4-FFF2-40B4-BE49-F238E27FC236}">
                  <a16:creationId xmlns:a16="http://schemas.microsoft.com/office/drawing/2014/main" id="{CD3F4D18-5348-4B68-B693-BEA08C46B522}"/>
                </a:ext>
              </a:extLst>
            </p:cNvPr>
            <p:cNvCxnSpPr>
              <a:cxnSpLocks/>
              <a:stCxn id="749" idx="6"/>
              <a:endCxn id="757" idx="2"/>
            </p:cNvCxnSpPr>
            <p:nvPr/>
          </p:nvCxnSpPr>
          <p:spPr>
            <a:xfrm>
              <a:off x="4870800" y="3804969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Straight Arrow Connector 779">
              <a:extLst>
                <a:ext uri="{FF2B5EF4-FFF2-40B4-BE49-F238E27FC236}">
                  <a16:creationId xmlns:a16="http://schemas.microsoft.com/office/drawing/2014/main" id="{DD2928BE-50DD-45E1-98A2-CD4F99638668}"/>
                </a:ext>
              </a:extLst>
            </p:cNvPr>
            <p:cNvCxnSpPr>
              <a:cxnSpLocks/>
              <a:stCxn id="749" idx="6"/>
              <a:endCxn id="758" idx="2"/>
            </p:cNvCxnSpPr>
            <p:nvPr/>
          </p:nvCxnSpPr>
          <p:spPr>
            <a:xfrm>
              <a:off x="4870800" y="3804969"/>
              <a:ext cx="285782" cy="22002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Straight Arrow Connector 780">
              <a:extLst>
                <a:ext uri="{FF2B5EF4-FFF2-40B4-BE49-F238E27FC236}">
                  <a16:creationId xmlns:a16="http://schemas.microsoft.com/office/drawing/2014/main" id="{4412C9F0-BA36-448C-8147-059BBE49121F}"/>
                </a:ext>
              </a:extLst>
            </p:cNvPr>
            <p:cNvCxnSpPr>
              <a:cxnSpLocks/>
              <a:stCxn id="749" idx="6"/>
              <a:endCxn id="759" idx="2"/>
            </p:cNvCxnSpPr>
            <p:nvPr/>
          </p:nvCxnSpPr>
          <p:spPr>
            <a:xfrm>
              <a:off x="4870800" y="3804969"/>
              <a:ext cx="285782" cy="34146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Straight Arrow Connector 781">
              <a:extLst>
                <a:ext uri="{FF2B5EF4-FFF2-40B4-BE49-F238E27FC236}">
                  <a16:creationId xmlns:a16="http://schemas.microsoft.com/office/drawing/2014/main" id="{5B3537C6-87BA-470B-9AEA-1BB62B90F3BE}"/>
                </a:ext>
              </a:extLst>
            </p:cNvPr>
            <p:cNvCxnSpPr>
              <a:cxnSpLocks/>
              <a:stCxn id="749" idx="6"/>
              <a:endCxn id="760" idx="2"/>
            </p:cNvCxnSpPr>
            <p:nvPr/>
          </p:nvCxnSpPr>
          <p:spPr>
            <a:xfrm>
              <a:off x="4870800" y="3804969"/>
              <a:ext cx="285782" cy="46291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3" name="Straight Arrow Connector 782">
              <a:extLst>
                <a:ext uri="{FF2B5EF4-FFF2-40B4-BE49-F238E27FC236}">
                  <a16:creationId xmlns:a16="http://schemas.microsoft.com/office/drawing/2014/main" id="{1CA9E67C-13A4-4CBF-90BD-BE94307AE752}"/>
                </a:ext>
              </a:extLst>
            </p:cNvPr>
            <p:cNvCxnSpPr>
              <a:cxnSpLocks/>
              <a:stCxn id="749" idx="6"/>
              <a:endCxn id="761" idx="2"/>
            </p:cNvCxnSpPr>
            <p:nvPr/>
          </p:nvCxnSpPr>
          <p:spPr>
            <a:xfrm>
              <a:off x="4870800" y="3804969"/>
              <a:ext cx="285782" cy="58435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4" name="Straight Arrow Connector 783">
              <a:extLst>
                <a:ext uri="{FF2B5EF4-FFF2-40B4-BE49-F238E27FC236}">
                  <a16:creationId xmlns:a16="http://schemas.microsoft.com/office/drawing/2014/main" id="{D446ADCA-B825-4953-9CBF-4BE2BFCECF75}"/>
                </a:ext>
              </a:extLst>
            </p:cNvPr>
            <p:cNvCxnSpPr>
              <a:cxnSpLocks/>
              <a:stCxn id="750" idx="6"/>
              <a:endCxn id="754" idx="2"/>
            </p:cNvCxnSpPr>
            <p:nvPr/>
          </p:nvCxnSpPr>
          <p:spPr>
            <a:xfrm flipV="1">
              <a:off x="4870800" y="3539223"/>
              <a:ext cx="285782" cy="38718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5" name="Straight Arrow Connector 784">
              <a:extLst>
                <a:ext uri="{FF2B5EF4-FFF2-40B4-BE49-F238E27FC236}">
                  <a16:creationId xmlns:a16="http://schemas.microsoft.com/office/drawing/2014/main" id="{B7A5E6A0-4B68-414B-A159-40BFA24C08C3}"/>
                </a:ext>
              </a:extLst>
            </p:cNvPr>
            <p:cNvCxnSpPr>
              <a:cxnSpLocks/>
              <a:stCxn id="750" idx="6"/>
              <a:endCxn id="755" idx="2"/>
            </p:cNvCxnSpPr>
            <p:nvPr/>
          </p:nvCxnSpPr>
          <p:spPr>
            <a:xfrm flipV="1">
              <a:off x="4870800" y="3660666"/>
              <a:ext cx="285782" cy="26574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Straight Arrow Connector 785">
              <a:extLst>
                <a:ext uri="{FF2B5EF4-FFF2-40B4-BE49-F238E27FC236}">
                  <a16:creationId xmlns:a16="http://schemas.microsoft.com/office/drawing/2014/main" id="{F7E38DB0-F657-4F2D-9B1F-9A2AED2CC99E}"/>
                </a:ext>
              </a:extLst>
            </p:cNvPr>
            <p:cNvCxnSpPr>
              <a:cxnSpLocks/>
              <a:stCxn id="750" idx="6"/>
              <a:endCxn id="756" idx="2"/>
            </p:cNvCxnSpPr>
            <p:nvPr/>
          </p:nvCxnSpPr>
          <p:spPr>
            <a:xfrm flipV="1">
              <a:off x="4870800" y="3782109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Straight Arrow Connector 786">
              <a:extLst>
                <a:ext uri="{FF2B5EF4-FFF2-40B4-BE49-F238E27FC236}">
                  <a16:creationId xmlns:a16="http://schemas.microsoft.com/office/drawing/2014/main" id="{C3E52372-0B05-4AAE-B476-472C98EF7C83}"/>
                </a:ext>
              </a:extLst>
            </p:cNvPr>
            <p:cNvCxnSpPr>
              <a:cxnSpLocks/>
              <a:stCxn id="750" idx="6"/>
              <a:endCxn id="757" idx="2"/>
            </p:cNvCxnSpPr>
            <p:nvPr/>
          </p:nvCxnSpPr>
          <p:spPr>
            <a:xfrm flipV="1">
              <a:off x="4870800" y="3903552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8" name="Straight Arrow Connector 787">
              <a:extLst>
                <a:ext uri="{FF2B5EF4-FFF2-40B4-BE49-F238E27FC236}">
                  <a16:creationId xmlns:a16="http://schemas.microsoft.com/office/drawing/2014/main" id="{8C5388EC-92BE-4401-8191-F1986B79917C}"/>
                </a:ext>
              </a:extLst>
            </p:cNvPr>
            <p:cNvCxnSpPr>
              <a:cxnSpLocks/>
              <a:stCxn id="750" idx="6"/>
              <a:endCxn id="758" idx="2"/>
            </p:cNvCxnSpPr>
            <p:nvPr/>
          </p:nvCxnSpPr>
          <p:spPr>
            <a:xfrm>
              <a:off x="4870800" y="3926412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Straight Arrow Connector 788">
              <a:extLst>
                <a:ext uri="{FF2B5EF4-FFF2-40B4-BE49-F238E27FC236}">
                  <a16:creationId xmlns:a16="http://schemas.microsoft.com/office/drawing/2014/main" id="{F3567494-FD6A-49C5-97B6-67EDCE6C5682}"/>
                </a:ext>
              </a:extLst>
            </p:cNvPr>
            <p:cNvCxnSpPr>
              <a:cxnSpLocks/>
              <a:stCxn id="750" idx="6"/>
              <a:endCxn id="759" idx="2"/>
            </p:cNvCxnSpPr>
            <p:nvPr/>
          </p:nvCxnSpPr>
          <p:spPr>
            <a:xfrm>
              <a:off x="4870800" y="3926412"/>
              <a:ext cx="285782" cy="22002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Arrow Connector 789">
              <a:extLst>
                <a:ext uri="{FF2B5EF4-FFF2-40B4-BE49-F238E27FC236}">
                  <a16:creationId xmlns:a16="http://schemas.microsoft.com/office/drawing/2014/main" id="{58B35076-DCFE-4BC9-B1E6-2E7701AC4C4A}"/>
                </a:ext>
              </a:extLst>
            </p:cNvPr>
            <p:cNvCxnSpPr>
              <a:cxnSpLocks/>
              <a:stCxn id="750" idx="6"/>
              <a:endCxn id="760" idx="2"/>
            </p:cNvCxnSpPr>
            <p:nvPr/>
          </p:nvCxnSpPr>
          <p:spPr>
            <a:xfrm>
              <a:off x="4870800" y="3926412"/>
              <a:ext cx="285782" cy="34146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Straight Arrow Connector 790">
              <a:extLst>
                <a:ext uri="{FF2B5EF4-FFF2-40B4-BE49-F238E27FC236}">
                  <a16:creationId xmlns:a16="http://schemas.microsoft.com/office/drawing/2014/main" id="{A0D5EF03-829F-41D2-93C3-DFAEAC98358E}"/>
                </a:ext>
              </a:extLst>
            </p:cNvPr>
            <p:cNvCxnSpPr>
              <a:cxnSpLocks/>
              <a:stCxn id="750" idx="6"/>
              <a:endCxn id="761" idx="2"/>
            </p:cNvCxnSpPr>
            <p:nvPr/>
          </p:nvCxnSpPr>
          <p:spPr>
            <a:xfrm>
              <a:off x="4870800" y="3926412"/>
              <a:ext cx="285782" cy="46291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Straight Arrow Connector 791">
              <a:extLst>
                <a:ext uri="{FF2B5EF4-FFF2-40B4-BE49-F238E27FC236}">
                  <a16:creationId xmlns:a16="http://schemas.microsoft.com/office/drawing/2014/main" id="{3E664B50-F9A5-4A0B-A072-DC97838583B5}"/>
                </a:ext>
              </a:extLst>
            </p:cNvPr>
            <p:cNvCxnSpPr>
              <a:cxnSpLocks/>
              <a:stCxn id="751" idx="6"/>
              <a:endCxn id="754" idx="2"/>
            </p:cNvCxnSpPr>
            <p:nvPr/>
          </p:nvCxnSpPr>
          <p:spPr>
            <a:xfrm flipV="1">
              <a:off x="4870800" y="3539223"/>
              <a:ext cx="285782" cy="5086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Straight Arrow Connector 792">
              <a:extLst>
                <a:ext uri="{FF2B5EF4-FFF2-40B4-BE49-F238E27FC236}">
                  <a16:creationId xmlns:a16="http://schemas.microsoft.com/office/drawing/2014/main" id="{17BC3825-650A-4D53-B5A7-319D3CEA6C70}"/>
                </a:ext>
              </a:extLst>
            </p:cNvPr>
            <p:cNvCxnSpPr>
              <a:cxnSpLocks/>
              <a:stCxn id="751" idx="6"/>
              <a:endCxn id="755" idx="2"/>
            </p:cNvCxnSpPr>
            <p:nvPr/>
          </p:nvCxnSpPr>
          <p:spPr>
            <a:xfrm flipV="1">
              <a:off x="4870800" y="3660666"/>
              <a:ext cx="285782" cy="38718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4" name="Straight Arrow Connector 793">
              <a:extLst>
                <a:ext uri="{FF2B5EF4-FFF2-40B4-BE49-F238E27FC236}">
                  <a16:creationId xmlns:a16="http://schemas.microsoft.com/office/drawing/2014/main" id="{81D0ECF3-10A8-4C37-96C4-80A08AFF13B8}"/>
                </a:ext>
              </a:extLst>
            </p:cNvPr>
            <p:cNvCxnSpPr>
              <a:cxnSpLocks/>
              <a:stCxn id="751" idx="6"/>
              <a:endCxn id="756" idx="2"/>
            </p:cNvCxnSpPr>
            <p:nvPr/>
          </p:nvCxnSpPr>
          <p:spPr>
            <a:xfrm flipV="1">
              <a:off x="4870800" y="3782109"/>
              <a:ext cx="285782" cy="26574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5" name="Straight Arrow Connector 794">
              <a:extLst>
                <a:ext uri="{FF2B5EF4-FFF2-40B4-BE49-F238E27FC236}">
                  <a16:creationId xmlns:a16="http://schemas.microsoft.com/office/drawing/2014/main" id="{B73E79B4-0296-49A2-9CB1-7D2B67D60CC4}"/>
                </a:ext>
              </a:extLst>
            </p:cNvPr>
            <p:cNvCxnSpPr>
              <a:cxnSpLocks/>
              <a:stCxn id="751" idx="6"/>
              <a:endCxn id="757" idx="2"/>
            </p:cNvCxnSpPr>
            <p:nvPr/>
          </p:nvCxnSpPr>
          <p:spPr>
            <a:xfrm flipV="1">
              <a:off x="4870800" y="3903552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6" name="Straight Arrow Connector 795">
              <a:extLst>
                <a:ext uri="{FF2B5EF4-FFF2-40B4-BE49-F238E27FC236}">
                  <a16:creationId xmlns:a16="http://schemas.microsoft.com/office/drawing/2014/main" id="{DAC330F2-717C-4CFA-A619-3711BF26C0A3}"/>
                </a:ext>
              </a:extLst>
            </p:cNvPr>
            <p:cNvCxnSpPr>
              <a:cxnSpLocks/>
              <a:stCxn id="751" idx="6"/>
              <a:endCxn id="758" idx="2"/>
            </p:cNvCxnSpPr>
            <p:nvPr/>
          </p:nvCxnSpPr>
          <p:spPr>
            <a:xfrm flipV="1">
              <a:off x="4870800" y="4024995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7" name="Straight Arrow Connector 796">
              <a:extLst>
                <a:ext uri="{FF2B5EF4-FFF2-40B4-BE49-F238E27FC236}">
                  <a16:creationId xmlns:a16="http://schemas.microsoft.com/office/drawing/2014/main" id="{B263A373-94E1-413F-B3F8-9E1A6F6DF388}"/>
                </a:ext>
              </a:extLst>
            </p:cNvPr>
            <p:cNvCxnSpPr>
              <a:cxnSpLocks/>
              <a:stCxn id="751" idx="6"/>
              <a:endCxn id="759" idx="2"/>
            </p:cNvCxnSpPr>
            <p:nvPr/>
          </p:nvCxnSpPr>
          <p:spPr>
            <a:xfrm>
              <a:off x="4870800" y="4047855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8" name="Straight Arrow Connector 797">
              <a:extLst>
                <a:ext uri="{FF2B5EF4-FFF2-40B4-BE49-F238E27FC236}">
                  <a16:creationId xmlns:a16="http://schemas.microsoft.com/office/drawing/2014/main" id="{2144A7F0-B721-40A3-9380-66F637773731}"/>
                </a:ext>
              </a:extLst>
            </p:cNvPr>
            <p:cNvCxnSpPr>
              <a:cxnSpLocks/>
              <a:stCxn id="751" idx="6"/>
              <a:endCxn id="760" idx="2"/>
            </p:cNvCxnSpPr>
            <p:nvPr/>
          </p:nvCxnSpPr>
          <p:spPr>
            <a:xfrm>
              <a:off x="4870800" y="4047855"/>
              <a:ext cx="285782" cy="22002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9" name="Straight Arrow Connector 798">
              <a:extLst>
                <a:ext uri="{FF2B5EF4-FFF2-40B4-BE49-F238E27FC236}">
                  <a16:creationId xmlns:a16="http://schemas.microsoft.com/office/drawing/2014/main" id="{A09666E6-096E-4A8F-8ED4-D84F4D7D82EA}"/>
                </a:ext>
              </a:extLst>
            </p:cNvPr>
            <p:cNvCxnSpPr>
              <a:cxnSpLocks/>
              <a:stCxn id="751" idx="6"/>
              <a:endCxn id="761" idx="2"/>
            </p:cNvCxnSpPr>
            <p:nvPr/>
          </p:nvCxnSpPr>
          <p:spPr>
            <a:xfrm>
              <a:off x="4870800" y="4047855"/>
              <a:ext cx="285782" cy="34146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0" name="Straight Arrow Connector 799">
              <a:extLst>
                <a:ext uri="{FF2B5EF4-FFF2-40B4-BE49-F238E27FC236}">
                  <a16:creationId xmlns:a16="http://schemas.microsoft.com/office/drawing/2014/main" id="{268A9A33-DF7F-4D4B-B578-A77807682809}"/>
                </a:ext>
              </a:extLst>
            </p:cNvPr>
            <p:cNvCxnSpPr>
              <a:cxnSpLocks/>
              <a:stCxn id="752" idx="6"/>
              <a:endCxn id="754" idx="2"/>
            </p:cNvCxnSpPr>
            <p:nvPr/>
          </p:nvCxnSpPr>
          <p:spPr>
            <a:xfrm flipV="1">
              <a:off x="4870800" y="3539223"/>
              <a:ext cx="285782" cy="63007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1" name="Straight Arrow Connector 800">
              <a:extLst>
                <a:ext uri="{FF2B5EF4-FFF2-40B4-BE49-F238E27FC236}">
                  <a16:creationId xmlns:a16="http://schemas.microsoft.com/office/drawing/2014/main" id="{2973A983-A816-4BC1-9E43-8246B076F5BF}"/>
                </a:ext>
              </a:extLst>
            </p:cNvPr>
            <p:cNvCxnSpPr>
              <a:cxnSpLocks/>
              <a:stCxn id="752" idx="6"/>
              <a:endCxn id="755" idx="2"/>
            </p:cNvCxnSpPr>
            <p:nvPr/>
          </p:nvCxnSpPr>
          <p:spPr>
            <a:xfrm flipV="1">
              <a:off x="4870800" y="3660666"/>
              <a:ext cx="285782" cy="5086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3" name="Straight Arrow Connector 802">
              <a:extLst>
                <a:ext uri="{FF2B5EF4-FFF2-40B4-BE49-F238E27FC236}">
                  <a16:creationId xmlns:a16="http://schemas.microsoft.com/office/drawing/2014/main" id="{14477CFC-3671-4E05-AB56-15ECD57362B1}"/>
                </a:ext>
              </a:extLst>
            </p:cNvPr>
            <p:cNvCxnSpPr>
              <a:cxnSpLocks/>
              <a:stCxn id="752" idx="6"/>
              <a:endCxn id="756" idx="2"/>
            </p:cNvCxnSpPr>
            <p:nvPr/>
          </p:nvCxnSpPr>
          <p:spPr>
            <a:xfrm flipV="1">
              <a:off x="4870800" y="3782109"/>
              <a:ext cx="285782" cy="38718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4" name="Straight Arrow Connector 803">
              <a:extLst>
                <a:ext uri="{FF2B5EF4-FFF2-40B4-BE49-F238E27FC236}">
                  <a16:creationId xmlns:a16="http://schemas.microsoft.com/office/drawing/2014/main" id="{62C54768-EF9E-486D-ACC4-ACE1576B072D}"/>
                </a:ext>
              </a:extLst>
            </p:cNvPr>
            <p:cNvCxnSpPr>
              <a:cxnSpLocks/>
              <a:stCxn id="752" idx="6"/>
              <a:endCxn id="757" idx="2"/>
            </p:cNvCxnSpPr>
            <p:nvPr/>
          </p:nvCxnSpPr>
          <p:spPr>
            <a:xfrm flipV="1">
              <a:off x="4870800" y="3903552"/>
              <a:ext cx="285782" cy="26574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Straight Arrow Connector 804">
              <a:extLst>
                <a:ext uri="{FF2B5EF4-FFF2-40B4-BE49-F238E27FC236}">
                  <a16:creationId xmlns:a16="http://schemas.microsoft.com/office/drawing/2014/main" id="{3214A5DB-8FA3-42B2-9C4E-1E509B629FA7}"/>
                </a:ext>
              </a:extLst>
            </p:cNvPr>
            <p:cNvCxnSpPr>
              <a:cxnSpLocks/>
              <a:stCxn id="752" idx="6"/>
              <a:endCxn id="758" idx="2"/>
            </p:cNvCxnSpPr>
            <p:nvPr/>
          </p:nvCxnSpPr>
          <p:spPr>
            <a:xfrm flipV="1">
              <a:off x="4870800" y="4024995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6" name="Straight Arrow Connector 805">
              <a:extLst>
                <a:ext uri="{FF2B5EF4-FFF2-40B4-BE49-F238E27FC236}">
                  <a16:creationId xmlns:a16="http://schemas.microsoft.com/office/drawing/2014/main" id="{654748DB-A922-4FBD-9499-CBE44BB2F9DE}"/>
                </a:ext>
              </a:extLst>
            </p:cNvPr>
            <p:cNvCxnSpPr>
              <a:cxnSpLocks/>
              <a:stCxn id="752" idx="6"/>
              <a:endCxn id="759" idx="2"/>
            </p:cNvCxnSpPr>
            <p:nvPr/>
          </p:nvCxnSpPr>
          <p:spPr>
            <a:xfrm flipV="1">
              <a:off x="4870800" y="4146438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7" name="Straight Arrow Connector 806">
              <a:extLst>
                <a:ext uri="{FF2B5EF4-FFF2-40B4-BE49-F238E27FC236}">
                  <a16:creationId xmlns:a16="http://schemas.microsoft.com/office/drawing/2014/main" id="{B175BB03-B3F8-4CC5-931C-026F435D6181}"/>
                </a:ext>
              </a:extLst>
            </p:cNvPr>
            <p:cNvCxnSpPr>
              <a:cxnSpLocks/>
              <a:stCxn id="752" idx="6"/>
              <a:endCxn id="760" idx="2"/>
            </p:cNvCxnSpPr>
            <p:nvPr/>
          </p:nvCxnSpPr>
          <p:spPr>
            <a:xfrm>
              <a:off x="4870800" y="4169298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0" name="Straight Arrow Connector 929">
              <a:extLst>
                <a:ext uri="{FF2B5EF4-FFF2-40B4-BE49-F238E27FC236}">
                  <a16:creationId xmlns:a16="http://schemas.microsoft.com/office/drawing/2014/main" id="{89940E55-2A96-488E-ABED-A0F2E9D75987}"/>
                </a:ext>
              </a:extLst>
            </p:cNvPr>
            <p:cNvCxnSpPr>
              <a:cxnSpLocks/>
              <a:stCxn id="752" idx="6"/>
              <a:endCxn id="761" idx="2"/>
            </p:cNvCxnSpPr>
            <p:nvPr/>
          </p:nvCxnSpPr>
          <p:spPr>
            <a:xfrm>
              <a:off x="4870800" y="4169298"/>
              <a:ext cx="285782" cy="22002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1" name="Straight Arrow Connector 930">
              <a:extLst>
                <a:ext uri="{FF2B5EF4-FFF2-40B4-BE49-F238E27FC236}">
                  <a16:creationId xmlns:a16="http://schemas.microsoft.com/office/drawing/2014/main" id="{C729871B-679D-44AF-8CB6-D8B404E8365F}"/>
                </a:ext>
              </a:extLst>
            </p:cNvPr>
            <p:cNvCxnSpPr>
              <a:cxnSpLocks/>
              <a:stCxn id="753" idx="6"/>
              <a:endCxn id="754" idx="2"/>
            </p:cNvCxnSpPr>
            <p:nvPr/>
          </p:nvCxnSpPr>
          <p:spPr>
            <a:xfrm flipV="1">
              <a:off x="4870800" y="3539223"/>
              <a:ext cx="285782" cy="75151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2" name="Straight Arrow Connector 931">
              <a:extLst>
                <a:ext uri="{FF2B5EF4-FFF2-40B4-BE49-F238E27FC236}">
                  <a16:creationId xmlns:a16="http://schemas.microsoft.com/office/drawing/2014/main" id="{6B441C18-2C6B-4B1F-BBA8-D3B07ABB30F9}"/>
                </a:ext>
              </a:extLst>
            </p:cNvPr>
            <p:cNvCxnSpPr>
              <a:cxnSpLocks/>
              <a:stCxn id="753" idx="6"/>
              <a:endCxn id="755" idx="2"/>
            </p:cNvCxnSpPr>
            <p:nvPr/>
          </p:nvCxnSpPr>
          <p:spPr>
            <a:xfrm flipV="1">
              <a:off x="4870800" y="3660666"/>
              <a:ext cx="285782" cy="63007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3" name="Straight Arrow Connector 932">
              <a:extLst>
                <a:ext uri="{FF2B5EF4-FFF2-40B4-BE49-F238E27FC236}">
                  <a16:creationId xmlns:a16="http://schemas.microsoft.com/office/drawing/2014/main" id="{695EF3AD-E3C4-47D3-87EC-5D26EB5A9C5F}"/>
                </a:ext>
              </a:extLst>
            </p:cNvPr>
            <p:cNvCxnSpPr>
              <a:cxnSpLocks/>
              <a:stCxn id="753" idx="6"/>
              <a:endCxn id="756" idx="2"/>
            </p:cNvCxnSpPr>
            <p:nvPr/>
          </p:nvCxnSpPr>
          <p:spPr>
            <a:xfrm flipV="1">
              <a:off x="4870800" y="3782109"/>
              <a:ext cx="285782" cy="5086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4" name="Straight Arrow Connector 933">
              <a:extLst>
                <a:ext uri="{FF2B5EF4-FFF2-40B4-BE49-F238E27FC236}">
                  <a16:creationId xmlns:a16="http://schemas.microsoft.com/office/drawing/2014/main" id="{4E6631D9-5924-4816-B287-F4F3715488F8}"/>
                </a:ext>
              </a:extLst>
            </p:cNvPr>
            <p:cNvCxnSpPr>
              <a:cxnSpLocks/>
              <a:stCxn id="753" idx="6"/>
              <a:endCxn id="757" idx="2"/>
            </p:cNvCxnSpPr>
            <p:nvPr/>
          </p:nvCxnSpPr>
          <p:spPr>
            <a:xfrm flipV="1">
              <a:off x="4870800" y="3903552"/>
              <a:ext cx="285782" cy="38718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5" name="Straight Arrow Connector 934">
              <a:extLst>
                <a:ext uri="{FF2B5EF4-FFF2-40B4-BE49-F238E27FC236}">
                  <a16:creationId xmlns:a16="http://schemas.microsoft.com/office/drawing/2014/main" id="{A0E756C6-F42A-4645-A8AA-943238940EB6}"/>
                </a:ext>
              </a:extLst>
            </p:cNvPr>
            <p:cNvCxnSpPr>
              <a:cxnSpLocks/>
              <a:stCxn id="753" idx="6"/>
              <a:endCxn id="758" idx="2"/>
            </p:cNvCxnSpPr>
            <p:nvPr/>
          </p:nvCxnSpPr>
          <p:spPr>
            <a:xfrm flipV="1">
              <a:off x="4870800" y="4024995"/>
              <a:ext cx="285782" cy="26574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6" name="Straight Arrow Connector 935">
              <a:extLst>
                <a:ext uri="{FF2B5EF4-FFF2-40B4-BE49-F238E27FC236}">
                  <a16:creationId xmlns:a16="http://schemas.microsoft.com/office/drawing/2014/main" id="{328AC764-1BA7-4C28-A24E-1628B08EC70B}"/>
                </a:ext>
              </a:extLst>
            </p:cNvPr>
            <p:cNvCxnSpPr>
              <a:cxnSpLocks/>
              <a:stCxn id="753" idx="6"/>
              <a:endCxn id="759" idx="2"/>
            </p:cNvCxnSpPr>
            <p:nvPr/>
          </p:nvCxnSpPr>
          <p:spPr>
            <a:xfrm flipV="1">
              <a:off x="4870800" y="4146438"/>
              <a:ext cx="285782" cy="1443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7" name="Straight Arrow Connector 936">
              <a:extLst>
                <a:ext uri="{FF2B5EF4-FFF2-40B4-BE49-F238E27FC236}">
                  <a16:creationId xmlns:a16="http://schemas.microsoft.com/office/drawing/2014/main" id="{EBDBC86B-63C9-4EB4-9096-E95A231BFDC2}"/>
                </a:ext>
              </a:extLst>
            </p:cNvPr>
            <p:cNvCxnSpPr>
              <a:cxnSpLocks/>
              <a:stCxn id="753" idx="6"/>
              <a:endCxn id="760" idx="2"/>
            </p:cNvCxnSpPr>
            <p:nvPr/>
          </p:nvCxnSpPr>
          <p:spPr>
            <a:xfrm flipV="1">
              <a:off x="4870800" y="4267881"/>
              <a:ext cx="285782" cy="228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8" name="Straight Arrow Connector 937">
              <a:extLst>
                <a:ext uri="{FF2B5EF4-FFF2-40B4-BE49-F238E27FC236}">
                  <a16:creationId xmlns:a16="http://schemas.microsoft.com/office/drawing/2014/main" id="{527AE362-B8AD-41AC-99A8-12EB62EF5FD2}"/>
                </a:ext>
              </a:extLst>
            </p:cNvPr>
            <p:cNvCxnSpPr>
              <a:cxnSpLocks/>
              <a:stCxn id="753" idx="6"/>
              <a:endCxn id="761" idx="2"/>
            </p:cNvCxnSpPr>
            <p:nvPr/>
          </p:nvCxnSpPr>
          <p:spPr>
            <a:xfrm>
              <a:off x="4870800" y="4290741"/>
              <a:ext cx="285782" cy="98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9" name="Straight Arrow Connector 938">
              <a:extLst>
                <a:ext uri="{FF2B5EF4-FFF2-40B4-BE49-F238E27FC236}">
                  <a16:creationId xmlns:a16="http://schemas.microsoft.com/office/drawing/2014/main" id="{F5E42F4E-1FB7-4C18-8E8A-EBF5043D40C4}"/>
                </a:ext>
              </a:extLst>
            </p:cNvPr>
            <p:cNvCxnSpPr>
              <a:cxnSpLocks/>
              <a:stCxn id="754" idx="6"/>
              <a:endCxn id="762" idx="2"/>
            </p:cNvCxnSpPr>
            <p:nvPr/>
          </p:nvCxnSpPr>
          <p:spPr>
            <a:xfrm>
              <a:off x="5202302" y="3539223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Straight Arrow Connector 939">
              <a:extLst>
                <a:ext uri="{FF2B5EF4-FFF2-40B4-BE49-F238E27FC236}">
                  <a16:creationId xmlns:a16="http://schemas.microsoft.com/office/drawing/2014/main" id="{73184FD3-D9E7-4FF7-87A3-65B109EC621F}"/>
                </a:ext>
              </a:extLst>
            </p:cNvPr>
            <p:cNvCxnSpPr>
              <a:cxnSpLocks/>
              <a:stCxn id="754" idx="6"/>
              <a:endCxn id="763" idx="2"/>
            </p:cNvCxnSpPr>
            <p:nvPr/>
          </p:nvCxnSpPr>
          <p:spPr>
            <a:xfrm>
              <a:off x="5202302" y="3539223"/>
              <a:ext cx="326727" cy="27151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1" name="Straight Arrow Connector 940">
              <a:extLst>
                <a:ext uri="{FF2B5EF4-FFF2-40B4-BE49-F238E27FC236}">
                  <a16:creationId xmlns:a16="http://schemas.microsoft.com/office/drawing/2014/main" id="{E319AF03-3E5A-4CFB-9A52-96C3A837CFF4}"/>
                </a:ext>
              </a:extLst>
            </p:cNvPr>
            <p:cNvCxnSpPr>
              <a:cxnSpLocks/>
              <a:stCxn id="754" idx="6"/>
              <a:endCxn id="764" idx="2"/>
            </p:cNvCxnSpPr>
            <p:nvPr/>
          </p:nvCxnSpPr>
          <p:spPr>
            <a:xfrm>
              <a:off x="5202302" y="3539223"/>
              <a:ext cx="326727" cy="39296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2" name="Straight Arrow Connector 941">
              <a:extLst>
                <a:ext uri="{FF2B5EF4-FFF2-40B4-BE49-F238E27FC236}">
                  <a16:creationId xmlns:a16="http://schemas.microsoft.com/office/drawing/2014/main" id="{0DDC4247-EC42-41F1-B3E6-01DF308ED9B9}"/>
                </a:ext>
              </a:extLst>
            </p:cNvPr>
            <p:cNvCxnSpPr>
              <a:cxnSpLocks/>
              <a:stCxn id="754" idx="6"/>
              <a:endCxn id="765" idx="2"/>
            </p:cNvCxnSpPr>
            <p:nvPr/>
          </p:nvCxnSpPr>
          <p:spPr>
            <a:xfrm>
              <a:off x="5202302" y="3539223"/>
              <a:ext cx="326727" cy="51440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3" name="Straight Arrow Connector 942">
              <a:extLst>
                <a:ext uri="{FF2B5EF4-FFF2-40B4-BE49-F238E27FC236}">
                  <a16:creationId xmlns:a16="http://schemas.microsoft.com/office/drawing/2014/main" id="{8EC42845-8028-4F95-8BA2-E4046D1BE9AB}"/>
                </a:ext>
              </a:extLst>
            </p:cNvPr>
            <p:cNvCxnSpPr>
              <a:cxnSpLocks/>
              <a:stCxn id="754" idx="6"/>
              <a:endCxn id="766" idx="2"/>
            </p:cNvCxnSpPr>
            <p:nvPr/>
          </p:nvCxnSpPr>
          <p:spPr>
            <a:xfrm>
              <a:off x="5202302" y="3539223"/>
              <a:ext cx="326727" cy="63584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4" name="Straight Arrow Connector 943">
              <a:extLst>
                <a:ext uri="{FF2B5EF4-FFF2-40B4-BE49-F238E27FC236}">
                  <a16:creationId xmlns:a16="http://schemas.microsoft.com/office/drawing/2014/main" id="{3AECAE5C-0065-4558-AE8D-A1EC13329DB4}"/>
                </a:ext>
              </a:extLst>
            </p:cNvPr>
            <p:cNvCxnSpPr>
              <a:cxnSpLocks/>
              <a:stCxn id="754" idx="6"/>
              <a:endCxn id="767" idx="2"/>
            </p:cNvCxnSpPr>
            <p:nvPr/>
          </p:nvCxnSpPr>
          <p:spPr>
            <a:xfrm>
              <a:off x="5202302" y="3539223"/>
              <a:ext cx="326727" cy="75729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5" name="Straight Arrow Connector 944">
              <a:extLst>
                <a:ext uri="{FF2B5EF4-FFF2-40B4-BE49-F238E27FC236}">
                  <a16:creationId xmlns:a16="http://schemas.microsoft.com/office/drawing/2014/main" id="{7DD314CD-1565-4842-8BF5-C80C60903B10}"/>
                </a:ext>
              </a:extLst>
            </p:cNvPr>
            <p:cNvCxnSpPr>
              <a:cxnSpLocks/>
              <a:stCxn id="755" idx="6"/>
              <a:endCxn id="762" idx="2"/>
            </p:cNvCxnSpPr>
            <p:nvPr/>
          </p:nvCxnSpPr>
          <p:spPr>
            <a:xfrm>
              <a:off x="5202302" y="3660666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6" name="Straight Arrow Connector 945">
              <a:extLst>
                <a:ext uri="{FF2B5EF4-FFF2-40B4-BE49-F238E27FC236}">
                  <a16:creationId xmlns:a16="http://schemas.microsoft.com/office/drawing/2014/main" id="{9B787FD8-277F-437F-8F26-05E37322FD23}"/>
                </a:ext>
              </a:extLst>
            </p:cNvPr>
            <p:cNvCxnSpPr>
              <a:cxnSpLocks/>
              <a:stCxn id="755" idx="6"/>
              <a:endCxn id="763" idx="2"/>
            </p:cNvCxnSpPr>
            <p:nvPr/>
          </p:nvCxnSpPr>
          <p:spPr>
            <a:xfrm>
              <a:off x="5202302" y="3660666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7" name="Straight Arrow Connector 946">
              <a:extLst>
                <a:ext uri="{FF2B5EF4-FFF2-40B4-BE49-F238E27FC236}">
                  <a16:creationId xmlns:a16="http://schemas.microsoft.com/office/drawing/2014/main" id="{271B744F-BFBC-4C44-A7BE-603DC8D2201D}"/>
                </a:ext>
              </a:extLst>
            </p:cNvPr>
            <p:cNvCxnSpPr>
              <a:cxnSpLocks/>
              <a:stCxn id="755" idx="6"/>
              <a:endCxn id="764" idx="2"/>
            </p:cNvCxnSpPr>
            <p:nvPr/>
          </p:nvCxnSpPr>
          <p:spPr>
            <a:xfrm>
              <a:off x="5202302" y="3660666"/>
              <a:ext cx="326727" cy="27151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8" name="Straight Arrow Connector 947">
              <a:extLst>
                <a:ext uri="{FF2B5EF4-FFF2-40B4-BE49-F238E27FC236}">
                  <a16:creationId xmlns:a16="http://schemas.microsoft.com/office/drawing/2014/main" id="{402A35BD-E0CD-42C5-9F77-CB4D45143D48}"/>
                </a:ext>
              </a:extLst>
            </p:cNvPr>
            <p:cNvCxnSpPr>
              <a:cxnSpLocks/>
              <a:stCxn id="755" idx="6"/>
              <a:endCxn id="765" idx="2"/>
            </p:cNvCxnSpPr>
            <p:nvPr/>
          </p:nvCxnSpPr>
          <p:spPr>
            <a:xfrm>
              <a:off x="5202302" y="3660666"/>
              <a:ext cx="326727" cy="39296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9" name="Straight Arrow Connector 948">
              <a:extLst>
                <a:ext uri="{FF2B5EF4-FFF2-40B4-BE49-F238E27FC236}">
                  <a16:creationId xmlns:a16="http://schemas.microsoft.com/office/drawing/2014/main" id="{73A3E1DB-595A-4DD3-921B-87331205FBC1}"/>
                </a:ext>
              </a:extLst>
            </p:cNvPr>
            <p:cNvCxnSpPr>
              <a:cxnSpLocks/>
              <a:stCxn id="755" idx="6"/>
              <a:endCxn id="766" idx="2"/>
            </p:cNvCxnSpPr>
            <p:nvPr/>
          </p:nvCxnSpPr>
          <p:spPr>
            <a:xfrm>
              <a:off x="5202302" y="3660666"/>
              <a:ext cx="326727" cy="51440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Straight Arrow Connector 949">
              <a:extLst>
                <a:ext uri="{FF2B5EF4-FFF2-40B4-BE49-F238E27FC236}">
                  <a16:creationId xmlns:a16="http://schemas.microsoft.com/office/drawing/2014/main" id="{1236EC66-32E8-4C6A-80BD-FDFF8162E27D}"/>
                </a:ext>
              </a:extLst>
            </p:cNvPr>
            <p:cNvCxnSpPr>
              <a:cxnSpLocks/>
              <a:stCxn id="755" idx="6"/>
              <a:endCxn id="767" idx="2"/>
            </p:cNvCxnSpPr>
            <p:nvPr/>
          </p:nvCxnSpPr>
          <p:spPr>
            <a:xfrm>
              <a:off x="5202302" y="3660666"/>
              <a:ext cx="326727" cy="63584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1" name="Straight Arrow Connector 950">
              <a:extLst>
                <a:ext uri="{FF2B5EF4-FFF2-40B4-BE49-F238E27FC236}">
                  <a16:creationId xmlns:a16="http://schemas.microsoft.com/office/drawing/2014/main" id="{AAAC7DC2-9CAC-4BF8-9174-F0E67C8D9FE4}"/>
                </a:ext>
              </a:extLst>
            </p:cNvPr>
            <p:cNvCxnSpPr>
              <a:cxnSpLocks/>
              <a:stCxn id="756" idx="6"/>
              <a:endCxn id="762" idx="2"/>
            </p:cNvCxnSpPr>
            <p:nvPr/>
          </p:nvCxnSpPr>
          <p:spPr>
            <a:xfrm flipV="1">
              <a:off x="5202302" y="3689299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2" name="Straight Arrow Connector 951">
              <a:extLst>
                <a:ext uri="{FF2B5EF4-FFF2-40B4-BE49-F238E27FC236}">
                  <a16:creationId xmlns:a16="http://schemas.microsoft.com/office/drawing/2014/main" id="{40BE47D3-4DA6-48D3-A34E-B9C909F4C2BB}"/>
                </a:ext>
              </a:extLst>
            </p:cNvPr>
            <p:cNvCxnSpPr>
              <a:cxnSpLocks/>
              <a:stCxn id="756" idx="6"/>
              <a:endCxn id="763" idx="2"/>
            </p:cNvCxnSpPr>
            <p:nvPr/>
          </p:nvCxnSpPr>
          <p:spPr>
            <a:xfrm>
              <a:off x="5202302" y="3782109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3" name="Straight Arrow Connector 952">
              <a:extLst>
                <a:ext uri="{FF2B5EF4-FFF2-40B4-BE49-F238E27FC236}">
                  <a16:creationId xmlns:a16="http://schemas.microsoft.com/office/drawing/2014/main" id="{CE504E28-1944-42B6-959F-79F10384E71A}"/>
                </a:ext>
              </a:extLst>
            </p:cNvPr>
            <p:cNvCxnSpPr>
              <a:cxnSpLocks/>
              <a:stCxn id="756" idx="6"/>
              <a:endCxn id="764" idx="2"/>
            </p:cNvCxnSpPr>
            <p:nvPr/>
          </p:nvCxnSpPr>
          <p:spPr>
            <a:xfrm>
              <a:off x="5202302" y="3782109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4" name="Straight Arrow Connector 953">
              <a:extLst>
                <a:ext uri="{FF2B5EF4-FFF2-40B4-BE49-F238E27FC236}">
                  <a16:creationId xmlns:a16="http://schemas.microsoft.com/office/drawing/2014/main" id="{3B0ED75F-B828-475A-94B2-AD6EE0673ED5}"/>
                </a:ext>
              </a:extLst>
            </p:cNvPr>
            <p:cNvCxnSpPr>
              <a:cxnSpLocks/>
              <a:stCxn id="756" idx="6"/>
              <a:endCxn id="765" idx="2"/>
            </p:cNvCxnSpPr>
            <p:nvPr/>
          </p:nvCxnSpPr>
          <p:spPr>
            <a:xfrm>
              <a:off x="5202302" y="3782109"/>
              <a:ext cx="326727" cy="27151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5" name="Straight Arrow Connector 954">
              <a:extLst>
                <a:ext uri="{FF2B5EF4-FFF2-40B4-BE49-F238E27FC236}">
                  <a16:creationId xmlns:a16="http://schemas.microsoft.com/office/drawing/2014/main" id="{01BD9445-6ECE-419C-BD2A-82C419AF3997}"/>
                </a:ext>
              </a:extLst>
            </p:cNvPr>
            <p:cNvCxnSpPr>
              <a:cxnSpLocks/>
              <a:stCxn id="756" idx="6"/>
              <a:endCxn id="766" idx="2"/>
            </p:cNvCxnSpPr>
            <p:nvPr/>
          </p:nvCxnSpPr>
          <p:spPr>
            <a:xfrm>
              <a:off x="5202302" y="3782109"/>
              <a:ext cx="326727" cy="39296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6" name="Straight Arrow Connector 955">
              <a:extLst>
                <a:ext uri="{FF2B5EF4-FFF2-40B4-BE49-F238E27FC236}">
                  <a16:creationId xmlns:a16="http://schemas.microsoft.com/office/drawing/2014/main" id="{4668CA28-150A-456B-BB03-85ED386633AD}"/>
                </a:ext>
              </a:extLst>
            </p:cNvPr>
            <p:cNvCxnSpPr>
              <a:cxnSpLocks/>
              <a:stCxn id="756" idx="6"/>
              <a:endCxn id="766" idx="2"/>
            </p:cNvCxnSpPr>
            <p:nvPr/>
          </p:nvCxnSpPr>
          <p:spPr>
            <a:xfrm>
              <a:off x="5202302" y="3782109"/>
              <a:ext cx="326727" cy="39296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7" name="Straight Arrow Connector 956">
              <a:extLst>
                <a:ext uri="{FF2B5EF4-FFF2-40B4-BE49-F238E27FC236}">
                  <a16:creationId xmlns:a16="http://schemas.microsoft.com/office/drawing/2014/main" id="{94C776CC-E0FF-41EC-B49A-62030ACFBDE6}"/>
                </a:ext>
              </a:extLst>
            </p:cNvPr>
            <p:cNvCxnSpPr>
              <a:cxnSpLocks/>
              <a:stCxn id="756" idx="6"/>
              <a:endCxn id="767" idx="2"/>
            </p:cNvCxnSpPr>
            <p:nvPr/>
          </p:nvCxnSpPr>
          <p:spPr>
            <a:xfrm>
              <a:off x="5202302" y="3782109"/>
              <a:ext cx="326727" cy="51440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8" name="Straight Arrow Connector 957">
              <a:extLst>
                <a:ext uri="{FF2B5EF4-FFF2-40B4-BE49-F238E27FC236}">
                  <a16:creationId xmlns:a16="http://schemas.microsoft.com/office/drawing/2014/main" id="{DBFD82AC-45E5-4B17-A028-CAE1B1523560}"/>
                </a:ext>
              </a:extLst>
            </p:cNvPr>
            <p:cNvCxnSpPr>
              <a:cxnSpLocks/>
              <a:stCxn id="757" idx="6"/>
              <a:endCxn id="762" idx="2"/>
            </p:cNvCxnSpPr>
            <p:nvPr/>
          </p:nvCxnSpPr>
          <p:spPr>
            <a:xfrm flipV="1">
              <a:off x="5202302" y="3689299"/>
              <a:ext cx="326727" cy="2142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9" name="Straight Arrow Connector 958">
              <a:extLst>
                <a:ext uri="{FF2B5EF4-FFF2-40B4-BE49-F238E27FC236}">
                  <a16:creationId xmlns:a16="http://schemas.microsoft.com/office/drawing/2014/main" id="{15F2D30A-A95D-45D0-9FD8-38BA563A7C4C}"/>
                </a:ext>
              </a:extLst>
            </p:cNvPr>
            <p:cNvCxnSpPr>
              <a:cxnSpLocks/>
              <a:stCxn id="757" idx="6"/>
              <a:endCxn id="763" idx="2"/>
            </p:cNvCxnSpPr>
            <p:nvPr/>
          </p:nvCxnSpPr>
          <p:spPr>
            <a:xfrm flipV="1">
              <a:off x="5202302" y="3810742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Straight Arrow Connector 959">
              <a:extLst>
                <a:ext uri="{FF2B5EF4-FFF2-40B4-BE49-F238E27FC236}">
                  <a16:creationId xmlns:a16="http://schemas.microsoft.com/office/drawing/2014/main" id="{776FB701-0522-42EC-99C1-E23CF4DB837B}"/>
                </a:ext>
              </a:extLst>
            </p:cNvPr>
            <p:cNvCxnSpPr>
              <a:cxnSpLocks/>
              <a:stCxn id="757" idx="6"/>
              <a:endCxn id="764" idx="2"/>
            </p:cNvCxnSpPr>
            <p:nvPr/>
          </p:nvCxnSpPr>
          <p:spPr>
            <a:xfrm>
              <a:off x="5202302" y="3903552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1" name="Straight Arrow Connector 960">
              <a:extLst>
                <a:ext uri="{FF2B5EF4-FFF2-40B4-BE49-F238E27FC236}">
                  <a16:creationId xmlns:a16="http://schemas.microsoft.com/office/drawing/2014/main" id="{85F644FB-176D-4720-9244-EE5B35FEEFAA}"/>
                </a:ext>
              </a:extLst>
            </p:cNvPr>
            <p:cNvCxnSpPr>
              <a:cxnSpLocks/>
              <a:stCxn id="757" idx="6"/>
              <a:endCxn id="765" idx="2"/>
            </p:cNvCxnSpPr>
            <p:nvPr/>
          </p:nvCxnSpPr>
          <p:spPr>
            <a:xfrm>
              <a:off x="5202302" y="3903552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2" name="Straight Arrow Connector 961">
              <a:extLst>
                <a:ext uri="{FF2B5EF4-FFF2-40B4-BE49-F238E27FC236}">
                  <a16:creationId xmlns:a16="http://schemas.microsoft.com/office/drawing/2014/main" id="{A1D7544F-E8B3-489F-9A34-AAA404DF2C14}"/>
                </a:ext>
              </a:extLst>
            </p:cNvPr>
            <p:cNvCxnSpPr>
              <a:cxnSpLocks/>
              <a:stCxn id="757" idx="6"/>
              <a:endCxn id="766" idx="2"/>
            </p:cNvCxnSpPr>
            <p:nvPr/>
          </p:nvCxnSpPr>
          <p:spPr>
            <a:xfrm>
              <a:off x="5202302" y="3903552"/>
              <a:ext cx="326727" cy="27151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3" name="Straight Arrow Connector 962">
              <a:extLst>
                <a:ext uri="{FF2B5EF4-FFF2-40B4-BE49-F238E27FC236}">
                  <a16:creationId xmlns:a16="http://schemas.microsoft.com/office/drawing/2014/main" id="{7AAF9803-9A44-4CDD-B869-998CC7339D10}"/>
                </a:ext>
              </a:extLst>
            </p:cNvPr>
            <p:cNvCxnSpPr>
              <a:cxnSpLocks/>
              <a:stCxn id="757" idx="6"/>
              <a:endCxn id="767" idx="2"/>
            </p:cNvCxnSpPr>
            <p:nvPr/>
          </p:nvCxnSpPr>
          <p:spPr>
            <a:xfrm>
              <a:off x="5202302" y="3903552"/>
              <a:ext cx="326727" cy="39296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4" name="Straight Arrow Connector 963">
              <a:extLst>
                <a:ext uri="{FF2B5EF4-FFF2-40B4-BE49-F238E27FC236}">
                  <a16:creationId xmlns:a16="http://schemas.microsoft.com/office/drawing/2014/main" id="{849593FE-ABF8-4CEE-878B-D1DA51DD0183}"/>
                </a:ext>
              </a:extLst>
            </p:cNvPr>
            <p:cNvCxnSpPr>
              <a:cxnSpLocks/>
              <a:stCxn id="758" idx="6"/>
              <a:endCxn id="762" idx="2"/>
            </p:cNvCxnSpPr>
            <p:nvPr/>
          </p:nvCxnSpPr>
          <p:spPr>
            <a:xfrm flipV="1">
              <a:off x="5202302" y="3689299"/>
              <a:ext cx="326727" cy="33569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5" name="Straight Arrow Connector 964">
              <a:extLst>
                <a:ext uri="{FF2B5EF4-FFF2-40B4-BE49-F238E27FC236}">
                  <a16:creationId xmlns:a16="http://schemas.microsoft.com/office/drawing/2014/main" id="{9EE7A1F4-D799-4172-9401-7D14F2B46960}"/>
                </a:ext>
              </a:extLst>
            </p:cNvPr>
            <p:cNvCxnSpPr>
              <a:cxnSpLocks/>
              <a:stCxn id="758" idx="6"/>
              <a:endCxn id="763" idx="2"/>
            </p:cNvCxnSpPr>
            <p:nvPr/>
          </p:nvCxnSpPr>
          <p:spPr>
            <a:xfrm flipV="1">
              <a:off x="5202302" y="3810742"/>
              <a:ext cx="326727" cy="2142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6" name="Straight Arrow Connector 965">
              <a:extLst>
                <a:ext uri="{FF2B5EF4-FFF2-40B4-BE49-F238E27FC236}">
                  <a16:creationId xmlns:a16="http://schemas.microsoft.com/office/drawing/2014/main" id="{8C81EAF3-7296-4A4D-8E57-7DD2E82587FD}"/>
                </a:ext>
              </a:extLst>
            </p:cNvPr>
            <p:cNvCxnSpPr>
              <a:cxnSpLocks/>
              <a:stCxn id="758" idx="6"/>
              <a:endCxn id="764" idx="2"/>
            </p:cNvCxnSpPr>
            <p:nvPr/>
          </p:nvCxnSpPr>
          <p:spPr>
            <a:xfrm flipV="1">
              <a:off x="5202302" y="3932185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7" name="Straight Arrow Connector 966">
              <a:extLst>
                <a:ext uri="{FF2B5EF4-FFF2-40B4-BE49-F238E27FC236}">
                  <a16:creationId xmlns:a16="http://schemas.microsoft.com/office/drawing/2014/main" id="{DCCD4277-E3D8-4C2D-AD30-8C8D771AA6C5}"/>
                </a:ext>
              </a:extLst>
            </p:cNvPr>
            <p:cNvCxnSpPr>
              <a:cxnSpLocks/>
              <a:stCxn id="758" idx="6"/>
              <a:endCxn id="765" idx="2"/>
            </p:cNvCxnSpPr>
            <p:nvPr/>
          </p:nvCxnSpPr>
          <p:spPr>
            <a:xfrm>
              <a:off x="5202302" y="4024995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8" name="Straight Arrow Connector 967">
              <a:extLst>
                <a:ext uri="{FF2B5EF4-FFF2-40B4-BE49-F238E27FC236}">
                  <a16:creationId xmlns:a16="http://schemas.microsoft.com/office/drawing/2014/main" id="{2DD7D7FF-819F-48A5-8571-56E57D7D3290}"/>
                </a:ext>
              </a:extLst>
            </p:cNvPr>
            <p:cNvCxnSpPr>
              <a:cxnSpLocks/>
              <a:stCxn id="758" idx="6"/>
              <a:endCxn id="766" idx="2"/>
            </p:cNvCxnSpPr>
            <p:nvPr/>
          </p:nvCxnSpPr>
          <p:spPr>
            <a:xfrm>
              <a:off x="5202302" y="4024995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9" name="Straight Arrow Connector 968">
              <a:extLst>
                <a:ext uri="{FF2B5EF4-FFF2-40B4-BE49-F238E27FC236}">
                  <a16:creationId xmlns:a16="http://schemas.microsoft.com/office/drawing/2014/main" id="{F9F2ADC7-5A65-4D2E-806E-B00DF5C5ACD1}"/>
                </a:ext>
              </a:extLst>
            </p:cNvPr>
            <p:cNvCxnSpPr>
              <a:cxnSpLocks/>
              <a:stCxn id="758" idx="6"/>
              <a:endCxn id="767" idx="2"/>
            </p:cNvCxnSpPr>
            <p:nvPr/>
          </p:nvCxnSpPr>
          <p:spPr>
            <a:xfrm>
              <a:off x="5202302" y="4024995"/>
              <a:ext cx="326727" cy="27151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Straight Arrow Connector 969">
              <a:extLst>
                <a:ext uri="{FF2B5EF4-FFF2-40B4-BE49-F238E27FC236}">
                  <a16:creationId xmlns:a16="http://schemas.microsoft.com/office/drawing/2014/main" id="{9B3F85AD-2150-4BAD-B6F7-39BA35239DD3}"/>
                </a:ext>
              </a:extLst>
            </p:cNvPr>
            <p:cNvCxnSpPr>
              <a:cxnSpLocks/>
              <a:stCxn id="759" idx="6"/>
              <a:endCxn id="762" idx="2"/>
            </p:cNvCxnSpPr>
            <p:nvPr/>
          </p:nvCxnSpPr>
          <p:spPr>
            <a:xfrm flipV="1">
              <a:off x="5202302" y="3689299"/>
              <a:ext cx="326727" cy="45713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1" name="Straight Arrow Connector 970">
              <a:extLst>
                <a:ext uri="{FF2B5EF4-FFF2-40B4-BE49-F238E27FC236}">
                  <a16:creationId xmlns:a16="http://schemas.microsoft.com/office/drawing/2014/main" id="{BF70C3FB-FE8A-42F3-A150-DBE6ED30BF39}"/>
                </a:ext>
              </a:extLst>
            </p:cNvPr>
            <p:cNvCxnSpPr>
              <a:cxnSpLocks/>
              <a:stCxn id="759" idx="6"/>
              <a:endCxn id="763" idx="2"/>
            </p:cNvCxnSpPr>
            <p:nvPr/>
          </p:nvCxnSpPr>
          <p:spPr>
            <a:xfrm flipV="1">
              <a:off x="5202302" y="3810742"/>
              <a:ext cx="326727" cy="33569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2" name="Straight Arrow Connector 971">
              <a:extLst>
                <a:ext uri="{FF2B5EF4-FFF2-40B4-BE49-F238E27FC236}">
                  <a16:creationId xmlns:a16="http://schemas.microsoft.com/office/drawing/2014/main" id="{E0293C73-5386-48D2-B1B7-1F494EC49824}"/>
                </a:ext>
              </a:extLst>
            </p:cNvPr>
            <p:cNvCxnSpPr>
              <a:cxnSpLocks/>
              <a:stCxn id="759" idx="6"/>
              <a:endCxn id="764" idx="2"/>
            </p:cNvCxnSpPr>
            <p:nvPr/>
          </p:nvCxnSpPr>
          <p:spPr>
            <a:xfrm flipV="1">
              <a:off x="5202302" y="3932185"/>
              <a:ext cx="326727" cy="2142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3" name="Straight Arrow Connector 972">
              <a:extLst>
                <a:ext uri="{FF2B5EF4-FFF2-40B4-BE49-F238E27FC236}">
                  <a16:creationId xmlns:a16="http://schemas.microsoft.com/office/drawing/2014/main" id="{A016B870-0CFD-4516-825B-30DC58560DA8}"/>
                </a:ext>
              </a:extLst>
            </p:cNvPr>
            <p:cNvCxnSpPr>
              <a:cxnSpLocks/>
              <a:stCxn id="759" idx="6"/>
              <a:endCxn id="765" idx="2"/>
            </p:cNvCxnSpPr>
            <p:nvPr/>
          </p:nvCxnSpPr>
          <p:spPr>
            <a:xfrm flipV="1">
              <a:off x="5202302" y="4053628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Straight Arrow Connector 973">
              <a:extLst>
                <a:ext uri="{FF2B5EF4-FFF2-40B4-BE49-F238E27FC236}">
                  <a16:creationId xmlns:a16="http://schemas.microsoft.com/office/drawing/2014/main" id="{D69D090A-D41F-4CFF-B023-3406317706B7}"/>
                </a:ext>
              </a:extLst>
            </p:cNvPr>
            <p:cNvCxnSpPr>
              <a:cxnSpLocks/>
              <a:stCxn id="759" idx="6"/>
              <a:endCxn id="766" idx="2"/>
            </p:cNvCxnSpPr>
            <p:nvPr/>
          </p:nvCxnSpPr>
          <p:spPr>
            <a:xfrm>
              <a:off x="5202302" y="4146438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5" name="Straight Arrow Connector 974">
              <a:extLst>
                <a:ext uri="{FF2B5EF4-FFF2-40B4-BE49-F238E27FC236}">
                  <a16:creationId xmlns:a16="http://schemas.microsoft.com/office/drawing/2014/main" id="{780F947F-65FE-4561-B290-F03DAC0D9EAE}"/>
                </a:ext>
              </a:extLst>
            </p:cNvPr>
            <p:cNvCxnSpPr>
              <a:cxnSpLocks/>
              <a:stCxn id="759" idx="6"/>
              <a:endCxn id="767" idx="2"/>
            </p:cNvCxnSpPr>
            <p:nvPr/>
          </p:nvCxnSpPr>
          <p:spPr>
            <a:xfrm>
              <a:off x="5202302" y="4146438"/>
              <a:ext cx="326727" cy="15007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6" name="Straight Arrow Connector 975">
              <a:extLst>
                <a:ext uri="{FF2B5EF4-FFF2-40B4-BE49-F238E27FC236}">
                  <a16:creationId xmlns:a16="http://schemas.microsoft.com/office/drawing/2014/main" id="{77DD497E-248B-457C-A0D6-F5B6271026C1}"/>
                </a:ext>
              </a:extLst>
            </p:cNvPr>
            <p:cNvCxnSpPr>
              <a:cxnSpLocks/>
              <a:stCxn id="760" idx="6"/>
              <a:endCxn id="762" idx="2"/>
            </p:cNvCxnSpPr>
            <p:nvPr/>
          </p:nvCxnSpPr>
          <p:spPr>
            <a:xfrm flipV="1">
              <a:off x="5202302" y="3689299"/>
              <a:ext cx="326727" cy="57858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7" name="Straight Arrow Connector 976">
              <a:extLst>
                <a:ext uri="{FF2B5EF4-FFF2-40B4-BE49-F238E27FC236}">
                  <a16:creationId xmlns:a16="http://schemas.microsoft.com/office/drawing/2014/main" id="{3BE89C79-3A17-4FBC-9397-5C86DF4EFF7E}"/>
                </a:ext>
              </a:extLst>
            </p:cNvPr>
            <p:cNvCxnSpPr>
              <a:cxnSpLocks/>
              <a:stCxn id="760" idx="6"/>
              <a:endCxn id="763" idx="2"/>
            </p:cNvCxnSpPr>
            <p:nvPr/>
          </p:nvCxnSpPr>
          <p:spPr>
            <a:xfrm flipV="1">
              <a:off x="5202302" y="3810742"/>
              <a:ext cx="326727" cy="45713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8" name="Straight Arrow Connector 977">
              <a:extLst>
                <a:ext uri="{FF2B5EF4-FFF2-40B4-BE49-F238E27FC236}">
                  <a16:creationId xmlns:a16="http://schemas.microsoft.com/office/drawing/2014/main" id="{FAA1626D-209A-4646-AFC2-D95FFACEED45}"/>
                </a:ext>
              </a:extLst>
            </p:cNvPr>
            <p:cNvCxnSpPr>
              <a:cxnSpLocks/>
              <a:stCxn id="760" idx="6"/>
              <a:endCxn id="764" idx="2"/>
            </p:cNvCxnSpPr>
            <p:nvPr/>
          </p:nvCxnSpPr>
          <p:spPr>
            <a:xfrm flipV="1">
              <a:off x="5202302" y="3932185"/>
              <a:ext cx="326727" cy="33569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9" name="Straight Arrow Connector 978">
              <a:extLst>
                <a:ext uri="{FF2B5EF4-FFF2-40B4-BE49-F238E27FC236}">
                  <a16:creationId xmlns:a16="http://schemas.microsoft.com/office/drawing/2014/main" id="{F2FF43F8-3EC2-4DB2-A7E7-5108334EA3BC}"/>
                </a:ext>
              </a:extLst>
            </p:cNvPr>
            <p:cNvCxnSpPr>
              <a:cxnSpLocks/>
              <a:stCxn id="760" idx="6"/>
              <a:endCxn id="765" idx="2"/>
            </p:cNvCxnSpPr>
            <p:nvPr/>
          </p:nvCxnSpPr>
          <p:spPr>
            <a:xfrm flipV="1">
              <a:off x="5202302" y="4053628"/>
              <a:ext cx="326727" cy="2142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Straight Arrow Connector 979">
              <a:extLst>
                <a:ext uri="{FF2B5EF4-FFF2-40B4-BE49-F238E27FC236}">
                  <a16:creationId xmlns:a16="http://schemas.microsoft.com/office/drawing/2014/main" id="{189344A4-1F29-46B0-BC9E-3FC78F771182}"/>
                </a:ext>
              </a:extLst>
            </p:cNvPr>
            <p:cNvCxnSpPr>
              <a:cxnSpLocks/>
              <a:stCxn id="760" idx="6"/>
              <a:endCxn id="766" idx="2"/>
            </p:cNvCxnSpPr>
            <p:nvPr/>
          </p:nvCxnSpPr>
          <p:spPr>
            <a:xfrm flipV="1">
              <a:off x="5202302" y="4175071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1" name="Straight Arrow Connector 980">
              <a:extLst>
                <a:ext uri="{FF2B5EF4-FFF2-40B4-BE49-F238E27FC236}">
                  <a16:creationId xmlns:a16="http://schemas.microsoft.com/office/drawing/2014/main" id="{2122808C-CA82-481B-A6D1-420FB39C0F97}"/>
                </a:ext>
              </a:extLst>
            </p:cNvPr>
            <p:cNvCxnSpPr>
              <a:cxnSpLocks/>
              <a:stCxn id="760" idx="6"/>
              <a:endCxn id="767" idx="2"/>
            </p:cNvCxnSpPr>
            <p:nvPr/>
          </p:nvCxnSpPr>
          <p:spPr>
            <a:xfrm>
              <a:off x="5202302" y="4267881"/>
              <a:ext cx="326727" cy="286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2" name="Straight Arrow Connector 981">
              <a:extLst>
                <a:ext uri="{FF2B5EF4-FFF2-40B4-BE49-F238E27FC236}">
                  <a16:creationId xmlns:a16="http://schemas.microsoft.com/office/drawing/2014/main" id="{3A3430B8-BC16-4662-89D9-1116F45816C3}"/>
                </a:ext>
              </a:extLst>
            </p:cNvPr>
            <p:cNvCxnSpPr>
              <a:cxnSpLocks/>
              <a:stCxn id="761" idx="6"/>
              <a:endCxn id="762" idx="2"/>
            </p:cNvCxnSpPr>
            <p:nvPr/>
          </p:nvCxnSpPr>
          <p:spPr>
            <a:xfrm flipV="1">
              <a:off x="5202302" y="3689299"/>
              <a:ext cx="326727" cy="70002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3" name="Straight Arrow Connector 982">
              <a:extLst>
                <a:ext uri="{FF2B5EF4-FFF2-40B4-BE49-F238E27FC236}">
                  <a16:creationId xmlns:a16="http://schemas.microsoft.com/office/drawing/2014/main" id="{52A3E2F1-B0FD-447E-8F87-91404D258DBB}"/>
                </a:ext>
              </a:extLst>
            </p:cNvPr>
            <p:cNvCxnSpPr>
              <a:cxnSpLocks/>
              <a:stCxn id="761" idx="6"/>
              <a:endCxn id="763" idx="2"/>
            </p:cNvCxnSpPr>
            <p:nvPr/>
          </p:nvCxnSpPr>
          <p:spPr>
            <a:xfrm flipV="1">
              <a:off x="5202302" y="3810742"/>
              <a:ext cx="326727" cy="57858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4" name="Straight Arrow Connector 983">
              <a:extLst>
                <a:ext uri="{FF2B5EF4-FFF2-40B4-BE49-F238E27FC236}">
                  <a16:creationId xmlns:a16="http://schemas.microsoft.com/office/drawing/2014/main" id="{F92C114E-1DFA-4C8E-A4E8-89E8F68A67FE}"/>
                </a:ext>
              </a:extLst>
            </p:cNvPr>
            <p:cNvCxnSpPr>
              <a:cxnSpLocks/>
              <a:stCxn id="761" idx="6"/>
              <a:endCxn id="764" idx="2"/>
            </p:cNvCxnSpPr>
            <p:nvPr/>
          </p:nvCxnSpPr>
          <p:spPr>
            <a:xfrm flipV="1">
              <a:off x="5202302" y="3932185"/>
              <a:ext cx="326727" cy="45713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5" name="Straight Arrow Connector 984">
              <a:extLst>
                <a:ext uri="{FF2B5EF4-FFF2-40B4-BE49-F238E27FC236}">
                  <a16:creationId xmlns:a16="http://schemas.microsoft.com/office/drawing/2014/main" id="{74FE3390-D336-49F2-A295-98F0AC97BDBB}"/>
                </a:ext>
              </a:extLst>
            </p:cNvPr>
            <p:cNvCxnSpPr>
              <a:cxnSpLocks/>
              <a:stCxn id="761" idx="6"/>
              <a:endCxn id="765" idx="2"/>
            </p:cNvCxnSpPr>
            <p:nvPr/>
          </p:nvCxnSpPr>
          <p:spPr>
            <a:xfrm flipV="1">
              <a:off x="5202302" y="4053628"/>
              <a:ext cx="326727" cy="33569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6" name="Straight Arrow Connector 985">
              <a:extLst>
                <a:ext uri="{FF2B5EF4-FFF2-40B4-BE49-F238E27FC236}">
                  <a16:creationId xmlns:a16="http://schemas.microsoft.com/office/drawing/2014/main" id="{AE62951A-C8FE-4594-B9FC-4A0EA1B8FBC8}"/>
                </a:ext>
              </a:extLst>
            </p:cNvPr>
            <p:cNvCxnSpPr>
              <a:cxnSpLocks/>
              <a:stCxn id="761" idx="6"/>
              <a:endCxn id="766" idx="2"/>
            </p:cNvCxnSpPr>
            <p:nvPr/>
          </p:nvCxnSpPr>
          <p:spPr>
            <a:xfrm flipV="1">
              <a:off x="5202302" y="4175071"/>
              <a:ext cx="326727" cy="2142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7" name="Straight Arrow Connector 986">
              <a:extLst>
                <a:ext uri="{FF2B5EF4-FFF2-40B4-BE49-F238E27FC236}">
                  <a16:creationId xmlns:a16="http://schemas.microsoft.com/office/drawing/2014/main" id="{6CEF1546-3D28-41FD-AAEF-58D6EBE0A5E4}"/>
                </a:ext>
              </a:extLst>
            </p:cNvPr>
            <p:cNvCxnSpPr>
              <a:cxnSpLocks/>
              <a:stCxn id="761" idx="6"/>
              <a:endCxn id="767" idx="2"/>
            </p:cNvCxnSpPr>
            <p:nvPr/>
          </p:nvCxnSpPr>
          <p:spPr>
            <a:xfrm flipV="1">
              <a:off x="5202302" y="4296514"/>
              <a:ext cx="326727" cy="928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8" name="Arrow: Down 987">
            <a:extLst>
              <a:ext uri="{FF2B5EF4-FFF2-40B4-BE49-F238E27FC236}">
                <a16:creationId xmlns:a16="http://schemas.microsoft.com/office/drawing/2014/main" id="{52205F5E-807D-402E-A7D9-B9214FFC007C}"/>
              </a:ext>
            </a:extLst>
          </p:cNvPr>
          <p:cNvSpPr/>
          <p:nvPr/>
        </p:nvSpPr>
        <p:spPr>
          <a:xfrm>
            <a:off x="9856843" y="3209938"/>
            <a:ext cx="191535" cy="617791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84A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9" name="Arrow: Down 988">
            <a:extLst>
              <a:ext uri="{FF2B5EF4-FFF2-40B4-BE49-F238E27FC236}">
                <a16:creationId xmlns:a16="http://schemas.microsoft.com/office/drawing/2014/main" id="{4930DF9F-29E8-445C-9B72-D8574F8F6B8C}"/>
              </a:ext>
            </a:extLst>
          </p:cNvPr>
          <p:cNvSpPr/>
          <p:nvPr/>
        </p:nvSpPr>
        <p:spPr>
          <a:xfrm>
            <a:off x="11375515" y="3209938"/>
            <a:ext cx="191535" cy="1138080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84A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0" name="Rectangle 989">
            <a:extLst>
              <a:ext uri="{FF2B5EF4-FFF2-40B4-BE49-F238E27FC236}">
                <a16:creationId xmlns:a16="http://schemas.microsoft.com/office/drawing/2014/main" id="{3D0F89DA-E14E-4882-A4C0-2977425E25C9}"/>
              </a:ext>
            </a:extLst>
          </p:cNvPr>
          <p:cNvSpPr/>
          <p:nvPr/>
        </p:nvSpPr>
        <p:spPr>
          <a:xfrm>
            <a:off x="10638426" y="3277332"/>
            <a:ext cx="98635" cy="11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1" name="Rectangle 990">
            <a:extLst>
              <a:ext uri="{FF2B5EF4-FFF2-40B4-BE49-F238E27FC236}">
                <a16:creationId xmlns:a16="http://schemas.microsoft.com/office/drawing/2014/main" id="{AE99F54E-4D40-411C-9796-9572AF20B280}"/>
              </a:ext>
            </a:extLst>
          </p:cNvPr>
          <p:cNvSpPr/>
          <p:nvPr/>
        </p:nvSpPr>
        <p:spPr>
          <a:xfrm>
            <a:off x="11056785" y="6399655"/>
            <a:ext cx="98635" cy="11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2" name="Straight Connector 991">
            <a:extLst>
              <a:ext uri="{FF2B5EF4-FFF2-40B4-BE49-F238E27FC236}">
                <a16:creationId xmlns:a16="http://schemas.microsoft.com/office/drawing/2014/main" id="{B4E4B13C-C7F5-4DB7-871D-70885CF74582}"/>
              </a:ext>
            </a:extLst>
          </p:cNvPr>
          <p:cNvCxnSpPr>
            <a:cxnSpLocks/>
          </p:cNvCxnSpPr>
          <p:nvPr/>
        </p:nvCxnSpPr>
        <p:spPr>
          <a:xfrm>
            <a:off x="10687744" y="2146773"/>
            <a:ext cx="0" cy="2747025"/>
          </a:xfrm>
          <a:prstGeom prst="line">
            <a:avLst/>
          </a:prstGeom>
          <a:ln w="38100">
            <a:solidFill>
              <a:srgbClr val="A7CF8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4" name="Rectangle 993">
            <a:extLst>
              <a:ext uri="{FF2B5EF4-FFF2-40B4-BE49-F238E27FC236}">
                <a16:creationId xmlns:a16="http://schemas.microsoft.com/office/drawing/2014/main" id="{69015957-F411-40E3-B9C7-A2C2FFC1E60F}"/>
              </a:ext>
            </a:extLst>
          </p:cNvPr>
          <p:cNvSpPr/>
          <p:nvPr/>
        </p:nvSpPr>
        <p:spPr>
          <a:xfrm>
            <a:off x="9597908" y="3278497"/>
            <a:ext cx="2222620" cy="288606"/>
          </a:xfrm>
          <a:prstGeom prst="rect">
            <a:avLst/>
          </a:prstGeom>
          <a:solidFill>
            <a:schemeClr val="bg1"/>
          </a:solidFill>
          <a:ln w="38100">
            <a:solidFill>
              <a:srgbClr val="A7C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MIG</a:t>
            </a:r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241" name="Group 1240">
            <a:extLst>
              <a:ext uri="{FF2B5EF4-FFF2-40B4-BE49-F238E27FC236}">
                <a16:creationId xmlns:a16="http://schemas.microsoft.com/office/drawing/2014/main" id="{14135D96-022B-46E2-9214-4AE1EB66BD1B}"/>
              </a:ext>
            </a:extLst>
          </p:cNvPr>
          <p:cNvGrpSpPr/>
          <p:nvPr/>
        </p:nvGrpSpPr>
        <p:grpSpPr>
          <a:xfrm>
            <a:off x="2807665" y="2268570"/>
            <a:ext cx="2663968" cy="2766697"/>
            <a:chOff x="2934665" y="2268570"/>
            <a:chExt cx="2663968" cy="2766697"/>
          </a:xfrm>
        </p:grpSpPr>
        <p:pic>
          <p:nvPicPr>
            <p:cNvPr id="1242" name="Picture 1241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512AA478-CABA-4417-AC79-69A5220EDC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5" t="19178" r="6810" b="8210"/>
            <a:stretch/>
          </p:blipFill>
          <p:spPr>
            <a:xfrm>
              <a:off x="2934665" y="3837254"/>
              <a:ext cx="2663968" cy="1198013"/>
            </a:xfrm>
            <a:prstGeom prst="rect">
              <a:avLst/>
            </a:prstGeom>
          </p:spPr>
        </p:pic>
        <p:grpSp>
          <p:nvGrpSpPr>
            <p:cNvPr id="1243" name="Group 1242">
              <a:extLst>
                <a:ext uri="{FF2B5EF4-FFF2-40B4-BE49-F238E27FC236}">
                  <a16:creationId xmlns:a16="http://schemas.microsoft.com/office/drawing/2014/main" id="{86175BB9-2426-45F0-96AD-2DB3E0970429}"/>
                </a:ext>
              </a:extLst>
            </p:cNvPr>
            <p:cNvGrpSpPr/>
            <p:nvPr/>
          </p:nvGrpSpPr>
          <p:grpSpPr>
            <a:xfrm>
              <a:off x="3189566" y="2268570"/>
              <a:ext cx="749669" cy="895821"/>
              <a:chOff x="4825080" y="3516363"/>
              <a:chExt cx="749669" cy="895821"/>
            </a:xfrm>
          </p:grpSpPr>
          <p:sp>
            <p:nvSpPr>
              <p:cNvPr id="1617" name="Oval 1616">
                <a:extLst>
                  <a:ext uri="{FF2B5EF4-FFF2-40B4-BE49-F238E27FC236}">
                    <a16:creationId xmlns:a16="http://schemas.microsoft.com/office/drawing/2014/main" id="{F1E7F7B4-8E52-475B-A431-2CB593FCD951}"/>
                  </a:ext>
                </a:extLst>
              </p:cNvPr>
              <p:cNvSpPr/>
              <p:nvPr/>
            </p:nvSpPr>
            <p:spPr>
              <a:xfrm>
                <a:off x="4825080" y="3660666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8" name="Oval 1617">
                <a:extLst>
                  <a:ext uri="{FF2B5EF4-FFF2-40B4-BE49-F238E27FC236}">
                    <a16:creationId xmlns:a16="http://schemas.microsoft.com/office/drawing/2014/main" id="{9E5A2F52-69D3-4D59-8BC9-CE4D361D83B2}"/>
                  </a:ext>
                </a:extLst>
              </p:cNvPr>
              <p:cNvSpPr/>
              <p:nvPr/>
            </p:nvSpPr>
            <p:spPr>
              <a:xfrm>
                <a:off x="4825080" y="378210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9" name="Oval 1618">
                <a:extLst>
                  <a:ext uri="{FF2B5EF4-FFF2-40B4-BE49-F238E27FC236}">
                    <a16:creationId xmlns:a16="http://schemas.microsoft.com/office/drawing/2014/main" id="{A0DB105F-7955-409E-814E-36C11646E33E}"/>
                  </a:ext>
                </a:extLst>
              </p:cNvPr>
              <p:cNvSpPr/>
              <p:nvPr/>
            </p:nvSpPr>
            <p:spPr>
              <a:xfrm>
                <a:off x="4825080" y="390355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0" name="Oval 1619">
                <a:extLst>
                  <a:ext uri="{FF2B5EF4-FFF2-40B4-BE49-F238E27FC236}">
                    <a16:creationId xmlns:a16="http://schemas.microsoft.com/office/drawing/2014/main" id="{3A1FFD83-D2EC-481D-984F-4F9CA57F6D2F}"/>
                  </a:ext>
                </a:extLst>
              </p:cNvPr>
              <p:cNvSpPr/>
              <p:nvPr/>
            </p:nvSpPr>
            <p:spPr>
              <a:xfrm>
                <a:off x="4825080" y="402499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1" name="Oval 1620">
                <a:extLst>
                  <a:ext uri="{FF2B5EF4-FFF2-40B4-BE49-F238E27FC236}">
                    <a16:creationId xmlns:a16="http://schemas.microsoft.com/office/drawing/2014/main" id="{18891269-EA36-488D-AEF4-607BA361460D}"/>
                  </a:ext>
                </a:extLst>
              </p:cNvPr>
              <p:cNvSpPr/>
              <p:nvPr/>
            </p:nvSpPr>
            <p:spPr>
              <a:xfrm>
                <a:off x="4825080" y="414643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2" name="Oval 1621">
                <a:extLst>
                  <a:ext uri="{FF2B5EF4-FFF2-40B4-BE49-F238E27FC236}">
                    <a16:creationId xmlns:a16="http://schemas.microsoft.com/office/drawing/2014/main" id="{7D2B895D-7463-4FD2-A8D4-6D47F7F59456}"/>
                  </a:ext>
                </a:extLst>
              </p:cNvPr>
              <p:cNvSpPr/>
              <p:nvPr/>
            </p:nvSpPr>
            <p:spPr>
              <a:xfrm>
                <a:off x="4825080" y="426788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3" name="Oval 1622">
                <a:extLst>
                  <a:ext uri="{FF2B5EF4-FFF2-40B4-BE49-F238E27FC236}">
                    <a16:creationId xmlns:a16="http://schemas.microsoft.com/office/drawing/2014/main" id="{F9C0B95F-FFD7-4914-9BB1-BCAB56EE7E2C}"/>
                  </a:ext>
                </a:extLst>
              </p:cNvPr>
              <p:cNvSpPr/>
              <p:nvPr/>
            </p:nvSpPr>
            <p:spPr>
              <a:xfrm>
                <a:off x="5156582" y="3516363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4" name="Oval 1623">
                <a:extLst>
                  <a:ext uri="{FF2B5EF4-FFF2-40B4-BE49-F238E27FC236}">
                    <a16:creationId xmlns:a16="http://schemas.microsoft.com/office/drawing/2014/main" id="{CF32FF07-F21B-4AC6-8192-331215ABB762}"/>
                  </a:ext>
                </a:extLst>
              </p:cNvPr>
              <p:cNvSpPr/>
              <p:nvPr/>
            </p:nvSpPr>
            <p:spPr>
              <a:xfrm>
                <a:off x="5156582" y="3637806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5" name="Oval 1624">
                <a:extLst>
                  <a:ext uri="{FF2B5EF4-FFF2-40B4-BE49-F238E27FC236}">
                    <a16:creationId xmlns:a16="http://schemas.microsoft.com/office/drawing/2014/main" id="{80DADC38-2A61-4619-A372-6468BB6F2E12}"/>
                  </a:ext>
                </a:extLst>
              </p:cNvPr>
              <p:cNvSpPr/>
              <p:nvPr/>
            </p:nvSpPr>
            <p:spPr>
              <a:xfrm>
                <a:off x="5156582" y="375924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6" name="Oval 1625">
                <a:extLst>
                  <a:ext uri="{FF2B5EF4-FFF2-40B4-BE49-F238E27FC236}">
                    <a16:creationId xmlns:a16="http://schemas.microsoft.com/office/drawing/2014/main" id="{5E0630F8-C9B0-41FA-888B-F224DC580469}"/>
                  </a:ext>
                </a:extLst>
              </p:cNvPr>
              <p:cNvSpPr/>
              <p:nvPr/>
            </p:nvSpPr>
            <p:spPr>
              <a:xfrm>
                <a:off x="5156582" y="388069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7" name="Oval 1626">
                <a:extLst>
                  <a:ext uri="{FF2B5EF4-FFF2-40B4-BE49-F238E27FC236}">
                    <a16:creationId xmlns:a16="http://schemas.microsoft.com/office/drawing/2014/main" id="{BF3E3124-B0A6-4654-9CE8-79486EF50F06}"/>
                  </a:ext>
                </a:extLst>
              </p:cNvPr>
              <p:cNvSpPr/>
              <p:nvPr/>
            </p:nvSpPr>
            <p:spPr>
              <a:xfrm>
                <a:off x="5156582" y="400213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8" name="Oval 1627">
                <a:extLst>
                  <a:ext uri="{FF2B5EF4-FFF2-40B4-BE49-F238E27FC236}">
                    <a16:creationId xmlns:a16="http://schemas.microsoft.com/office/drawing/2014/main" id="{58A4AA0B-A00D-45E9-85EE-903BCE8717A4}"/>
                  </a:ext>
                </a:extLst>
              </p:cNvPr>
              <p:cNvSpPr/>
              <p:nvPr/>
            </p:nvSpPr>
            <p:spPr>
              <a:xfrm>
                <a:off x="5156582" y="412357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9" name="Oval 1628">
                <a:extLst>
                  <a:ext uri="{FF2B5EF4-FFF2-40B4-BE49-F238E27FC236}">
                    <a16:creationId xmlns:a16="http://schemas.microsoft.com/office/drawing/2014/main" id="{4E8BE514-7B22-4FB0-A313-BB03C3C2AAD4}"/>
                  </a:ext>
                </a:extLst>
              </p:cNvPr>
              <p:cNvSpPr/>
              <p:nvPr/>
            </p:nvSpPr>
            <p:spPr>
              <a:xfrm>
                <a:off x="5156582" y="424502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0" name="Oval 1629">
                <a:extLst>
                  <a:ext uri="{FF2B5EF4-FFF2-40B4-BE49-F238E27FC236}">
                    <a16:creationId xmlns:a16="http://schemas.microsoft.com/office/drawing/2014/main" id="{309F83E4-340E-410C-87EB-8F287B098ECC}"/>
                  </a:ext>
                </a:extLst>
              </p:cNvPr>
              <p:cNvSpPr/>
              <p:nvPr/>
            </p:nvSpPr>
            <p:spPr>
              <a:xfrm>
                <a:off x="5156582" y="4366464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1" name="Oval 1630">
                <a:extLst>
                  <a:ext uri="{FF2B5EF4-FFF2-40B4-BE49-F238E27FC236}">
                    <a16:creationId xmlns:a16="http://schemas.microsoft.com/office/drawing/2014/main" id="{E65BCA4B-A173-406F-AB7D-5938B5ED7C30}"/>
                  </a:ext>
                </a:extLst>
              </p:cNvPr>
              <p:cNvSpPr/>
              <p:nvPr/>
            </p:nvSpPr>
            <p:spPr>
              <a:xfrm>
                <a:off x="5529029" y="366643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2" name="Oval 1631">
                <a:extLst>
                  <a:ext uri="{FF2B5EF4-FFF2-40B4-BE49-F238E27FC236}">
                    <a16:creationId xmlns:a16="http://schemas.microsoft.com/office/drawing/2014/main" id="{967E0535-CBC0-49A9-898F-0608045A5670}"/>
                  </a:ext>
                </a:extLst>
              </p:cNvPr>
              <p:cNvSpPr/>
              <p:nvPr/>
            </p:nvSpPr>
            <p:spPr>
              <a:xfrm>
                <a:off x="5529029" y="378788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3" name="Oval 1632">
                <a:extLst>
                  <a:ext uri="{FF2B5EF4-FFF2-40B4-BE49-F238E27FC236}">
                    <a16:creationId xmlns:a16="http://schemas.microsoft.com/office/drawing/2014/main" id="{144D8390-C8CD-4129-9E12-55B57415EF30}"/>
                  </a:ext>
                </a:extLst>
              </p:cNvPr>
              <p:cNvSpPr/>
              <p:nvPr/>
            </p:nvSpPr>
            <p:spPr>
              <a:xfrm>
                <a:off x="5529029" y="390932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4" name="Oval 1633">
                <a:extLst>
                  <a:ext uri="{FF2B5EF4-FFF2-40B4-BE49-F238E27FC236}">
                    <a16:creationId xmlns:a16="http://schemas.microsoft.com/office/drawing/2014/main" id="{C3B0B780-4E98-45A2-A57A-91E267D31BF8}"/>
                  </a:ext>
                </a:extLst>
              </p:cNvPr>
              <p:cNvSpPr/>
              <p:nvPr/>
            </p:nvSpPr>
            <p:spPr>
              <a:xfrm>
                <a:off x="5529029" y="403076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5" name="Oval 1634">
                <a:extLst>
                  <a:ext uri="{FF2B5EF4-FFF2-40B4-BE49-F238E27FC236}">
                    <a16:creationId xmlns:a16="http://schemas.microsoft.com/office/drawing/2014/main" id="{B0A66D52-91E7-490D-A8CB-3C84C291D0DB}"/>
                  </a:ext>
                </a:extLst>
              </p:cNvPr>
              <p:cNvSpPr/>
              <p:nvPr/>
            </p:nvSpPr>
            <p:spPr>
              <a:xfrm>
                <a:off x="5529029" y="415221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6" name="Oval 1635">
                <a:extLst>
                  <a:ext uri="{FF2B5EF4-FFF2-40B4-BE49-F238E27FC236}">
                    <a16:creationId xmlns:a16="http://schemas.microsoft.com/office/drawing/2014/main" id="{1AAA1647-918B-4A36-AC31-39652396EC2B}"/>
                  </a:ext>
                </a:extLst>
              </p:cNvPr>
              <p:cNvSpPr/>
              <p:nvPr/>
            </p:nvSpPr>
            <p:spPr>
              <a:xfrm>
                <a:off x="5529029" y="4273654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37" name="Straight Arrow Connector 1636">
                <a:extLst>
                  <a:ext uri="{FF2B5EF4-FFF2-40B4-BE49-F238E27FC236}">
                    <a16:creationId xmlns:a16="http://schemas.microsoft.com/office/drawing/2014/main" id="{09BAB602-967A-43F5-921A-6E3F4BE5A3C2}"/>
                  </a:ext>
                </a:extLst>
              </p:cNvPr>
              <p:cNvCxnSpPr>
                <a:cxnSpLocks/>
                <a:stCxn id="1617" idx="6"/>
                <a:endCxn id="1623" idx="2"/>
              </p:cNvCxnSpPr>
              <p:nvPr/>
            </p:nvCxnSpPr>
            <p:spPr>
              <a:xfrm flipV="1">
                <a:off x="4870800" y="3539223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8" name="Straight Arrow Connector 1637">
                <a:extLst>
                  <a:ext uri="{FF2B5EF4-FFF2-40B4-BE49-F238E27FC236}">
                    <a16:creationId xmlns:a16="http://schemas.microsoft.com/office/drawing/2014/main" id="{2DB8D145-E340-485E-B6CC-E4C9D2679705}"/>
                  </a:ext>
                </a:extLst>
              </p:cNvPr>
              <p:cNvCxnSpPr>
                <a:cxnSpLocks/>
                <a:stCxn id="1617" idx="6"/>
                <a:endCxn id="1624" idx="2"/>
              </p:cNvCxnSpPr>
              <p:nvPr/>
            </p:nvCxnSpPr>
            <p:spPr>
              <a:xfrm flipV="1">
                <a:off x="4870800" y="3660666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9" name="Straight Arrow Connector 1638">
                <a:extLst>
                  <a:ext uri="{FF2B5EF4-FFF2-40B4-BE49-F238E27FC236}">
                    <a16:creationId xmlns:a16="http://schemas.microsoft.com/office/drawing/2014/main" id="{F854B364-B0BE-4C95-A138-0AEFB373D636}"/>
                  </a:ext>
                </a:extLst>
              </p:cNvPr>
              <p:cNvCxnSpPr>
                <a:cxnSpLocks/>
                <a:stCxn id="1618" idx="6"/>
                <a:endCxn id="1625" idx="2"/>
              </p:cNvCxnSpPr>
              <p:nvPr/>
            </p:nvCxnSpPr>
            <p:spPr>
              <a:xfrm flipV="1">
                <a:off x="4870800" y="3782109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0" name="Straight Arrow Connector 1639">
                <a:extLst>
                  <a:ext uri="{FF2B5EF4-FFF2-40B4-BE49-F238E27FC236}">
                    <a16:creationId xmlns:a16="http://schemas.microsoft.com/office/drawing/2014/main" id="{6B510541-E701-45B7-8313-846DEAB94FFD}"/>
                  </a:ext>
                </a:extLst>
              </p:cNvPr>
              <p:cNvCxnSpPr>
                <a:cxnSpLocks/>
                <a:stCxn id="1617" idx="6"/>
                <a:endCxn id="1625" idx="2"/>
              </p:cNvCxnSpPr>
              <p:nvPr/>
            </p:nvCxnSpPr>
            <p:spPr>
              <a:xfrm>
                <a:off x="4870800" y="3683526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1" name="Straight Arrow Connector 1640">
                <a:extLst>
                  <a:ext uri="{FF2B5EF4-FFF2-40B4-BE49-F238E27FC236}">
                    <a16:creationId xmlns:a16="http://schemas.microsoft.com/office/drawing/2014/main" id="{17D7E012-AA7F-4557-8E87-47167CEF4334}"/>
                  </a:ext>
                </a:extLst>
              </p:cNvPr>
              <p:cNvCxnSpPr>
                <a:cxnSpLocks/>
                <a:stCxn id="1618" idx="6"/>
                <a:endCxn id="1623" idx="2"/>
              </p:cNvCxnSpPr>
              <p:nvPr/>
            </p:nvCxnSpPr>
            <p:spPr>
              <a:xfrm flipV="1">
                <a:off x="4870800" y="3539223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2" name="Straight Arrow Connector 1641">
                <a:extLst>
                  <a:ext uri="{FF2B5EF4-FFF2-40B4-BE49-F238E27FC236}">
                    <a16:creationId xmlns:a16="http://schemas.microsoft.com/office/drawing/2014/main" id="{7FEA4E19-D3E3-4773-8A9F-8843DFFA2676}"/>
                  </a:ext>
                </a:extLst>
              </p:cNvPr>
              <p:cNvCxnSpPr>
                <a:cxnSpLocks/>
                <a:stCxn id="1618" idx="6"/>
                <a:endCxn id="1624" idx="2"/>
              </p:cNvCxnSpPr>
              <p:nvPr/>
            </p:nvCxnSpPr>
            <p:spPr>
              <a:xfrm flipV="1">
                <a:off x="4870800" y="3660666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3" name="Straight Arrow Connector 1642">
                <a:extLst>
                  <a:ext uri="{FF2B5EF4-FFF2-40B4-BE49-F238E27FC236}">
                    <a16:creationId xmlns:a16="http://schemas.microsoft.com/office/drawing/2014/main" id="{FA77CAA7-C7B2-475C-B79D-8E1E99314E92}"/>
                  </a:ext>
                </a:extLst>
              </p:cNvPr>
              <p:cNvCxnSpPr>
                <a:cxnSpLocks/>
                <a:stCxn id="1617" idx="6"/>
                <a:endCxn id="1626" idx="2"/>
              </p:cNvCxnSpPr>
              <p:nvPr/>
            </p:nvCxnSpPr>
            <p:spPr>
              <a:xfrm>
                <a:off x="4870800" y="3683526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4" name="Straight Arrow Connector 1643">
                <a:extLst>
                  <a:ext uri="{FF2B5EF4-FFF2-40B4-BE49-F238E27FC236}">
                    <a16:creationId xmlns:a16="http://schemas.microsoft.com/office/drawing/2014/main" id="{23D85563-032D-4EDF-8515-DD673A3708BB}"/>
                  </a:ext>
                </a:extLst>
              </p:cNvPr>
              <p:cNvCxnSpPr>
                <a:cxnSpLocks/>
                <a:stCxn id="1617" idx="6"/>
                <a:endCxn id="1627" idx="2"/>
              </p:cNvCxnSpPr>
              <p:nvPr/>
            </p:nvCxnSpPr>
            <p:spPr>
              <a:xfrm>
                <a:off x="4870800" y="3683526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5" name="Straight Arrow Connector 1644">
                <a:extLst>
                  <a:ext uri="{FF2B5EF4-FFF2-40B4-BE49-F238E27FC236}">
                    <a16:creationId xmlns:a16="http://schemas.microsoft.com/office/drawing/2014/main" id="{6FA41527-A295-48AF-A610-5696173135AE}"/>
                  </a:ext>
                </a:extLst>
              </p:cNvPr>
              <p:cNvCxnSpPr>
                <a:cxnSpLocks/>
                <a:stCxn id="1617" idx="6"/>
                <a:endCxn id="1628" idx="2"/>
              </p:cNvCxnSpPr>
              <p:nvPr/>
            </p:nvCxnSpPr>
            <p:spPr>
              <a:xfrm>
                <a:off x="4870800" y="3683526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6" name="Straight Arrow Connector 1645">
                <a:extLst>
                  <a:ext uri="{FF2B5EF4-FFF2-40B4-BE49-F238E27FC236}">
                    <a16:creationId xmlns:a16="http://schemas.microsoft.com/office/drawing/2014/main" id="{C58FBA64-1E15-45F4-A43C-5C27E1B24511}"/>
                  </a:ext>
                </a:extLst>
              </p:cNvPr>
              <p:cNvCxnSpPr>
                <a:cxnSpLocks/>
                <a:stCxn id="1617" idx="6"/>
                <a:endCxn id="1629" idx="2"/>
              </p:cNvCxnSpPr>
              <p:nvPr/>
            </p:nvCxnSpPr>
            <p:spPr>
              <a:xfrm>
                <a:off x="4870800" y="3683526"/>
                <a:ext cx="285782" cy="58435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7" name="Straight Arrow Connector 1646">
                <a:extLst>
                  <a:ext uri="{FF2B5EF4-FFF2-40B4-BE49-F238E27FC236}">
                    <a16:creationId xmlns:a16="http://schemas.microsoft.com/office/drawing/2014/main" id="{2D5A63DD-0B02-48A9-848A-8B7C05DD8F9A}"/>
                  </a:ext>
                </a:extLst>
              </p:cNvPr>
              <p:cNvCxnSpPr>
                <a:cxnSpLocks/>
                <a:stCxn id="1617" idx="6"/>
                <a:endCxn id="1630" idx="2"/>
              </p:cNvCxnSpPr>
              <p:nvPr/>
            </p:nvCxnSpPr>
            <p:spPr>
              <a:xfrm>
                <a:off x="4870800" y="3683526"/>
                <a:ext cx="285782" cy="70579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8" name="Straight Arrow Connector 1647">
                <a:extLst>
                  <a:ext uri="{FF2B5EF4-FFF2-40B4-BE49-F238E27FC236}">
                    <a16:creationId xmlns:a16="http://schemas.microsoft.com/office/drawing/2014/main" id="{99463C9C-9413-4A52-99CF-0EF5AD6C51D6}"/>
                  </a:ext>
                </a:extLst>
              </p:cNvPr>
              <p:cNvCxnSpPr>
                <a:cxnSpLocks/>
                <a:stCxn id="1618" idx="6"/>
                <a:endCxn id="1626" idx="2"/>
              </p:cNvCxnSpPr>
              <p:nvPr/>
            </p:nvCxnSpPr>
            <p:spPr>
              <a:xfrm>
                <a:off x="4870800" y="3804969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9" name="Straight Arrow Connector 1648">
                <a:extLst>
                  <a:ext uri="{FF2B5EF4-FFF2-40B4-BE49-F238E27FC236}">
                    <a16:creationId xmlns:a16="http://schemas.microsoft.com/office/drawing/2014/main" id="{1F63F56E-AA76-4E06-A9D4-E8208070165B}"/>
                  </a:ext>
                </a:extLst>
              </p:cNvPr>
              <p:cNvCxnSpPr>
                <a:cxnSpLocks/>
                <a:stCxn id="1618" idx="6"/>
                <a:endCxn id="1627" idx="2"/>
              </p:cNvCxnSpPr>
              <p:nvPr/>
            </p:nvCxnSpPr>
            <p:spPr>
              <a:xfrm>
                <a:off x="4870800" y="3804969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0" name="Straight Arrow Connector 1649">
                <a:extLst>
                  <a:ext uri="{FF2B5EF4-FFF2-40B4-BE49-F238E27FC236}">
                    <a16:creationId xmlns:a16="http://schemas.microsoft.com/office/drawing/2014/main" id="{A2FCA3A7-46D3-45D9-BB97-F3A928DE26D6}"/>
                  </a:ext>
                </a:extLst>
              </p:cNvPr>
              <p:cNvCxnSpPr>
                <a:cxnSpLocks/>
                <a:stCxn id="1618" idx="6"/>
                <a:endCxn id="1628" idx="2"/>
              </p:cNvCxnSpPr>
              <p:nvPr/>
            </p:nvCxnSpPr>
            <p:spPr>
              <a:xfrm>
                <a:off x="4870800" y="3804969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1" name="Straight Arrow Connector 1650">
                <a:extLst>
                  <a:ext uri="{FF2B5EF4-FFF2-40B4-BE49-F238E27FC236}">
                    <a16:creationId xmlns:a16="http://schemas.microsoft.com/office/drawing/2014/main" id="{4A0B8ACC-183E-43D4-9D59-966FEEECDE0D}"/>
                  </a:ext>
                </a:extLst>
              </p:cNvPr>
              <p:cNvCxnSpPr>
                <a:cxnSpLocks/>
                <a:stCxn id="1618" idx="6"/>
                <a:endCxn id="1629" idx="2"/>
              </p:cNvCxnSpPr>
              <p:nvPr/>
            </p:nvCxnSpPr>
            <p:spPr>
              <a:xfrm>
                <a:off x="4870800" y="3804969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2" name="Straight Arrow Connector 1651">
                <a:extLst>
                  <a:ext uri="{FF2B5EF4-FFF2-40B4-BE49-F238E27FC236}">
                    <a16:creationId xmlns:a16="http://schemas.microsoft.com/office/drawing/2014/main" id="{6481EA03-5225-403F-A2B3-5E0C04F4953F}"/>
                  </a:ext>
                </a:extLst>
              </p:cNvPr>
              <p:cNvCxnSpPr>
                <a:cxnSpLocks/>
                <a:stCxn id="1618" idx="6"/>
                <a:endCxn id="1630" idx="2"/>
              </p:cNvCxnSpPr>
              <p:nvPr/>
            </p:nvCxnSpPr>
            <p:spPr>
              <a:xfrm>
                <a:off x="4870800" y="3804969"/>
                <a:ext cx="285782" cy="58435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3" name="Straight Arrow Connector 1652">
                <a:extLst>
                  <a:ext uri="{FF2B5EF4-FFF2-40B4-BE49-F238E27FC236}">
                    <a16:creationId xmlns:a16="http://schemas.microsoft.com/office/drawing/2014/main" id="{40CF1E06-83CE-43B0-A1BB-1939D674DE8F}"/>
                  </a:ext>
                </a:extLst>
              </p:cNvPr>
              <p:cNvCxnSpPr>
                <a:cxnSpLocks/>
                <a:stCxn id="1619" idx="6"/>
                <a:endCxn id="1623" idx="2"/>
              </p:cNvCxnSpPr>
              <p:nvPr/>
            </p:nvCxnSpPr>
            <p:spPr>
              <a:xfrm flipV="1">
                <a:off x="4870800" y="3539223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4" name="Straight Arrow Connector 1653">
                <a:extLst>
                  <a:ext uri="{FF2B5EF4-FFF2-40B4-BE49-F238E27FC236}">
                    <a16:creationId xmlns:a16="http://schemas.microsoft.com/office/drawing/2014/main" id="{C575C2E7-0B64-4932-9752-0A43D4F42FB6}"/>
                  </a:ext>
                </a:extLst>
              </p:cNvPr>
              <p:cNvCxnSpPr>
                <a:cxnSpLocks/>
                <a:stCxn id="1619" idx="6"/>
                <a:endCxn id="1624" idx="2"/>
              </p:cNvCxnSpPr>
              <p:nvPr/>
            </p:nvCxnSpPr>
            <p:spPr>
              <a:xfrm flipV="1">
                <a:off x="4870800" y="3660666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5" name="Straight Arrow Connector 1654">
                <a:extLst>
                  <a:ext uri="{FF2B5EF4-FFF2-40B4-BE49-F238E27FC236}">
                    <a16:creationId xmlns:a16="http://schemas.microsoft.com/office/drawing/2014/main" id="{B8E2F938-81E5-4ECC-92BE-8FAAD7ACF00E}"/>
                  </a:ext>
                </a:extLst>
              </p:cNvPr>
              <p:cNvCxnSpPr>
                <a:cxnSpLocks/>
                <a:stCxn id="1619" idx="6"/>
                <a:endCxn id="1625" idx="2"/>
              </p:cNvCxnSpPr>
              <p:nvPr/>
            </p:nvCxnSpPr>
            <p:spPr>
              <a:xfrm flipV="1">
                <a:off x="4870800" y="3782109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6" name="Straight Arrow Connector 1655">
                <a:extLst>
                  <a:ext uri="{FF2B5EF4-FFF2-40B4-BE49-F238E27FC236}">
                    <a16:creationId xmlns:a16="http://schemas.microsoft.com/office/drawing/2014/main" id="{D58E42BF-9B57-4018-8E53-DCF1CA3E9B7D}"/>
                  </a:ext>
                </a:extLst>
              </p:cNvPr>
              <p:cNvCxnSpPr>
                <a:cxnSpLocks/>
                <a:stCxn id="1619" idx="6"/>
                <a:endCxn id="1626" idx="2"/>
              </p:cNvCxnSpPr>
              <p:nvPr/>
            </p:nvCxnSpPr>
            <p:spPr>
              <a:xfrm flipV="1">
                <a:off x="4870800" y="3903552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7" name="Straight Arrow Connector 1656">
                <a:extLst>
                  <a:ext uri="{FF2B5EF4-FFF2-40B4-BE49-F238E27FC236}">
                    <a16:creationId xmlns:a16="http://schemas.microsoft.com/office/drawing/2014/main" id="{82BF1123-D8B7-4AE2-964F-62B73CDB4899}"/>
                  </a:ext>
                </a:extLst>
              </p:cNvPr>
              <p:cNvCxnSpPr>
                <a:cxnSpLocks/>
                <a:stCxn id="1619" idx="6"/>
                <a:endCxn id="1627" idx="2"/>
              </p:cNvCxnSpPr>
              <p:nvPr/>
            </p:nvCxnSpPr>
            <p:spPr>
              <a:xfrm>
                <a:off x="4870800" y="3926412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8" name="Straight Arrow Connector 1657">
                <a:extLst>
                  <a:ext uri="{FF2B5EF4-FFF2-40B4-BE49-F238E27FC236}">
                    <a16:creationId xmlns:a16="http://schemas.microsoft.com/office/drawing/2014/main" id="{1FF914BB-C37B-434B-A5F9-046BD815C411}"/>
                  </a:ext>
                </a:extLst>
              </p:cNvPr>
              <p:cNvCxnSpPr>
                <a:cxnSpLocks/>
                <a:stCxn id="1619" idx="6"/>
                <a:endCxn id="1628" idx="2"/>
              </p:cNvCxnSpPr>
              <p:nvPr/>
            </p:nvCxnSpPr>
            <p:spPr>
              <a:xfrm>
                <a:off x="4870800" y="3926412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9" name="Straight Arrow Connector 1658">
                <a:extLst>
                  <a:ext uri="{FF2B5EF4-FFF2-40B4-BE49-F238E27FC236}">
                    <a16:creationId xmlns:a16="http://schemas.microsoft.com/office/drawing/2014/main" id="{54A39D5E-AB54-474E-B775-CB6E6B42B7AA}"/>
                  </a:ext>
                </a:extLst>
              </p:cNvPr>
              <p:cNvCxnSpPr>
                <a:cxnSpLocks/>
                <a:stCxn id="1619" idx="6"/>
                <a:endCxn id="1629" idx="2"/>
              </p:cNvCxnSpPr>
              <p:nvPr/>
            </p:nvCxnSpPr>
            <p:spPr>
              <a:xfrm>
                <a:off x="4870800" y="3926412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0" name="Straight Arrow Connector 1659">
                <a:extLst>
                  <a:ext uri="{FF2B5EF4-FFF2-40B4-BE49-F238E27FC236}">
                    <a16:creationId xmlns:a16="http://schemas.microsoft.com/office/drawing/2014/main" id="{AED52C8A-BCFF-478F-9862-743A1D22453F}"/>
                  </a:ext>
                </a:extLst>
              </p:cNvPr>
              <p:cNvCxnSpPr>
                <a:cxnSpLocks/>
                <a:stCxn id="1619" idx="6"/>
                <a:endCxn id="1630" idx="2"/>
              </p:cNvCxnSpPr>
              <p:nvPr/>
            </p:nvCxnSpPr>
            <p:spPr>
              <a:xfrm>
                <a:off x="4870800" y="3926412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1" name="Straight Arrow Connector 1660">
                <a:extLst>
                  <a:ext uri="{FF2B5EF4-FFF2-40B4-BE49-F238E27FC236}">
                    <a16:creationId xmlns:a16="http://schemas.microsoft.com/office/drawing/2014/main" id="{90346765-7A8C-459D-8189-C23BD888A480}"/>
                  </a:ext>
                </a:extLst>
              </p:cNvPr>
              <p:cNvCxnSpPr>
                <a:cxnSpLocks/>
                <a:stCxn id="1620" idx="6"/>
                <a:endCxn id="1623" idx="2"/>
              </p:cNvCxnSpPr>
              <p:nvPr/>
            </p:nvCxnSpPr>
            <p:spPr>
              <a:xfrm flipV="1">
                <a:off x="4870800" y="3539223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2" name="Straight Arrow Connector 1661">
                <a:extLst>
                  <a:ext uri="{FF2B5EF4-FFF2-40B4-BE49-F238E27FC236}">
                    <a16:creationId xmlns:a16="http://schemas.microsoft.com/office/drawing/2014/main" id="{174C97F4-1C1D-4532-AFF1-F07E6047645D}"/>
                  </a:ext>
                </a:extLst>
              </p:cNvPr>
              <p:cNvCxnSpPr>
                <a:cxnSpLocks/>
                <a:stCxn id="1620" idx="6"/>
                <a:endCxn id="1624" idx="2"/>
              </p:cNvCxnSpPr>
              <p:nvPr/>
            </p:nvCxnSpPr>
            <p:spPr>
              <a:xfrm flipV="1">
                <a:off x="4870800" y="3660666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3" name="Straight Arrow Connector 1662">
                <a:extLst>
                  <a:ext uri="{FF2B5EF4-FFF2-40B4-BE49-F238E27FC236}">
                    <a16:creationId xmlns:a16="http://schemas.microsoft.com/office/drawing/2014/main" id="{7460DD6E-DFD3-4C7F-9F41-8ECE3BECBEB5}"/>
                  </a:ext>
                </a:extLst>
              </p:cNvPr>
              <p:cNvCxnSpPr>
                <a:cxnSpLocks/>
                <a:stCxn id="1620" idx="6"/>
                <a:endCxn id="1625" idx="2"/>
              </p:cNvCxnSpPr>
              <p:nvPr/>
            </p:nvCxnSpPr>
            <p:spPr>
              <a:xfrm flipV="1">
                <a:off x="4870800" y="3782109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4" name="Straight Arrow Connector 1663">
                <a:extLst>
                  <a:ext uri="{FF2B5EF4-FFF2-40B4-BE49-F238E27FC236}">
                    <a16:creationId xmlns:a16="http://schemas.microsoft.com/office/drawing/2014/main" id="{650992BE-8699-4AEB-A2C8-7E0703F827D9}"/>
                  </a:ext>
                </a:extLst>
              </p:cNvPr>
              <p:cNvCxnSpPr>
                <a:cxnSpLocks/>
                <a:stCxn id="1620" idx="6"/>
                <a:endCxn id="1626" idx="2"/>
              </p:cNvCxnSpPr>
              <p:nvPr/>
            </p:nvCxnSpPr>
            <p:spPr>
              <a:xfrm flipV="1">
                <a:off x="4870800" y="3903552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5" name="Straight Arrow Connector 1664">
                <a:extLst>
                  <a:ext uri="{FF2B5EF4-FFF2-40B4-BE49-F238E27FC236}">
                    <a16:creationId xmlns:a16="http://schemas.microsoft.com/office/drawing/2014/main" id="{FF0C0D2E-4180-44D0-B2E6-E11B35CD1732}"/>
                  </a:ext>
                </a:extLst>
              </p:cNvPr>
              <p:cNvCxnSpPr>
                <a:cxnSpLocks/>
                <a:stCxn id="1620" idx="6"/>
                <a:endCxn id="1627" idx="2"/>
              </p:cNvCxnSpPr>
              <p:nvPr/>
            </p:nvCxnSpPr>
            <p:spPr>
              <a:xfrm flipV="1">
                <a:off x="4870800" y="4024995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6" name="Straight Arrow Connector 1665">
                <a:extLst>
                  <a:ext uri="{FF2B5EF4-FFF2-40B4-BE49-F238E27FC236}">
                    <a16:creationId xmlns:a16="http://schemas.microsoft.com/office/drawing/2014/main" id="{BE8554EE-CC7E-4EDC-B270-62D9266950CC}"/>
                  </a:ext>
                </a:extLst>
              </p:cNvPr>
              <p:cNvCxnSpPr>
                <a:cxnSpLocks/>
                <a:stCxn id="1620" idx="6"/>
                <a:endCxn id="1628" idx="2"/>
              </p:cNvCxnSpPr>
              <p:nvPr/>
            </p:nvCxnSpPr>
            <p:spPr>
              <a:xfrm>
                <a:off x="4870800" y="4047855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7" name="Straight Arrow Connector 1666">
                <a:extLst>
                  <a:ext uri="{FF2B5EF4-FFF2-40B4-BE49-F238E27FC236}">
                    <a16:creationId xmlns:a16="http://schemas.microsoft.com/office/drawing/2014/main" id="{04B90724-599D-416D-8E5E-339E1B6D540B}"/>
                  </a:ext>
                </a:extLst>
              </p:cNvPr>
              <p:cNvCxnSpPr>
                <a:cxnSpLocks/>
                <a:stCxn id="1620" idx="6"/>
                <a:endCxn id="1629" idx="2"/>
              </p:cNvCxnSpPr>
              <p:nvPr/>
            </p:nvCxnSpPr>
            <p:spPr>
              <a:xfrm>
                <a:off x="4870800" y="4047855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8" name="Straight Arrow Connector 1667">
                <a:extLst>
                  <a:ext uri="{FF2B5EF4-FFF2-40B4-BE49-F238E27FC236}">
                    <a16:creationId xmlns:a16="http://schemas.microsoft.com/office/drawing/2014/main" id="{E0546CFA-BCC6-4384-B4E1-29405DE5C611}"/>
                  </a:ext>
                </a:extLst>
              </p:cNvPr>
              <p:cNvCxnSpPr>
                <a:cxnSpLocks/>
                <a:stCxn id="1620" idx="6"/>
                <a:endCxn id="1630" idx="2"/>
              </p:cNvCxnSpPr>
              <p:nvPr/>
            </p:nvCxnSpPr>
            <p:spPr>
              <a:xfrm>
                <a:off x="4870800" y="4047855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9" name="Straight Arrow Connector 1668">
                <a:extLst>
                  <a:ext uri="{FF2B5EF4-FFF2-40B4-BE49-F238E27FC236}">
                    <a16:creationId xmlns:a16="http://schemas.microsoft.com/office/drawing/2014/main" id="{4F84342F-6E4C-4048-A434-BA188F9F760D}"/>
                  </a:ext>
                </a:extLst>
              </p:cNvPr>
              <p:cNvCxnSpPr>
                <a:cxnSpLocks/>
                <a:stCxn id="1621" idx="6"/>
                <a:endCxn id="1623" idx="2"/>
              </p:cNvCxnSpPr>
              <p:nvPr/>
            </p:nvCxnSpPr>
            <p:spPr>
              <a:xfrm flipV="1">
                <a:off x="4870800" y="3539223"/>
                <a:ext cx="285782" cy="63007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0" name="Straight Arrow Connector 1669">
                <a:extLst>
                  <a:ext uri="{FF2B5EF4-FFF2-40B4-BE49-F238E27FC236}">
                    <a16:creationId xmlns:a16="http://schemas.microsoft.com/office/drawing/2014/main" id="{0F479BC6-F1C8-4314-BD88-2E31FD314ED6}"/>
                  </a:ext>
                </a:extLst>
              </p:cNvPr>
              <p:cNvCxnSpPr>
                <a:cxnSpLocks/>
                <a:stCxn id="1621" idx="6"/>
                <a:endCxn id="1624" idx="2"/>
              </p:cNvCxnSpPr>
              <p:nvPr/>
            </p:nvCxnSpPr>
            <p:spPr>
              <a:xfrm flipV="1">
                <a:off x="4870800" y="3660666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1" name="Straight Arrow Connector 1670">
                <a:extLst>
                  <a:ext uri="{FF2B5EF4-FFF2-40B4-BE49-F238E27FC236}">
                    <a16:creationId xmlns:a16="http://schemas.microsoft.com/office/drawing/2014/main" id="{89E9DB1A-FF7B-45D3-86E3-9271036EC43C}"/>
                  </a:ext>
                </a:extLst>
              </p:cNvPr>
              <p:cNvCxnSpPr>
                <a:cxnSpLocks/>
                <a:stCxn id="1621" idx="6"/>
                <a:endCxn id="1625" idx="2"/>
              </p:cNvCxnSpPr>
              <p:nvPr/>
            </p:nvCxnSpPr>
            <p:spPr>
              <a:xfrm flipV="1">
                <a:off x="4870800" y="3782109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2" name="Straight Arrow Connector 1671">
                <a:extLst>
                  <a:ext uri="{FF2B5EF4-FFF2-40B4-BE49-F238E27FC236}">
                    <a16:creationId xmlns:a16="http://schemas.microsoft.com/office/drawing/2014/main" id="{43B78C6D-4B7B-48C1-96B1-26BC99D06796}"/>
                  </a:ext>
                </a:extLst>
              </p:cNvPr>
              <p:cNvCxnSpPr>
                <a:cxnSpLocks/>
                <a:stCxn id="1621" idx="6"/>
                <a:endCxn id="1626" idx="2"/>
              </p:cNvCxnSpPr>
              <p:nvPr/>
            </p:nvCxnSpPr>
            <p:spPr>
              <a:xfrm flipV="1">
                <a:off x="4870800" y="3903552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3" name="Straight Arrow Connector 1672">
                <a:extLst>
                  <a:ext uri="{FF2B5EF4-FFF2-40B4-BE49-F238E27FC236}">
                    <a16:creationId xmlns:a16="http://schemas.microsoft.com/office/drawing/2014/main" id="{C3068CFD-8B2A-4955-8E19-3A7F4CF77D2C}"/>
                  </a:ext>
                </a:extLst>
              </p:cNvPr>
              <p:cNvCxnSpPr>
                <a:cxnSpLocks/>
                <a:stCxn id="1621" idx="6"/>
                <a:endCxn id="1627" idx="2"/>
              </p:cNvCxnSpPr>
              <p:nvPr/>
            </p:nvCxnSpPr>
            <p:spPr>
              <a:xfrm flipV="1">
                <a:off x="4870800" y="4024995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4" name="Straight Arrow Connector 1673">
                <a:extLst>
                  <a:ext uri="{FF2B5EF4-FFF2-40B4-BE49-F238E27FC236}">
                    <a16:creationId xmlns:a16="http://schemas.microsoft.com/office/drawing/2014/main" id="{89E4C33A-1EBA-4D05-9179-51435A8BFE17}"/>
                  </a:ext>
                </a:extLst>
              </p:cNvPr>
              <p:cNvCxnSpPr>
                <a:cxnSpLocks/>
                <a:stCxn id="1621" idx="6"/>
                <a:endCxn id="1628" idx="2"/>
              </p:cNvCxnSpPr>
              <p:nvPr/>
            </p:nvCxnSpPr>
            <p:spPr>
              <a:xfrm flipV="1">
                <a:off x="4870800" y="4146438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5" name="Straight Arrow Connector 1674">
                <a:extLst>
                  <a:ext uri="{FF2B5EF4-FFF2-40B4-BE49-F238E27FC236}">
                    <a16:creationId xmlns:a16="http://schemas.microsoft.com/office/drawing/2014/main" id="{7ABB17F1-E583-486D-975A-8D8F8B9DAF98}"/>
                  </a:ext>
                </a:extLst>
              </p:cNvPr>
              <p:cNvCxnSpPr>
                <a:cxnSpLocks/>
                <a:stCxn id="1621" idx="6"/>
                <a:endCxn id="1629" idx="2"/>
              </p:cNvCxnSpPr>
              <p:nvPr/>
            </p:nvCxnSpPr>
            <p:spPr>
              <a:xfrm>
                <a:off x="4870800" y="4169298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6" name="Straight Arrow Connector 1675">
                <a:extLst>
                  <a:ext uri="{FF2B5EF4-FFF2-40B4-BE49-F238E27FC236}">
                    <a16:creationId xmlns:a16="http://schemas.microsoft.com/office/drawing/2014/main" id="{9BD9E853-BF5A-46BB-8404-3E9ECF848718}"/>
                  </a:ext>
                </a:extLst>
              </p:cNvPr>
              <p:cNvCxnSpPr>
                <a:cxnSpLocks/>
                <a:stCxn id="1621" idx="6"/>
                <a:endCxn id="1630" idx="2"/>
              </p:cNvCxnSpPr>
              <p:nvPr/>
            </p:nvCxnSpPr>
            <p:spPr>
              <a:xfrm>
                <a:off x="4870800" y="4169298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7" name="Straight Arrow Connector 1676">
                <a:extLst>
                  <a:ext uri="{FF2B5EF4-FFF2-40B4-BE49-F238E27FC236}">
                    <a16:creationId xmlns:a16="http://schemas.microsoft.com/office/drawing/2014/main" id="{6428AB0F-F8DD-4D18-89CA-C95D9C70E1BC}"/>
                  </a:ext>
                </a:extLst>
              </p:cNvPr>
              <p:cNvCxnSpPr>
                <a:cxnSpLocks/>
                <a:stCxn id="1622" idx="6"/>
                <a:endCxn id="1623" idx="2"/>
              </p:cNvCxnSpPr>
              <p:nvPr/>
            </p:nvCxnSpPr>
            <p:spPr>
              <a:xfrm flipV="1">
                <a:off x="4870800" y="3539223"/>
                <a:ext cx="285782" cy="75151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8" name="Straight Arrow Connector 1677">
                <a:extLst>
                  <a:ext uri="{FF2B5EF4-FFF2-40B4-BE49-F238E27FC236}">
                    <a16:creationId xmlns:a16="http://schemas.microsoft.com/office/drawing/2014/main" id="{EEE48496-2F40-405B-8745-677E2ADC7C9C}"/>
                  </a:ext>
                </a:extLst>
              </p:cNvPr>
              <p:cNvCxnSpPr>
                <a:cxnSpLocks/>
                <a:stCxn id="1622" idx="6"/>
                <a:endCxn id="1624" idx="2"/>
              </p:cNvCxnSpPr>
              <p:nvPr/>
            </p:nvCxnSpPr>
            <p:spPr>
              <a:xfrm flipV="1">
                <a:off x="4870800" y="3660666"/>
                <a:ext cx="285782" cy="63007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9" name="Straight Arrow Connector 1678">
                <a:extLst>
                  <a:ext uri="{FF2B5EF4-FFF2-40B4-BE49-F238E27FC236}">
                    <a16:creationId xmlns:a16="http://schemas.microsoft.com/office/drawing/2014/main" id="{E499BC80-7F1C-4682-84D2-DC1AF5E414E0}"/>
                  </a:ext>
                </a:extLst>
              </p:cNvPr>
              <p:cNvCxnSpPr>
                <a:cxnSpLocks/>
                <a:stCxn id="1622" idx="6"/>
                <a:endCxn id="1625" idx="2"/>
              </p:cNvCxnSpPr>
              <p:nvPr/>
            </p:nvCxnSpPr>
            <p:spPr>
              <a:xfrm flipV="1">
                <a:off x="4870800" y="3782109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0" name="Straight Arrow Connector 1679">
                <a:extLst>
                  <a:ext uri="{FF2B5EF4-FFF2-40B4-BE49-F238E27FC236}">
                    <a16:creationId xmlns:a16="http://schemas.microsoft.com/office/drawing/2014/main" id="{5B4B5B56-9620-4E13-A973-B512914D458F}"/>
                  </a:ext>
                </a:extLst>
              </p:cNvPr>
              <p:cNvCxnSpPr>
                <a:cxnSpLocks/>
                <a:stCxn id="1622" idx="6"/>
                <a:endCxn id="1626" idx="2"/>
              </p:cNvCxnSpPr>
              <p:nvPr/>
            </p:nvCxnSpPr>
            <p:spPr>
              <a:xfrm flipV="1">
                <a:off x="4870800" y="3903552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1" name="Straight Arrow Connector 1680">
                <a:extLst>
                  <a:ext uri="{FF2B5EF4-FFF2-40B4-BE49-F238E27FC236}">
                    <a16:creationId xmlns:a16="http://schemas.microsoft.com/office/drawing/2014/main" id="{9B0BA4B8-8B23-45AA-9953-C715E72B0EDF}"/>
                  </a:ext>
                </a:extLst>
              </p:cNvPr>
              <p:cNvCxnSpPr>
                <a:cxnSpLocks/>
                <a:stCxn id="1622" idx="6"/>
                <a:endCxn id="1627" idx="2"/>
              </p:cNvCxnSpPr>
              <p:nvPr/>
            </p:nvCxnSpPr>
            <p:spPr>
              <a:xfrm flipV="1">
                <a:off x="4870800" y="4024995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2" name="Straight Arrow Connector 1681">
                <a:extLst>
                  <a:ext uri="{FF2B5EF4-FFF2-40B4-BE49-F238E27FC236}">
                    <a16:creationId xmlns:a16="http://schemas.microsoft.com/office/drawing/2014/main" id="{796F93AB-1A25-46B3-ABA6-F73EE3914EC2}"/>
                  </a:ext>
                </a:extLst>
              </p:cNvPr>
              <p:cNvCxnSpPr>
                <a:cxnSpLocks/>
                <a:stCxn id="1622" idx="6"/>
                <a:endCxn id="1628" idx="2"/>
              </p:cNvCxnSpPr>
              <p:nvPr/>
            </p:nvCxnSpPr>
            <p:spPr>
              <a:xfrm flipV="1">
                <a:off x="4870800" y="4146438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3" name="Straight Arrow Connector 1682">
                <a:extLst>
                  <a:ext uri="{FF2B5EF4-FFF2-40B4-BE49-F238E27FC236}">
                    <a16:creationId xmlns:a16="http://schemas.microsoft.com/office/drawing/2014/main" id="{430DE42E-9930-4610-A1CA-DC4B941C35B8}"/>
                  </a:ext>
                </a:extLst>
              </p:cNvPr>
              <p:cNvCxnSpPr>
                <a:cxnSpLocks/>
                <a:stCxn id="1622" idx="6"/>
                <a:endCxn id="1629" idx="2"/>
              </p:cNvCxnSpPr>
              <p:nvPr/>
            </p:nvCxnSpPr>
            <p:spPr>
              <a:xfrm flipV="1">
                <a:off x="4870800" y="4267881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4" name="Straight Arrow Connector 1683">
                <a:extLst>
                  <a:ext uri="{FF2B5EF4-FFF2-40B4-BE49-F238E27FC236}">
                    <a16:creationId xmlns:a16="http://schemas.microsoft.com/office/drawing/2014/main" id="{FE6391CA-FF9E-4DDD-ACDB-9806273B8CCE}"/>
                  </a:ext>
                </a:extLst>
              </p:cNvPr>
              <p:cNvCxnSpPr>
                <a:cxnSpLocks/>
                <a:stCxn id="1622" idx="6"/>
                <a:endCxn id="1630" idx="2"/>
              </p:cNvCxnSpPr>
              <p:nvPr/>
            </p:nvCxnSpPr>
            <p:spPr>
              <a:xfrm>
                <a:off x="4870800" y="4290741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5" name="Straight Arrow Connector 1684">
                <a:extLst>
                  <a:ext uri="{FF2B5EF4-FFF2-40B4-BE49-F238E27FC236}">
                    <a16:creationId xmlns:a16="http://schemas.microsoft.com/office/drawing/2014/main" id="{254FA3F7-C5B8-4C73-9A07-E404A052F02B}"/>
                  </a:ext>
                </a:extLst>
              </p:cNvPr>
              <p:cNvCxnSpPr>
                <a:cxnSpLocks/>
                <a:stCxn id="1623" idx="6"/>
                <a:endCxn id="1631" idx="2"/>
              </p:cNvCxnSpPr>
              <p:nvPr/>
            </p:nvCxnSpPr>
            <p:spPr>
              <a:xfrm>
                <a:off x="5202302" y="3539223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6" name="Straight Arrow Connector 1685">
                <a:extLst>
                  <a:ext uri="{FF2B5EF4-FFF2-40B4-BE49-F238E27FC236}">
                    <a16:creationId xmlns:a16="http://schemas.microsoft.com/office/drawing/2014/main" id="{BC2286E7-840C-445D-A356-802F519B3544}"/>
                  </a:ext>
                </a:extLst>
              </p:cNvPr>
              <p:cNvCxnSpPr>
                <a:cxnSpLocks/>
                <a:stCxn id="1623" idx="6"/>
                <a:endCxn id="1632" idx="2"/>
              </p:cNvCxnSpPr>
              <p:nvPr/>
            </p:nvCxnSpPr>
            <p:spPr>
              <a:xfrm>
                <a:off x="5202302" y="3539223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7" name="Straight Arrow Connector 1686">
                <a:extLst>
                  <a:ext uri="{FF2B5EF4-FFF2-40B4-BE49-F238E27FC236}">
                    <a16:creationId xmlns:a16="http://schemas.microsoft.com/office/drawing/2014/main" id="{2C91A482-4272-4EA7-8B4F-ADA8F5CD88B5}"/>
                  </a:ext>
                </a:extLst>
              </p:cNvPr>
              <p:cNvCxnSpPr>
                <a:cxnSpLocks/>
                <a:stCxn id="1623" idx="6"/>
                <a:endCxn id="1633" idx="2"/>
              </p:cNvCxnSpPr>
              <p:nvPr/>
            </p:nvCxnSpPr>
            <p:spPr>
              <a:xfrm>
                <a:off x="5202302" y="3539223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8" name="Straight Arrow Connector 1687">
                <a:extLst>
                  <a:ext uri="{FF2B5EF4-FFF2-40B4-BE49-F238E27FC236}">
                    <a16:creationId xmlns:a16="http://schemas.microsoft.com/office/drawing/2014/main" id="{E8C93856-56FA-4B79-9A82-2B49B304B0E4}"/>
                  </a:ext>
                </a:extLst>
              </p:cNvPr>
              <p:cNvCxnSpPr>
                <a:cxnSpLocks/>
                <a:stCxn id="1623" idx="6"/>
                <a:endCxn id="1634" idx="2"/>
              </p:cNvCxnSpPr>
              <p:nvPr/>
            </p:nvCxnSpPr>
            <p:spPr>
              <a:xfrm>
                <a:off x="5202302" y="3539223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9" name="Straight Arrow Connector 1688">
                <a:extLst>
                  <a:ext uri="{FF2B5EF4-FFF2-40B4-BE49-F238E27FC236}">
                    <a16:creationId xmlns:a16="http://schemas.microsoft.com/office/drawing/2014/main" id="{A71EEB94-C4F9-4CE3-835F-A0D70BC01D0A}"/>
                  </a:ext>
                </a:extLst>
              </p:cNvPr>
              <p:cNvCxnSpPr>
                <a:cxnSpLocks/>
                <a:stCxn id="1623" idx="6"/>
                <a:endCxn id="1635" idx="2"/>
              </p:cNvCxnSpPr>
              <p:nvPr/>
            </p:nvCxnSpPr>
            <p:spPr>
              <a:xfrm>
                <a:off x="5202302" y="3539223"/>
                <a:ext cx="326727" cy="63584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0" name="Straight Arrow Connector 1689">
                <a:extLst>
                  <a:ext uri="{FF2B5EF4-FFF2-40B4-BE49-F238E27FC236}">
                    <a16:creationId xmlns:a16="http://schemas.microsoft.com/office/drawing/2014/main" id="{2FB867C0-5F4F-48E4-9F38-EA0B01919E92}"/>
                  </a:ext>
                </a:extLst>
              </p:cNvPr>
              <p:cNvCxnSpPr>
                <a:cxnSpLocks/>
                <a:stCxn id="1623" idx="6"/>
                <a:endCxn id="1636" idx="2"/>
              </p:cNvCxnSpPr>
              <p:nvPr/>
            </p:nvCxnSpPr>
            <p:spPr>
              <a:xfrm>
                <a:off x="5202302" y="3539223"/>
                <a:ext cx="326727" cy="75729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1" name="Straight Arrow Connector 1690">
                <a:extLst>
                  <a:ext uri="{FF2B5EF4-FFF2-40B4-BE49-F238E27FC236}">
                    <a16:creationId xmlns:a16="http://schemas.microsoft.com/office/drawing/2014/main" id="{FE0E5DB7-0CF9-49D1-BA1A-6614D390A818}"/>
                  </a:ext>
                </a:extLst>
              </p:cNvPr>
              <p:cNvCxnSpPr>
                <a:cxnSpLocks/>
                <a:stCxn id="1624" idx="6"/>
                <a:endCxn id="1631" idx="2"/>
              </p:cNvCxnSpPr>
              <p:nvPr/>
            </p:nvCxnSpPr>
            <p:spPr>
              <a:xfrm>
                <a:off x="5202302" y="3660666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2" name="Straight Arrow Connector 1691">
                <a:extLst>
                  <a:ext uri="{FF2B5EF4-FFF2-40B4-BE49-F238E27FC236}">
                    <a16:creationId xmlns:a16="http://schemas.microsoft.com/office/drawing/2014/main" id="{B2CC002C-3607-42FF-8982-8AAAFCC8359A}"/>
                  </a:ext>
                </a:extLst>
              </p:cNvPr>
              <p:cNvCxnSpPr>
                <a:cxnSpLocks/>
                <a:stCxn id="1624" idx="6"/>
                <a:endCxn id="1632" idx="2"/>
              </p:cNvCxnSpPr>
              <p:nvPr/>
            </p:nvCxnSpPr>
            <p:spPr>
              <a:xfrm>
                <a:off x="5202302" y="3660666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3" name="Straight Arrow Connector 1692">
                <a:extLst>
                  <a:ext uri="{FF2B5EF4-FFF2-40B4-BE49-F238E27FC236}">
                    <a16:creationId xmlns:a16="http://schemas.microsoft.com/office/drawing/2014/main" id="{0EBB5FBA-C029-4F69-A30B-1A1D62CB2216}"/>
                  </a:ext>
                </a:extLst>
              </p:cNvPr>
              <p:cNvCxnSpPr>
                <a:cxnSpLocks/>
                <a:stCxn id="1624" idx="6"/>
                <a:endCxn id="1633" idx="2"/>
              </p:cNvCxnSpPr>
              <p:nvPr/>
            </p:nvCxnSpPr>
            <p:spPr>
              <a:xfrm>
                <a:off x="5202302" y="3660666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4" name="Straight Arrow Connector 1693">
                <a:extLst>
                  <a:ext uri="{FF2B5EF4-FFF2-40B4-BE49-F238E27FC236}">
                    <a16:creationId xmlns:a16="http://schemas.microsoft.com/office/drawing/2014/main" id="{371D3471-22A4-49C4-9AA5-F334FCA7376F}"/>
                  </a:ext>
                </a:extLst>
              </p:cNvPr>
              <p:cNvCxnSpPr>
                <a:cxnSpLocks/>
                <a:stCxn id="1624" idx="6"/>
                <a:endCxn id="1634" idx="2"/>
              </p:cNvCxnSpPr>
              <p:nvPr/>
            </p:nvCxnSpPr>
            <p:spPr>
              <a:xfrm>
                <a:off x="5202302" y="3660666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5" name="Straight Arrow Connector 1694">
                <a:extLst>
                  <a:ext uri="{FF2B5EF4-FFF2-40B4-BE49-F238E27FC236}">
                    <a16:creationId xmlns:a16="http://schemas.microsoft.com/office/drawing/2014/main" id="{48E7A1AA-E218-4FB5-A4A4-BB00AC60B8CB}"/>
                  </a:ext>
                </a:extLst>
              </p:cNvPr>
              <p:cNvCxnSpPr>
                <a:cxnSpLocks/>
                <a:stCxn id="1624" idx="6"/>
                <a:endCxn id="1635" idx="2"/>
              </p:cNvCxnSpPr>
              <p:nvPr/>
            </p:nvCxnSpPr>
            <p:spPr>
              <a:xfrm>
                <a:off x="5202302" y="3660666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6" name="Straight Arrow Connector 1695">
                <a:extLst>
                  <a:ext uri="{FF2B5EF4-FFF2-40B4-BE49-F238E27FC236}">
                    <a16:creationId xmlns:a16="http://schemas.microsoft.com/office/drawing/2014/main" id="{A336BE1A-5096-4EBB-889D-6CD192995583}"/>
                  </a:ext>
                </a:extLst>
              </p:cNvPr>
              <p:cNvCxnSpPr>
                <a:cxnSpLocks/>
                <a:stCxn id="1624" idx="6"/>
                <a:endCxn id="1636" idx="2"/>
              </p:cNvCxnSpPr>
              <p:nvPr/>
            </p:nvCxnSpPr>
            <p:spPr>
              <a:xfrm>
                <a:off x="5202302" y="3660666"/>
                <a:ext cx="326727" cy="63584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7" name="Straight Arrow Connector 1696">
                <a:extLst>
                  <a:ext uri="{FF2B5EF4-FFF2-40B4-BE49-F238E27FC236}">
                    <a16:creationId xmlns:a16="http://schemas.microsoft.com/office/drawing/2014/main" id="{A5E86066-77C1-447A-8BD7-F83F098E8EAF}"/>
                  </a:ext>
                </a:extLst>
              </p:cNvPr>
              <p:cNvCxnSpPr>
                <a:cxnSpLocks/>
                <a:stCxn id="1625" idx="6"/>
                <a:endCxn id="1631" idx="2"/>
              </p:cNvCxnSpPr>
              <p:nvPr/>
            </p:nvCxnSpPr>
            <p:spPr>
              <a:xfrm flipV="1">
                <a:off x="5202302" y="3689299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8" name="Straight Arrow Connector 1697">
                <a:extLst>
                  <a:ext uri="{FF2B5EF4-FFF2-40B4-BE49-F238E27FC236}">
                    <a16:creationId xmlns:a16="http://schemas.microsoft.com/office/drawing/2014/main" id="{D241A38F-BDAD-4709-B43C-30FCFBAC6CC4}"/>
                  </a:ext>
                </a:extLst>
              </p:cNvPr>
              <p:cNvCxnSpPr>
                <a:cxnSpLocks/>
                <a:stCxn id="1625" idx="6"/>
                <a:endCxn id="1632" idx="2"/>
              </p:cNvCxnSpPr>
              <p:nvPr/>
            </p:nvCxnSpPr>
            <p:spPr>
              <a:xfrm>
                <a:off x="5202302" y="3782109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9" name="Straight Arrow Connector 1698">
                <a:extLst>
                  <a:ext uri="{FF2B5EF4-FFF2-40B4-BE49-F238E27FC236}">
                    <a16:creationId xmlns:a16="http://schemas.microsoft.com/office/drawing/2014/main" id="{76D028BF-3F55-47B4-9E89-86F6FCC363B5}"/>
                  </a:ext>
                </a:extLst>
              </p:cNvPr>
              <p:cNvCxnSpPr>
                <a:cxnSpLocks/>
                <a:stCxn id="1625" idx="6"/>
                <a:endCxn id="1633" idx="2"/>
              </p:cNvCxnSpPr>
              <p:nvPr/>
            </p:nvCxnSpPr>
            <p:spPr>
              <a:xfrm>
                <a:off x="5202302" y="3782109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0" name="Straight Arrow Connector 1699">
                <a:extLst>
                  <a:ext uri="{FF2B5EF4-FFF2-40B4-BE49-F238E27FC236}">
                    <a16:creationId xmlns:a16="http://schemas.microsoft.com/office/drawing/2014/main" id="{0FB2C245-B195-48F3-9807-AAC1B0EFEFA4}"/>
                  </a:ext>
                </a:extLst>
              </p:cNvPr>
              <p:cNvCxnSpPr>
                <a:cxnSpLocks/>
                <a:stCxn id="1625" idx="6"/>
                <a:endCxn id="1634" idx="2"/>
              </p:cNvCxnSpPr>
              <p:nvPr/>
            </p:nvCxnSpPr>
            <p:spPr>
              <a:xfrm>
                <a:off x="5202302" y="3782109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1" name="Straight Arrow Connector 1700">
                <a:extLst>
                  <a:ext uri="{FF2B5EF4-FFF2-40B4-BE49-F238E27FC236}">
                    <a16:creationId xmlns:a16="http://schemas.microsoft.com/office/drawing/2014/main" id="{54549175-FF9A-4C02-9E04-24619F8B1D05}"/>
                  </a:ext>
                </a:extLst>
              </p:cNvPr>
              <p:cNvCxnSpPr>
                <a:cxnSpLocks/>
                <a:stCxn id="1625" idx="6"/>
                <a:endCxn id="1635" idx="2"/>
              </p:cNvCxnSpPr>
              <p:nvPr/>
            </p:nvCxnSpPr>
            <p:spPr>
              <a:xfrm>
                <a:off x="5202302" y="3782109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2" name="Straight Arrow Connector 1701">
                <a:extLst>
                  <a:ext uri="{FF2B5EF4-FFF2-40B4-BE49-F238E27FC236}">
                    <a16:creationId xmlns:a16="http://schemas.microsoft.com/office/drawing/2014/main" id="{38E6E2D2-41E4-4149-A47A-6B72B1DAB5BA}"/>
                  </a:ext>
                </a:extLst>
              </p:cNvPr>
              <p:cNvCxnSpPr>
                <a:cxnSpLocks/>
                <a:stCxn id="1625" idx="6"/>
                <a:endCxn id="1635" idx="2"/>
              </p:cNvCxnSpPr>
              <p:nvPr/>
            </p:nvCxnSpPr>
            <p:spPr>
              <a:xfrm>
                <a:off x="5202302" y="3782109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3" name="Straight Arrow Connector 1702">
                <a:extLst>
                  <a:ext uri="{FF2B5EF4-FFF2-40B4-BE49-F238E27FC236}">
                    <a16:creationId xmlns:a16="http://schemas.microsoft.com/office/drawing/2014/main" id="{1810BC25-FC87-45D6-AFAA-17A95FFB4D22}"/>
                  </a:ext>
                </a:extLst>
              </p:cNvPr>
              <p:cNvCxnSpPr>
                <a:cxnSpLocks/>
                <a:stCxn id="1625" idx="6"/>
                <a:endCxn id="1636" idx="2"/>
              </p:cNvCxnSpPr>
              <p:nvPr/>
            </p:nvCxnSpPr>
            <p:spPr>
              <a:xfrm>
                <a:off x="5202302" y="3782109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4" name="Straight Arrow Connector 1703">
                <a:extLst>
                  <a:ext uri="{FF2B5EF4-FFF2-40B4-BE49-F238E27FC236}">
                    <a16:creationId xmlns:a16="http://schemas.microsoft.com/office/drawing/2014/main" id="{1AC1A6E0-5C9F-456C-BCF9-8BD655BA35AC}"/>
                  </a:ext>
                </a:extLst>
              </p:cNvPr>
              <p:cNvCxnSpPr>
                <a:cxnSpLocks/>
                <a:stCxn id="1626" idx="6"/>
                <a:endCxn id="1631" idx="2"/>
              </p:cNvCxnSpPr>
              <p:nvPr/>
            </p:nvCxnSpPr>
            <p:spPr>
              <a:xfrm flipV="1">
                <a:off x="5202302" y="3689299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5" name="Straight Arrow Connector 1704">
                <a:extLst>
                  <a:ext uri="{FF2B5EF4-FFF2-40B4-BE49-F238E27FC236}">
                    <a16:creationId xmlns:a16="http://schemas.microsoft.com/office/drawing/2014/main" id="{6BF85AB9-D870-40DA-835B-71851C077A21}"/>
                  </a:ext>
                </a:extLst>
              </p:cNvPr>
              <p:cNvCxnSpPr>
                <a:cxnSpLocks/>
                <a:stCxn id="1626" idx="6"/>
                <a:endCxn id="1632" idx="2"/>
              </p:cNvCxnSpPr>
              <p:nvPr/>
            </p:nvCxnSpPr>
            <p:spPr>
              <a:xfrm flipV="1">
                <a:off x="5202302" y="3810742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6" name="Straight Arrow Connector 1705">
                <a:extLst>
                  <a:ext uri="{FF2B5EF4-FFF2-40B4-BE49-F238E27FC236}">
                    <a16:creationId xmlns:a16="http://schemas.microsoft.com/office/drawing/2014/main" id="{9D03525F-C252-4F80-8D60-4C7B31DA6FE8}"/>
                  </a:ext>
                </a:extLst>
              </p:cNvPr>
              <p:cNvCxnSpPr>
                <a:cxnSpLocks/>
                <a:stCxn id="1626" idx="6"/>
                <a:endCxn id="1633" idx="2"/>
              </p:cNvCxnSpPr>
              <p:nvPr/>
            </p:nvCxnSpPr>
            <p:spPr>
              <a:xfrm>
                <a:off x="5202302" y="3903552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7" name="Straight Arrow Connector 1706">
                <a:extLst>
                  <a:ext uri="{FF2B5EF4-FFF2-40B4-BE49-F238E27FC236}">
                    <a16:creationId xmlns:a16="http://schemas.microsoft.com/office/drawing/2014/main" id="{AAF50E4D-FAEB-4841-8111-024A8058B03C}"/>
                  </a:ext>
                </a:extLst>
              </p:cNvPr>
              <p:cNvCxnSpPr>
                <a:cxnSpLocks/>
                <a:stCxn id="1626" idx="6"/>
                <a:endCxn id="1634" idx="2"/>
              </p:cNvCxnSpPr>
              <p:nvPr/>
            </p:nvCxnSpPr>
            <p:spPr>
              <a:xfrm>
                <a:off x="5202302" y="3903552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8" name="Straight Arrow Connector 1707">
                <a:extLst>
                  <a:ext uri="{FF2B5EF4-FFF2-40B4-BE49-F238E27FC236}">
                    <a16:creationId xmlns:a16="http://schemas.microsoft.com/office/drawing/2014/main" id="{C68326C8-DD73-4228-BF8A-D3E978916A9C}"/>
                  </a:ext>
                </a:extLst>
              </p:cNvPr>
              <p:cNvCxnSpPr>
                <a:cxnSpLocks/>
                <a:stCxn id="1626" idx="6"/>
                <a:endCxn id="1635" idx="2"/>
              </p:cNvCxnSpPr>
              <p:nvPr/>
            </p:nvCxnSpPr>
            <p:spPr>
              <a:xfrm>
                <a:off x="5202302" y="3903552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9" name="Straight Arrow Connector 1708">
                <a:extLst>
                  <a:ext uri="{FF2B5EF4-FFF2-40B4-BE49-F238E27FC236}">
                    <a16:creationId xmlns:a16="http://schemas.microsoft.com/office/drawing/2014/main" id="{46109D0E-2C99-4E1C-B5E8-B6D728EAFD2E}"/>
                  </a:ext>
                </a:extLst>
              </p:cNvPr>
              <p:cNvCxnSpPr>
                <a:cxnSpLocks/>
                <a:stCxn id="1626" idx="6"/>
                <a:endCxn id="1636" idx="2"/>
              </p:cNvCxnSpPr>
              <p:nvPr/>
            </p:nvCxnSpPr>
            <p:spPr>
              <a:xfrm>
                <a:off x="5202302" y="3903552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0" name="Straight Arrow Connector 1709">
                <a:extLst>
                  <a:ext uri="{FF2B5EF4-FFF2-40B4-BE49-F238E27FC236}">
                    <a16:creationId xmlns:a16="http://schemas.microsoft.com/office/drawing/2014/main" id="{0B11B4B2-EE79-426E-A848-B46D9D6DBFCD}"/>
                  </a:ext>
                </a:extLst>
              </p:cNvPr>
              <p:cNvCxnSpPr>
                <a:cxnSpLocks/>
                <a:stCxn id="1627" idx="6"/>
                <a:endCxn id="1631" idx="2"/>
              </p:cNvCxnSpPr>
              <p:nvPr/>
            </p:nvCxnSpPr>
            <p:spPr>
              <a:xfrm flipV="1">
                <a:off x="5202302" y="3689299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1" name="Straight Arrow Connector 1710">
                <a:extLst>
                  <a:ext uri="{FF2B5EF4-FFF2-40B4-BE49-F238E27FC236}">
                    <a16:creationId xmlns:a16="http://schemas.microsoft.com/office/drawing/2014/main" id="{D92D5462-BED5-4954-84B0-715D264F2245}"/>
                  </a:ext>
                </a:extLst>
              </p:cNvPr>
              <p:cNvCxnSpPr>
                <a:cxnSpLocks/>
                <a:stCxn id="1627" idx="6"/>
                <a:endCxn id="1632" idx="2"/>
              </p:cNvCxnSpPr>
              <p:nvPr/>
            </p:nvCxnSpPr>
            <p:spPr>
              <a:xfrm flipV="1">
                <a:off x="5202302" y="3810742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2" name="Straight Arrow Connector 1711">
                <a:extLst>
                  <a:ext uri="{FF2B5EF4-FFF2-40B4-BE49-F238E27FC236}">
                    <a16:creationId xmlns:a16="http://schemas.microsoft.com/office/drawing/2014/main" id="{AE8B6A18-4377-4649-B346-D0220B851368}"/>
                  </a:ext>
                </a:extLst>
              </p:cNvPr>
              <p:cNvCxnSpPr>
                <a:cxnSpLocks/>
                <a:stCxn id="1627" idx="6"/>
                <a:endCxn id="1633" idx="2"/>
              </p:cNvCxnSpPr>
              <p:nvPr/>
            </p:nvCxnSpPr>
            <p:spPr>
              <a:xfrm flipV="1">
                <a:off x="5202302" y="3932185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3" name="Straight Arrow Connector 1712">
                <a:extLst>
                  <a:ext uri="{FF2B5EF4-FFF2-40B4-BE49-F238E27FC236}">
                    <a16:creationId xmlns:a16="http://schemas.microsoft.com/office/drawing/2014/main" id="{BE237D85-215E-4CFA-836F-38F667D17249}"/>
                  </a:ext>
                </a:extLst>
              </p:cNvPr>
              <p:cNvCxnSpPr>
                <a:cxnSpLocks/>
                <a:stCxn id="1627" idx="6"/>
                <a:endCxn id="1634" idx="2"/>
              </p:cNvCxnSpPr>
              <p:nvPr/>
            </p:nvCxnSpPr>
            <p:spPr>
              <a:xfrm>
                <a:off x="5202302" y="4024995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4" name="Straight Arrow Connector 1713">
                <a:extLst>
                  <a:ext uri="{FF2B5EF4-FFF2-40B4-BE49-F238E27FC236}">
                    <a16:creationId xmlns:a16="http://schemas.microsoft.com/office/drawing/2014/main" id="{98A48246-60D5-4F71-B439-3CFE26EEF5E1}"/>
                  </a:ext>
                </a:extLst>
              </p:cNvPr>
              <p:cNvCxnSpPr>
                <a:cxnSpLocks/>
                <a:stCxn id="1627" idx="6"/>
                <a:endCxn id="1635" idx="2"/>
              </p:cNvCxnSpPr>
              <p:nvPr/>
            </p:nvCxnSpPr>
            <p:spPr>
              <a:xfrm>
                <a:off x="5202302" y="4024995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5" name="Straight Arrow Connector 1714">
                <a:extLst>
                  <a:ext uri="{FF2B5EF4-FFF2-40B4-BE49-F238E27FC236}">
                    <a16:creationId xmlns:a16="http://schemas.microsoft.com/office/drawing/2014/main" id="{A24A261C-0BA3-467C-B06E-917DF361CDA6}"/>
                  </a:ext>
                </a:extLst>
              </p:cNvPr>
              <p:cNvCxnSpPr>
                <a:cxnSpLocks/>
                <a:stCxn id="1627" idx="6"/>
                <a:endCxn id="1636" idx="2"/>
              </p:cNvCxnSpPr>
              <p:nvPr/>
            </p:nvCxnSpPr>
            <p:spPr>
              <a:xfrm>
                <a:off x="5202302" y="4024995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6" name="Straight Arrow Connector 1715">
                <a:extLst>
                  <a:ext uri="{FF2B5EF4-FFF2-40B4-BE49-F238E27FC236}">
                    <a16:creationId xmlns:a16="http://schemas.microsoft.com/office/drawing/2014/main" id="{B8BDABF2-E4EA-4130-832B-1015FD622304}"/>
                  </a:ext>
                </a:extLst>
              </p:cNvPr>
              <p:cNvCxnSpPr>
                <a:cxnSpLocks/>
                <a:stCxn id="1628" idx="6"/>
                <a:endCxn id="1631" idx="2"/>
              </p:cNvCxnSpPr>
              <p:nvPr/>
            </p:nvCxnSpPr>
            <p:spPr>
              <a:xfrm flipV="1">
                <a:off x="5202302" y="3689299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7" name="Straight Arrow Connector 1716">
                <a:extLst>
                  <a:ext uri="{FF2B5EF4-FFF2-40B4-BE49-F238E27FC236}">
                    <a16:creationId xmlns:a16="http://schemas.microsoft.com/office/drawing/2014/main" id="{65C9C129-7567-4F15-8707-114AB5B32546}"/>
                  </a:ext>
                </a:extLst>
              </p:cNvPr>
              <p:cNvCxnSpPr>
                <a:cxnSpLocks/>
                <a:stCxn id="1628" idx="6"/>
                <a:endCxn id="1632" idx="2"/>
              </p:cNvCxnSpPr>
              <p:nvPr/>
            </p:nvCxnSpPr>
            <p:spPr>
              <a:xfrm flipV="1">
                <a:off x="5202302" y="3810742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8" name="Straight Arrow Connector 1717">
                <a:extLst>
                  <a:ext uri="{FF2B5EF4-FFF2-40B4-BE49-F238E27FC236}">
                    <a16:creationId xmlns:a16="http://schemas.microsoft.com/office/drawing/2014/main" id="{E9523C23-0592-4087-A15D-6717FEFDA348}"/>
                  </a:ext>
                </a:extLst>
              </p:cNvPr>
              <p:cNvCxnSpPr>
                <a:cxnSpLocks/>
                <a:stCxn id="1628" idx="6"/>
                <a:endCxn id="1633" idx="2"/>
              </p:cNvCxnSpPr>
              <p:nvPr/>
            </p:nvCxnSpPr>
            <p:spPr>
              <a:xfrm flipV="1">
                <a:off x="5202302" y="3932185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9" name="Straight Arrow Connector 1718">
                <a:extLst>
                  <a:ext uri="{FF2B5EF4-FFF2-40B4-BE49-F238E27FC236}">
                    <a16:creationId xmlns:a16="http://schemas.microsoft.com/office/drawing/2014/main" id="{6CCAD504-6EC4-4FFC-96DF-8940ED58512B}"/>
                  </a:ext>
                </a:extLst>
              </p:cNvPr>
              <p:cNvCxnSpPr>
                <a:cxnSpLocks/>
                <a:stCxn id="1628" idx="6"/>
                <a:endCxn id="1634" idx="2"/>
              </p:cNvCxnSpPr>
              <p:nvPr/>
            </p:nvCxnSpPr>
            <p:spPr>
              <a:xfrm flipV="1">
                <a:off x="5202302" y="4053628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0" name="Straight Arrow Connector 1719">
                <a:extLst>
                  <a:ext uri="{FF2B5EF4-FFF2-40B4-BE49-F238E27FC236}">
                    <a16:creationId xmlns:a16="http://schemas.microsoft.com/office/drawing/2014/main" id="{2EE10980-3954-4E5B-B169-D97F6361AB6E}"/>
                  </a:ext>
                </a:extLst>
              </p:cNvPr>
              <p:cNvCxnSpPr>
                <a:cxnSpLocks/>
                <a:stCxn id="1628" idx="6"/>
                <a:endCxn id="1635" idx="2"/>
              </p:cNvCxnSpPr>
              <p:nvPr/>
            </p:nvCxnSpPr>
            <p:spPr>
              <a:xfrm>
                <a:off x="5202302" y="4146438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1" name="Straight Arrow Connector 1720">
                <a:extLst>
                  <a:ext uri="{FF2B5EF4-FFF2-40B4-BE49-F238E27FC236}">
                    <a16:creationId xmlns:a16="http://schemas.microsoft.com/office/drawing/2014/main" id="{3DE52222-545E-4613-ADD6-ABD8F4229D4F}"/>
                  </a:ext>
                </a:extLst>
              </p:cNvPr>
              <p:cNvCxnSpPr>
                <a:cxnSpLocks/>
                <a:stCxn id="1628" idx="6"/>
                <a:endCxn id="1636" idx="2"/>
              </p:cNvCxnSpPr>
              <p:nvPr/>
            </p:nvCxnSpPr>
            <p:spPr>
              <a:xfrm>
                <a:off x="5202302" y="4146438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2" name="Straight Arrow Connector 1721">
                <a:extLst>
                  <a:ext uri="{FF2B5EF4-FFF2-40B4-BE49-F238E27FC236}">
                    <a16:creationId xmlns:a16="http://schemas.microsoft.com/office/drawing/2014/main" id="{18E736FB-B4D8-4F29-ACF0-09DD28E76219}"/>
                  </a:ext>
                </a:extLst>
              </p:cNvPr>
              <p:cNvCxnSpPr>
                <a:cxnSpLocks/>
                <a:stCxn id="1629" idx="6"/>
                <a:endCxn id="1631" idx="2"/>
              </p:cNvCxnSpPr>
              <p:nvPr/>
            </p:nvCxnSpPr>
            <p:spPr>
              <a:xfrm flipV="1">
                <a:off x="5202302" y="3689299"/>
                <a:ext cx="326727" cy="5785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3" name="Straight Arrow Connector 1722">
                <a:extLst>
                  <a:ext uri="{FF2B5EF4-FFF2-40B4-BE49-F238E27FC236}">
                    <a16:creationId xmlns:a16="http://schemas.microsoft.com/office/drawing/2014/main" id="{57C0DA9E-72FC-4399-B5F1-0D1AB592DB30}"/>
                  </a:ext>
                </a:extLst>
              </p:cNvPr>
              <p:cNvCxnSpPr>
                <a:cxnSpLocks/>
                <a:stCxn id="1629" idx="6"/>
                <a:endCxn id="1632" idx="2"/>
              </p:cNvCxnSpPr>
              <p:nvPr/>
            </p:nvCxnSpPr>
            <p:spPr>
              <a:xfrm flipV="1">
                <a:off x="5202302" y="3810742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4" name="Straight Arrow Connector 1723">
                <a:extLst>
                  <a:ext uri="{FF2B5EF4-FFF2-40B4-BE49-F238E27FC236}">
                    <a16:creationId xmlns:a16="http://schemas.microsoft.com/office/drawing/2014/main" id="{FFCBDD66-41BF-4105-8CF9-8D3A42775E93}"/>
                  </a:ext>
                </a:extLst>
              </p:cNvPr>
              <p:cNvCxnSpPr>
                <a:cxnSpLocks/>
                <a:stCxn id="1629" idx="6"/>
                <a:endCxn id="1633" idx="2"/>
              </p:cNvCxnSpPr>
              <p:nvPr/>
            </p:nvCxnSpPr>
            <p:spPr>
              <a:xfrm flipV="1">
                <a:off x="5202302" y="3932185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5" name="Straight Arrow Connector 1724">
                <a:extLst>
                  <a:ext uri="{FF2B5EF4-FFF2-40B4-BE49-F238E27FC236}">
                    <a16:creationId xmlns:a16="http://schemas.microsoft.com/office/drawing/2014/main" id="{DD43D000-542E-418D-A054-FD5C6EB448F9}"/>
                  </a:ext>
                </a:extLst>
              </p:cNvPr>
              <p:cNvCxnSpPr>
                <a:cxnSpLocks/>
                <a:stCxn id="1629" idx="6"/>
                <a:endCxn id="1634" idx="2"/>
              </p:cNvCxnSpPr>
              <p:nvPr/>
            </p:nvCxnSpPr>
            <p:spPr>
              <a:xfrm flipV="1">
                <a:off x="5202302" y="4053628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6" name="Straight Arrow Connector 1725">
                <a:extLst>
                  <a:ext uri="{FF2B5EF4-FFF2-40B4-BE49-F238E27FC236}">
                    <a16:creationId xmlns:a16="http://schemas.microsoft.com/office/drawing/2014/main" id="{65391E8F-0C5F-4561-B538-06EFFD73B064}"/>
                  </a:ext>
                </a:extLst>
              </p:cNvPr>
              <p:cNvCxnSpPr>
                <a:cxnSpLocks/>
                <a:stCxn id="1629" idx="6"/>
                <a:endCxn id="1635" idx="2"/>
              </p:cNvCxnSpPr>
              <p:nvPr/>
            </p:nvCxnSpPr>
            <p:spPr>
              <a:xfrm flipV="1">
                <a:off x="5202302" y="4175071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7" name="Straight Arrow Connector 1726">
                <a:extLst>
                  <a:ext uri="{FF2B5EF4-FFF2-40B4-BE49-F238E27FC236}">
                    <a16:creationId xmlns:a16="http://schemas.microsoft.com/office/drawing/2014/main" id="{D7AAE3E2-658E-441D-BE4D-177BD85F8653}"/>
                  </a:ext>
                </a:extLst>
              </p:cNvPr>
              <p:cNvCxnSpPr>
                <a:cxnSpLocks/>
                <a:stCxn id="1629" idx="6"/>
                <a:endCxn id="1636" idx="2"/>
              </p:cNvCxnSpPr>
              <p:nvPr/>
            </p:nvCxnSpPr>
            <p:spPr>
              <a:xfrm>
                <a:off x="5202302" y="4267881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8" name="Straight Arrow Connector 1727">
                <a:extLst>
                  <a:ext uri="{FF2B5EF4-FFF2-40B4-BE49-F238E27FC236}">
                    <a16:creationId xmlns:a16="http://schemas.microsoft.com/office/drawing/2014/main" id="{BF2BE447-0996-413A-991D-DD8DBBBBC161}"/>
                  </a:ext>
                </a:extLst>
              </p:cNvPr>
              <p:cNvCxnSpPr>
                <a:cxnSpLocks/>
                <a:stCxn id="1630" idx="6"/>
                <a:endCxn id="1631" idx="2"/>
              </p:cNvCxnSpPr>
              <p:nvPr/>
            </p:nvCxnSpPr>
            <p:spPr>
              <a:xfrm flipV="1">
                <a:off x="5202302" y="3689299"/>
                <a:ext cx="326727" cy="70002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9" name="Straight Arrow Connector 1728">
                <a:extLst>
                  <a:ext uri="{FF2B5EF4-FFF2-40B4-BE49-F238E27FC236}">
                    <a16:creationId xmlns:a16="http://schemas.microsoft.com/office/drawing/2014/main" id="{A3B0D44B-F3A9-40DE-B1B3-72B0C1BA179D}"/>
                  </a:ext>
                </a:extLst>
              </p:cNvPr>
              <p:cNvCxnSpPr>
                <a:cxnSpLocks/>
                <a:stCxn id="1630" idx="6"/>
                <a:endCxn id="1632" idx="2"/>
              </p:cNvCxnSpPr>
              <p:nvPr/>
            </p:nvCxnSpPr>
            <p:spPr>
              <a:xfrm flipV="1">
                <a:off x="5202302" y="3810742"/>
                <a:ext cx="326727" cy="5785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0" name="Straight Arrow Connector 1729">
                <a:extLst>
                  <a:ext uri="{FF2B5EF4-FFF2-40B4-BE49-F238E27FC236}">
                    <a16:creationId xmlns:a16="http://schemas.microsoft.com/office/drawing/2014/main" id="{F6C971DA-F127-4AAF-944C-AAF49DE6B497}"/>
                  </a:ext>
                </a:extLst>
              </p:cNvPr>
              <p:cNvCxnSpPr>
                <a:cxnSpLocks/>
                <a:stCxn id="1630" idx="6"/>
                <a:endCxn id="1633" idx="2"/>
              </p:cNvCxnSpPr>
              <p:nvPr/>
            </p:nvCxnSpPr>
            <p:spPr>
              <a:xfrm flipV="1">
                <a:off x="5202302" y="3932185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1" name="Straight Arrow Connector 1730">
                <a:extLst>
                  <a:ext uri="{FF2B5EF4-FFF2-40B4-BE49-F238E27FC236}">
                    <a16:creationId xmlns:a16="http://schemas.microsoft.com/office/drawing/2014/main" id="{7CFDCA71-9AA0-45C1-897B-A7764D0C3C2D}"/>
                  </a:ext>
                </a:extLst>
              </p:cNvPr>
              <p:cNvCxnSpPr>
                <a:cxnSpLocks/>
                <a:stCxn id="1630" idx="6"/>
                <a:endCxn id="1634" idx="2"/>
              </p:cNvCxnSpPr>
              <p:nvPr/>
            </p:nvCxnSpPr>
            <p:spPr>
              <a:xfrm flipV="1">
                <a:off x="5202302" y="4053628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2" name="Straight Arrow Connector 1731">
                <a:extLst>
                  <a:ext uri="{FF2B5EF4-FFF2-40B4-BE49-F238E27FC236}">
                    <a16:creationId xmlns:a16="http://schemas.microsoft.com/office/drawing/2014/main" id="{DEBBF63E-7311-4BED-8203-74130DD519AD}"/>
                  </a:ext>
                </a:extLst>
              </p:cNvPr>
              <p:cNvCxnSpPr>
                <a:cxnSpLocks/>
                <a:stCxn id="1630" idx="6"/>
                <a:endCxn id="1635" idx="2"/>
              </p:cNvCxnSpPr>
              <p:nvPr/>
            </p:nvCxnSpPr>
            <p:spPr>
              <a:xfrm flipV="1">
                <a:off x="5202302" y="4175071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3" name="Straight Arrow Connector 1732">
                <a:extLst>
                  <a:ext uri="{FF2B5EF4-FFF2-40B4-BE49-F238E27FC236}">
                    <a16:creationId xmlns:a16="http://schemas.microsoft.com/office/drawing/2014/main" id="{D156FCEB-B9B9-4CE1-9861-17D7A2E96494}"/>
                  </a:ext>
                </a:extLst>
              </p:cNvPr>
              <p:cNvCxnSpPr>
                <a:cxnSpLocks/>
                <a:stCxn id="1630" idx="6"/>
                <a:endCxn id="1636" idx="2"/>
              </p:cNvCxnSpPr>
              <p:nvPr/>
            </p:nvCxnSpPr>
            <p:spPr>
              <a:xfrm flipV="1">
                <a:off x="5202302" y="4296514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4" name="Group 1243">
              <a:extLst>
                <a:ext uri="{FF2B5EF4-FFF2-40B4-BE49-F238E27FC236}">
                  <a16:creationId xmlns:a16="http://schemas.microsoft.com/office/drawing/2014/main" id="{39EA152F-12D8-476E-872A-E9DDE4C13660}"/>
                </a:ext>
              </a:extLst>
            </p:cNvPr>
            <p:cNvGrpSpPr/>
            <p:nvPr/>
          </p:nvGrpSpPr>
          <p:grpSpPr>
            <a:xfrm>
              <a:off x="4708238" y="2268570"/>
              <a:ext cx="749669" cy="895821"/>
              <a:chOff x="4825080" y="3516363"/>
              <a:chExt cx="749669" cy="895821"/>
            </a:xfrm>
          </p:grpSpPr>
          <p:sp>
            <p:nvSpPr>
              <p:cNvPr id="1252" name="Oval 1251">
                <a:extLst>
                  <a:ext uri="{FF2B5EF4-FFF2-40B4-BE49-F238E27FC236}">
                    <a16:creationId xmlns:a16="http://schemas.microsoft.com/office/drawing/2014/main" id="{2D804173-79CC-4256-AB2A-F7E9A0189CFD}"/>
                  </a:ext>
                </a:extLst>
              </p:cNvPr>
              <p:cNvSpPr/>
              <p:nvPr/>
            </p:nvSpPr>
            <p:spPr>
              <a:xfrm>
                <a:off x="4825080" y="3660666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3" name="Oval 1252">
                <a:extLst>
                  <a:ext uri="{FF2B5EF4-FFF2-40B4-BE49-F238E27FC236}">
                    <a16:creationId xmlns:a16="http://schemas.microsoft.com/office/drawing/2014/main" id="{84540A87-D9E2-44AF-BE88-1FDAA912D0BA}"/>
                  </a:ext>
                </a:extLst>
              </p:cNvPr>
              <p:cNvSpPr/>
              <p:nvPr/>
            </p:nvSpPr>
            <p:spPr>
              <a:xfrm>
                <a:off x="4825080" y="378210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4" name="Oval 1253">
                <a:extLst>
                  <a:ext uri="{FF2B5EF4-FFF2-40B4-BE49-F238E27FC236}">
                    <a16:creationId xmlns:a16="http://schemas.microsoft.com/office/drawing/2014/main" id="{2CE512D2-88DA-475B-9A97-A9207688BEB1}"/>
                  </a:ext>
                </a:extLst>
              </p:cNvPr>
              <p:cNvSpPr/>
              <p:nvPr/>
            </p:nvSpPr>
            <p:spPr>
              <a:xfrm>
                <a:off x="4825080" y="390355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5" name="Oval 1254">
                <a:extLst>
                  <a:ext uri="{FF2B5EF4-FFF2-40B4-BE49-F238E27FC236}">
                    <a16:creationId xmlns:a16="http://schemas.microsoft.com/office/drawing/2014/main" id="{2E9F05DE-E246-4935-9EC3-ECF36CEF87E8}"/>
                  </a:ext>
                </a:extLst>
              </p:cNvPr>
              <p:cNvSpPr/>
              <p:nvPr/>
            </p:nvSpPr>
            <p:spPr>
              <a:xfrm>
                <a:off x="4825080" y="402499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6" name="Oval 1255">
                <a:extLst>
                  <a:ext uri="{FF2B5EF4-FFF2-40B4-BE49-F238E27FC236}">
                    <a16:creationId xmlns:a16="http://schemas.microsoft.com/office/drawing/2014/main" id="{B2F575AD-3E81-4332-A782-DA9F6118F8AC}"/>
                  </a:ext>
                </a:extLst>
              </p:cNvPr>
              <p:cNvSpPr/>
              <p:nvPr/>
            </p:nvSpPr>
            <p:spPr>
              <a:xfrm>
                <a:off x="4825080" y="414643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7" name="Oval 1256">
                <a:extLst>
                  <a:ext uri="{FF2B5EF4-FFF2-40B4-BE49-F238E27FC236}">
                    <a16:creationId xmlns:a16="http://schemas.microsoft.com/office/drawing/2014/main" id="{E28F67F8-6053-425A-90C0-94F58CE4D0E6}"/>
                  </a:ext>
                </a:extLst>
              </p:cNvPr>
              <p:cNvSpPr/>
              <p:nvPr/>
            </p:nvSpPr>
            <p:spPr>
              <a:xfrm>
                <a:off x="4825080" y="426788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8" name="Oval 1257">
                <a:extLst>
                  <a:ext uri="{FF2B5EF4-FFF2-40B4-BE49-F238E27FC236}">
                    <a16:creationId xmlns:a16="http://schemas.microsoft.com/office/drawing/2014/main" id="{F491B6AA-A883-434C-9632-E261F156C771}"/>
                  </a:ext>
                </a:extLst>
              </p:cNvPr>
              <p:cNvSpPr/>
              <p:nvPr/>
            </p:nvSpPr>
            <p:spPr>
              <a:xfrm>
                <a:off x="5156582" y="3516363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9" name="Oval 1258">
                <a:extLst>
                  <a:ext uri="{FF2B5EF4-FFF2-40B4-BE49-F238E27FC236}">
                    <a16:creationId xmlns:a16="http://schemas.microsoft.com/office/drawing/2014/main" id="{69142DC9-E0A9-4106-9B54-C6F75A860EBA}"/>
                  </a:ext>
                </a:extLst>
              </p:cNvPr>
              <p:cNvSpPr/>
              <p:nvPr/>
            </p:nvSpPr>
            <p:spPr>
              <a:xfrm>
                <a:off x="5156582" y="3637806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0" name="Oval 1259">
                <a:extLst>
                  <a:ext uri="{FF2B5EF4-FFF2-40B4-BE49-F238E27FC236}">
                    <a16:creationId xmlns:a16="http://schemas.microsoft.com/office/drawing/2014/main" id="{7DDDFBB9-C21E-4414-BA6A-701AA998CBED}"/>
                  </a:ext>
                </a:extLst>
              </p:cNvPr>
              <p:cNvSpPr/>
              <p:nvPr/>
            </p:nvSpPr>
            <p:spPr>
              <a:xfrm>
                <a:off x="5156582" y="375924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1" name="Oval 1260">
                <a:extLst>
                  <a:ext uri="{FF2B5EF4-FFF2-40B4-BE49-F238E27FC236}">
                    <a16:creationId xmlns:a16="http://schemas.microsoft.com/office/drawing/2014/main" id="{2281958D-84B6-4565-B8FA-129C28501C96}"/>
                  </a:ext>
                </a:extLst>
              </p:cNvPr>
              <p:cNvSpPr/>
              <p:nvPr/>
            </p:nvSpPr>
            <p:spPr>
              <a:xfrm>
                <a:off x="5156582" y="388069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0" name="Oval 1509">
                <a:extLst>
                  <a:ext uri="{FF2B5EF4-FFF2-40B4-BE49-F238E27FC236}">
                    <a16:creationId xmlns:a16="http://schemas.microsoft.com/office/drawing/2014/main" id="{01E9692F-CA62-4BFF-AE1E-4BF92E028F68}"/>
                  </a:ext>
                </a:extLst>
              </p:cNvPr>
              <p:cNvSpPr/>
              <p:nvPr/>
            </p:nvSpPr>
            <p:spPr>
              <a:xfrm>
                <a:off x="5156582" y="400213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1" name="Oval 1510">
                <a:extLst>
                  <a:ext uri="{FF2B5EF4-FFF2-40B4-BE49-F238E27FC236}">
                    <a16:creationId xmlns:a16="http://schemas.microsoft.com/office/drawing/2014/main" id="{676FE877-C17B-421D-BAC5-346C1579BA68}"/>
                  </a:ext>
                </a:extLst>
              </p:cNvPr>
              <p:cNvSpPr/>
              <p:nvPr/>
            </p:nvSpPr>
            <p:spPr>
              <a:xfrm>
                <a:off x="5156582" y="412357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2" name="Oval 1511">
                <a:extLst>
                  <a:ext uri="{FF2B5EF4-FFF2-40B4-BE49-F238E27FC236}">
                    <a16:creationId xmlns:a16="http://schemas.microsoft.com/office/drawing/2014/main" id="{A5E778EF-21BC-45FA-A232-DC680337B7A7}"/>
                  </a:ext>
                </a:extLst>
              </p:cNvPr>
              <p:cNvSpPr/>
              <p:nvPr/>
            </p:nvSpPr>
            <p:spPr>
              <a:xfrm>
                <a:off x="5156582" y="424502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3" name="Oval 1512">
                <a:extLst>
                  <a:ext uri="{FF2B5EF4-FFF2-40B4-BE49-F238E27FC236}">
                    <a16:creationId xmlns:a16="http://schemas.microsoft.com/office/drawing/2014/main" id="{DB6B91C3-68C1-465B-9864-3BFA9AFE378A}"/>
                  </a:ext>
                </a:extLst>
              </p:cNvPr>
              <p:cNvSpPr/>
              <p:nvPr/>
            </p:nvSpPr>
            <p:spPr>
              <a:xfrm>
                <a:off x="5156582" y="4366464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4" name="Oval 1513">
                <a:extLst>
                  <a:ext uri="{FF2B5EF4-FFF2-40B4-BE49-F238E27FC236}">
                    <a16:creationId xmlns:a16="http://schemas.microsoft.com/office/drawing/2014/main" id="{B48CA1C1-C216-4022-ABF1-0215D30042A3}"/>
                  </a:ext>
                </a:extLst>
              </p:cNvPr>
              <p:cNvSpPr/>
              <p:nvPr/>
            </p:nvSpPr>
            <p:spPr>
              <a:xfrm>
                <a:off x="5529029" y="366643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5" name="Oval 1514">
                <a:extLst>
                  <a:ext uri="{FF2B5EF4-FFF2-40B4-BE49-F238E27FC236}">
                    <a16:creationId xmlns:a16="http://schemas.microsoft.com/office/drawing/2014/main" id="{8AD9CEDE-7205-44B6-8120-473E1EC1529A}"/>
                  </a:ext>
                </a:extLst>
              </p:cNvPr>
              <p:cNvSpPr/>
              <p:nvPr/>
            </p:nvSpPr>
            <p:spPr>
              <a:xfrm>
                <a:off x="5529029" y="378788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6" name="Oval 1515">
                <a:extLst>
                  <a:ext uri="{FF2B5EF4-FFF2-40B4-BE49-F238E27FC236}">
                    <a16:creationId xmlns:a16="http://schemas.microsoft.com/office/drawing/2014/main" id="{5576968F-F4C8-424D-B6D1-2222E9D25CE2}"/>
                  </a:ext>
                </a:extLst>
              </p:cNvPr>
              <p:cNvSpPr/>
              <p:nvPr/>
            </p:nvSpPr>
            <p:spPr>
              <a:xfrm>
                <a:off x="5529029" y="390932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7" name="Oval 1516">
                <a:extLst>
                  <a:ext uri="{FF2B5EF4-FFF2-40B4-BE49-F238E27FC236}">
                    <a16:creationId xmlns:a16="http://schemas.microsoft.com/office/drawing/2014/main" id="{10459074-5AC4-4523-8C13-DC9E585ECE17}"/>
                  </a:ext>
                </a:extLst>
              </p:cNvPr>
              <p:cNvSpPr/>
              <p:nvPr/>
            </p:nvSpPr>
            <p:spPr>
              <a:xfrm>
                <a:off x="5529029" y="403076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8" name="Oval 1517">
                <a:extLst>
                  <a:ext uri="{FF2B5EF4-FFF2-40B4-BE49-F238E27FC236}">
                    <a16:creationId xmlns:a16="http://schemas.microsoft.com/office/drawing/2014/main" id="{29DBAE71-1D1C-42D4-AD12-92E4944D8EE3}"/>
                  </a:ext>
                </a:extLst>
              </p:cNvPr>
              <p:cNvSpPr/>
              <p:nvPr/>
            </p:nvSpPr>
            <p:spPr>
              <a:xfrm>
                <a:off x="5529029" y="415221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9" name="Oval 1518">
                <a:extLst>
                  <a:ext uri="{FF2B5EF4-FFF2-40B4-BE49-F238E27FC236}">
                    <a16:creationId xmlns:a16="http://schemas.microsoft.com/office/drawing/2014/main" id="{ADF2D3FA-C375-484C-9E05-74BFFAFAC8C5}"/>
                  </a:ext>
                </a:extLst>
              </p:cNvPr>
              <p:cNvSpPr/>
              <p:nvPr/>
            </p:nvSpPr>
            <p:spPr>
              <a:xfrm>
                <a:off x="5529029" y="4273654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20" name="Straight Arrow Connector 1519">
                <a:extLst>
                  <a:ext uri="{FF2B5EF4-FFF2-40B4-BE49-F238E27FC236}">
                    <a16:creationId xmlns:a16="http://schemas.microsoft.com/office/drawing/2014/main" id="{BC12A3E2-FD15-4123-990A-66020FB36427}"/>
                  </a:ext>
                </a:extLst>
              </p:cNvPr>
              <p:cNvCxnSpPr>
                <a:cxnSpLocks/>
                <a:stCxn id="1252" idx="6"/>
                <a:endCxn id="1258" idx="2"/>
              </p:cNvCxnSpPr>
              <p:nvPr/>
            </p:nvCxnSpPr>
            <p:spPr>
              <a:xfrm flipV="1">
                <a:off x="4870800" y="3539223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1" name="Straight Arrow Connector 1520">
                <a:extLst>
                  <a:ext uri="{FF2B5EF4-FFF2-40B4-BE49-F238E27FC236}">
                    <a16:creationId xmlns:a16="http://schemas.microsoft.com/office/drawing/2014/main" id="{E3D9CD50-8CCD-420E-804D-9E9E5B8BD8F5}"/>
                  </a:ext>
                </a:extLst>
              </p:cNvPr>
              <p:cNvCxnSpPr>
                <a:cxnSpLocks/>
                <a:stCxn id="1252" idx="6"/>
                <a:endCxn id="1259" idx="2"/>
              </p:cNvCxnSpPr>
              <p:nvPr/>
            </p:nvCxnSpPr>
            <p:spPr>
              <a:xfrm flipV="1">
                <a:off x="4870800" y="3660666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2" name="Straight Arrow Connector 1521">
                <a:extLst>
                  <a:ext uri="{FF2B5EF4-FFF2-40B4-BE49-F238E27FC236}">
                    <a16:creationId xmlns:a16="http://schemas.microsoft.com/office/drawing/2014/main" id="{2B6B44E2-C6C6-4E12-AB2C-E7D820A728DA}"/>
                  </a:ext>
                </a:extLst>
              </p:cNvPr>
              <p:cNvCxnSpPr>
                <a:cxnSpLocks/>
                <a:stCxn id="1253" idx="6"/>
                <a:endCxn id="1260" idx="2"/>
              </p:cNvCxnSpPr>
              <p:nvPr/>
            </p:nvCxnSpPr>
            <p:spPr>
              <a:xfrm flipV="1">
                <a:off x="4870800" y="3782109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3" name="Straight Arrow Connector 1522">
                <a:extLst>
                  <a:ext uri="{FF2B5EF4-FFF2-40B4-BE49-F238E27FC236}">
                    <a16:creationId xmlns:a16="http://schemas.microsoft.com/office/drawing/2014/main" id="{6F904265-BCFC-423B-B0E8-C4DF0D14FDB8}"/>
                  </a:ext>
                </a:extLst>
              </p:cNvPr>
              <p:cNvCxnSpPr>
                <a:cxnSpLocks/>
                <a:stCxn id="1252" idx="6"/>
                <a:endCxn id="1260" idx="2"/>
              </p:cNvCxnSpPr>
              <p:nvPr/>
            </p:nvCxnSpPr>
            <p:spPr>
              <a:xfrm>
                <a:off x="4870800" y="3683526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4" name="Straight Arrow Connector 1523">
                <a:extLst>
                  <a:ext uri="{FF2B5EF4-FFF2-40B4-BE49-F238E27FC236}">
                    <a16:creationId xmlns:a16="http://schemas.microsoft.com/office/drawing/2014/main" id="{7660C76E-F033-4DEF-B6C2-920FA6C9CC8A}"/>
                  </a:ext>
                </a:extLst>
              </p:cNvPr>
              <p:cNvCxnSpPr>
                <a:cxnSpLocks/>
                <a:stCxn id="1253" idx="6"/>
                <a:endCxn id="1258" idx="2"/>
              </p:cNvCxnSpPr>
              <p:nvPr/>
            </p:nvCxnSpPr>
            <p:spPr>
              <a:xfrm flipV="1">
                <a:off x="4870800" y="3539223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5" name="Straight Arrow Connector 1524">
                <a:extLst>
                  <a:ext uri="{FF2B5EF4-FFF2-40B4-BE49-F238E27FC236}">
                    <a16:creationId xmlns:a16="http://schemas.microsoft.com/office/drawing/2014/main" id="{A75CAEC8-48CC-41C3-8289-0C81141F59E5}"/>
                  </a:ext>
                </a:extLst>
              </p:cNvPr>
              <p:cNvCxnSpPr>
                <a:cxnSpLocks/>
                <a:stCxn id="1253" idx="6"/>
                <a:endCxn id="1259" idx="2"/>
              </p:cNvCxnSpPr>
              <p:nvPr/>
            </p:nvCxnSpPr>
            <p:spPr>
              <a:xfrm flipV="1">
                <a:off x="4870800" y="3660666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6" name="Straight Arrow Connector 1525">
                <a:extLst>
                  <a:ext uri="{FF2B5EF4-FFF2-40B4-BE49-F238E27FC236}">
                    <a16:creationId xmlns:a16="http://schemas.microsoft.com/office/drawing/2014/main" id="{5692BBA1-D608-48C9-885C-B44B79C057B1}"/>
                  </a:ext>
                </a:extLst>
              </p:cNvPr>
              <p:cNvCxnSpPr>
                <a:cxnSpLocks/>
                <a:stCxn id="1252" idx="6"/>
                <a:endCxn id="1261" idx="2"/>
              </p:cNvCxnSpPr>
              <p:nvPr/>
            </p:nvCxnSpPr>
            <p:spPr>
              <a:xfrm>
                <a:off x="4870800" y="3683526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7" name="Straight Arrow Connector 1526">
                <a:extLst>
                  <a:ext uri="{FF2B5EF4-FFF2-40B4-BE49-F238E27FC236}">
                    <a16:creationId xmlns:a16="http://schemas.microsoft.com/office/drawing/2014/main" id="{F8F3167D-D12B-4C0B-923F-97EFCBFEBCDD}"/>
                  </a:ext>
                </a:extLst>
              </p:cNvPr>
              <p:cNvCxnSpPr>
                <a:cxnSpLocks/>
                <a:stCxn id="1252" idx="6"/>
                <a:endCxn id="1510" idx="2"/>
              </p:cNvCxnSpPr>
              <p:nvPr/>
            </p:nvCxnSpPr>
            <p:spPr>
              <a:xfrm>
                <a:off x="4870800" y="3683526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8" name="Straight Arrow Connector 1527">
                <a:extLst>
                  <a:ext uri="{FF2B5EF4-FFF2-40B4-BE49-F238E27FC236}">
                    <a16:creationId xmlns:a16="http://schemas.microsoft.com/office/drawing/2014/main" id="{B29A739A-9C93-452B-98FE-B2DF55815853}"/>
                  </a:ext>
                </a:extLst>
              </p:cNvPr>
              <p:cNvCxnSpPr>
                <a:cxnSpLocks/>
                <a:stCxn id="1252" idx="6"/>
                <a:endCxn id="1511" idx="2"/>
              </p:cNvCxnSpPr>
              <p:nvPr/>
            </p:nvCxnSpPr>
            <p:spPr>
              <a:xfrm>
                <a:off x="4870800" y="3683526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9" name="Straight Arrow Connector 1528">
                <a:extLst>
                  <a:ext uri="{FF2B5EF4-FFF2-40B4-BE49-F238E27FC236}">
                    <a16:creationId xmlns:a16="http://schemas.microsoft.com/office/drawing/2014/main" id="{3F3CA708-CB9A-408D-92F3-DB401016F62D}"/>
                  </a:ext>
                </a:extLst>
              </p:cNvPr>
              <p:cNvCxnSpPr>
                <a:cxnSpLocks/>
                <a:stCxn id="1252" idx="6"/>
                <a:endCxn id="1512" idx="2"/>
              </p:cNvCxnSpPr>
              <p:nvPr/>
            </p:nvCxnSpPr>
            <p:spPr>
              <a:xfrm>
                <a:off x="4870800" y="3683526"/>
                <a:ext cx="285782" cy="58435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0" name="Straight Arrow Connector 1529">
                <a:extLst>
                  <a:ext uri="{FF2B5EF4-FFF2-40B4-BE49-F238E27FC236}">
                    <a16:creationId xmlns:a16="http://schemas.microsoft.com/office/drawing/2014/main" id="{61D69355-77AB-44B0-B59C-F18F8260996F}"/>
                  </a:ext>
                </a:extLst>
              </p:cNvPr>
              <p:cNvCxnSpPr>
                <a:cxnSpLocks/>
                <a:stCxn id="1252" idx="6"/>
                <a:endCxn id="1513" idx="2"/>
              </p:cNvCxnSpPr>
              <p:nvPr/>
            </p:nvCxnSpPr>
            <p:spPr>
              <a:xfrm>
                <a:off x="4870800" y="3683526"/>
                <a:ext cx="285782" cy="70579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1" name="Straight Arrow Connector 1530">
                <a:extLst>
                  <a:ext uri="{FF2B5EF4-FFF2-40B4-BE49-F238E27FC236}">
                    <a16:creationId xmlns:a16="http://schemas.microsoft.com/office/drawing/2014/main" id="{FE4921F0-E2BD-4318-84B7-62BAC79E3966}"/>
                  </a:ext>
                </a:extLst>
              </p:cNvPr>
              <p:cNvCxnSpPr>
                <a:cxnSpLocks/>
                <a:stCxn id="1253" idx="6"/>
                <a:endCxn id="1261" idx="2"/>
              </p:cNvCxnSpPr>
              <p:nvPr/>
            </p:nvCxnSpPr>
            <p:spPr>
              <a:xfrm>
                <a:off x="4870800" y="3804969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2" name="Straight Arrow Connector 1531">
                <a:extLst>
                  <a:ext uri="{FF2B5EF4-FFF2-40B4-BE49-F238E27FC236}">
                    <a16:creationId xmlns:a16="http://schemas.microsoft.com/office/drawing/2014/main" id="{EF724A80-A8F1-4D3D-99DC-C6262A268D66}"/>
                  </a:ext>
                </a:extLst>
              </p:cNvPr>
              <p:cNvCxnSpPr>
                <a:cxnSpLocks/>
                <a:stCxn id="1253" idx="6"/>
                <a:endCxn id="1510" idx="2"/>
              </p:cNvCxnSpPr>
              <p:nvPr/>
            </p:nvCxnSpPr>
            <p:spPr>
              <a:xfrm>
                <a:off x="4870800" y="3804969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3" name="Straight Arrow Connector 1532">
                <a:extLst>
                  <a:ext uri="{FF2B5EF4-FFF2-40B4-BE49-F238E27FC236}">
                    <a16:creationId xmlns:a16="http://schemas.microsoft.com/office/drawing/2014/main" id="{0F15798F-9A08-4092-B9A2-710FCEEC8E47}"/>
                  </a:ext>
                </a:extLst>
              </p:cNvPr>
              <p:cNvCxnSpPr>
                <a:cxnSpLocks/>
                <a:stCxn id="1253" idx="6"/>
                <a:endCxn id="1511" idx="2"/>
              </p:cNvCxnSpPr>
              <p:nvPr/>
            </p:nvCxnSpPr>
            <p:spPr>
              <a:xfrm>
                <a:off x="4870800" y="3804969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4" name="Straight Arrow Connector 1533">
                <a:extLst>
                  <a:ext uri="{FF2B5EF4-FFF2-40B4-BE49-F238E27FC236}">
                    <a16:creationId xmlns:a16="http://schemas.microsoft.com/office/drawing/2014/main" id="{92969383-B086-41A9-9EC7-3B76907F16B5}"/>
                  </a:ext>
                </a:extLst>
              </p:cNvPr>
              <p:cNvCxnSpPr>
                <a:cxnSpLocks/>
                <a:stCxn id="1253" idx="6"/>
                <a:endCxn id="1512" idx="2"/>
              </p:cNvCxnSpPr>
              <p:nvPr/>
            </p:nvCxnSpPr>
            <p:spPr>
              <a:xfrm>
                <a:off x="4870800" y="3804969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5" name="Straight Arrow Connector 1534">
                <a:extLst>
                  <a:ext uri="{FF2B5EF4-FFF2-40B4-BE49-F238E27FC236}">
                    <a16:creationId xmlns:a16="http://schemas.microsoft.com/office/drawing/2014/main" id="{8A4E1D02-CB0C-4050-9E83-0D8AD3C1F499}"/>
                  </a:ext>
                </a:extLst>
              </p:cNvPr>
              <p:cNvCxnSpPr>
                <a:cxnSpLocks/>
                <a:stCxn id="1253" idx="6"/>
                <a:endCxn id="1513" idx="2"/>
              </p:cNvCxnSpPr>
              <p:nvPr/>
            </p:nvCxnSpPr>
            <p:spPr>
              <a:xfrm>
                <a:off x="4870800" y="3804969"/>
                <a:ext cx="285782" cy="58435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6" name="Straight Arrow Connector 1535">
                <a:extLst>
                  <a:ext uri="{FF2B5EF4-FFF2-40B4-BE49-F238E27FC236}">
                    <a16:creationId xmlns:a16="http://schemas.microsoft.com/office/drawing/2014/main" id="{F707CB5A-2B23-4DBA-B97E-62622AD4C0AC}"/>
                  </a:ext>
                </a:extLst>
              </p:cNvPr>
              <p:cNvCxnSpPr>
                <a:cxnSpLocks/>
                <a:stCxn id="1254" idx="6"/>
                <a:endCxn id="1258" idx="2"/>
              </p:cNvCxnSpPr>
              <p:nvPr/>
            </p:nvCxnSpPr>
            <p:spPr>
              <a:xfrm flipV="1">
                <a:off x="4870800" y="3539223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7" name="Straight Arrow Connector 1536">
                <a:extLst>
                  <a:ext uri="{FF2B5EF4-FFF2-40B4-BE49-F238E27FC236}">
                    <a16:creationId xmlns:a16="http://schemas.microsoft.com/office/drawing/2014/main" id="{A6B5D3F0-7032-46D9-B130-2902F6CD1377}"/>
                  </a:ext>
                </a:extLst>
              </p:cNvPr>
              <p:cNvCxnSpPr>
                <a:cxnSpLocks/>
                <a:stCxn id="1254" idx="6"/>
                <a:endCxn id="1259" idx="2"/>
              </p:cNvCxnSpPr>
              <p:nvPr/>
            </p:nvCxnSpPr>
            <p:spPr>
              <a:xfrm flipV="1">
                <a:off x="4870800" y="3660666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8" name="Straight Arrow Connector 1537">
                <a:extLst>
                  <a:ext uri="{FF2B5EF4-FFF2-40B4-BE49-F238E27FC236}">
                    <a16:creationId xmlns:a16="http://schemas.microsoft.com/office/drawing/2014/main" id="{9BF4F027-B613-48FB-B876-0DF7D1F9DA8B}"/>
                  </a:ext>
                </a:extLst>
              </p:cNvPr>
              <p:cNvCxnSpPr>
                <a:cxnSpLocks/>
                <a:stCxn id="1254" idx="6"/>
                <a:endCxn id="1260" idx="2"/>
              </p:cNvCxnSpPr>
              <p:nvPr/>
            </p:nvCxnSpPr>
            <p:spPr>
              <a:xfrm flipV="1">
                <a:off x="4870800" y="3782109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9" name="Straight Arrow Connector 1538">
                <a:extLst>
                  <a:ext uri="{FF2B5EF4-FFF2-40B4-BE49-F238E27FC236}">
                    <a16:creationId xmlns:a16="http://schemas.microsoft.com/office/drawing/2014/main" id="{D2805A7D-CA68-412A-BA30-7845278B7F7E}"/>
                  </a:ext>
                </a:extLst>
              </p:cNvPr>
              <p:cNvCxnSpPr>
                <a:cxnSpLocks/>
                <a:stCxn id="1254" idx="6"/>
                <a:endCxn id="1261" idx="2"/>
              </p:cNvCxnSpPr>
              <p:nvPr/>
            </p:nvCxnSpPr>
            <p:spPr>
              <a:xfrm flipV="1">
                <a:off x="4870800" y="3903552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0" name="Straight Arrow Connector 1539">
                <a:extLst>
                  <a:ext uri="{FF2B5EF4-FFF2-40B4-BE49-F238E27FC236}">
                    <a16:creationId xmlns:a16="http://schemas.microsoft.com/office/drawing/2014/main" id="{A5ACCE6E-AD92-42EC-8F74-85A10B7BD0C3}"/>
                  </a:ext>
                </a:extLst>
              </p:cNvPr>
              <p:cNvCxnSpPr>
                <a:cxnSpLocks/>
                <a:stCxn id="1254" idx="6"/>
                <a:endCxn id="1510" idx="2"/>
              </p:cNvCxnSpPr>
              <p:nvPr/>
            </p:nvCxnSpPr>
            <p:spPr>
              <a:xfrm>
                <a:off x="4870800" y="3926412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1" name="Straight Arrow Connector 1540">
                <a:extLst>
                  <a:ext uri="{FF2B5EF4-FFF2-40B4-BE49-F238E27FC236}">
                    <a16:creationId xmlns:a16="http://schemas.microsoft.com/office/drawing/2014/main" id="{42C37D95-C21A-4CDC-9DBB-C428AC2342DA}"/>
                  </a:ext>
                </a:extLst>
              </p:cNvPr>
              <p:cNvCxnSpPr>
                <a:cxnSpLocks/>
                <a:stCxn id="1254" idx="6"/>
                <a:endCxn id="1511" idx="2"/>
              </p:cNvCxnSpPr>
              <p:nvPr/>
            </p:nvCxnSpPr>
            <p:spPr>
              <a:xfrm>
                <a:off x="4870800" y="3926412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2" name="Straight Arrow Connector 1541">
                <a:extLst>
                  <a:ext uri="{FF2B5EF4-FFF2-40B4-BE49-F238E27FC236}">
                    <a16:creationId xmlns:a16="http://schemas.microsoft.com/office/drawing/2014/main" id="{9A7A5C79-DA93-4C62-908D-9A5DF4C2B346}"/>
                  </a:ext>
                </a:extLst>
              </p:cNvPr>
              <p:cNvCxnSpPr>
                <a:cxnSpLocks/>
                <a:stCxn id="1254" idx="6"/>
                <a:endCxn id="1512" idx="2"/>
              </p:cNvCxnSpPr>
              <p:nvPr/>
            </p:nvCxnSpPr>
            <p:spPr>
              <a:xfrm>
                <a:off x="4870800" y="3926412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3" name="Straight Arrow Connector 1542">
                <a:extLst>
                  <a:ext uri="{FF2B5EF4-FFF2-40B4-BE49-F238E27FC236}">
                    <a16:creationId xmlns:a16="http://schemas.microsoft.com/office/drawing/2014/main" id="{F721319D-D450-4A2B-AE5A-82B4ABE02C9E}"/>
                  </a:ext>
                </a:extLst>
              </p:cNvPr>
              <p:cNvCxnSpPr>
                <a:cxnSpLocks/>
                <a:stCxn id="1254" idx="6"/>
                <a:endCxn id="1513" idx="2"/>
              </p:cNvCxnSpPr>
              <p:nvPr/>
            </p:nvCxnSpPr>
            <p:spPr>
              <a:xfrm>
                <a:off x="4870800" y="3926412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4" name="Straight Arrow Connector 1543">
                <a:extLst>
                  <a:ext uri="{FF2B5EF4-FFF2-40B4-BE49-F238E27FC236}">
                    <a16:creationId xmlns:a16="http://schemas.microsoft.com/office/drawing/2014/main" id="{64B58043-E96E-4CBD-99BD-4024F9743AE5}"/>
                  </a:ext>
                </a:extLst>
              </p:cNvPr>
              <p:cNvCxnSpPr>
                <a:cxnSpLocks/>
                <a:stCxn id="1255" idx="6"/>
                <a:endCxn id="1258" idx="2"/>
              </p:cNvCxnSpPr>
              <p:nvPr/>
            </p:nvCxnSpPr>
            <p:spPr>
              <a:xfrm flipV="1">
                <a:off x="4870800" y="3539223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5" name="Straight Arrow Connector 1544">
                <a:extLst>
                  <a:ext uri="{FF2B5EF4-FFF2-40B4-BE49-F238E27FC236}">
                    <a16:creationId xmlns:a16="http://schemas.microsoft.com/office/drawing/2014/main" id="{E957C59C-AECF-4578-900E-83FB690AC333}"/>
                  </a:ext>
                </a:extLst>
              </p:cNvPr>
              <p:cNvCxnSpPr>
                <a:cxnSpLocks/>
                <a:stCxn id="1255" idx="6"/>
                <a:endCxn id="1259" idx="2"/>
              </p:cNvCxnSpPr>
              <p:nvPr/>
            </p:nvCxnSpPr>
            <p:spPr>
              <a:xfrm flipV="1">
                <a:off x="4870800" y="3660666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6" name="Straight Arrow Connector 1545">
                <a:extLst>
                  <a:ext uri="{FF2B5EF4-FFF2-40B4-BE49-F238E27FC236}">
                    <a16:creationId xmlns:a16="http://schemas.microsoft.com/office/drawing/2014/main" id="{40EF1013-BAD2-4459-BDA7-7888EEFCB6EB}"/>
                  </a:ext>
                </a:extLst>
              </p:cNvPr>
              <p:cNvCxnSpPr>
                <a:cxnSpLocks/>
                <a:stCxn id="1255" idx="6"/>
                <a:endCxn id="1260" idx="2"/>
              </p:cNvCxnSpPr>
              <p:nvPr/>
            </p:nvCxnSpPr>
            <p:spPr>
              <a:xfrm flipV="1">
                <a:off x="4870800" y="3782109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7" name="Straight Arrow Connector 1546">
                <a:extLst>
                  <a:ext uri="{FF2B5EF4-FFF2-40B4-BE49-F238E27FC236}">
                    <a16:creationId xmlns:a16="http://schemas.microsoft.com/office/drawing/2014/main" id="{53AA4827-C32E-45B1-80C3-69F819E17188}"/>
                  </a:ext>
                </a:extLst>
              </p:cNvPr>
              <p:cNvCxnSpPr>
                <a:cxnSpLocks/>
                <a:stCxn id="1255" idx="6"/>
                <a:endCxn id="1261" idx="2"/>
              </p:cNvCxnSpPr>
              <p:nvPr/>
            </p:nvCxnSpPr>
            <p:spPr>
              <a:xfrm flipV="1">
                <a:off x="4870800" y="3903552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8" name="Straight Arrow Connector 1547">
                <a:extLst>
                  <a:ext uri="{FF2B5EF4-FFF2-40B4-BE49-F238E27FC236}">
                    <a16:creationId xmlns:a16="http://schemas.microsoft.com/office/drawing/2014/main" id="{64F59C48-5E2E-43C1-BC91-68DD430B7A2E}"/>
                  </a:ext>
                </a:extLst>
              </p:cNvPr>
              <p:cNvCxnSpPr>
                <a:cxnSpLocks/>
                <a:stCxn id="1255" idx="6"/>
                <a:endCxn id="1510" idx="2"/>
              </p:cNvCxnSpPr>
              <p:nvPr/>
            </p:nvCxnSpPr>
            <p:spPr>
              <a:xfrm flipV="1">
                <a:off x="4870800" y="4024995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9" name="Straight Arrow Connector 1548">
                <a:extLst>
                  <a:ext uri="{FF2B5EF4-FFF2-40B4-BE49-F238E27FC236}">
                    <a16:creationId xmlns:a16="http://schemas.microsoft.com/office/drawing/2014/main" id="{E2200FD1-04A9-4F44-ACAA-79AEFB75176B}"/>
                  </a:ext>
                </a:extLst>
              </p:cNvPr>
              <p:cNvCxnSpPr>
                <a:cxnSpLocks/>
                <a:stCxn id="1255" idx="6"/>
                <a:endCxn id="1511" idx="2"/>
              </p:cNvCxnSpPr>
              <p:nvPr/>
            </p:nvCxnSpPr>
            <p:spPr>
              <a:xfrm>
                <a:off x="4870800" y="4047855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0" name="Straight Arrow Connector 1549">
                <a:extLst>
                  <a:ext uri="{FF2B5EF4-FFF2-40B4-BE49-F238E27FC236}">
                    <a16:creationId xmlns:a16="http://schemas.microsoft.com/office/drawing/2014/main" id="{3E9CA3D1-799D-41E3-9177-3C6A260BC245}"/>
                  </a:ext>
                </a:extLst>
              </p:cNvPr>
              <p:cNvCxnSpPr>
                <a:cxnSpLocks/>
                <a:stCxn id="1255" idx="6"/>
                <a:endCxn id="1512" idx="2"/>
              </p:cNvCxnSpPr>
              <p:nvPr/>
            </p:nvCxnSpPr>
            <p:spPr>
              <a:xfrm>
                <a:off x="4870800" y="4047855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1" name="Straight Arrow Connector 1550">
                <a:extLst>
                  <a:ext uri="{FF2B5EF4-FFF2-40B4-BE49-F238E27FC236}">
                    <a16:creationId xmlns:a16="http://schemas.microsoft.com/office/drawing/2014/main" id="{346DFB6E-8FE2-42A0-9150-6EA349A77D98}"/>
                  </a:ext>
                </a:extLst>
              </p:cNvPr>
              <p:cNvCxnSpPr>
                <a:cxnSpLocks/>
                <a:stCxn id="1255" idx="6"/>
                <a:endCxn id="1513" idx="2"/>
              </p:cNvCxnSpPr>
              <p:nvPr/>
            </p:nvCxnSpPr>
            <p:spPr>
              <a:xfrm>
                <a:off x="4870800" y="4047855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2" name="Straight Arrow Connector 1551">
                <a:extLst>
                  <a:ext uri="{FF2B5EF4-FFF2-40B4-BE49-F238E27FC236}">
                    <a16:creationId xmlns:a16="http://schemas.microsoft.com/office/drawing/2014/main" id="{90A66759-2490-4F93-AFEE-8E81B712C6ED}"/>
                  </a:ext>
                </a:extLst>
              </p:cNvPr>
              <p:cNvCxnSpPr>
                <a:cxnSpLocks/>
                <a:stCxn id="1256" idx="6"/>
                <a:endCxn id="1258" idx="2"/>
              </p:cNvCxnSpPr>
              <p:nvPr/>
            </p:nvCxnSpPr>
            <p:spPr>
              <a:xfrm flipV="1">
                <a:off x="4870800" y="3539223"/>
                <a:ext cx="285782" cy="63007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3" name="Straight Arrow Connector 1552">
                <a:extLst>
                  <a:ext uri="{FF2B5EF4-FFF2-40B4-BE49-F238E27FC236}">
                    <a16:creationId xmlns:a16="http://schemas.microsoft.com/office/drawing/2014/main" id="{638FE471-A323-41E0-955C-9FACE79FE0B9}"/>
                  </a:ext>
                </a:extLst>
              </p:cNvPr>
              <p:cNvCxnSpPr>
                <a:cxnSpLocks/>
                <a:stCxn id="1256" idx="6"/>
                <a:endCxn id="1259" idx="2"/>
              </p:cNvCxnSpPr>
              <p:nvPr/>
            </p:nvCxnSpPr>
            <p:spPr>
              <a:xfrm flipV="1">
                <a:off x="4870800" y="3660666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4" name="Straight Arrow Connector 1553">
                <a:extLst>
                  <a:ext uri="{FF2B5EF4-FFF2-40B4-BE49-F238E27FC236}">
                    <a16:creationId xmlns:a16="http://schemas.microsoft.com/office/drawing/2014/main" id="{F69CEC10-5337-4617-9B4F-D758CEB91D0F}"/>
                  </a:ext>
                </a:extLst>
              </p:cNvPr>
              <p:cNvCxnSpPr>
                <a:cxnSpLocks/>
                <a:stCxn id="1256" idx="6"/>
                <a:endCxn id="1260" idx="2"/>
              </p:cNvCxnSpPr>
              <p:nvPr/>
            </p:nvCxnSpPr>
            <p:spPr>
              <a:xfrm flipV="1">
                <a:off x="4870800" y="3782109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5" name="Straight Arrow Connector 1554">
                <a:extLst>
                  <a:ext uri="{FF2B5EF4-FFF2-40B4-BE49-F238E27FC236}">
                    <a16:creationId xmlns:a16="http://schemas.microsoft.com/office/drawing/2014/main" id="{09AAE086-9864-4B9E-85F4-FCF28AA571A8}"/>
                  </a:ext>
                </a:extLst>
              </p:cNvPr>
              <p:cNvCxnSpPr>
                <a:cxnSpLocks/>
                <a:stCxn id="1256" idx="6"/>
                <a:endCxn id="1261" idx="2"/>
              </p:cNvCxnSpPr>
              <p:nvPr/>
            </p:nvCxnSpPr>
            <p:spPr>
              <a:xfrm flipV="1">
                <a:off x="4870800" y="3903552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6" name="Straight Arrow Connector 1555">
                <a:extLst>
                  <a:ext uri="{FF2B5EF4-FFF2-40B4-BE49-F238E27FC236}">
                    <a16:creationId xmlns:a16="http://schemas.microsoft.com/office/drawing/2014/main" id="{8CC4FBFE-FA2B-4128-B46F-41CA12BA8E75}"/>
                  </a:ext>
                </a:extLst>
              </p:cNvPr>
              <p:cNvCxnSpPr>
                <a:cxnSpLocks/>
                <a:stCxn id="1256" idx="6"/>
                <a:endCxn id="1510" idx="2"/>
              </p:cNvCxnSpPr>
              <p:nvPr/>
            </p:nvCxnSpPr>
            <p:spPr>
              <a:xfrm flipV="1">
                <a:off x="4870800" y="4024995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7" name="Straight Arrow Connector 1556">
                <a:extLst>
                  <a:ext uri="{FF2B5EF4-FFF2-40B4-BE49-F238E27FC236}">
                    <a16:creationId xmlns:a16="http://schemas.microsoft.com/office/drawing/2014/main" id="{CD96A65A-D9D9-43AF-B4EF-03BB5905A7F7}"/>
                  </a:ext>
                </a:extLst>
              </p:cNvPr>
              <p:cNvCxnSpPr>
                <a:cxnSpLocks/>
                <a:stCxn id="1256" idx="6"/>
                <a:endCxn id="1511" idx="2"/>
              </p:cNvCxnSpPr>
              <p:nvPr/>
            </p:nvCxnSpPr>
            <p:spPr>
              <a:xfrm flipV="1">
                <a:off x="4870800" y="4146438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8" name="Straight Arrow Connector 1557">
                <a:extLst>
                  <a:ext uri="{FF2B5EF4-FFF2-40B4-BE49-F238E27FC236}">
                    <a16:creationId xmlns:a16="http://schemas.microsoft.com/office/drawing/2014/main" id="{0C587CDB-6E01-4015-9DC9-9C0BDDCC932F}"/>
                  </a:ext>
                </a:extLst>
              </p:cNvPr>
              <p:cNvCxnSpPr>
                <a:cxnSpLocks/>
                <a:stCxn id="1256" idx="6"/>
                <a:endCxn id="1512" idx="2"/>
              </p:cNvCxnSpPr>
              <p:nvPr/>
            </p:nvCxnSpPr>
            <p:spPr>
              <a:xfrm>
                <a:off x="4870800" y="4169298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9" name="Straight Arrow Connector 1558">
                <a:extLst>
                  <a:ext uri="{FF2B5EF4-FFF2-40B4-BE49-F238E27FC236}">
                    <a16:creationId xmlns:a16="http://schemas.microsoft.com/office/drawing/2014/main" id="{902D657C-FA2B-45C1-A852-3A5358D99649}"/>
                  </a:ext>
                </a:extLst>
              </p:cNvPr>
              <p:cNvCxnSpPr>
                <a:cxnSpLocks/>
                <a:stCxn id="1256" idx="6"/>
                <a:endCxn id="1513" idx="2"/>
              </p:cNvCxnSpPr>
              <p:nvPr/>
            </p:nvCxnSpPr>
            <p:spPr>
              <a:xfrm>
                <a:off x="4870800" y="4169298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0" name="Straight Arrow Connector 1559">
                <a:extLst>
                  <a:ext uri="{FF2B5EF4-FFF2-40B4-BE49-F238E27FC236}">
                    <a16:creationId xmlns:a16="http://schemas.microsoft.com/office/drawing/2014/main" id="{0D5CED50-B766-487B-9AA3-894CC8E2087D}"/>
                  </a:ext>
                </a:extLst>
              </p:cNvPr>
              <p:cNvCxnSpPr>
                <a:cxnSpLocks/>
                <a:stCxn id="1257" idx="6"/>
                <a:endCxn id="1258" idx="2"/>
              </p:cNvCxnSpPr>
              <p:nvPr/>
            </p:nvCxnSpPr>
            <p:spPr>
              <a:xfrm flipV="1">
                <a:off x="4870800" y="3539223"/>
                <a:ext cx="285782" cy="75151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1" name="Straight Arrow Connector 1560">
                <a:extLst>
                  <a:ext uri="{FF2B5EF4-FFF2-40B4-BE49-F238E27FC236}">
                    <a16:creationId xmlns:a16="http://schemas.microsoft.com/office/drawing/2014/main" id="{CB873961-DBB4-4858-9D8D-5C7213C20F11}"/>
                  </a:ext>
                </a:extLst>
              </p:cNvPr>
              <p:cNvCxnSpPr>
                <a:cxnSpLocks/>
                <a:stCxn id="1257" idx="6"/>
                <a:endCxn id="1259" idx="2"/>
              </p:cNvCxnSpPr>
              <p:nvPr/>
            </p:nvCxnSpPr>
            <p:spPr>
              <a:xfrm flipV="1">
                <a:off x="4870800" y="3660666"/>
                <a:ext cx="285782" cy="63007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2" name="Straight Arrow Connector 1561">
                <a:extLst>
                  <a:ext uri="{FF2B5EF4-FFF2-40B4-BE49-F238E27FC236}">
                    <a16:creationId xmlns:a16="http://schemas.microsoft.com/office/drawing/2014/main" id="{5C3BB473-ED00-468D-89B6-54B96BF5D04E}"/>
                  </a:ext>
                </a:extLst>
              </p:cNvPr>
              <p:cNvCxnSpPr>
                <a:cxnSpLocks/>
                <a:stCxn id="1257" idx="6"/>
                <a:endCxn id="1260" idx="2"/>
              </p:cNvCxnSpPr>
              <p:nvPr/>
            </p:nvCxnSpPr>
            <p:spPr>
              <a:xfrm flipV="1">
                <a:off x="4870800" y="3782109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3" name="Straight Arrow Connector 1562">
                <a:extLst>
                  <a:ext uri="{FF2B5EF4-FFF2-40B4-BE49-F238E27FC236}">
                    <a16:creationId xmlns:a16="http://schemas.microsoft.com/office/drawing/2014/main" id="{7B6E7819-D9AA-4D12-A6AA-4C6F7BEFAB57}"/>
                  </a:ext>
                </a:extLst>
              </p:cNvPr>
              <p:cNvCxnSpPr>
                <a:cxnSpLocks/>
                <a:stCxn id="1257" idx="6"/>
                <a:endCxn id="1261" idx="2"/>
              </p:cNvCxnSpPr>
              <p:nvPr/>
            </p:nvCxnSpPr>
            <p:spPr>
              <a:xfrm flipV="1">
                <a:off x="4870800" y="3903552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4" name="Straight Arrow Connector 1563">
                <a:extLst>
                  <a:ext uri="{FF2B5EF4-FFF2-40B4-BE49-F238E27FC236}">
                    <a16:creationId xmlns:a16="http://schemas.microsoft.com/office/drawing/2014/main" id="{315E87C3-A0CD-4BD9-84DF-E77928D44AD1}"/>
                  </a:ext>
                </a:extLst>
              </p:cNvPr>
              <p:cNvCxnSpPr>
                <a:cxnSpLocks/>
                <a:stCxn id="1257" idx="6"/>
                <a:endCxn id="1510" idx="2"/>
              </p:cNvCxnSpPr>
              <p:nvPr/>
            </p:nvCxnSpPr>
            <p:spPr>
              <a:xfrm flipV="1">
                <a:off x="4870800" y="4024995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5" name="Straight Arrow Connector 1564">
                <a:extLst>
                  <a:ext uri="{FF2B5EF4-FFF2-40B4-BE49-F238E27FC236}">
                    <a16:creationId xmlns:a16="http://schemas.microsoft.com/office/drawing/2014/main" id="{B571C9E7-A73E-43C0-8DFB-D79F654B5113}"/>
                  </a:ext>
                </a:extLst>
              </p:cNvPr>
              <p:cNvCxnSpPr>
                <a:cxnSpLocks/>
                <a:stCxn id="1257" idx="6"/>
                <a:endCxn id="1511" idx="2"/>
              </p:cNvCxnSpPr>
              <p:nvPr/>
            </p:nvCxnSpPr>
            <p:spPr>
              <a:xfrm flipV="1">
                <a:off x="4870800" y="4146438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6" name="Straight Arrow Connector 1565">
                <a:extLst>
                  <a:ext uri="{FF2B5EF4-FFF2-40B4-BE49-F238E27FC236}">
                    <a16:creationId xmlns:a16="http://schemas.microsoft.com/office/drawing/2014/main" id="{78CB72EA-5FBE-4EBC-96BE-199B1FAE6D26}"/>
                  </a:ext>
                </a:extLst>
              </p:cNvPr>
              <p:cNvCxnSpPr>
                <a:cxnSpLocks/>
                <a:stCxn id="1257" idx="6"/>
                <a:endCxn id="1512" idx="2"/>
              </p:cNvCxnSpPr>
              <p:nvPr/>
            </p:nvCxnSpPr>
            <p:spPr>
              <a:xfrm flipV="1">
                <a:off x="4870800" y="4267881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7" name="Straight Arrow Connector 1566">
                <a:extLst>
                  <a:ext uri="{FF2B5EF4-FFF2-40B4-BE49-F238E27FC236}">
                    <a16:creationId xmlns:a16="http://schemas.microsoft.com/office/drawing/2014/main" id="{BEFC8814-A4B6-4C5F-B862-42A9FF39100C}"/>
                  </a:ext>
                </a:extLst>
              </p:cNvPr>
              <p:cNvCxnSpPr>
                <a:cxnSpLocks/>
                <a:stCxn id="1257" idx="6"/>
                <a:endCxn id="1513" idx="2"/>
              </p:cNvCxnSpPr>
              <p:nvPr/>
            </p:nvCxnSpPr>
            <p:spPr>
              <a:xfrm>
                <a:off x="4870800" y="4290741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8" name="Straight Arrow Connector 1567">
                <a:extLst>
                  <a:ext uri="{FF2B5EF4-FFF2-40B4-BE49-F238E27FC236}">
                    <a16:creationId xmlns:a16="http://schemas.microsoft.com/office/drawing/2014/main" id="{F20E8761-2684-4FAA-872F-6F55B001A396}"/>
                  </a:ext>
                </a:extLst>
              </p:cNvPr>
              <p:cNvCxnSpPr>
                <a:cxnSpLocks/>
                <a:stCxn id="1258" idx="6"/>
                <a:endCxn id="1514" idx="2"/>
              </p:cNvCxnSpPr>
              <p:nvPr/>
            </p:nvCxnSpPr>
            <p:spPr>
              <a:xfrm>
                <a:off x="5202302" y="3539223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9" name="Straight Arrow Connector 1568">
                <a:extLst>
                  <a:ext uri="{FF2B5EF4-FFF2-40B4-BE49-F238E27FC236}">
                    <a16:creationId xmlns:a16="http://schemas.microsoft.com/office/drawing/2014/main" id="{181BB3D4-6323-4B81-BA94-A2FAFD0754FF}"/>
                  </a:ext>
                </a:extLst>
              </p:cNvPr>
              <p:cNvCxnSpPr>
                <a:cxnSpLocks/>
                <a:stCxn id="1258" idx="6"/>
                <a:endCxn id="1515" idx="2"/>
              </p:cNvCxnSpPr>
              <p:nvPr/>
            </p:nvCxnSpPr>
            <p:spPr>
              <a:xfrm>
                <a:off x="5202302" y="3539223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0" name="Straight Arrow Connector 1569">
                <a:extLst>
                  <a:ext uri="{FF2B5EF4-FFF2-40B4-BE49-F238E27FC236}">
                    <a16:creationId xmlns:a16="http://schemas.microsoft.com/office/drawing/2014/main" id="{816BFE2A-2055-4DD8-9713-1FF7B34C11E2}"/>
                  </a:ext>
                </a:extLst>
              </p:cNvPr>
              <p:cNvCxnSpPr>
                <a:cxnSpLocks/>
                <a:stCxn id="1258" idx="6"/>
                <a:endCxn id="1516" idx="2"/>
              </p:cNvCxnSpPr>
              <p:nvPr/>
            </p:nvCxnSpPr>
            <p:spPr>
              <a:xfrm>
                <a:off x="5202302" y="3539223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1" name="Straight Arrow Connector 1570">
                <a:extLst>
                  <a:ext uri="{FF2B5EF4-FFF2-40B4-BE49-F238E27FC236}">
                    <a16:creationId xmlns:a16="http://schemas.microsoft.com/office/drawing/2014/main" id="{658661F9-7AD7-4843-9D2E-8CFEBA6F9E40}"/>
                  </a:ext>
                </a:extLst>
              </p:cNvPr>
              <p:cNvCxnSpPr>
                <a:cxnSpLocks/>
                <a:stCxn id="1258" idx="6"/>
                <a:endCxn id="1517" idx="2"/>
              </p:cNvCxnSpPr>
              <p:nvPr/>
            </p:nvCxnSpPr>
            <p:spPr>
              <a:xfrm>
                <a:off x="5202302" y="3539223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2" name="Straight Arrow Connector 1571">
                <a:extLst>
                  <a:ext uri="{FF2B5EF4-FFF2-40B4-BE49-F238E27FC236}">
                    <a16:creationId xmlns:a16="http://schemas.microsoft.com/office/drawing/2014/main" id="{F9C2EB12-E6D3-4A48-AE04-2947A5ABBA5B}"/>
                  </a:ext>
                </a:extLst>
              </p:cNvPr>
              <p:cNvCxnSpPr>
                <a:cxnSpLocks/>
                <a:stCxn id="1258" idx="6"/>
                <a:endCxn id="1518" idx="2"/>
              </p:cNvCxnSpPr>
              <p:nvPr/>
            </p:nvCxnSpPr>
            <p:spPr>
              <a:xfrm>
                <a:off x="5202302" y="3539223"/>
                <a:ext cx="326727" cy="63584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3" name="Straight Arrow Connector 1572">
                <a:extLst>
                  <a:ext uri="{FF2B5EF4-FFF2-40B4-BE49-F238E27FC236}">
                    <a16:creationId xmlns:a16="http://schemas.microsoft.com/office/drawing/2014/main" id="{6D229FA5-FD4B-413C-9321-EBA36B81A730}"/>
                  </a:ext>
                </a:extLst>
              </p:cNvPr>
              <p:cNvCxnSpPr>
                <a:cxnSpLocks/>
                <a:stCxn id="1258" idx="6"/>
                <a:endCxn id="1519" idx="2"/>
              </p:cNvCxnSpPr>
              <p:nvPr/>
            </p:nvCxnSpPr>
            <p:spPr>
              <a:xfrm>
                <a:off x="5202302" y="3539223"/>
                <a:ext cx="326727" cy="75729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4" name="Straight Arrow Connector 1573">
                <a:extLst>
                  <a:ext uri="{FF2B5EF4-FFF2-40B4-BE49-F238E27FC236}">
                    <a16:creationId xmlns:a16="http://schemas.microsoft.com/office/drawing/2014/main" id="{D518567B-45DA-4C74-BE9D-C6E14CF30726}"/>
                  </a:ext>
                </a:extLst>
              </p:cNvPr>
              <p:cNvCxnSpPr>
                <a:cxnSpLocks/>
                <a:stCxn id="1259" idx="6"/>
                <a:endCxn id="1514" idx="2"/>
              </p:cNvCxnSpPr>
              <p:nvPr/>
            </p:nvCxnSpPr>
            <p:spPr>
              <a:xfrm>
                <a:off x="5202302" y="3660666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5" name="Straight Arrow Connector 1574">
                <a:extLst>
                  <a:ext uri="{FF2B5EF4-FFF2-40B4-BE49-F238E27FC236}">
                    <a16:creationId xmlns:a16="http://schemas.microsoft.com/office/drawing/2014/main" id="{581690A6-9396-4EDD-BA35-C83633C31654}"/>
                  </a:ext>
                </a:extLst>
              </p:cNvPr>
              <p:cNvCxnSpPr>
                <a:cxnSpLocks/>
                <a:stCxn id="1259" idx="6"/>
                <a:endCxn id="1515" idx="2"/>
              </p:cNvCxnSpPr>
              <p:nvPr/>
            </p:nvCxnSpPr>
            <p:spPr>
              <a:xfrm>
                <a:off x="5202302" y="3660666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6" name="Straight Arrow Connector 1575">
                <a:extLst>
                  <a:ext uri="{FF2B5EF4-FFF2-40B4-BE49-F238E27FC236}">
                    <a16:creationId xmlns:a16="http://schemas.microsoft.com/office/drawing/2014/main" id="{9F14FA17-3DFF-4914-A9F6-EC6AB9B22D75}"/>
                  </a:ext>
                </a:extLst>
              </p:cNvPr>
              <p:cNvCxnSpPr>
                <a:cxnSpLocks/>
                <a:stCxn id="1259" idx="6"/>
                <a:endCxn id="1516" idx="2"/>
              </p:cNvCxnSpPr>
              <p:nvPr/>
            </p:nvCxnSpPr>
            <p:spPr>
              <a:xfrm>
                <a:off x="5202302" y="3660666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7" name="Straight Arrow Connector 1576">
                <a:extLst>
                  <a:ext uri="{FF2B5EF4-FFF2-40B4-BE49-F238E27FC236}">
                    <a16:creationId xmlns:a16="http://schemas.microsoft.com/office/drawing/2014/main" id="{86F94104-8104-4FDD-9FE0-69FD2B9074CE}"/>
                  </a:ext>
                </a:extLst>
              </p:cNvPr>
              <p:cNvCxnSpPr>
                <a:cxnSpLocks/>
                <a:stCxn id="1259" idx="6"/>
                <a:endCxn id="1517" idx="2"/>
              </p:cNvCxnSpPr>
              <p:nvPr/>
            </p:nvCxnSpPr>
            <p:spPr>
              <a:xfrm>
                <a:off x="5202302" y="3660666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8" name="Straight Arrow Connector 1577">
                <a:extLst>
                  <a:ext uri="{FF2B5EF4-FFF2-40B4-BE49-F238E27FC236}">
                    <a16:creationId xmlns:a16="http://schemas.microsoft.com/office/drawing/2014/main" id="{CA3095AF-1A5E-4A53-A29D-E9F4165B4202}"/>
                  </a:ext>
                </a:extLst>
              </p:cNvPr>
              <p:cNvCxnSpPr>
                <a:cxnSpLocks/>
                <a:stCxn id="1259" idx="6"/>
                <a:endCxn id="1518" idx="2"/>
              </p:cNvCxnSpPr>
              <p:nvPr/>
            </p:nvCxnSpPr>
            <p:spPr>
              <a:xfrm>
                <a:off x="5202302" y="3660666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9" name="Straight Arrow Connector 1578">
                <a:extLst>
                  <a:ext uri="{FF2B5EF4-FFF2-40B4-BE49-F238E27FC236}">
                    <a16:creationId xmlns:a16="http://schemas.microsoft.com/office/drawing/2014/main" id="{E691339B-D2CA-4B7B-A991-1B13E523237F}"/>
                  </a:ext>
                </a:extLst>
              </p:cNvPr>
              <p:cNvCxnSpPr>
                <a:cxnSpLocks/>
                <a:stCxn id="1259" idx="6"/>
                <a:endCxn id="1519" idx="2"/>
              </p:cNvCxnSpPr>
              <p:nvPr/>
            </p:nvCxnSpPr>
            <p:spPr>
              <a:xfrm>
                <a:off x="5202302" y="3660666"/>
                <a:ext cx="326727" cy="63584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0" name="Straight Arrow Connector 1579">
                <a:extLst>
                  <a:ext uri="{FF2B5EF4-FFF2-40B4-BE49-F238E27FC236}">
                    <a16:creationId xmlns:a16="http://schemas.microsoft.com/office/drawing/2014/main" id="{EC4DA1D6-2E07-4BE1-9211-350DD8AF203B}"/>
                  </a:ext>
                </a:extLst>
              </p:cNvPr>
              <p:cNvCxnSpPr>
                <a:cxnSpLocks/>
                <a:stCxn id="1260" idx="6"/>
                <a:endCxn id="1514" idx="2"/>
              </p:cNvCxnSpPr>
              <p:nvPr/>
            </p:nvCxnSpPr>
            <p:spPr>
              <a:xfrm flipV="1">
                <a:off x="5202302" y="3689299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1" name="Straight Arrow Connector 1580">
                <a:extLst>
                  <a:ext uri="{FF2B5EF4-FFF2-40B4-BE49-F238E27FC236}">
                    <a16:creationId xmlns:a16="http://schemas.microsoft.com/office/drawing/2014/main" id="{5230E7E0-26C8-40B8-B914-39039ED12BFD}"/>
                  </a:ext>
                </a:extLst>
              </p:cNvPr>
              <p:cNvCxnSpPr>
                <a:cxnSpLocks/>
                <a:stCxn id="1260" idx="6"/>
                <a:endCxn id="1515" idx="2"/>
              </p:cNvCxnSpPr>
              <p:nvPr/>
            </p:nvCxnSpPr>
            <p:spPr>
              <a:xfrm>
                <a:off x="5202302" y="3782109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2" name="Straight Arrow Connector 1581">
                <a:extLst>
                  <a:ext uri="{FF2B5EF4-FFF2-40B4-BE49-F238E27FC236}">
                    <a16:creationId xmlns:a16="http://schemas.microsoft.com/office/drawing/2014/main" id="{C95EBF39-BB5D-49C7-B102-6FFF3504117B}"/>
                  </a:ext>
                </a:extLst>
              </p:cNvPr>
              <p:cNvCxnSpPr>
                <a:cxnSpLocks/>
                <a:stCxn id="1260" idx="6"/>
                <a:endCxn id="1516" idx="2"/>
              </p:cNvCxnSpPr>
              <p:nvPr/>
            </p:nvCxnSpPr>
            <p:spPr>
              <a:xfrm>
                <a:off x="5202302" y="3782109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3" name="Straight Arrow Connector 1582">
                <a:extLst>
                  <a:ext uri="{FF2B5EF4-FFF2-40B4-BE49-F238E27FC236}">
                    <a16:creationId xmlns:a16="http://schemas.microsoft.com/office/drawing/2014/main" id="{13B87F75-0EE9-4AB4-B1B1-D0D4F66E4534}"/>
                  </a:ext>
                </a:extLst>
              </p:cNvPr>
              <p:cNvCxnSpPr>
                <a:cxnSpLocks/>
                <a:stCxn id="1260" idx="6"/>
                <a:endCxn id="1517" idx="2"/>
              </p:cNvCxnSpPr>
              <p:nvPr/>
            </p:nvCxnSpPr>
            <p:spPr>
              <a:xfrm>
                <a:off x="5202302" y="3782109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4" name="Straight Arrow Connector 1583">
                <a:extLst>
                  <a:ext uri="{FF2B5EF4-FFF2-40B4-BE49-F238E27FC236}">
                    <a16:creationId xmlns:a16="http://schemas.microsoft.com/office/drawing/2014/main" id="{E0D943A4-3585-4E0B-80D8-289F142DEA1E}"/>
                  </a:ext>
                </a:extLst>
              </p:cNvPr>
              <p:cNvCxnSpPr>
                <a:cxnSpLocks/>
                <a:stCxn id="1260" idx="6"/>
                <a:endCxn id="1518" idx="2"/>
              </p:cNvCxnSpPr>
              <p:nvPr/>
            </p:nvCxnSpPr>
            <p:spPr>
              <a:xfrm>
                <a:off x="5202302" y="3782109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5" name="Straight Arrow Connector 1584">
                <a:extLst>
                  <a:ext uri="{FF2B5EF4-FFF2-40B4-BE49-F238E27FC236}">
                    <a16:creationId xmlns:a16="http://schemas.microsoft.com/office/drawing/2014/main" id="{62CEB2D9-A8D7-4FD4-AC41-6E44E9274225}"/>
                  </a:ext>
                </a:extLst>
              </p:cNvPr>
              <p:cNvCxnSpPr>
                <a:cxnSpLocks/>
                <a:stCxn id="1260" idx="6"/>
                <a:endCxn id="1518" idx="2"/>
              </p:cNvCxnSpPr>
              <p:nvPr/>
            </p:nvCxnSpPr>
            <p:spPr>
              <a:xfrm>
                <a:off x="5202302" y="3782109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6" name="Straight Arrow Connector 1585">
                <a:extLst>
                  <a:ext uri="{FF2B5EF4-FFF2-40B4-BE49-F238E27FC236}">
                    <a16:creationId xmlns:a16="http://schemas.microsoft.com/office/drawing/2014/main" id="{E13C8B13-C4B6-4A23-BDF0-FFFAA0E54B9E}"/>
                  </a:ext>
                </a:extLst>
              </p:cNvPr>
              <p:cNvCxnSpPr>
                <a:cxnSpLocks/>
                <a:stCxn id="1260" idx="6"/>
                <a:endCxn id="1519" idx="2"/>
              </p:cNvCxnSpPr>
              <p:nvPr/>
            </p:nvCxnSpPr>
            <p:spPr>
              <a:xfrm>
                <a:off x="5202302" y="3782109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7" name="Straight Arrow Connector 1586">
                <a:extLst>
                  <a:ext uri="{FF2B5EF4-FFF2-40B4-BE49-F238E27FC236}">
                    <a16:creationId xmlns:a16="http://schemas.microsoft.com/office/drawing/2014/main" id="{1C83B39F-DA5C-4EA5-AF16-BD3F88938E03}"/>
                  </a:ext>
                </a:extLst>
              </p:cNvPr>
              <p:cNvCxnSpPr>
                <a:cxnSpLocks/>
                <a:stCxn id="1261" idx="6"/>
                <a:endCxn id="1514" idx="2"/>
              </p:cNvCxnSpPr>
              <p:nvPr/>
            </p:nvCxnSpPr>
            <p:spPr>
              <a:xfrm flipV="1">
                <a:off x="5202302" y="3689299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8" name="Straight Arrow Connector 1587">
                <a:extLst>
                  <a:ext uri="{FF2B5EF4-FFF2-40B4-BE49-F238E27FC236}">
                    <a16:creationId xmlns:a16="http://schemas.microsoft.com/office/drawing/2014/main" id="{2BF5158D-9A35-422D-8906-E1BCB56FE9A8}"/>
                  </a:ext>
                </a:extLst>
              </p:cNvPr>
              <p:cNvCxnSpPr>
                <a:cxnSpLocks/>
                <a:stCxn id="1261" idx="6"/>
                <a:endCxn id="1515" idx="2"/>
              </p:cNvCxnSpPr>
              <p:nvPr/>
            </p:nvCxnSpPr>
            <p:spPr>
              <a:xfrm flipV="1">
                <a:off x="5202302" y="3810742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9" name="Straight Arrow Connector 1588">
                <a:extLst>
                  <a:ext uri="{FF2B5EF4-FFF2-40B4-BE49-F238E27FC236}">
                    <a16:creationId xmlns:a16="http://schemas.microsoft.com/office/drawing/2014/main" id="{C0D931E6-9749-4F12-833F-C3C3B6687A00}"/>
                  </a:ext>
                </a:extLst>
              </p:cNvPr>
              <p:cNvCxnSpPr>
                <a:cxnSpLocks/>
                <a:stCxn id="1261" idx="6"/>
                <a:endCxn id="1516" idx="2"/>
              </p:cNvCxnSpPr>
              <p:nvPr/>
            </p:nvCxnSpPr>
            <p:spPr>
              <a:xfrm>
                <a:off x="5202302" y="3903552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0" name="Straight Arrow Connector 1589">
                <a:extLst>
                  <a:ext uri="{FF2B5EF4-FFF2-40B4-BE49-F238E27FC236}">
                    <a16:creationId xmlns:a16="http://schemas.microsoft.com/office/drawing/2014/main" id="{4D257C41-399C-4A73-88EB-DADA4F0D1978}"/>
                  </a:ext>
                </a:extLst>
              </p:cNvPr>
              <p:cNvCxnSpPr>
                <a:cxnSpLocks/>
                <a:stCxn id="1261" idx="6"/>
                <a:endCxn id="1517" idx="2"/>
              </p:cNvCxnSpPr>
              <p:nvPr/>
            </p:nvCxnSpPr>
            <p:spPr>
              <a:xfrm>
                <a:off x="5202302" y="3903552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1" name="Straight Arrow Connector 1590">
                <a:extLst>
                  <a:ext uri="{FF2B5EF4-FFF2-40B4-BE49-F238E27FC236}">
                    <a16:creationId xmlns:a16="http://schemas.microsoft.com/office/drawing/2014/main" id="{6B3DF485-99DE-4444-AAA9-E03D8590D11B}"/>
                  </a:ext>
                </a:extLst>
              </p:cNvPr>
              <p:cNvCxnSpPr>
                <a:cxnSpLocks/>
                <a:stCxn id="1261" idx="6"/>
                <a:endCxn id="1518" idx="2"/>
              </p:cNvCxnSpPr>
              <p:nvPr/>
            </p:nvCxnSpPr>
            <p:spPr>
              <a:xfrm>
                <a:off x="5202302" y="3903552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2" name="Straight Arrow Connector 1591">
                <a:extLst>
                  <a:ext uri="{FF2B5EF4-FFF2-40B4-BE49-F238E27FC236}">
                    <a16:creationId xmlns:a16="http://schemas.microsoft.com/office/drawing/2014/main" id="{5D0C5EF1-933C-4F08-B1F5-0BD31CF3C757}"/>
                  </a:ext>
                </a:extLst>
              </p:cNvPr>
              <p:cNvCxnSpPr>
                <a:cxnSpLocks/>
                <a:stCxn id="1261" idx="6"/>
                <a:endCxn id="1519" idx="2"/>
              </p:cNvCxnSpPr>
              <p:nvPr/>
            </p:nvCxnSpPr>
            <p:spPr>
              <a:xfrm>
                <a:off x="5202302" y="3903552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3" name="Straight Arrow Connector 1592">
                <a:extLst>
                  <a:ext uri="{FF2B5EF4-FFF2-40B4-BE49-F238E27FC236}">
                    <a16:creationId xmlns:a16="http://schemas.microsoft.com/office/drawing/2014/main" id="{4B8C1AE1-5778-484B-96F4-7FACFFD09767}"/>
                  </a:ext>
                </a:extLst>
              </p:cNvPr>
              <p:cNvCxnSpPr>
                <a:cxnSpLocks/>
                <a:stCxn id="1510" idx="6"/>
                <a:endCxn id="1514" idx="2"/>
              </p:cNvCxnSpPr>
              <p:nvPr/>
            </p:nvCxnSpPr>
            <p:spPr>
              <a:xfrm flipV="1">
                <a:off x="5202302" y="3689299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4" name="Straight Arrow Connector 1593">
                <a:extLst>
                  <a:ext uri="{FF2B5EF4-FFF2-40B4-BE49-F238E27FC236}">
                    <a16:creationId xmlns:a16="http://schemas.microsoft.com/office/drawing/2014/main" id="{80E0F55B-4103-4656-A5D2-C53A688CAE09}"/>
                  </a:ext>
                </a:extLst>
              </p:cNvPr>
              <p:cNvCxnSpPr>
                <a:cxnSpLocks/>
                <a:stCxn id="1510" idx="6"/>
                <a:endCxn id="1515" idx="2"/>
              </p:cNvCxnSpPr>
              <p:nvPr/>
            </p:nvCxnSpPr>
            <p:spPr>
              <a:xfrm flipV="1">
                <a:off x="5202302" y="3810742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5" name="Straight Arrow Connector 1594">
                <a:extLst>
                  <a:ext uri="{FF2B5EF4-FFF2-40B4-BE49-F238E27FC236}">
                    <a16:creationId xmlns:a16="http://schemas.microsoft.com/office/drawing/2014/main" id="{F379D366-329A-4FB9-934F-E10831FBA5B2}"/>
                  </a:ext>
                </a:extLst>
              </p:cNvPr>
              <p:cNvCxnSpPr>
                <a:cxnSpLocks/>
                <a:stCxn id="1510" idx="6"/>
                <a:endCxn id="1516" idx="2"/>
              </p:cNvCxnSpPr>
              <p:nvPr/>
            </p:nvCxnSpPr>
            <p:spPr>
              <a:xfrm flipV="1">
                <a:off x="5202302" y="3932185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6" name="Straight Arrow Connector 1595">
                <a:extLst>
                  <a:ext uri="{FF2B5EF4-FFF2-40B4-BE49-F238E27FC236}">
                    <a16:creationId xmlns:a16="http://schemas.microsoft.com/office/drawing/2014/main" id="{34DC429F-E328-4E9D-9F66-2ED7ADE93B7E}"/>
                  </a:ext>
                </a:extLst>
              </p:cNvPr>
              <p:cNvCxnSpPr>
                <a:cxnSpLocks/>
                <a:stCxn id="1510" idx="6"/>
                <a:endCxn id="1517" idx="2"/>
              </p:cNvCxnSpPr>
              <p:nvPr/>
            </p:nvCxnSpPr>
            <p:spPr>
              <a:xfrm>
                <a:off x="5202302" y="4024995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7" name="Straight Arrow Connector 1596">
                <a:extLst>
                  <a:ext uri="{FF2B5EF4-FFF2-40B4-BE49-F238E27FC236}">
                    <a16:creationId xmlns:a16="http://schemas.microsoft.com/office/drawing/2014/main" id="{136B9C7C-21F8-426D-B565-B1B66B0357F9}"/>
                  </a:ext>
                </a:extLst>
              </p:cNvPr>
              <p:cNvCxnSpPr>
                <a:cxnSpLocks/>
                <a:stCxn id="1510" idx="6"/>
                <a:endCxn id="1518" idx="2"/>
              </p:cNvCxnSpPr>
              <p:nvPr/>
            </p:nvCxnSpPr>
            <p:spPr>
              <a:xfrm>
                <a:off x="5202302" y="4024995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8" name="Straight Arrow Connector 1597">
                <a:extLst>
                  <a:ext uri="{FF2B5EF4-FFF2-40B4-BE49-F238E27FC236}">
                    <a16:creationId xmlns:a16="http://schemas.microsoft.com/office/drawing/2014/main" id="{A55EEDF5-7637-48F0-8081-D45649687DB9}"/>
                  </a:ext>
                </a:extLst>
              </p:cNvPr>
              <p:cNvCxnSpPr>
                <a:cxnSpLocks/>
                <a:stCxn id="1510" idx="6"/>
                <a:endCxn id="1519" idx="2"/>
              </p:cNvCxnSpPr>
              <p:nvPr/>
            </p:nvCxnSpPr>
            <p:spPr>
              <a:xfrm>
                <a:off x="5202302" y="4024995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9" name="Straight Arrow Connector 1598">
                <a:extLst>
                  <a:ext uri="{FF2B5EF4-FFF2-40B4-BE49-F238E27FC236}">
                    <a16:creationId xmlns:a16="http://schemas.microsoft.com/office/drawing/2014/main" id="{C196D9F6-9AA7-4ED5-B97A-DB2BED8F8718}"/>
                  </a:ext>
                </a:extLst>
              </p:cNvPr>
              <p:cNvCxnSpPr>
                <a:cxnSpLocks/>
                <a:stCxn id="1511" idx="6"/>
                <a:endCxn id="1514" idx="2"/>
              </p:cNvCxnSpPr>
              <p:nvPr/>
            </p:nvCxnSpPr>
            <p:spPr>
              <a:xfrm flipV="1">
                <a:off x="5202302" y="3689299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0" name="Straight Arrow Connector 1599">
                <a:extLst>
                  <a:ext uri="{FF2B5EF4-FFF2-40B4-BE49-F238E27FC236}">
                    <a16:creationId xmlns:a16="http://schemas.microsoft.com/office/drawing/2014/main" id="{E1A54900-D6A3-44D2-BC67-A4B819546B3B}"/>
                  </a:ext>
                </a:extLst>
              </p:cNvPr>
              <p:cNvCxnSpPr>
                <a:cxnSpLocks/>
                <a:stCxn id="1511" idx="6"/>
                <a:endCxn id="1515" idx="2"/>
              </p:cNvCxnSpPr>
              <p:nvPr/>
            </p:nvCxnSpPr>
            <p:spPr>
              <a:xfrm flipV="1">
                <a:off x="5202302" y="3810742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1" name="Straight Arrow Connector 1600">
                <a:extLst>
                  <a:ext uri="{FF2B5EF4-FFF2-40B4-BE49-F238E27FC236}">
                    <a16:creationId xmlns:a16="http://schemas.microsoft.com/office/drawing/2014/main" id="{E32C86C1-20C4-4ADB-8555-03B2B941BB46}"/>
                  </a:ext>
                </a:extLst>
              </p:cNvPr>
              <p:cNvCxnSpPr>
                <a:cxnSpLocks/>
                <a:stCxn id="1511" idx="6"/>
                <a:endCxn id="1516" idx="2"/>
              </p:cNvCxnSpPr>
              <p:nvPr/>
            </p:nvCxnSpPr>
            <p:spPr>
              <a:xfrm flipV="1">
                <a:off x="5202302" y="3932185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2" name="Straight Arrow Connector 1601">
                <a:extLst>
                  <a:ext uri="{FF2B5EF4-FFF2-40B4-BE49-F238E27FC236}">
                    <a16:creationId xmlns:a16="http://schemas.microsoft.com/office/drawing/2014/main" id="{D9F7A83C-3099-426D-AE6B-DD87AC743D1B}"/>
                  </a:ext>
                </a:extLst>
              </p:cNvPr>
              <p:cNvCxnSpPr>
                <a:cxnSpLocks/>
                <a:stCxn id="1511" idx="6"/>
                <a:endCxn id="1517" idx="2"/>
              </p:cNvCxnSpPr>
              <p:nvPr/>
            </p:nvCxnSpPr>
            <p:spPr>
              <a:xfrm flipV="1">
                <a:off x="5202302" y="4053628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3" name="Straight Arrow Connector 1602">
                <a:extLst>
                  <a:ext uri="{FF2B5EF4-FFF2-40B4-BE49-F238E27FC236}">
                    <a16:creationId xmlns:a16="http://schemas.microsoft.com/office/drawing/2014/main" id="{588C6916-1D2A-4AC5-933F-B430C17D8C26}"/>
                  </a:ext>
                </a:extLst>
              </p:cNvPr>
              <p:cNvCxnSpPr>
                <a:cxnSpLocks/>
                <a:stCxn id="1511" idx="6"/>
                <a:endCxn id="1518" idx="2"/>
              </p:cNvCxnSpPr>
              <p:nvPr/>
            </p:nvCxnSpPr>
            <p:spPr>
              <a:xfrm>
                <a:off x="5202302" y="4146438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4" name="Straight Arrow Connector 1603">
                <a:extLst>
                  <a:ext uri="{FF2B5EF4-FFF2-40B4-BE49-F238E27FC236}">
                    <a16:creationId xmlns:a16="http://schemas.microsoft.com/office/drawing/2014/main" id="{D6E3B82A-DF29-44C1-9426-7EA72574AC3F}"/>
                  </a:ext>
                </a:extLst>
              </p:cNvPr>
              <p:cNvCxnSpPr>
                <a:cxnSpLocks/>
                <a:stCxn id="1511" idx="6"/>
                <a:endCxn id="1519" idx="2"/>
              </p:cNvCxnSpPr>
              <p:nvPr/>
            </p:nvCxnSpPr>
            <p:spPr>
              <a:xfrm>
                <a:off x="5202302" y="4146438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5" name="Straight Arrow Connector 1604">
                <a:extLst>
                  <a:ext uri="{FF2B5EF4-FFF2-40B4-BE49-F238E27FC236}">
                    <a16:creationId xmlns:a16="http://schemas.microsoft.com/office/drawing/2014/main" id="{6DE242BF-2486-4CB3-8100-501DC54A74D3}"/>
                  </a:ext>
                </a:extLst>
              </p:cNvPr>
              <p:cNvCxnSpPr>
                <a:cxnSpLocks/>
                <a:stCxn id="1512" idx="6"/>
                <a:endCxn id="1514" idx="2"/>
              </p:cNvCxnSpPr>
              <p:nvPr/>
            </p:nvCxnSpPr>
            <p:spPr>
              <a:xfrm flipV="1">
                <a:off x="5202302" y="3689299"/>
                <a:ext cx="326727" cy="5785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6" name="Straight Arrow Connector 1605">
                <a:extLst>
                  <a:ext uri="{FF2B5EF4-FFF2-40B4-BE49-F238E27FC236}">
                    <a16:creationId xmlns:a16="http://schemas.microsoft.com/office/drawing/2014/main" id="{99A33E54-66E4-4831-87D2-F3B8DBDB5532}"/>
                  </a:ext>
                </a:extLst>
              </p:cNvPr>
              <p:cNvCxnSpPr>
                <a:cxnSpLocks/>
                <a:stCxn id="1512" idx="6"/>
                <a:endCxn id="1515" idx="2"/>
              </p:cNvCxnSpPr>
              <p:nvPr/>
            </p:nvCxnSpPr>
            <p:spPr>
              <a:xfrm flipV="1">
                <a:off x="5202302" y="3810742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7" name="Straight Arrow Connector 1606">
                <a:extLst>
                  <a:ext uri="{FF2B5EF4-FFF2-40B4-BE49-F238E27FC236}">
                    <a16:creationId xmlns:a16="http://schemas.microsoft.com/office/drawing/2014/main" id="{17201DFA-584A-493F-ABFB-32645061DB48}"/>
                  </a:ext>
                </a:extLst>
              </p:cNvPr>
              <p:cNvCxnSpPr>
                <a:cxnSpLocks/>
                <a:stCxn id="1512" idx="6"/>
                <a:endCxn id="1516" idx="2"/>
              </p:cNvCxnSpPr>
              <p:nvPr/>
            </p:nvCxnSpPr>
            <p:spPr>
              <a:xfrm flipV="1">
                <a:off x="5202302" y="3932185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8" name="Straight Arrow Connector 1607">
                <a:extLst>
                  <a:ext uri="{FF2B5EF4-FFF2-40B4-BE49-F238E27FC236}">
                    <a16:creationId xmlns:a16="http://schemas.microsoft.com/office/drawing/2014/main" id="{05384258-5740-4EEB-B3E3-F96896694EF5}"/>
                  </a:ext>
                </a:extLst>
              </p:cNvPr>
              <p:cNvCxnSpPr>
                <a:cxnSpLocks/>
                <a:stCxn id="1512" idx="6"/>
                <a:endCxn id="1517" idx="2"/>
              </p:cNvCxnSpPr>
              <p:nvPr/>
            </p:nvCxnSpPr>
            <p:spPr>
              <a:xfrm flipV="1">
                <a:off x="5202302" y="4053628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9" name="Straight Arrow Connector 1608">
                <a:extLst>
                  <a:ext uri="{FF2B5EF4-FFF2-40B4-BE49-F238E27FC236}">
                    <a16:creationId xmlns:a16="http://schemas.microsoft.com/office/drawing/2014/main" id="{D117737C-5001-4D4A-9D67-D2DAB1677DC4}"/>
                  </a:ext>
                </a:extLst>
              </p:cNvPr>
              <p:cNvCxnSpPr>
                <a:cxnSpLocks/>
                <a:stCxn id="1512" idx="6"/>
                <a:endCxn id="1518" idx="2"/>
              </p:cNvCxnSpPr>
              <p:nvPr/>
            </p:nvCxnSpPr>
            <p:spPr>
              <a:xfrm flipV="1">
                <a:off x="5202302" y="4175071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0" name="Straight Arrow Connector 1609">
                <a:extLst>
                  <a:ext uri="{FF2B5EF4-FFF2-40B4-BE49-F238E27FC236}">
                    <a16:creationId xmlns:a16="http://schemas.microsoft.com/office/drawing/2014/main" id="{731CBEF2-85DD-484B-8ECD-6D102C8B6700}"/>
                  </a:ext>
                </a:extLst>
              </p:cNvPr>
              <p:cNvCxnSpPr>
                <a:cxnSpLocks/>
                <a:stCxn id="1512" idx="6"/>
                <a:endCxn id="1519" idx="2"/>
              </p:cNvCxnSpPr>
              <p:nvPr/>
            </p:nvCxnSpPr>
            <p:spPr>
              <a:xfrm>
                <a:off x="5202302" y="4267881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1" name="Straight Arrow Connector 1610">
                <a:extLst>
                  <a:ext uri="{FF2B5EF4-FFF2-40B4-BE49-F238E27FC236}">
                    <a16:creationId xmlns:a16="http://schemas.microsoft.com/office/drawing/2014/main" id="{FA97D611-0E3D-41B2-A5DD-5C2403608A40}"/>
                  </a:ext>
                </a:extLst>
              </p:cNvPr>
              <p:cNvCxnSpPr>
                <a:cxnSpLocks/>
                <a:stCxn id="1513" idx="6"/>
                <a:endCxn id="1514" idx="2"/>
              </p:cNvCxnSpPr>
              <p:nvPr/>
            </p:nvCxnSpPr>
            <p:spPr>
              <a:xfrm flipV="1">
                <a:off x="5202302" y="3689299"/>
                <a:ext cx="326727" cy="70002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2" name="Straight Arrow Connector 1611">
                <a:extLst>
                  <a:ext uri="{FF2B5EF4-FFF2-40B4-BE49-F238E27FC236}">
                    <a16:creationId xmlns:a16="http://schemas.microsoft.com/office/drawing/2014/main" id="{A01F8FFF-976C-418E-8805-30883776100C}"/>
                  </a:ext>
                </a:extLst>
              </p:cNvPr>
              <p:cNvCxnSpPr>
                <a:cxnSpLocks/>
                <a:stCxn id="1513" idx="6"/>
                <a:endCxn id="1515" idx="2"/>
              </p:cNvCxnSpPr>
              <p:nvPr/>
            </p:nvCxnSpPr>
            <p:spPr>
              <a:xfrm flipV="1">
                <a:off x="5202302" y="3810742"/>
                <a:ext cx="326727" cy="5785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3" name="Straight Arrow Connector 1612">
                <a:extLst>
                  <a:ext uri="{FF2B5EF4-FFF2-40B4-BE49-F238E27FC236}">
                    <a16:creationId xmlns:a16="http://schemas.microsoft.com/office/drawing/2014/main" id="{DF57343B-C87A-4917-96B0-96019BD27EC5}"/>
                  </a:ext>
                </a:extLst>
              </p:cNvPr>
              <p:cNvCxnSpPr>
                <a:cxnSpLocks/>
                <a:stCxn id="1513" idx="6"/>
                <a:endCxn id="1516" idx="2"/>
              </p:cNvCxnSpPr>
              <p:nvPr/>
            </p:nvCxnSpPr>
            <p:spPr>
              <a:xfrm flipV="1">
                <a:off x="5202302" y="3932185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4" name="Straight Arrow Connector 1613">
                <a:extLst>
                  <a:ext uri="{FF2B5EF4-FFF2-40B4-BE49-F238E27FC236}">
                    <a16:creationId xmlns:a16="http://schemas.microsoft.com/office/drawing/2014/main" id="{9180139E-1252-4556-BE9D-595AC1E749A2}"/>
                  </a:ext>
                </a:extLst>
              </p:cNvPr>
              <p:cNvCxnSpPr>
                <a:cxnSpLocks/>
                <a:stCxn id="1513" idx="6"/>
                <a:endCxn id="1517" idx="2"/>
              </p:cNvCxnSpPr>
              <p:nvPr/>
            </p:nvCxnSpPr>
            <p:spPr>
              <a:xfrm flipV="1">
                <a:off x="5202302" y="4053628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5" name="Straight Arrow Connector 1614">
                <a:extLst>
                  <a:ext uri="{FF2B5EF4-FFF2-40B4-BE49-F238E27FC236}">
                    <a16:creationId xmlns:a16="http://schemas.microsoft.com/office/drawing/2014/main" id="{B112C768-23F1-4ECC-A73A-FA0DD30E9E6F}"/>
                  </a:ext>
                </a:extLst>
              </p:cNvPr>
              <p:cNvCxnSpPr>
                <a:cxnSpLocks/>
                <a:stCxn id="1513" idx="6"/>
                <a:endCxn id="1518" idx="2"/>
              </p:cNvCxnSpPr>
              <p:nvPr/>
            </p:nvCxnSpPr>
            <p:spPr>
              <a:xfrm flipV="1">
                <a:off x="5202302" y="4175071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6" name="Straight Arrow Connector 1615">
                <a:extLst>
                  <a:ext uri="{FF2B5EF4-FFF2-40B4-BE49-F238E27FC236}">
                    <a16:creationId xmlns:a16="http://schemas.microsoft.com/office/drawing/2014/main" id="{36D523DA-61D0-4C9E-8EFE-FBF4BCFAFE8E}"/>
                  </a:ext>
                </a:extLst>
              </p:cNvPr>
              <p:cNvCxnSpPr>
                <a:cxnSpLocks/>
                <a:stCxn id="1513" idx="6"/>
                <a:endCxn id="1519" idx="2"/>
              </p:cNvCxnSpPr>
              <p:nvPr/>
            </p:nvCxnSpPr>
            <p:spPr>
              <a:xfrm flipV="1">
                <a:off x="5202302" y="4296514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5" name="Arrow: Down 1244">
              <a:extLst>
                <a:ext uri="{FF2B5EF4-FFF2-40B4-BE49-F238E27FC236}">
                  <a16:creationId xmlns:a16="http://schemas.microsoft.com/office/drawing/2014/main" id="{91AD9907-1E98-4937-8F50-23921E6272D4}"/>
                </a:ext>
              </a:extLst>
            </p:cNvPr>
            <p:cNvSpPr/>
            <p:nvPr/>
          </p:nvSpPr>
          <p:spPr>
            <a:xfrm>
              <a:off x="3468633" y="3224883"/>
              <a:ext cx="191535" cy="602846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rgbClr val="84A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Arrow: Down 1245">
              <a:extLst>
                <a:ext uri="{FF2B5EF4-FFF2-40B4-BE49-F238E27FC236}">
                  <a16:creationId xmlns:a16="http://schemas.microsoft.com/office/drawing/2014/main" id="{F9F3D6BD-7F8F-425B-A031-C86C3A9DD0D4}"/>
                </a:ext>
              </a:extLst>
            </p:cNvPr>
            <p:cNvSpPr/>
            <p:nvPr/>
          </p:nvSpPr>
          <p:spPr>
            <a:xfrm>
              <a:off x="4987305" y="3224883"/>
              <a:ext cx="191535" cy="1113261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rgbClr val="84A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7" name="Rectangle: Rounded Corners 1246">
              <a:extLst>
                <a:ext uri="{FF2B5EF4-FFF2-40B4-BE49-F238E27FC236}">
                  <a16:creationId xmlns:a16="http://schemas.microsoft.com/office/drawing/2014/main" id="{8681CE46-4A55-429E-A926-1E71C823AC05}"/>
                </a:ext>
              </a:extLst>
            </p:cNvPr>
            <p:cNvSpPr/>
            <p:nvPr/>
          </p:nvSpPr>
          <p:spPr>
            <a:xfrm>
              <a:off x="3856788" y="4386316"/>
              <a:ext cx="502180" cy="32882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SGE</a:t>
              </a:r>
            </a:p>
          </p:txBody>
        </p:sp>
        <p:sp>
          <p:nvSpPr>
            <p:cNvPr id="1248" name="Rectangle: Rounded Corners 1247">
              <a:extLst>
                <a:ext uri="{FF2B5EF4-FFF2-40B4-BE49-F238E27FC236}">
                  <a16:creationId xmlns:a16="http://schemas.microsoft.com/office/drawing/2014/main" id="{4223E87C-5959-4F2D-ADE1-CAC4BB9D554F}"/>
                </a:ext>
              </a:extLst>
            </p:cNvPr>
            <p:cNvSpPr/>
            <p:nvPr/>
          </p:nvSpPr>
          <p:spPr>
            <a:xfrm>
              <a:off x="4894549" y="4386316"/>
              <a:ext cx="631121" cy="32882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MM</a:t>
              </a:r>
            </a:p>
          </p:txBody>
        </p:sp>
        <p:sp>
          <p:nvSpPr>
            <p:cNvPr id="1249" name="Rectangle: Rounded Corners 1248">
              <a:extLst>
                <a:ext uri="{FF2B5EF4-FFF2-40B4-BE49-F238E27FC236}">
                  <a16:creationId xmlns:a16="http://schemas.microsoft.com/office/drawing/2014/main" id="{06E9E2A2-F431-436F-8EB4-5597BAE687CD}"/>
                </a:ext>
              </a:extLst>
            </p:cNvPr>
            <p:cNvSpPr/>
            <p:nvPr/>
          </p:nvSpPr>
          <p:spPr>
            <a:xfrm>
              <a:off x="3321207" y="3871278"/>
              <a:ext cx="535581" cy="32882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SGE</a:t>
              </a:r>
            </a:p>
          </p:txBody>
        </p:sp>
        <p:sp>
          <p:nvSpPr>
            <p:cNvPr id="1250" name="Rectangle: Rounded Corners 1249">
              <a:extLst>
                <a:ext uri="{FF2B5EF4-FFF2-40B4-BE49-F238E27FC236}">
                  <a16:creationId xmlns:a16="http://schemas.microsoft.com/office/drawing/2014/main" id="{7DCBA2EF-3C99-44F5-89E4-4D69CC1802CD}"/>
                </a:ext>
              </a:extLst>
            </p:cNvPr>
            <p:cNvSpPr/>
            <p:nvPr/>
          </p:nvSpPr>
          <p:spPr>
            <a:xfrm>
              <a:off x="4358968" y="3868104"/>
              <a:ext cx="535581" cy="32882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MM</a:t>
              </a:r>
            </a:p>
          </p:txBody>
        </p:sp>
        <p:sp>
          <p:nvSpPr>
            <p:cNvPr id="1251" name="Rectangle 1250">
              <a:extLst>
                <a:ext uri="{FF2B5EF4-FFF2-40B4-BE49-F238E27FC236}">
                  <a16:creationId xmlns:a16="http://schemas.microsoft.com/office/drawing/2014/main" id="{AB73C886-7487-4260-8E69-3A184ADB4535}"/>
                </a:ext>
              </a:extLst>
            </p:cNvPr>
            <p:cNvSpPr/>
            <p:nvPr/>
          </p:nvSpPr>
          <p:spPr>
            <a:xfrm>
              <a:off x="3147458" y="3298472"/>
              <a:ext cx="2340163" cy="28020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A7CF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</a:rPr>
                <a:t>Concurrent</a:t>
              </a:r>
              <a:endParaRPr 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1734" name="Group 1733">
            <a:extLst>
              <a:ext uri="{FF2B5EF4-FFF2-40B4-BE49-F238E27FC236}">
                <a16:creationId xmlns:a16="http://schemas.microsoft.com/office/drawing/2014/main" id="{85336636-B8C6-4499-A576-20DACCD8BE78}"/>
              </a:ext>
            </a:extLst>
          </p:cNvPr>
          <p:cNvGrpSpPr/>
          <p:nvPr/>
        </p:nvGrpSpPr>
        <p:grpSpPr>
          <a:xfrm>
            <a:off x="452846" y="2268570"/>
            <a:ext cx="1858297" cy="2576178"/>
            <a:chOff x="1724119" y="1257247"/>
            <a:chExt cx="1858297" cy="2576178"/>
          </a:xfrm>
        </p:grpSpPr>
        <p:pic>
          <p:nvPicPr>
            <p:cNvPr id="1735" name="图片 99">
              <a:extLst>
                <a:ext uri="{FF2B5EF4-FFF2-40B4-BE49-F238E27FC236}">
                  <a16:creationId xmlns:a16="http://schemas.microsoft.com/office/drawing/2014/main" id="{12992313-FD75-4D42-A9F4-847A456E16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t="11188" r="10769" b="11533"/>
            <a:stretch/>
          </p:blipFill>
          <p:spPr>
            <a:xfrm>
              <a:off x="1724119" y="2783589"/>
              <a:ext cx="1858297" cy="1049836"/>
            </a:xfrm>
            <a:prstGeom prst="rect">
              <a:avLst/>
            </a:prstGeom>
          </p:spPr>
        </p:pic>
        <p:sp>
          <p:nvSpPr>
            <p:cNvPr id="1736" name="Rectangle: Rounded Corners 1735">
              <a:extLst>
                <a:ext uri="{FF2B5EF4-FFF2-40B4-BE49-F238E27FC236}">
                  <a16:creationId xmlns:a16="http://schemas.microsoft.com/office/drawing/2014/main" id="{688BA044-B001-4E88-B95E-F0355ABC5E06}"/>
                </a:ext>
              </a:extLst>
            </p:cNvPr>
            <p:cNvSpPr/>
            <p:nvPr/>
          </p:nvSpPr>
          <p:spPr>
            <a:xfrm>
              <a:off x="2223155" y="3171968"/>
              <a:ext cx="1008336" cy="3098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accent1">
                      <a:lumMod val="75000"/>
                    </a:schemeClr>
                  </a:solidFill>
                </a:rPr>
                <a:t>GEMM</a:t>
              </a:r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1737" name="Group 1736">
              <a:extLst>
                <a:ext uri="{FF2B5EF4-FFF2-40B4-BE49-F238E27FC236}">
                  <a16:creationId xmlns:a16="http://schemas.microsoft.com/office/drawing/2014/main" id="{E85DD2E4-AEB2-4880-97DB-B9333536ECCC}"/>
                </a:ext>
              </a:extLst>
            </p:cNvPr>
            <p:cNvGrpSpPr/>
            <p:nvPr/>
          </p:nvGrpSpPr>
          <p:grpSpPr>
            <a:xfrm>
              <a:off x="2340496" y="1257247"/>
              <a:ext cx="749669" cy="895821"/>
              <a:chOff x="4825080" y="3516363"/>
              <a:chExt cx="749669" cy="895821"/>
            </a:xfrm>
          </p:grpSpPr>
          <p:sp>
            <p:nvSpPr>
              <p:cNvPr id="1740" name="Oval 1739">
                <a:extLst>
                  <a:ext uri="{FF2B5EF4-FFF2-40B4-BE49-F238E27FC236}">
                    <a16:creationId xmlns:a16="http://schemas.microsoft.com/office/drawing/2014/main" id="{8E5FA62F-2F97-4EDE-95A7-825A9E6268E2}"/>
                  </a:ext>
                </a:extLst>
              </p:cNvPr>
              <p:cNvSpPr/>
              <p:nvPr/>
            </p:nvSpPr>
            <p:spPr>
              <a:xfrm>
                <a:off x="4825080" y="3660666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1" name="Oval 1740">
                <a:extLst>
                  <a:ext uri="{FF2B5EF4-FFF2-40B4-BE49-F238E27FC236}">
                    <a16:creationId xmlns:a16="http://schemas.microsoft.com/office/drawing/2014/main" id="{956BF723-A458-4AC6-8426-171989798CEC}"/>
                  </a:ext>
                </a:extLst>
              </p:cNvPr>
              <p:cNvSpPr/>
              <p:nvPr/>
            </p:nvSpPr>
            <p:spPr>
              <a:xfrm>
                <a:off x="4825080" y="378210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2" name="Oval 1741">
                <a:extLst>
                  <a:ext uri="{FF2B5EF4-FFF2-40B4-BE49-F238E27FC236}">
                    <a16:creationId xmlns:a16="http://schemas.microsoft.com/office/drawing/2014/main" id="{A6A5318B-69DB-41C5-9BDF-EC06D86FEC3E}"/>
                  </a:ext>
                </a:extLst>
              </p:cNvPr>
              <p:cNvSpPr/>
              <p:nvPr/>
            </p:nvSpPr>
            <p:spPr>
              <a:xfrm>
                <a:off x="4825080" y="390355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3" name="Oval 1742">
                <a:extLst>
                  <a:ext uri="{FF2B5EF4-FFF2-40B4-BE49-F238E27FC236}">
                    <a16:creationId xmlns:a16="http://schemas.microsoft.com/office/drawing/2014/main" id="{EDE83DE5-86CD-42D3-BA57-2C834E077E9A}"/>
                  </a:ext>
                </a:extLst>
              </p:cNvPr>
              <p:cNvSpPr/>
              <p:nvPr/>
            </p:nvSpPr>
            <p:spPr>
              <a:xfrm>
                <a:off x="4825080" y="402499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4" name="Oval 1743">
                <a:extLst>
                  <a:ext uri="{FF2B5EF4-FFF2-40B4-BE49-F238E27FC236}">
                    <a16:creationId xmlns:a16="http://schemas.microsoft.com/office/drawing/2014/main" id="{ABE347A3-C50F-4198-B010-D2AC57F73571}"/>
                  </a:ext>
                </a:extLst>
              </p:cNvPr>
              <p:cNvSpPr/>
              <p:nvPr/>
            </p:nvSpPr>
            <p:spPr>
              <a:xfrm>
                <a:off x="4825080" y="414643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5" name="Oval 1744">
                <a:extLst>
                  <a:ext uri="{FF2B5EF4-FFF2-40B4-BE49-F238E27FC236}">
                    <a16:creationId xmlns:a16="http://schemas.microsoft.com/office/drawing/2014/main" id="{5B24ADA1-6B8A-4607-8519-919DD97BE19E}"/>
                  </a:ext>
                </a:extLst>
              </p:cNvPr>
              <p:cNvSpPr/>
              <p:nvPr/>
            </p:nvSpPr>
            <p:spPr>
              <a:xfrm>
                <a:off x="4825080" y="426788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6" name="Oval 1745">
                <a:extLst>
                  <a:ext uri="{FF2B5EF4-FFF2-40B4-BE49-F238E27FC236}">
                    <a16:creationId xmlns:a16="http://schemas.microsoft.com/office/drawing/2014/main" id="{16D01885-E563-47DB-B6E1-ECBACE7D6DEB}"/>
                  </a:ext>
                </a:extLst>
              </p:cNvPr>
              <p:cNvSpPr/>
              <p:nvPr/>
            </p:nvSpPr>
            <p:spPr>
              <a:xfrm>
                <a:off x="5156582" y="3516363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7" name="Oval 1746">
                <a:extLst>
                  <a:ext uri="{FF2B5EF4-FFF2-40B4-BE49-F238E27FC236}">
                    <a16:creationId xmlns:a16="http://schemas.microsoft.com/office/drawing/2014/main" id="{9623C567-F503-4568-916C-D73555E9A5DE}"/>
                  </a:ext>
                </a:extLst>
              </p:cNvPr>
              <p:cNvSpPr/>
              <p:nvPr/>
            </p:nvSpPr>
            <p:spPr>
              <a:xfrm>
                <a:off x="5156582" y="3637806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8" name="Oval 1747">
                <a:extLst>
                  <a:ext uri="{FF2B5EF4-FFF2-40B4-BE49-F238E27FC236}">
                    <a16:creationId xmlns:a16="http://schemas.microsoft.com/office/drawing/2014/main" id="{58C0AE3C-FC3D-4B6A-A7FB-A71081F1BC36}"/>
                  </a:ext>
                </a:extLst>
              </p:cNvPr>
              <p:cNvSpPr/>
              <p:nvPr/>
            </p:nvSpPr>
            <p:spPr>
              <a:xfrm>
                <a:off x="5156582" y="375924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9" name="Oval 1748">
                <a:extLst>
                  <a:ext uri="{FF2B5EF4-FFF2-40B4-BE49-F238E27FC236}">
                    <a16:creationId xmlns:a16="http://schemas.microsoft.com/office/drawing/2014/main" id="{F9338F4C-38E9-4BA2-A660-C86D3A2D4594}"/>
                  </a:ext>
                </a:extLst>
              </p:cNvPr>
              <p:cNvSpPr/>
              <p:nvPr/>
            </p:nvSpPr>
            <p:spPr>
              <a:xfrm>
                <a:off x="5156582" y="388069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0" name="Oval 1749">
                <a:extLst>
                  <a:ext uri="{FF2B5EF4-FFF2-40B4-BE49-F238E27FC236}">
                    <a16:creationId xmlns:a16="http://schemas.microsoft.com/office/drawing/2014/main" id="{BDF771FD-441D-4084-8391-C7E4FD6AC773}"/>
                  </a:ext>
                </a:extLst>
              </p:cNvPr>
              <p:cNvSpPr/>
              <p:nvPr/>
            </p:nvSpPr>
            <p:spPr>
              <a:xfrm>
                <a:off x="5156582" y="400213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1" name="Oval 1750">
                <a:extLst>
                  <a:ext uri="{FF2B5EF4-FFF2-40B4-BE49-F238E27FC236}">
                    <a16:creationId xmlns:a16="http://schemas.microsoft.com/office/drawing/2014/main" id="{2708BA56-AECB-4921-85D1-8EF1F5D95944}"/>
                  </a:ext>
                </a:extLst>
              </p:cNvPr>
              <p:cNvSpPr/>
              <p:nvPr/>
            </p:nvSpPr>
            <p:spPr>
              <a:xfrm>
                <a:off x="5156582" y="412357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2" name="Oval 1751">
                <a:extLst>
                  <a:ext uri="{FF2B5EF4-FFF2-40B4-BE49-F238E27FC236}">
                    <a16:creationId xmlns:a16="http://schemas.microsoft.com/office/drawing/2014/main" id="{25BC68F5-219B-416D-84C3-38DBE3B6B004}"/>
                  </a:ext>
                </a:extLst>
              </p:cNvPr>
              <p:cNvSpPr/>
              <p:nvPr/>
            </p:nvSpPr>
            <p:spPr>
              <a:xfrm>
                <a:off x="5156582" y="424502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3" name="Oval 1752">
                <a:extLst>
                  <a:ext uri="{FF2B5EF4-FFF2-40B4-BE49-F238E27FC236}">
                    <a16:creationId xmlns:a16="http://schemas.microsoft.com/office/drawing/2014/main" id="{56E7D7E5-0DC0-4C08-8B62-2B07EA0595BC}"/>
                  </a:ext>
                </a:extLst>
              </p:cNvPr>
              <p:cNvSpPr/>
              <p:nvPr/>
            </p:nvSpPr>
            <p:spPr>
              <a:xfrm>
                <a:off x="5156582" y="4366464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4" name="Oval 1753">
                <a:extLst>
                  <a:ext uri="{FF2B5EF4-FFF2-40B4-BE49-F238E27FC236}">
                    <a16:creationId xmlns:a16="http://schemas.microsoft.com/office/drawing/2014/main" id="{761BF4DB-3CC2-4D47-9607-7A2C4527226E}"/>
                  </a:ext>
                </a:extLst>
              </p:cNvPr>
              <p:cNvSpPr/>
              <p:nvPr/>
            </p:nvSpPr>
            <p:spPr>
              <a:xfrm>
                <a:off x="5529029" y="366643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5" name="Oval 1754">
                <a:extLst>
                  <a:ext uri="{FF2B5EF4-FFF2-40B4-BE49-F238E27FC236}">
                    <a16:creationId xmlns:a16="http://schemas.microsoft.com/office/drawing/2014/main" id="{7F10EBDB-4379-4AF9-A1CA-44F5BCA9AB55}"/>
                  </a:ext>
                </a:extLst>
              </p:cNvPr>
              <p:cNvSpPr/>
              <p:nvPr/>
            </p:nvSpPr>
            <p:spPr>
              <a:xfrm>
                <a:off x="5529029" y="378788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6" name="Oval 1755">
                <a:extLst>
                  <a:ext uri="{FF2B5EF4-FFF2-40B4-BE49-F238E27FC236}">
                    <a16:creationId xmlns:a16="http://schemas.microsoft.com/office/drawing/2014/main" id="{A7C91669-002D-4F76-9E4D-E840E521031A}"/>
                  </a:ext>
                </a:extLst>
              </p:cNvPr>
              <p:cNvSpPr/>
              <p:nvPr/>
            </p:nvSpPr>
            <p:spPr>
              <a:xfrm>
                <a:off x="5529029" y="390932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7" name="Oval 1756">
                <a:extLst>
                  <a:ext uri="{FF2B5EF4-FFF2-40B4-BE49-F238E27FC236}">
                    <a16:creationId xmlns:a16="http://schemas.microsoft.com/office/drawing/2014/main" id="{129E4C1D-B37C-49E2-8F04-2834BFB55A17}"/>
                  </a:ext>
                </a:extLst>
              </p:cNvPr>
              <p:cNvSpPr/>
              <p:nvPr/>
            </p:nvSpPr>
            <p:spPr>
              <a:xfrm>
                <a:off x="5529029" y="403076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8" name="Oval 1757">
                <a:extLst>
                  <a:ext uri="{FF2B5EF4-FFF2-40B4-BE49-F238E27FC236}">
                    <a16:creationId xmlns:a16="http://schemas.microsoft.com/office/drawing/2014/main" id="{B24C11A9-A8F0-432E-B2C4-E6219A78BD0B}"/>
                  </a:ext>
                </a:extLst>
              </p:cNvPr>
              <p:cNvSpPr/>
              <p:nvPr/>
            </p:nvSpPr>
            <p:spPr>
              <a:xfrm>
                <a:off x="5529029" y="415221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9" name="Oval 1758">
                <a:extLst>
                  <a:ext uri="{FF2B5EF4-FFF2-40B4-BE49-F238E27FC236}">
                    <a16:creationId xmlns:a16="http://schemas.microsoft.com/office/drawing/2014/main" id="{887AC292-2857-4D50-A278-3B802BBA2656}"/>
                  </a:ext>
                </a:extLst>
              </p:cNvPr>
              <p:cNvSpPr/>
              <p:nvPr/>
            </p:nvSpPr>
            <p:spPr>
              <a:xfrm>
                <a:off x="5529029" y="4273654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60" name="Straight Arrow Connector 1759">
                <a:extLst>
                  <a:ext uri="{FF2B5EF4-FFF2-40B4-BE49-F238E27FC236}">
                    <a16:creationId xmlns:a16="http://schemas.microsoft.com/office/drawing/2014/main" id="{2981B0F8-369C-4BB9-B040-B6119AF9362D}"/>
                  </a:ext>
                </a:extLst>
              </p:cNvPr>
              <p:cNvCxnSpPr>
                <a:cxnSpLocks/>
                <a:stCxn id="1740" idx="6"/>
                <a:endCxn id="1746" idx="2"/>
              </p:cNvCxnSpPr>
              <p:nvPr/>
            </p:nvCxnSpPr>
            <p:spPr>
              <a:xfrm flipV="1">
                <a:off x="4870800" y="3539223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1" name="Straight Arrow Connector 1760">
                <a:extLst>
                  <a:ext uri="{FF2B5EF4-FFF2-40B4-BE49-F238E27FC236}">
                    <a16:creationId xmlns:a16="http://schemas.microsoft.com/office/drawing/2014/main" id="{02CEDA5A-251A-4D99-B36A-0F8E37FDD446}"/>
                  </a:ext>
                </a:extLst>
              </p:cNvPr>
              <p:cNvCxnSpPr>
                <a:cxnSpLocks/>
                <a:stCxn id="1740" idx="6"/>
                <a:endCxn id="1747" idx="2"/>
              </p:cNvCxnSpPr>
              <p:nvPr/>
            </p:nvCxnSpPr>
            <p:spPr>
              <a:xfrm flipV="1">
                <a:off x="4870800" y="3660666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2" name="Straight Arrow Connector 1761">
                <a:extLst>
                  <a:ext uri="{FF2B5EF4-FFF2-40B4-BE49-F238E27FC236}">
                    <a16:creationId xmlns:a16="http://schemas.microsoft.com/office/drawing/2014/main" id="{EF8A4CA1-7D0A-424F-AE4A-3B319902A6C8}"/>
                  </a:ext>
                </a:extLst>
              </p:cNvPr>
              <p:cNvCxnSpPr>
                <a:cxnSpLocks/>
                <a:stCxn id="1741" idx="6"/>
                <a:endCxn id="1748" idx="2"/>
              </p:cNvCxnSpPr>
              <p:nvPr/>
            </p:nvCxnSpPr>
            <p:spPr>
              <a:xfrm flipV="1">
                <a:off x="4870800" y="3782109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3" name="Straight Arrow Connector 1762">
                <a:extLst>
                  <a:ext uri="{FF2B5EF4-FFF2-40B4-BE49-F238E27FC236}">
                    <a16:creationId xmlns:a16="http://schemas.microsoft.com/office/drawing/2014/main" id="{ABF329A9-B6D2-44DC-B741-DFCA962F394B}"/>
                  </a:ext>
                </a:extLst>
              </p:cNvPr>
              <p:cNvCxnSpPr>
                <a:cxnSpLocks/>
                <a:stCxn id="1740" idx="6"/>
                <a:endCxn id="1748" idx="2"/>
              </p:cNvCxnSpPr>
              <p:nvPr/>
            </p:nvCxnSpPr>
            <p:spPr>
              <a:xfrm>
                <a:off x="4870800" y="3683526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4" name="Straight Arrow Connector 1763">
                <a:extLst>
                  <a:ext uri="{FF2B5EF4-FFF2-40B4-BE49-F238E27FC236}">
                    <a16:creationId xmlns:a16="http://schemas.microsoft.com/office/drawing/2014/main" id="{C2A10570-363A-485C-A1DD-E068755EAC06}"/>
                  </a:ext>
                </a:extLst>
              </p:cNvPr>
              <p:cNvCxnSpPr>
                <a:cxnSpLocks/>
                <a:stCxn id="1741" idx="6"/>
                <a:endCxn id="1746" idx="2"/>
              </p:cNvCxnSpPr>
              <p:nvPr/>
            </p:nvCxnSpPr>
            <p:spPr>
              <a:xfrm flipV="1">
                <a:off x="4870800" y="3539223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5" name="Straight Arrow Connector 1764">
                <a:extLst>
                  <a:ext uri="{FF2B5EF4-FFF2-40B4-BE49-F238E27FC236}">
                    <a16:creationId xmlns:a16="http://schemas.microsoft.com/office/drawing/2014/main" id="{BEC01D55-604F-4AE9-964B-1B629FCD98D3}"/>
                  </a:ext>
                </a:extLst>
              </p:cNvPr>
              <p:cNvCxnSpPr>
                <a:cxnSpLocks/>
                <a:stCxn id="1741" idx="6"/>
                <a:endCxn id="1747" idx="2"/>
              </p:cNvCxnSpPr>
              <p:nvPr/>
            </p:nvCxnSpPr>
            <p:spPr>
              <a:xfrm flipV="1">
                <a:off x="4870800" y="3660666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6" name="Straight Arrow Connector 1765">
                <a:extLst>
                  <a:ext uri="{FF2B5EF4-FFF2-40B4-BE49-F238E27FC236}">
                    <a16:creationId xmlns:a16="http://schemas.microsoft.com/office/drawing/2014/main" id="{17C08823-6616-4580-AE9C-F3C0D94D990D}"/>
                  </a:ext>
                </a:extLst>
              </p:cNvPr>
              <p:cNvCxnSpPr>
                <a:cxnSpLocks/>
                <a:stCxn id="1740" idx="6"/>
                <a:endCxn id="1749" idx="2"/>
              </p:cNvCxnSpPr>
              <p:nvPr/>
            </p:nvCxnSpPr>
            <p:spPr>
              <a:xfrm>
                <a:off x="4870800" y="3683526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7" name="Straight Arrow Connector 1766">
                <a:extLst>
                  <a:ext uri="{FF2B5EF4-FFF2-40B4-BE49-F238E27FC236}">
                    <a16:creationId xmlns:a16="http://schemas.microsoft.com/office/drawing/2014/main" id="{7F448F8A-FE54-4FEB-939B-27CD3EEB0A5F}"/>
                  </a:ext>
                </a:extLst>
              </p:cNvPr>
              <p:cNvCxnSpPr>
                <a:cxnSpLocks/>
                <a:stCxn id="1740" idx="6"/>
                <a:endCxn id="1750" idx="2"/>
              </p:cNvCxnSpPr>
              <p:nvPr/>
            </p:nvCxnSpPr>
            <p:spPr>
              <a:xfrm>
                <a:off x="4870800" y="3683526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8" name="Straight Arrow Connector 1767">
                <a:extLst>
                  <a:ext uri="{FF2B5EF4-FFF2-40B4-BE49-F238E27FC236}">
                    <a16:creationId xmlns:a16="http://schemas.microsoft.com/office/drawing/2014/main" id="{EBB3E780-00F7-4BB4-9DBE-1E6FE5CEA7CE}"/>
                  </a:ext>
                </a:extLst>
              </p:cNvPr>
              <p:cNvCxnSpPr>
                <a:cxnSpLocks/>
                <a:stCxn id="1740" idx="6"/>
                <a:endCxn id="1751" idx="2"/>
              </p:cNvCxnSpPr>
              <p:nvPr/>
            </p:nvCxnSpPr>
            <p:spPr>
              <a:xfrm>
                <a:off x="4870800" y="3683526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9" name="Straight Arrow Connector 1768">
                <a:extLst>
                  <a:ext uri="{FF2B5EF4-FFF2-40B4-BE49-F238E27FC236}">
                    <a16:creationId xmlns:a16="http://schemas.microsoft.com/office/drawing/2014/main" id="{9CABDCC2-805F-4C8C-A391-6F5047C6C6BB}"/>
                  </a:ext>
                </a:extLst>
              </p:cNvPr>
              <p:cNvCxnSpPr>
                <a:cxnSpLocks/>
                <a:stCxn id="1740" idx="6"/>
                <a:endCxn id="1752" idx="2"/>
              </p:cNvCxnSpPr>
              <p:nvPr/>
            </p:nvCxnSpPr>
            <p:spPr>
              <a:xfrm>
                <a:off x="4870800" y="3683526"/>
                <a:ext cx="285782" cy="58435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0" name="Straight Arrow Connector 1769">
                <a:extLst>
                  <a:ext uri="{FF2B5EF4-FFF2-40B4-BE49-F238E27FC236}">
                    <a16:creationId xmlns:a16="http://schemas.microsoft.com/office/drawing/2014/main" id="{7A787624-079D-47C8-8E79-40C37F729FDE}"/>
                  </a:ext>
                </a:extLst>
              </p:cNvPr>
              <p:cNvCxnSpPr>
                <a:cxnSpLocks/>
                <a:stCxn id="1740" idx="6"/>
                <a:endCxn id="1753" idx="2"/>
              </p:cNvCxnSpPr>
              <p:nvPr/>
            </p:nvCxnSpPr>
            <p:spPr>
              <a:xfrm>
                <a:off x="4870800" y="3683526"/>
                <a:ext cx="285782" cy="70579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1" name="Straight Arrow Connector 1770">
                <a:extLst>
                  <a:ext uri="{FF2B5EF4-FFF2-40B4-BE49-F238E27FC236}">
                    <a16:creationId xmlns:a16="http://schemas.microsoft.com/office/drawing/2014/main" id="{012F9BAA-AEBB-49BB-8667-FAD49ACAE325}"/>
                  </a:ext>
                </a:extLst>
              </p:cNvPr>
              <p:cNvCxnSpPr>
                <a:cxnSpLocks/>
                <a:stCxn id="1741" idx="6"/>
                <a:endCxn id="1749" idx="2"/>
              </p:cNvCxnSpPr>
              <p:nvPr/>
            </p:nvCxnSpPr>
            <p:spPr>
              <a:xfrm>
                <a:off x="4870800" y="3804969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2" name="Straight Arrow Connector 1771">
                <a:extLst>
                  <a:ext uri="{FF2B5EF4-FFF2-40B4-BE49-F238E27FC236}">
                    <a16:creationId xmlns:a16="http://schemas.microsoft.com/office/drawing/2014/main" id="{BA4D6018-6525-4CE4-BB4B-75CA5A3F24AE}"/>
                  </a:ext>
                </a:extLst>
              </p:cNvPr>
              <p:cNvCxnSpPr>
                <a:cxnSpLocks/>
                <a:stCxn id="1741" idx="6"/>
                <a:endCxn id="1750" idx="2"/>
              </p:cNvCxnSpPr>
              <p:nvPr/>
            </p:nvCxnSpPr>
            <p:spPr>
              <a:xfrm>
                <a:off x="4870800" y="3804969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3" name="Straight Arrow Connector 1772">
                <a:extLst>
                  <a:ext uri="{FF2B5EF4-FFF2-40B4-BE49-F238E27FC236}">
                    <a16:creationId xmlns:a16="http://schemas.microsoft.com/office/drawing/2014/main" id="{DC53FC36-16D0-43F3-962F-4DA7B812AFF3}"/>
                  </a:ext>
                </a:extLst>
              </p:cNvPr>
              <p:cNvCxnSpPr>
                <a:cxnSpLocks/>
                <a:stCxn id="1741" idx="6"/>
                <a:endCxn id="1751" idx="2"/>
              </p:cNvCxnSpPr>
              <p:nvPr/>
            </p:nvCxnSpPr>
            <p:spPr>
              <a:xfrm>
                <a:off x="4870800" y="3804969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4" name="Straight Arrow Connector 1773">
                <a:extLst>
                  <a:ext uri="{FF2B5EF4-FFF2-40B4-BE49-F238E27FC236}">
                    <a16:creationId xmlns:a16="http://schemas.microsoft.com/office/drawing/2014/main" id="{3EAD1B72-7E67-49AD-8A7A-BAFB54B9DFB6}"/>
                  </a:ext>
                </a:extLst>
              </p:cNvPr>
              <p:cNvCxnSpPr>
                <a:cxnSpLocks/>
                <a:stCxn id="1741" idx="6"/>
                <a:endCxn id="1752" idx="2"/>
              </p:cNvCxnSpPr>
              <p:nvPr/>
            </p:nvCxnSpPr>
            <p:spPr>
              <a:xfrm>
                <a:off x="4870800" y="3804969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5" name="Straight Arrow Connector 1774">
                <a:extLst>
                  <a:ext uri="{FF2B5EF4-FFF2-40B4-BE49-F238E27FC236}">
                    <a16:creationId xmlns:a16="http://schemas.microsoft.com/office/drawing/2014/main" id="{4136A891-74C9-4687-A9BE-A3CAC7164CC5}"/>
                  </a:ext>
                </a:extLst>
              </p:cNvPr>
              <p:cNvCxnSpPr>
                <a:cxnSpLocks/>
                <a:stCxn id="1741" idx="6"/>
                <a:endCxn id="1753" idx="2"/>
              </p:cNvCxnSpPr>
              <p:nvPr/>
            </p:nvCxnSpPr>
            <p:spPr>
              <a:xfrm>
                <a:off x="4870800" y="3804969"/>
                <a:ext cx="285782" cy="58435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6" name="Straight Arrow Connector 1775">
                <a:extLst>
                  <a:ext uri="{FF2B5EF4-FFF2-40B4-BE49-F238E27FC236}">
                    <a16:creationId xmlns:a16="http://schemas.microsoft.com/office/drawing/2014/main" id="{C1C1A44C-0414-4C04-81C8-6F414E3DFF0D}"/>
                  </a:ext>
                </a:extLst>
              </p:cNvPr>
              <p:cNvCxnSpPr>
                <a:cxnSpLocks/>
                <a:stCxn id="1742" idx="6"/>
                <a:endCxn id="1746" idx="2"/>
              </p:cNvCxnSpPr>
              <p:nvPr/>
            </p:nvCxnSpPr>
            <p:spPr>
              <a:xfrm flipV="1">
                <a:off x="4870800" y="3539223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7" name="Straight Arrow Connector 1776">
                <a:extLst>
                  <a:ext uri="{FF2B5EF4-FFF2-40B4-BE49-F238E27FC236}">
                    <a16:creationId xmlns:a16="http://schemas.microsoft.com/office/drawing/2014/main" id="{8B97AC78-F829-4B95-A6AA-330D07B6C6A3}"/>
                  </a:ext>
                </a:extLst>
              </p:cNvPr>
              <p:cNvCxnSpPr>
                <a:cxnSpLocks/>
                <a:stCxn id="1742" idx="6"/>
                <a:endCxn id="1747" idx="2"/>
              </p:cNvCxnSpPr>
              <p:nvPr/>
            </p:nvCxnSpPr>
            <p:spPr>
              <a:xfrm flipV="1">
                <a:off x="4870800" y="3660666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8" name="Straight Arrow Connector 1777">
                <a:extLst>
                  <a:ext uri="{FF2B5EF4-FFF2-40B4-BE49-F238E27FC236}">
                    <a16:creationId xmlns:a16="http://schemas.microsoft.com/office/drawing/2014/main" id="{45BC382D-6904-4175-8489-DB17366360F8}"/>
                  </a:ext>
                </a:extLst>
              </p:cNvPr>
              <p:cNvCxnSpPr>
                <a:cxnSpLocks/>
                <a:stCxn id="1742" idx="6"/>
                <a:endCxn id="1748" idx="2"/>
              </p:cNvCxnSpPr>
              <p:nvPr/>
            </p:nvCxnSpPr>
            <p:spPr>
              <a:xfrm flipV="1">
                <a:off x="4870800" y="3782109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9" name="Straight Arrow Connector 1778">
                <a:extLst>
                  <a:ext uri="{FF2B5EF4-FFF2-40B4-BE49-F238E27FC236}">
                    <a16:creationId xmlns:a16="http://schemas.microsoft.com/office/drawing/2014/main" id="{6120C115-41C2-44CF-A9C2-3BF27F7565E9}"/>
                  </a:ext>
                </a:extLst>
              </p:cNvPr>
              <p:cNvCxnSpPr>
                <a:cxnSpLocks/>
                <a:stCxn id="1742" idx="6"/>
                <a:endCxn id="1749" idx="2"/>
              </p:cNvCxnSpPr>
              <p:nvPr/>
            </p:nvCxnSpPr>
            <p:spPr>
              <a:xfrm flipV="1">
                <a:off x="4870800" y="3903552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0" name="Straight Arrow Connector 1779">
                <a:extLst>
                  <a:ext uri="{FF2B5EF4-FFF2-40B4-BE49-F238E27FC236}">
                    <a16:creationId xmlns:a16="http://schemas.microsoft.com/office/drawing/2014/main" id="{DE0B345D-F32B-4DD7-85DD-8977E579DA6A}"/>
                  </a:ext>
                </a:extLst>
              </p:cNvPr>
              <p:cNvCxnSpPr>
                <a:cxnSpLocks/>
                <a:stCxn id="1742" idx="6"/>
                <a:endCxn id="1750" idx="2"/>
              </p:cNvCxnSpPr>
              <p:nvPr/>
            </p:nvCxnSpPr>
            <p:spPr>
              <a:xfrm>
                <a:off x="4870800" y="3926412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1" name="Straight Arrow Connector 1780">
                <a:extLst>
                  <a:ext uri="{FF2B5EF4-FFF2-40B4-BE49-F238E27FC236}">
                    <a16:creationId xmlns:a16="http://schemas.microsoft.com/office/drawing/2014/main" id="{248270BF-B6BA-4E9F-B2A2-2221FBE484DD}"/>
                  </a:ext>
                </a:extLst>
              </p:cNvPr>
              <p:cNvCxnSpPr>
                <a:cxnSpLocks/>
                <a:stCxn id="1742" idx="6"/>
                <a:endCxn id="1751" idx="2"/>
              </p:cNvCxnSpPr>
              <p:nvPr/>
            </p:nvCxnSpPr>
            <p:spPr>
              <a:xfrm>
                <a:off x="4870800" y="3926412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2" name="Straight Arrow Connector 1781">
                <a:extLst>
                  <a:ext uri="{FF2B5EF4-FFF2-40B4-BE49-F238E27FC236}">
                    <a16:creationId xmlns:a16="http://schemas.microsoft.com/office/drawing/2014/main" id="{1C6E315A-A4AC-4297-A2CE-24B32743A5B9}"/>
                  </a:ext>
                </a:extLst>
              </p:cNvPr>
              <p:cNvCxnSpPr>
                <a:cxnSpLocks/>
                <a:stCxn id="1742" idx="6"/>
                <a:endCxn id="1752" idx="2"/>
              </p:cNvCxnSpPr>
              <p:nvPr/>
            </p:nvCxnSpPr>
            <p:spPr>
              <a:xfrm>
                <a:off x="4870800" y="3926412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3" name="Straight Arrow Connector 1782">
                <a:extLst>
                  <a:ext uri="{FF2B5EF4-FFF2-40B4-BE49-F238E27FC236}">
                    <a16:creationId xmlns:a16="http://schemas.microsoft.com/office/drawing/2014/main" id="{102A400B-199D-413D-A95B-ED39F510EBAF}"/>
                  </a:ext>
                </a:extLst>
              </p:cNvPr>
              <p:cNvCxnSpPr>
                <a:cxnSpLocks/>
                <a:stCxn id="1742" idx="6"/>
                <a:endCxn id="1753" idx="2"/>
              </p:cNvCxnSpPr>
              <p:nvPr/>
            </p:nvCxnSpPr>
            <p:spPr>
              <a:xfrm>
                <a:off x="4870800" y="3926412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4" name="Straight Arrow Connector 1783">
                <a:extLst>
                  <a:ext uri="{FF2B5EF4-FFF2-40B4-BE49-F238E27FC236}">
                    <a16:creationId xmlns:a16="http://schemas.microsoft.com/office/drawing/2014/main" id="{DF1DBA92-B378-4FF1-B974-F8ED3FB4E2DF}"/>
                  </a:ext>
                </a:extLst>
              </p:cNvPr>
              <p:cNvCxnSpPr>
                <a:cxnSpLocks/>
                <a:stCxn id="1743" idx="6"/>
                <a:endCxn id="1746" idx="2"/>
              </p:cNvCxnSpPr>
              <p:nvPr/>
            </p:nvCxnSpPr>
            <p:spPr>
              <a:xfrm flipV="1">
                <a:off x="4870800" y="3539223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5" name="Straight Arrow Connector 1784">
                <a:extLst>
                  <a:ext uri="{FF2B5EF4-FFF2-40B4-BE49-F238E27FC236}">
                    <a16:creationId xmlns:a16="http://schemas.microsoft.com/office/drawing/2014/main" id="{B4CDCB8F-BCFF-43C0-8DD6-6B00BD7DA431}"/>
                  </a:ext>
                </a:extLst>
              </p:cNvPr>
              <p:cNvCxnSpPr>
                <a:cxnSpLocks/>
                <a:stCxn id="1743" idx="6"/>
                <a:endCxn id="1747" idx="2"/>
              </p:cNvCxnSpPr>
              <p:nvPr/>
            </p:nvCxnSpPr>
            <p:spPr>
              <a:xfrm flipV="1">
                <a:off x="4870800" y="3660666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6" name="Straight Arrow Connector 1785">
                <a:extLst>
                  <a:ext uri="{FF2B5EF4-FFF2-40B4-BE49-F238E27FC236}">
                    <a16:creationId xmlns:a16="http://schemas.microsoft.com/office/drawing/2014/main" id="{01E3DE29-AC50-428F-A349-685C9DFE49CB}"/>
                  </a:ext>
                </a:extLst>
              </p:cNvPr>
              <p:cNvCxnSpPr>
                <a:cxnSpLocks/>
                <a:stCxn id="1743" idx="6"/>
                <a:endCxn id="1748" idx="2"/>
              </p:cNvCxnSpPr>
              <p:nvPr/>
            </p:nvCxnSpPr>
            <p:spPr>
              <a:xfrm flipV="1">
                <a:off x="4870800" y="3782109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7" name="Straight Arrow Connector 1786">
                <a:extLst>
                  <a:ext uri="{FF2B5EF4-FFF2-40B4-BE49-F238E27FC236}">
                    <a16:creationId xmlns:a16="http://schemas.microsoft.com/office/drawing/2014/main" id="{558B21DF-1ADA-46B0-967C-D5D1674FFF36}"/>
                  </a:ext>
                </a:extLst>
              </p:cNvPr>
              <p:cNvCxnSpPr>
                <a:cxnSpLocks/>
                <a:stCxn id="1743" idx="6"/>
                <a:endCxn id="1749" idx="2"/>
              </p:cNvCxnSpPr>
              <p:nvPr/>
            </p:nvCxnSpPr>
            <p:spPr>
              <a:xfrm flipV="1">
                <a:off x="4870800" y="3903552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8" name="Straight Arrow Connector 1787">
                <a:extLst>
                  <a:ext uri="{FF2B5EF4-FFF2-40B4-BE49-F238E27FC236}">
                    <a16:creationId xmlns:a16="http://schemas.microsoft.com/office/drawing/2014/main" id="{DD13CFA6-B7E7-47CC-A086-6E089B664635}"/>
                  </a:ext>
                </a:extLst>
              </p:cNvPr>
              <p:cNvCxnSpPr>
                <a:cxnSpLocks/>
                <a:stCxn id="1743" idx="6"/>
                <a:endCxn id="1750" idx="2"/>
              </p:cNvCxnSpPr>
              <p:nvPr/>
            </p:nvCxnSpPr>
            <p:spPr>
              <a:xfrm flipV="1">
                <a:off x="4870800" y="4024995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9" name="Straight Arrow Connector 1788">
                <a:extLst>
                  <a:ext uri="{FF2B5EF4-FFF2-40B4-BE49-F238E27FC236}">
                    <a16:creationId xmlns:a16="http://schemas.microsoft.com/office/drawing/2014/main" id="{76CF1A95-8E38-4AA1-9893-F209744273DA}"/>
                  </a:ext>
                </a:extLst>
              </p:cNvPr>
              <p:cNvCxnSpPr>
                <a:cxnSpLocks/>
                <a:stCxn id="1743" idx="6"/>
                <a:endCxn id="1751" idx="2"/>
              </p:cNvCxnSpPr>
              <p:nvPr/>
            </p:nvCxnSpPr>
            <p:spPr>
              <a:xfrm>
                <a:off x="4870800" y="4047855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0" name="Straight Arrow Connector 1789">
                <a:extLst>
                  <a:ext uri="{FF2B5EF4-FFF2-40B4-BE49-F238E27FC236}">
                    <a16:creationId xmlns:a16="http://schemas.microsoft.com/office/drawing/2014/main" id="{4CFAF912-9FA3-428A-8655-1C0DD36EB2E3}"/>
                  </a:ext>
                </a:extLst>
              </p:cNvPr>
              <p:cNvCxnSpPr>
                <a:cxnSpLocks/>
                <a:stCxn id="1743" idx="6"/>
                <a:endCxn id="1752" idx="2"/>
              </p:cNvCxnSpPr>
              <p:nvPr/>
            </p:nvCxnSpPr>
            <p:spPr>
              <a:xfrm>
                <a:off x="4870800" y="4047855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1" name="Straight Arrow Connector 1790">
                <a:extLst>
                  <a:ext uri="{FF2B5EF4-FFF2-40B4-BE49-F238E27FC236}">
                    <a16:creationId xmlns:a16="http://schemas.microsoft.com/office/drawing/2014/main" id="{E5A78B01-6596-4C8B-A3CD-B6902C3E99C8}"/>
                  </a:ext>
                </a:extLst>
              </p:cNvPr>
              <p:cNvCxnSpPr>
                <a:cxnSpLocks/>
                <a:stCxn id="1743" idx="6"/>
                <a:endCxn id="1753" idx="2"/>
              </p:cNvCxnSpPr>
              <p:nvPr/>
            </p:nvCxnSpPr>
            <p:spPr>
              <a:xfrm>
                <a:off x="4870800" y="4047855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2" name="Straight Arrow Connector 1791">
                <a:extLst>
                  <a:ext uri="{FF2B5EF4-FFF2-40B4-BE49-F238E27FC236}">
                    <a16:creationId xmlns:a16="http://schemas.microsoft.com/office/drawing/2014/main" id="{C54C532D-1330-4378-9AB9-EDE29F46075F}"/>
                  </a:ext>
                </a:extLst>
              </p:cNvPr>
              <p:cNvCxnSpPr>
                <a:cxnSpLocks/>
                <a:stCxn id="1744" idx="6"/>
                <a:endCxn id="1746" idx="2"/>
              </p:cNvCxnSpPr>
              <p:nvPr/>
            </p:nvCxnSpPr>
            <p:spPr>
              <a:xfrm flipV="1">
                <a:off x="4870800" y="3539223"/>
                <a:ext cx="285782" cy="63007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3" name="Straight Arrow Connector 1792">
                <a:extLst>
                  <a:ext uri="{FF2B5EF4-FFF2-40B4-BE49-F238E27FC236}">
                    <a16:creationId xmlns:a16="http://schemas.microsoft.com/office/drawing/2014/main" id="{47E3F3E9-C5A9-451A-A82D-23886BDBEBD1}"/>
                  </a:ext>
                </a:extLst>
              </p:cNvPr>
              <p:cNvCxnSpPr>
                <a:cxnSpLocks/>
                <a:stCxn id="1744" idx="6"/>
                <a:endCxn id="1747" idx="2"/>
              </p:cNvCxnSpPr>
              <p:nvPr/>
            </p:nvCxnSpPr>
            <p:spPr>
              <a:xfrm flipV="1">
                <a:off x="4870800" y="3660666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4" name="Straight Arrow Connector 1793">
                <a:extLst>
                  <a:ext uri="{FF2B5EF4-FFF2-40B4-BE49-F238E27FC236}">
                    <a16:creationId xmlns:a16="http://schemas.microsoft.com/office/drawing/2014/main" id="{E8A611BD-5F8B-4B58-962F-04624491C4F5}"/>
                  </a:ext>
                </a:extLst>
              </p:cNvPr>
              <p:cNvCxnSpPr>
                <a:cxnSpLocks/>
                <a:stCxn id="1744" idx="6"/>
                <a:endCxn id="1748" idx="2"/>
              </p:cNvCxnSpPr>
              <p:nvPr/>
            </p:nvCxnSpPr>
            <p:spPr>
              <a:xfrm flipV="1">
                <a:off x="4870800" y="3782109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5" name="Straight Arrow Connector 1794">
                <a:extLst>
                  <a:ext uri="{FF2B5EF4-FFF2-40B4-BE49-F238E27FC236}">
                    <a16:creationId xmlns:a16="http://schemas.microsoft.com/office/drawing/2014/main" id="{BA7C6583-3EBD-464C-AD36-EB95549832C0}"/>
                  </a:ext>
                </a:extLst>
              </p:cNvPr>
              <p:cNvCxnSpPr>
                <a:cxnSpLocks/>
                <a:stCxn id="1744" idx="6"/>
                <a:endCxn id="1749" idx="2"/>
              </p:cNvCxnSpPr>
              <p:nvPr/>
            </p:nvCxnSpPr>
            <p:spPr>
              <a:xfrm flipV="1">
                <a:off x="4870800" y="3903552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6" name="Straight Arrow Connector 1795">
                <a:extLst>
                  <a:ext uri="{FF2B5EF4-FFF2-40B4-BE49-F238E27FC236}">
                    <a16:creationId xmlns:a16="http://schemas.microsoft.com/office/drawing/2014/main" id="{4B82ECCD-487B-45A9-8B1A-F8472AEAE01A}"/>
                  </a:ext>
                </a:extLst>
              </p:cNvPr>
              <p:cNvCxnSpPr>
                <a:cxnSpLocks/>
                <a:stCxn id="1744" idx="6"/>
                <a:endCxn id="1750" idx="2"/>
              </p:cNvCxnSpPr>
              <p:nvPr/>
            </p:nvCxnSpPr>
            <p:spPr>
              <a:xfrm flipV="1">
                <a:off x="4870800" y="4024995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7" name="Straight Arrow Connector 1796">
                <a:extLst>
                  <a:ext uri="{FF2B5EF4-FFF2-40B4-BE49-F238E27FC236}">
                    <a16:creationId xmlns:a16="http://schemas.microsoft.com/office/drawing/2014/main" id="{8B70ADD6-82F4-4AD8-BB80-C5248B28663B}"/>
                  </a:ext>
                </a:extLst>
              </p:cNvPr>
              <p:cNvCxnSpPr>
                <a:cxnSpLocks/>
                <a:stCxn id="1744" idx="6"/>
                <a:endCxn id="1751" idx="2"/>
              </p:cNvCxnSpPr>
              <p:nvPr/>
            </p:nvCxnSpPr>
            <p:spPr>
              <a:xfrm flipV="1">
                <a:off x="4870800" y="4146438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8" name="Straight Arrow Connector 1797">
                <a:extLst>
                  <a:ext uri="{FF2B5EF4-FFF2-40B4-BE49-F238E27FC236}">
                    <a16:creationId xmlns:a16="http://schemas.microsoft.com/office/drawing/2014/main" id="{18939301-B228-47F3-9513-56D214AB2C60}"/>
                  </a:ext>
                </a:extLst>
              </p:cNvPr>
              <p:cNvCxnSpPr>
                <a:cxnSpLocks/>
                <a:stCxn id="1744" idx="6"/>
                <a:endCxn id="1752" idx="2"/>
              </p:cNvCxnSpPr>
              <p:nvPr/>
            </p:nvCxnSpPr>
            <p:spPr>
              <a:xfrm>
                <a:off x="4870800" y="4169298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9" name="Straight Arrow Connector 1798">
                <a:extLst>
                  <a:ext uri="{FF2B5EF4-FFF2-40B4-BE49-F238E27FC236}">
                    <a16:creationId xmlns:a16="http://schemas.microsoft.com/office/drawing/2014/main" id="{8BCA5EBB-154D-497B-AD93-EBCE9F47213C}"/>
                  </a:ext>
                </a:extLst>
              </p:cNvPr>
              <p:cNvCxnSpPr>
                <a:cxnSpLocks/>
                <a:stCxn id="1744" idx="6"/>
                <a:endCxn id="1753" idx="2"/>
              </p:cNvCxnSpPr>
              <p:nvPr/>
            </p:nvCxnSpPr>
            <p:spPr>
              <a:xfrm>
                <a:off x="4870800" y="4169298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0" name="Straight Arrow Connector 1799">
                <a:extLst>
                  <a:ext uri="{FF2B5EF4-FFF2-40B4-BE49-F238E27FC236}">
                    <a16:creationId xmlns:a16="http://schemas.microsoft.com/office/drawing/2014/main" id="{D5C1D8C9-D423-4008-9625-0F30D7D01406}"/>
                  </a:ext>
                </a:extLst>
              </p:cNvPr>
              <p:cNvCxnSpPr>
                <a:cxnSpLocks/>
                <a:stCxn id="1745" idx="6"/>
                <a:endCxn id="1746" idx="2"/>
              </p:cNvCxnSpPr>
              <p:nvPr/>
            </p:nvCxnSpPr>
            <p:spPr>
              <a:xfrm flipV="1">
                <a:off x="4870800" y="3539223"/>
                <a:ext cx="285782" cy="75151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1" name="Straight Arrow Connector 1800">
                <a:extLst>
                  <a:ext uri="{FF2B5EF4-FFF2-40B4-BE49-F238E27FC236}">
                    <a16:creationId xmlns:a16="http://schemas.microsoft.com/office/drawing/2014/main" id="{054475BC-82DD-4E59-A878-77B49078BFB6}"/>
                  </a:ext>
                </a:extLst>
              </p:cNvPr>
              <p:cNvCxnSpPr>
                <a:cxnSpLocks/>
                <a:stCxn id="1745" idx="6"/>
                <a:endCxn id="1747" idx="2"/>
              </p:cNvCxnSpPr>
              <p:nvPr/>
            </p:nvCxnSpPr>
            <p:spPr>
              <a:xfrm flipV="1">
                <a:off x="4870800" y="3660666"/>
                <a:ext cx="285782" cy="63007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2" name="Straight Arrow Connector 1801">
                <a:extLst>
                  <a:ext uri="{FF2B5EF4-FFF2-40B4-BE49-F238E27FC236}">
                    <a16:creationId xmlns:a16="http://schemas.microsoft.com/office/drawing/2014/main" id="{7E2F06AC-7833-46DF-9DE0-0F1E62FABBA0}"/>
                  </a:ext>
                </a:extLst>
              </p:cNvPr>
              <p:cNvCxnSpPr>
                <a:cxnSpLocks/>
                <a:stCxn id="1745" idx="6"/>
                <a:endCxn id="1748" idx="2"/>
              </p:cNvCxnSpPr>
              <p:nvPr/>
            </p:nvCxnSpPr>
            <p:spPr>
              <a:xfrm flipV="1">
                <a:off x="4870800" y="3782109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3" name="Straight Arrow Connector 1802">
                <a:extLst>
                  <a:ext uri="{FF2B5EF4-FFF2-40B4-BE49-F238E27FC236}">
                    <a16:creationId xmlns:a16="http://schemas.microsoft.com/office/drawing/2014/main" id="{2826FA8A-09E8-41D1-B73E-02DAFFC3947C}"/>
                  </a:ext>
                </a:extLst>
              </p:cNvPr>
              <p:cNvCxnSpPr>
                <a:cxnSpLocks/>
                <a:stCxn id="1745" idx="6"/>
                <a:endCxn id="1749" idx="2"/>
              </p:cNvCxnSpPr>
              <p:nvPr/>
            </p:nvCxnSpPr>
            <p:spPr>
              <a:xfrm flipV="1">
                <a:off x="4870800" y="3903552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4" name="Straight Arrow Connector 1803">
                <a:extLst>
                  <a:ext uri="{FF2B5EF4-FFF2-40B4-BE49-F238E27FC236}">
                    <a16:creationId xmlns:a16="http://schemas.microsoft.com/office/drawing/2014/main" id="{00C44695-6D17-4157-8821-487F2BFCDF72}"/>
                  </a:ext>
                </a:extLst>
              </p:cNvPr>
              <p:cNvCxnSpPr>
                <a:cxnSpLocks/>
                <a:stCxn id="1745" idx="6"/>
                <a:endCxn id="1750" idx="2"/>
              </p:cNvCxnSpPr>
              <p:nvPr/>
            </p:nvCxnSpPr>
            <p:spPr>
              <a:xfrm flipV="1">
                <a:off x="4870800" y="4024995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5" name="Straight Arrow Connector 1804">
                <a:extLst>
                  <a:ext uri="{FF2B5EF4-FFF2-40B4-BE49-F238E27FC236}">
                    <a16:creationId xmlns:a16="http://schemas.microsoft.com/office/drawing/2014/main" id="{09A38C11-2A5D-43B7-9107-E5C9B443A8CD}"/>
                  </a:ext>
                </a:extLst>
              </p:cNvPr>
              <p:cNvCxnSpPr>
                <a:cxnSpLocks/>
                <a:stCxn id="1745" idx="6"/>
                <a:endCxn id="1751" idx="2"/>
              </p:cNvCxnSpPr>
              <p:nvPr/>
            </p:nvCxnSpPr>
            <p:spPr>
              <a:xfrm flipV="1">
                <a:off x="4870800" y="4146438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6" name="Straight Arrow Connector 1805">
                <a:extLst>
                  <a:ext uri="{FF2B5EF4-FFF2-40B4-BE49-F238E27FC236}">
                    <a16:creationId xmlns:a16="http://schemas.microsoft.com/office/drawing/2014/main" id="{8662B573-9466-4B65-9404-1235D1CA36CD}"/>
                  </a:ext>
                </a:extLst>
              </p:cNvPr>
              <p:cNvCxnSpPr>
                <a:cxnSpLocks/>
                <a:stCxn id="1745" idx="6"/>
                <a:endCxn id="1752" idx="2"/>
              </p:cNvCxnSpPr>
              <p:nvPr/>
            </p:nvCxnSpPr>
            <p:spPr>
              <a:xfrm flipV="1">
                <a:off x="4870800" y="4267881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7" name="Straight Arrow Connector 1806">
                <a:extLst>
                  <a:ext uri="{FF2B5EF4-FFF2-40B4-BE49-F238E27FC236}">
                    <a16:creationId xmlns:a16="http://schemas.microsoft.com/office/drawing/2014/main" id="{B584DC28-5D99-40A2-80D1-0CAEEB5AED70}"/>
                  </a:ext>
                </a:extLst>
              </p:cNvPr>
              <p:cNvCxnSpPr>
                <a:cxnSpLocks/>
                <a:stCxn id="1745" idx="6"/>
                <a:endCxn id="1753" idx="2"/>
              </p:cNvCxnSpPr>
              <p:nvPr/>
            </p:nvCxnSpPr>
            <p:spPr>
              <a:xfrm>
                <a:off x="4870800" y="4290741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8" name="Straight Arrow Connector 1807">
                <a:extLst>
                  <a:ext uri="{FF2B5EF4-FFF2-40B4-BE49-F238E27FC236}">
                    <a16:creationId xmlns:a16="http://schemas.microsoft.com/office/drawing/2014/main" id="{2B8C55C3-CB7F-4CD9-81B7-9D7EB358FD57}"/>
                  </a:ext>
                </a:extLst>
              </p:cNvPr>
              <p:cNvCxnSpPr>
                <a:cxnSpLocks/>
                <a:stCxn id="1746" idx="6"/>
                <a:endCxn id="1754" idx="2"/>
              </p:cNvCxnSpPr>
              <p:nvPr/>
            </p:nvCxnSpPr>
            <p:spPr>
              <a:xfrm>
                <a:off x="5202302" y="3539223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9" name="Straight Arrow Connector 1808">
                <a:extLst>
                  <a:ext uri="{FF2B5EF4-FFF2-40B4-BE49-F238E27FC236}">
                    <a16:creationId xmlns:a16="http://schemas.microsoft.com/office/drawing/2014/main" id="{C0A0DF75-59E6-4235-8A42-A474579A784C}"/>
                  </a:ext>
                </a:extLst>
              </p:cNvPr>
              <p:cNvCxnSpPr>
                <a:cxnSpLocks/>
                <a:stCxn id="1746" idx="6"/>
                <a:endCxn id="1755" idx="2"/>
              </p:cNvCxnSpPr>
              <p:nvPr/>
            </p:nvCxnSpPr>
            <p:spPr>
              <a:xfrm>
                <a:off x="5202302" y="3539223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0" name="Straight Arrow Connector 1809">
                <a:extLst>
                  <a:ext uri="{FF2B5EF4-FFF2-40B4-BE49-F238E27FC236}">
                    <a16:creationId xmlns:a16="http://schemas.microsoft.com/office/drawing/2014/main" id="{53F3450E-5B9F-4B88-8E65-9B8F38A83ECD}"/>
                  </a:ext>
                </a:extLst>
              </p:cNvPr>
              <p:cNvCxnSpPr>
                <a:cxnSpLocks/>
                <a:stCxn id="1746" idx="6"/>
                <a:endCxn id="1756" idx="2"/>
              </p:cNvCxnSpPr>
              <p:nvPr/>
            </p:nvCxnSpPr>
            <p:spPr>
              <a:xfrm>
                <a:off x="5202302" y="3539223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1" name="Straight Arrow Connector 1810">
                <a:extLst>
                  <a:ext uri="{FF2B5EF4-FFF2-40B4-BE49-F238E27FC236}">
                    <a16:creationId xmlns:a16="http://schemas.microsoft.com/office/drawing/2014/main" id="{125778BD-97F0-479D-9897-79EB29AC56EF}"/>
                  </a:ext>
                </a:extLst>
              </p:cNvPr>
              <p:cNvCxnSpPr>
                <a:cxnSpLocks/>
                <a:stCxn id="1746" idx="6"/>
                <a:endCxn id="1757" idx="2"/>
              </p:cNvCxnSpPr>
              <p:nvPr/>
            </p:nvCxnSpPr>
            <p:spPr>
              <a:xfrm>
                <a:off x="5202302" y="3539223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2" name="Straight Arrow Connector 1811">
                <a:extLst>
                  <a:ext uri="{FF2B5EF4-FFF2-40B4-BE49-F238E27FC236}">
                    <a16:creationId xmlns:a16="http://schemas.microsoft.com/office/drawing/2014/main" id="{C25EE096-00B8-4B1D-BBDB-DAF644D190E7}"/>
                  </a:ext>
                </a:extLst>
              </p:cNvPr>
              <p:cNvCxnSpPr>
                <a:cxnSpLocks/>
                <a:stCxn id="1746" idx="6"/>
                <a:endCxn id="1758" idx="2"/>
              </p:cNvCxnSpPr>
              <p:nvPr/>
            </p:nvCxnSpPr>
            <p:spPr>
              <a:xfrm>
                <a:off x="5202302" y="3539223"/>
                <a:ext cx="326727" cy="63584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3" name="Straight Arrow Connector 1812">
                <a:extLst>
                  <a:ext uri="{FF2B5EF4-FFF2-40B4-BE49-F238E27FC236}">
                    <a16:creationId xmlns:a16="http://schemas.microsoft.com/office/drawing/2014/main" id="{7EE97AA0-86DF-4469-85A9-79E690921EA6}"/>
                  </a:ext>
                </a:extLst>
              </p:cNvPr>
              <p:cNvCxnSpPr>
                <a:cxnSpLocks/>
                <a:stCxn id="1746" idx="6"/>
                <a:endCxn id="1759" idx="2"/>
              </p:cNvCxnSpPr>
              <p:nvPr/>
            </p:nvCxnSpPr>
            <p:spPr>
              <a:xfrm>
                <a:off x="5202302" y="3539223"/>
                <a:ext cx="326727" cy="75729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4" name="Straight Arrow Connector 1813">
                <a:extLst>
                  <a:ext uri="{FF2B5EF4-FFF2-40B4-BE49-F238E27FC236}">
                    <a16:creationId xmlns:a16="http://schemas.microsoft.com/office/drawing/2014/main" id="{DA9B1118-807D-4EEC-9802-D1394FDF0CB1}"/>
                  </a:ext>
                </a:extLst>
              </p:cNvPr>
              <p:cNvCxnSpPr>
                <a:cxnSpLocks/>
                <a:stCxn id="1747" idx="6"/>
                <a:endCxn id="1754" idx="2"/>
              </p:cNvCxnSpPr>
              <p:nvPr/>
            </p:nvCxnSpPr>
            <p:spPr>
              <a:xfrm>
                <a:off x="5202302" y="3660666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5" name="Straight Arrow Connector 1814">
                <a:extLst>
                  <a:ext uri="{FF2B5EF4-FFF2-40B4-BE49-F238E27FC236}">
                    <a16:creationId xmlns:a16="http://schemas.microsoft.com/office/drawing/2014/main" id="{5339E987-A67D-4B64-BF37-C85288AB11F9}"/>
                  </a:ext>
                </a:extLst>
              </p:cNvPr>
              <p:cNvCxnSpPr>
                <a:cxnSpLocks/>
                <a:stCxn id="1747" idx="6"/>
                <a:endCxn id="1755" idx="2"/>
              </p:cNvCxnSpPr>
              <p:nvPr/>
            </p:nvCxnSpPr>
            <p:spPr>
              <a:xfrm>
                <a:off x="5202302" y="3660666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6" name="Straight Arrow Connector 1815">
                <a:extLst>
                  <a:ext uri="{FF2B5EF4-FFF2-40B4-BE49-F238E27FC236}">
                    <a16:creationId xmlns:a16="http://schemas.microsoft.com/office/drawing/2014/main" id="{2DF69775-7676-455A-BB09-942445B557E9}"/>
                  </a:ext>
                </a:extLst>
              </p:cNvPr>
              <p:cNvCxnSpPr>
                <a:cxnSpLocks/>
                <a:stCxn id="1747" idx="6"/>
                <a:endCxn id="1756" idx="2"/>
              </p:cNvCxnSpPr>
              <p:nvPr/>
            </p:nvCxnSpPr>
            <p:spPr>
              <a:xfrm>
                <a:off x="5202302" y="3660666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7" name="Straight Arrow Connector 1816">
                <a:extLst>
                  <a:ext uri="{FF2B5EF4-FFF2-40B4-BE49-F238E27FC236}">
                    <a16:creationId xmlns:a16="http://schemas.microsoft.com/office/drawing/2014/main" id="{A7A59E67-4C50-44C2-8811-DE34B5D7354B}"/>
                  </a:ext>
                </a:extLst>
              </p:cNvPr>
              <p:cNvCxnSpPr>
                <a:cxnSpLocks/>
                <a:stCxn id="1747" idx="6"/>
                <a:endCxn id="1757" idx="2"/>
              </p:cNvCxnSpPr>
              <p:nvPr/>
            </p:nvCxnSpPr>
            <p:spPr>
              <a:xfrm>
                <a:off x="5202302" y="3660666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8" name="Straight Arrow Connector 1817">
                <a:extLst>
                  <a:ext uri="{FF2B5EF4-FFF2-40B4-BE49-F238E27FC236}">
                    <a16:creationId xmlns:a16="http://schemas.microsoft.com/office/drawing/2014/main" id="{593AFE4D-8AE4-48D2-9A3D-17115B0BCE61}"/>
                  </a:ext>
                </a:extLst>
              </p:cNvPr>
              <p:cNvCxnSpPr>
                <a:cxnSpLocks/>
                <a:stCxn id="1747" idx="6"/>
                <a:endCxn id="1758" idx="2"/>
              </p:cNvCxnSpPr>
              <p:nvPr/>
            </p:nvCxnSpPr>
            <p:spPr>
              <a:xfrm>
                <a:off x="5202302" y="3660666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9" name="Straight Arrow Connector 1818">
                <a:extLst>
                  <a:ext uri="{FF2B5EF4-FFF2-40B4-BE49-F238E27FC236}">
                    <a16:creationId xmlns:a16="http://schemas.microsoft.com/office/drawing/2014/main" id="{7EC2CB54-C09B-4018-B163-ECF58D7ED280}"/>
                  </a:ext>
                </a:extLst>
              </p:cNvPr>
              <p:cNvCxnSpPr>
                <a:cxnSpLocks/>
                <a:stCxn id="1747" idx="6"/>
                <a:endCxn id="1759" idx="2"/>
              </p:cNvCxnSpPr>
              <p:nvPr/>
            </p:nvCxnSpPr>
            <p:spPr>
              <a:xfrm>
                <a:off x="5202302" y="3660666"/>
                <a:ext cx="326727" cy="63584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0" name="Straight Arrow Connector 1819">
                <a:extLst>
                  <a:ext uri="{FF2B5EF4-FFF2-40B4-BE49-F238E27FC236}">
                    <a16:creationId xmlns:a16="http://schemas.microsoft.com/office/drawing/2014/main" id="{40B6B29B-340A-4BCF-89B8-FF1381CC1F93}"/>
                  </a:ext>
                </a:extLst>
              </p:cNvPr>
              <p:cNvCxnSpPr>
                <a:cxnSpLocks/>
                <a:stCxn id="1748" idx="6"/>
                <a:endCxn id="1754" idx="2"/>
              </p:cNvCxnSpPr>
              <p:nvPr/>
            </p:nvCxnSpPr>
            <p:spPr>
              <a:xfrm flipV="1">
                <a:off x="5202302" y="3689299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1" name="Straight Arrow Connector 1820">
                <a:extLst>
                  <a:ext uri="{FF2B5EF4-FFF2-40B4-BE49-F238E27FC236}">
                    <a16:creationId xmlns:a16="http://schemas.microsoft.com/office/drawing/2014/main" id="{5115A836-393D-44F9-8B35-C3E2053FF54A}"/>
                  </a:ext>
                </a:extLst>
              </p:cNvPr>
              <p:cNvCxnSpPr>
                <a:cxnSpLocks/>
                <a:stCxn id="1748" idx="6"/>
                <a:endCxn id="1755" idx="2"/>
              </p:cNvCxnSpPr>
              <p:nvPr/>
            </p:nvCxnSpPr>
            <p:spPr>
              <a:xfrm>
                <a:off x="5202302" y="3782109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2" name="Straight Arrow Connector 1821">
                <a:extLst>
                  <a:ext uri="{FF2B5EF4-FFF2-40B4-BE49-F238E27FC236}">
                    <a16:creationId xmlns:a16="http://schemas.microsoft.com/office/drawing/2014/main" id="{94650109-8C79-49D9-B0C9-B1519C7F47D1}"/>
                  </a:ext>
                </a:extLst>
              </p:cNvPr>
              <p:cNvCxnSpPr>
                <a:cxnSpLocks/>
                <a:stCxn id="1748" idx="6"/>
                <a:endCxn id="1756" idx="2"/>
              </p:cNvCxnSpPr>
              <p:nvPr/>
            </p:nvCxnSpPr>
            <p:spPr>
              <a:xfrm>
                <a:off x="5202302" y="3782109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3" name="Straight Arrow Connector 1822">
                <a:extLst>
                  <a:ext uri="{FF2B5EF4-FFF2-40B4-BE49-F238E27FC236}">
                    <a16:creationId xmlns:a16="http://schemas.microsoft.com/office/drawing/2014/main" id="{59381548-F599-476C-99F3-5E7871F18371}"/>
                  </a:ext>
                </a:extLst>
              </p:cNvPr>
              <p:cNvCxnSpPr>
                <a:cxnSpLocks/>
                <a:stCxn id="1748" idx="6"/>
                <a:endCxn id="1757" idx="2"/>
              </p:cNvCxnSpPr>
              <p:nvPr/>
            </p:nvCxnSpPr>
            <p:spPr>
              <a:xfrm>
                <a:off x="5202302" y="3782109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4" name="Straight Arrow Connector 1823">
                <a:extLst>
                  <a:ext uri="{FF2B5EF4-FFF2-40B4-BE49-F238E27FC236}">
                    <a16:creationId xmlns:a16="http://schemas.microsoft.com/office/drawing/2014/main" id="{E7383EC2-104C-4F1D-9A24-742BB5781F3B}"/>
                  </a:ext>
                </a:extLst>
              </p:cNvPr>
              <p:cNvCxnSpPr>
                <a:cxnSpLocks/>
                <a:stCxn id="1748" idx="6"/>
                <a:endCxn id="1758" idx="2"/>
              </p:cNvCxnSpPr>
              <p:nvPr/>
            </p:nvCxnSpPr>
            <p:spPr>
              <a:xfrm>
                <a:off x="5202302" y="3782109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5" name="Straight Arrow Connector 1824">
                <a:extLst>
                  <a:ext uri="{FF2B5EF4-FFF2-40B4-BE49-F238E27FC236}">
                    <a16:creationId xmlns:a16="http://schemas.microsoft.com/office/drawing/2014/main" id="{8D303C52-4172-45E5-9F2B-6199F2F7AAC2}"/>
                  </a:ext>
                </a:extLst>
              </p:cNvPr>
              <p:cNvCxnSpPr>
                <a:cxnSpLocks/>
                <a:stCxn id="1748" idx="6"/>
                <a:endCxn id="1758" idx="2"/>
              </p:cNvCxnSpPr>
              <p:nvPr/>
            </p:nvCxnSpPr>
            <p:spPr>
              <a:xfrm>
                <a:off x="5202302" y="3782109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6" name="Straight Arrow Connector 1825">
                <a:extLst>
                  <a:ext uri="{FF2B5EF4-FFF2-40B4-BE49-F238E27FC236}">
                    <a16:creationId xmlns:a16="http://schemas.microsoft.com/office/drawing/2014/main" id="{0A1AE7DA-2A90-4213-A490-175DF549E2A5}"/>
                  </a:ext>
                </a:extLst>
              </p:cNvPr>
              <p:cNvCxnSpPr>
                <a:cxnSpLocks/>
                <a:stCxn id="1748" idx="6"/>
                <a:endCxn id="1759" idx="2"/>
              </p:cNvCxnSpPr>
              <p:nvPr/>
            </p:nvCxnSpPr>
            <p:spPr>
              <a:xfrm>
                <a:off x="5202302" y="3782109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7" name="Straight Arrow Connector 1826">
                <a:extLst>
                  <a:ext uri="{FF2B5EF4-FFF2-40B4-BE49-F238E27FC236}">
                    <a16:creationId xmlns:a16="http://schemas.microsoft.com/office/drawing/2014/main" id="{E0168797-B5D0-42D2-A9CE-ED426AC6E87B}"/>
                  </a:ext>
                </a:extLst>
              </p:cNvPr>
              <p:cNvCxnSpPr>
                <a:cxnSpLocks/>
                <a:stCxn id="1749" idx="6"/>
                <a:endCxn id="1754" idx="2"/>
              </p:cNvCxnSpPr>
              <p:nvPr/>
            </p:nvCxnSpPr>
            <p:spPr>
              <a:xfrm flipV="1">
                <a:off x="5202302" y="3689299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8" name="Straight Arrow Connector 1827">
                <a:extLst>
                  <a:ext uri="{FF2B5EF4-FFF2-40B4-BE49-F238E27FC236}">
                    <a16:creationId xmlns:a16="http://schemas.microsoft.com/office/drawing/2014/main" id="{2D5EDDB5-68CD-4213-A249-432822C86EBD}"/>
                  </a:ext>
                </a:extLst>
              </p:cNvPr>
              <p:cNvCxnSpPr>
                <a:cxnSpLocks/>
                <a:stCxn id="1749" idx="6"/>
                <a:endCxn id="1755" idx="2"/>
              </p:cNvCxnSpPr>
              <p:nvPr/>
            </p:nvCxnSpPr>
            <p:spPr>
              <a:xfrm flipV="1">
                <a:off x="5202302" y="3810742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9" name="Straight Arrow Connector 1828">
                <a:extLst>
                  <a:ext uri="{FF2B5EF4-FFF2-40B4-BE49-F238E27FC236}">
                    <a16:creationId xmlns:a16="http://schemas.microsoft.com/office/drawing/2014/main" id="{9D808518-C042-41FF-A2BB-14447F9D0794}"/>
                  </a:ext>
                </a:extLst>
              </p:cNvPr>
              <p:cNvCxnSpPr>
                <a:cxnSpLocks/>
                <a:stCxn id="1749" idx="6"/>
                <a:endCxn id="1756" idx="2"/>
              </p:cNvCxnSpPr>
              <p:nvPr/>
            </p:nvCxnSpPr>
            <p:spPr>
              <a:xfrm>
                <a:off x="5202302" y="3903552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0" name="Straight Arrow Connector 1829">
                <a:extLst>
                  <a:ext uri="{FF2B5EF4-FFF2-40B4-BE49-F238E27FC236}">
                    <a16:creationId xmlns:a16="http://schemas.microsoft.com/office/drawing/2014/main" id="{F430609F-F60A-4755-9B30-18703DF1CBDA}"/>
                  </a:ext>
                </a:extLst>
              </p:cNvPr>
              <p:cNvCxnSpPr>
                <a:cxnSpLocks/>
                <a:stCxn id="1749" idx="6"/>
                <a:endCxn id="1757" idx="2"/>
              </p:cNvCxnSpPr>
              <p:nvPr/>
            </p:nvCxnSpPr>
            <p:spPr>
              <a:xfrm>
                <a:off x="5202302" y="3903552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1" name="Straight Arrow Connector 1830">
                <a:extLst>
                  <a:ext uri="{FF2B5EF4-FFF2-40B4-BE49-F238E27FC236}">
                    <a16:creationId xmlns:a16="http://schemas.microsoft.com/office/drawing/2014/main" id="{3123A6B7-653C-4511-9B6F-72483DB320A0}"/>
                  </a:ext>
                </a:extLst>
              </p:cNvPr>
              <p:cNvCxnSpPr>
                <a:cxnSpLocks/>
                <a:stCxn id="1749" idx="6"/>
                <a:endCxn id="1758" idx="2"/>
              </p:cNvCxnSpPr>
              <p:nvPr/>
            </p:nvCxnSpPr>
            <p:spPr>
              <a:xfrm>
                <a:off x="5202302" y="3903552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2" name="Straight Arrow Connector 1831">
                <a:extLst>
                  <a:ext uri="{FF2B5EF4-FFF2-40B4-BE49-F238E27FC236}">
                    <a16:creationId xmlns:a16="http://schemas.microsoft.com/office/drawing/2014/main" id="{52A39DD2-D7A1-489F-A364-C08F32F17549}"/>
                  </a:ext>
                </a:extLst>
              </p:cNvPr>
              <p:cNvCxnSpPr>
                <a:cxnSpLocks/>
                <a:stCxn id="1749" idx="6"/>
                <a:endCxn id="1759" idx="2"/>
              </p:cNvCxnSpPr>
              <p:nvPr/>
            </p:nvCxnSpPr>
            <p:spPr>
              <a:xfrm>
                <a:off x="5202302" y="3903552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3" name="Straight Arrow Connector 1832">
                <a:extLst>
                  <a:ext uri="{FF2B5EF4-FFF2-40B4-BE49-F238E27FC236}">
                    <a16:creationId xmlns:a16="http://schemas.microsoft.com/office/drawing/2014/main" id="{DBD0B290-D083-4D83-AE2D-97BAB1A85168}"/>
                  </a:ext>
                </a:extLst>
              </p:cNvPr>
              <p:cNvCxnSpPr>
                <a:cxnSpLocks/>
                <a:stCxn id="1750" idx="6"/>
                <a:endCxn id="1754" idx="2"/>
              </p:cNvCxnSpPr>
              <p:nvPr/>
            </p:nvCxnSpPr>
            <p:spPr>
              <a:xfrm flipV="1">
                <a:off x="5202302" y="3689299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4" name="Straight Arrow Connector 1833">
                <a:extLst>
                  <a:ext uri="{FF2B5EF4-FFF2-40B4-BE49-F238E27FC236}">
                    <a16:creationId xmlns:a16="http://schemas.microsoft.com/office/drawing/2014/main" id="{5F1A6482-BF99-4D43-800E-36FEEBD93BB9}"/>
                  </a:ext>
                </a:extLst>
              </p:cNvPr>
              <p:cNvCxnSpPr>
                <a:cxnSpLocks/>
                <a:stCxn id="1750" idx="6"/>
                <a:endCxn id="1755" idx="2"/>
              </p:cNvCxnSpPr>
              <p:nvPr/>
            </p:nvCxnSpPr>
            <p:spPr>
              <a:xfrm flipV="1">
                <a:off x="5202302" y="3810742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5" name="Straight Arrow Connector 1834">
                <a:extLst>
                  <a:ext uri="{FF2B5EF4-FFF2-40B4-BE49-F238E27FC236}">
                    <a16:creationId xmlns:a16="http://schemas.microsoft.com/office/drawing/2014/main" id="{ED09030C-4BAF-4014-9D11-E548613BE994}"/>
                  </a:ext>
                </a:extLst>
              </p:cNvPr>
              <p:cNvCxnSpPr>
                <a:cxnSpLocks/>
                <a:stCxn id="1750" idx="6"/>
                <a:endCxn id="1756" idx="2"/>
              </p:cNvCxnSpPr>
              <p:nvPr/>
            </p:nvCxnSpPr>
            <p:spPr>
              <a:xfrm flipV="1">
                <a:off x="5202302" y="3932185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6" name="Straight Arrow Connector 1835">
                <a:extLst>
                  <a:ext uri="{FF2B5EF4-FFF2-40B4-BE49-F238E27FC236}">
                    <a16:creationId xmlns:a16="http://schemas.microsoft.com/office/drawing/2014/main" id="{44575AC4-7BAC-497B-83E6-41672A1DD0B3}"/>
                  </a:ext>
                </a:extLst>
              </p:cNvPr>
              <p:cNvCxnSpPr>
                <a:cxnSpLocks/>
                <a:stCxn id="1750" idx="6"/>
                <a:endCxn id="1757" idx="2"/>
              </p:cNvCxnSpPr>
              <p:nvPr/>
            </p:nvCxnSpPr>
            <p:spPr>
              <a:xfrm>
                <a:off x="5202302" y="4024995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7" name="Straight Arrow Connector 1836">
                <a:extLst>
                  <a:ext uri="{FF2B5EF4-FFF2-40B4-BE49-F238E27FC236}">
                    <a16:creationId xmlns:a16="http://schemas.microsoft.com/office/drawing/2014/main" id="{8EA98F86-86DE-4F2F-A69A-6C7577E06E1B}"/>
                  </a:ext>
                </a:extLst>
              </p:cNvPr>
              <p:cNvCxnSpPr>
                <a:cxnSpLocks/>
                <a:stCxn id="1750" idx="6"/>
                <a:endCxn id="1758" idx="2"/>
              </p:cNvCxnSpPr>
              <p:nvPr/>
            </p:nvCxnSpPr>
            <p:spPr>
              <a:xfrm>
                <a:off x="5202302" y="4024995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8" name="Straight Arrow Connector 1837">
                <a:extLst>
                  <a:ext uri="{FF2B5EF4-FFF2-40B4-BE49-F238E27FC236}">
                    <a16:creationId xmlns:a16="http://schemas.microsoft.com/office/drawing/2014/main" id="{EFCD4FD0-1009-4C49-B753-124C7F8C9363}"/>
                  </a:ext>
                </a:extLst>
              </p:cNvPr>
              <p:cNvCxnSpPr>
                <a:cxnSpLocks/>
                <a:stCxn id="1750" idx="6"/>
                <a:endCxn id="1759" idx="2"/>
              </p:cNvCxnSpPr>
              <p:nvPr/>
            </p:nvCxnSpPr>
            <p:spPr>
              <a:xfrm>
                <a:off x="5202302" y="4024995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9" name="Straight Arrow Connector 1838">
                <a:extLst>
                  <a:ext uri="{FF2B5EF4-FFF2-40B4-BE49-F238E27FC236}">
                    <a16:creationId xmlns:a16="http://schemas.microsoft.com/office/drawing/2014/main" id="{DC64764C-8747-43AD-B4BD-DF03C43A276E}"/>
                  </a:ext>
                </a:extLst>
              </p:cNvPr>
              <p:cNvCxnSpPr>
                <a:cxnSpLocks/>
                <a:stCxn id="1751" idx="6"/>
                <a:endCxn id="1754" idx="2"/>
              </p:cNvCxnSpPr>
              <p:nvPr/>
            </p:nvCxnSpPr>
            <p:spPr>
              <a:xfrm flipV="1">
                <a:off x="5202302" y="3689299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0" name="Straight Arrow Connector 1839">
                <a:extLst>
                  <a:ext uri="{FF2B5EF4-FFF2-40B4-BE49-F238E27FC236}">
                    <a16:creationId xmlns:a16="http://schemas.microsoft.com/office/drawing/2014/main" id="{0D153462-6AD5-4F5A-B555-6053156CDE59}"/>
                  </a:ext>
                </a:extLst>
              </p:cNvPr>
              <p:cNvCxnSpPr>
                <a:cxnSpLocks/>
                <a:stCxn id="1751" idx="6"/>
                <a:endCxn id="1755" idx="2"/>
              </p:cNvCxnSpPr>
              <p:nvPr/>
            </p:nvCxnSpPr>
            <p:spPr>
              <a:xfrm flipV="1">
                <a:off x="5202302" y="3810742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1" name="Straight Arrow Connector 1840">
                <a:extLst>
                  <a:ext uri="{FF2B5EF4-FFF2-40B4-BE49-F238E27FC236}">
                    <a16:creationId xmlns:a16="http://schemas.microsoft.com/office/drawing/2014/main" id="{9B64ED91-F7EF-454C-99D5-CBB1C27EB345}"/>
                  </a:ext>
                </a:extLst>
              </p:cNvPr>
              <p:cNvCxnSpPr>
                <a:cxnSpLocks/>
                <a:stCxn id="1751" idx="6"/>
                <a:endCxn id="1756" idx="2"/>
              </p:cNvCxnSpPr>
              <p:nvPr/>
            </p:nvCxnSpPr>
            <p:spPr>
              <a:xfrm flipV="1">
                <a:off x="5202302" y="3932185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2" name="Straight Arrow Connector 1841">
                <a:extLst>
                  <a:ext uri="{FF2B5EF4-FFF2-40B4-BE49-F238E27FC236}">
                    <a16:creationId xmlns:a16="http://schemas.microsoft.com/office/drawing/2014/main" id="{1085E387-F8C1-4780-878C-67AA5CEA152F}"/>
                  </a:ext>
                </a:extLst>
              </p:cNvPr>
              <p:cNvCxnSpPr>
                <a:cxnSpLocks/>
                <a:stCxn id="1751" idx="6"/>
                <a:endCxn id="1757" idx="2"/>
              </p:cNvCxnSpPr>
              <p:nvPr/>
            </p:nvCxnSpPr>
            <p:spPr>
              <a:xfrm flipV="1">
                <a:off x="5202302" y="4053628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3" name="Straight Arrow Connector 1842">
                <a:extLst>
                  <a:ext uri="{FF2B5EF4-FFF2-40B4-BE49-F238E27FC236}">
                    <a16:creationId xmlns:a16="http://schemas.microsoft.com/office/drawing/2014/main" id="{C7724E5C-AD97-4066-BE15-A419597FB5F0}"/>
                  </a:ext>
                </a:extLst>
              </p:cNvPr>
              <p:cNvCxnSpPr>
                <a:cxnSpLocks/>
                <a:stCxn id="1751" idx="6"/>
                <a:endCxn id="1758" idx="2"/>
              </p:cNvCxnSpPr>
              <p:nvPr/>
            </p:nvCxnSpPr>
            <p:spPr>
              <a:xfrm>
                <a:off x="5202302" y="4146438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4" name="Straight Arrow Connector 1843">
                <a:extLst>
                  <a:ext uri="{FF2B5EF4-FFF2-40B4-BE49-F238E27FC236}">
                    <a16:creationId xmlns:a16="http://schemas.microsoft.com/office/drawing/2014/main" id="{3B0D6288-F324-4351-8C6E-0760D117BB39}"/>
                  </a:ext>
                </a:extLst>
              </p:cNvPr>
              <p:cNvCxnSpPr>
                <a:cxnSpLocks/>
                <a:stCxn id="1751" idx="6"/>
                <a:endCxn id="1759" idx="2"/>
              </p:cNvCxnSpPr>
              <p:nvPr/>
            </p:nvCxnSpPr>
            <p:spPr>
              <a:xfrm>
                <a:off x="5202302" y="4146438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5" name="Straight Arrow Connector 1844">
                <a:extLst>
                  <a:ext uri="{FF2B5EF4-FFF2-40B4-BE49-F238E27FC236}">
                    <a16:creationId xmlns:a16="http://schemas.microsoft.com/office/drawing/2014/main" id="{4F3A48DF-DFEF-44F0-AD03-3A10EC2B1CBC}"/>
                  </a:ext>
                </a:extLst>
              </p:cNvPr>
              <p:cNvCxnSpPr>
                <a:cxnSpLocks/>
                <a:stCxn id="1752" idx="6"/>
                <a:endCxn id="1754" idx="2"/>
              </p:cNvCxnSpPr>
              <p:nvPr/>
            </p:nvCxnSpPr>
            <p:spPr>
              <a:xfrm flipV="1">
                <a:off x="5202302" y="3689299"/>
                <a:ext cx="326727" cy="5785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6" name="Straight Arrow Connector 1845">
                <a:extLst>
                  <a:ext uri="{FF2B5EF4-FFF2-40B4-BE49-F238E27FC236}">
                    <a16:creationId xmlns:a16="http://schemas.microsoft.com/office/drawing/2014/main" id="{9DECE6B2-F652-46BC-828D-A8AA889B6DDC}"/>
                  </a:ext>
                </a:extLst>
              </p:cNvPr>
              <p:cNvCxnSpPr>
                <a:cxnSpLocks/>
                <a:stCxn id="1752" idx="6"/>
                <a:endCxn id="1755" idx="2"/>
              </p:cNvCxnSpPr>
              <p:nvPr/>
            </p:nvCxnSpPr>
            <p:spPr>
              <a:xfrm flipV="1">
                <a:off x="5202302" y="3810742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7" name="Straight Arrow Connector 1846">
                <a:extLst>
                  <a:ext uri="{FF2B5EF4-FFF2-40B4-BE49-F238E27FC236}">
                    <a16:creationId xmlns:a16="http://schemas.microsoft.com/office/drawing/2014/main" id="{8CB6E057-31DC-4007-96FB-6BB1EF9AD982}"/>
                  </a:ext>
                </a:extLst>
              </p:cNvPr>
              <p:cNvCxnSpPr>
                <a:cxnSpLocks/>
                <a:stCxn id="1752" idx="6"/>
                <a:endCxn id="1756" idx="2"/>
              </p:cNvCxnSpPr>
              <p:nvPr/>
            </p:nvCxnSpPr>
            <p:spPr>
              <a:xfrm flipV="1">
                <a:off x="5202302" y="3932185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8" name="Straight Arrow Connector 1847">
                <a:extLst>
                  <a:ext uri="{FF2B5EF4-FFF2-40B4-BE49-F238E27FC236}">
                    <a16:creationId xmlns:a16="http://schemas.microsoft.com/office/drawing/2014/main" id="{55E57B68-2AD2-42B5-A9E0-A15F19DFA93F}"/>
                  </a:ext>
                </a:extLst>
              </p:cNvPr>
              <p:cNvCxnSpPr>
                <a:cxnSpLocks/>
                <a:stCxn id="1752" idx="6"/>
                <a:endCxn id="1757" idx="2"/>
              </p:cNvCxnSpPr>
              <p:nvPr/>
            </p:nvCxnSpPr>
            <p:spPr>
              <a:xfrm flipV="1">
                <a:off x="5202302" y="4053628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9" name="Straight Arrow Connector 1848">
                <a:extLst>
                  <a:ext uri="{FF2B5EF4-FFF2-40B4-BE49-F238E27FC236}">
                    <a16:creationId xmlns:a16="http://schemas.microsoft.com/office/drawing/2014/main" id="{D5E6BFA7-A239-4FDA-A10C-26076B25F05D}"/>
                  </a:ext>
                </a:extLst>
              </p:cNvPr>
              <p:cNvCxnSpPr>
                <a:cxnSpLocks/>
                <a:stCxn id="1752" idx="6"/>
                <a:endCxn id="1758" idx="2"/>
              </p:cNvCxnSpPr>
              <p:nvPr/>
            </p:nvCxnSpPr>
            <p:spPr>
              <a:xfrm flipV="1">
                <a:off x="5202302" y="4175071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0" name="Straight Arrow Connector 1849">
                <a:extLst>
                  <a:ext uri="{FF2B5EF4-FFF2-40B4-BE49-F238E27FC236}">
                    <a16:creationId xmlns:a16="http://schemas.microsoft.com/office/drawing/2014/main" id="{299F5B70-413B-4AC9-B81F-3A9584D215A7}"/>
                  </a:ext>
                </a:extLst>
              </p:cNvPr>
              <p:cNvCxnSpPr>
                <a:cxnSpLocks/>
                <a:stCxn id="1752" idx="6"/>
                <a:endCxn id="1759" idx="2"/>
              </p:cNvCxnSpPr>
              <p:nvPr/>
            </p:nvCxnSpPr>
            <p:spPr>
              <a:xfrm>
                <a:off x="5202302" y="4267881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1" name="Straight Arrow Connector 1850">
                <a:extLst>
                  <a:ext uri="{FF2B5EF4-FFF2-40B4-BE49-F238E27FC236}">
                    <a16:creationId xmlns:a16="http://schemas.microsoft.com/office/drawing/2014/main" id="{471E5ACC-24A7-43AC-B2F1-3C4431D75AA6}"/>
                  </a:ext>
                </a:extLst>
              </p:cNvPr>
              <p:cNvCxnSpPr>
                <a:cxnSpLocks/>
                <a:stCxn id="1753" idx="6"/>
                <a:endCxn id="1754" idx="2"/>
              </p:cNvCxnSpPr>
              <p:nvPr/>
            </p:nvCxnSpPr>
            <p:spPr>
              <a:xfrm flipV="1">
                <a:off x="5202302" y="3689299"/>
                <a:ext cx="326727" cy="70002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2" name="Straight Arrow Connector 1851">
                <a:extLst>
                  <a:ext uri="{FF2B5EF4-FFF2-40B4-BE49-F238E27FC236}">
                    <a16:creationId xmlns:a16="http://schemas.microsoft.com/office/drawing/2014/main" id="{E792196E-747E-474B-8A42-6028E53423BA}"/>
                  </a:ext>
                </a:extLst>
              </p:cNvPr>
              <p:cNvCxnSpPr>
                <a:cxnSpLocks/>
                <a:stCxn id="1753" idx="6"/>
                <a:endCxn id="1755" idx="2"/>
              </p:cNvCxnSpPr>
              <p:nvPr/>
            </p:nvCxnSpPr>
            <p:spPr>
              <a:xfrm flipV="1">
                <a:off x="5202302" y="3810742"/>
                <a:ext cx="326727" cy="5785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3" name="Straight Arrow Connector 1852">
                <a:extLst>
                  <a:ext uri="{FF2B5EF4-FFF2-40B4-BE49-F238E27FC236}">
                    <a16:creationId xmlns:a16="http://schemas.microsoft.com/office/drawing/2014/main" id="{AD676823-A050-4A72-A760-DC985CA85E49}"/>
                  </a:ext>
                </a:extLst>
              </p:cNvPr>
              <p:cNvCxnSpPr>
                <a:cxnSpLocks/>
                <a:stCxn id="1753" idx="6"/>
                <a:endCxn id="1756" idx="2"/>
              </p:cNvCxnSpPr>
              <p:nvPr/>
            </p:nvCxnSpPr>
            <p:spPr>
              <a:xfrm flipV="1">
                <a:off x="5202302" y="3932185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4" name="Straight Arrow Connector 1853">
                <a:extLst>
                  <a:ext uri="{FF2B5EF4-FFF2-40B4-BE49-F238E27FC236}">
                    <a16:creationId xmlns:a16="http://schemas.microsoft.com/office/drawing/2014/main" id="{11B1EA35-0719-4B6F-A9C3-89B06DC0021B}"/>
                  </a:ext>
                </a:extLst>
              </p:cNvPr>
              <p:cNvCxnSpPr>
                <a:cxnSpLocks/>
                <a:stCxn id="1753" idx="6"/>
                <a:endCxn id="1757" idx="2"/>
              </p:cNvCxnSpPr>
              <p:nvPr/>
            </p:nvCxnSpPr>
            <p:spPr>
              <a:xfrm flipV="1">
                <a:off x="5202302" y="4053628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5" name="Straight Arrow Connector 1854">
                <a:extLst>
                  <a:ext uri="{FF2B5EF4-FFF2-40B4-BE49-F238E27FC236}">
                    <a16:creationId xmlns:a16="http://schemas.microsoft.com/office/drawing/2014/main" id="{5B66229A-249C-49C6-B114-EBA20A8D36E4}"/>
                  </a:ext>
                </a:extLst>
              </p:cNvPr>
              <p:cNvCxnSpPr>
                <a:cxnSpLocks/>
                <a:stCxn id="1753" idx="6"/>
                <a:endCxn id="1758" idx="2"/>
              </p:cNvCxnSpPr>
              <p:nvPr/>
            </p:nvCxnSpPr>
            <p:spPr>
              <a:xfrm flipV="1">
                <a:off x="5202302" y="4175071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6" name="Straight Arrow Connector 1855">
                <a:extLst>
                  <a:ext uri="{FF2B5EF4-FFF2-40B4-BE49-F238E27FC236}">
                    <a16:creationId xmlns:a16="http://schemas.microsoft.com/office/drawing/2014/main" id="{153A9B5E-97E4-4C68-B4FB-58663D9A774B}"/>
                  </a:ext>
                </a:extLst>
              </p:cNvPr>
              <p:cNvCxnSpPr>
                <a:cxnSpLocks/>
                <a:stCxn id="1753" idx="6"/>
                <a:endCxn id="1759" idx="2"/>
              </p:cNvCxnSpPr>
              <p:nvPr/>
            </p:nvCxnSpPr>
            <p:spPr>
              <a:xfrm flipV="1">
                <a:off x="5202302" y="4296514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38" name="Arrow: Down 1737">
              <a:extLst>
                <a:ext uri="{FF2B5EF4-FFF2-40B4-BE49-F238E27FC236}">
                  <a16:creationId xmlns:a16="http://schemas.microsoft.com/office/drawing/2014/main" id="{44EB7C12-98C4-493F-9C32-2DD47597C4D4}"/>
                </a:ext>
              </a:extLst>
            </p:cNvPr>
            <p:cNvSpPr/>
            <p:nvPr/>
          </p:nvSpPr>
          <p:spPr>
            <a:xfrm>
              <a:off x="2619563" y="2213560"/>
              <a:ext cx="191535" cy="896680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rgbClr val="84A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9" name="Rectangle: Rounded Corners 1738">
              <a:extLst>
                <a:ext uri="{FF2B5EF4-FFF2-40B4-BE49-F238E27FC236}">
                  <a16:creationId xmlns:a16="http://schemas.microsoft.com/office/drawing/2014/main" id="{440FB93D-98EC-454D-9377-9B6CB6E97272}"/>
                </a:ext>
              </a:extLst>
            </p:cNvPr>
            <p:cNvSpPr/>
            <p:nvPr/>
          </p:nvSpPr>
          <p:spPr>
            <a:xfrm>
              <a:off x="1785769" y="2300784"/>
              <a:ext cx="1796647" cy="2627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</a:rPr>
                <a:t>Serial</a:t>
              </a:r>
              <a:endParaRPr 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1857" name="TextBox 1856">
            <a:extLst>
              <a:ext uri="{FF2B5EF4-FFF2-40B4-BE49-F238E27FC236}">
                <a16:creationId xmlns:a16="http://schemas.microsoft.com/office/drawing/2014/main" id="{6E702B52-439B-42E1-BA07-5542353F47FB}"/>
              </a:ext>
            </a:extLst>
          </p:cNvPr>
          <p:cNvSpPr txBox="1"/>
          <p:nvPr/>
        </p:nvSpPr>
        <p:spPr>
          <a:xfrm>
            <a:off x="612648" y="1591056"/>
            <a:ext cx="900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 accelerators (e.g. NVIDIA GPUs) support running &gt;1 processes.</a:t>
            </a:r>
          </a:p>
        </p:txBody>
      </p:sp>
      <p:sp>
        <p:nvSpPr>
          <p:cNvPr id="1858" name="Speech Bubble: Rectangle 1857">
            <a:extLst>
              <a:ext uri="{FF2B5EF4-FFF2-40B4-BE49-F238E27FC236}">
                <a16:creationId xmlns:a16="http://schemas.microsoft.com/office/drawing/2014/main" id="{87A6824A-A410-4276-AE7A-1F84325BFCDF}"/>
              </a:ext>
            </a:extLst>
          </p:cNvPr>
          <p:cNvSpPr/>
          <p:nvPr/>
        </p:nvSpPr>
        <p:spPr>
          <a:xfrm>
            <a:off x="7010405" y="5242462"/>
            <a:ext cx="4831705" cy="605109"/>
          </a:xfrm>
          <a:prstGeom prst="wedgeRectCallout">
            <a:avLst>
              <a:gd name="adj1" fmla="val 22327"/>
              <a:gd name="adj2" fmla="val -97009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Slice (</a:t>
            </a:r>
            <a:r>
              <a:rPr lang="en-US" sz="2400" b="1" dirty="0">
                <a:solidFill>
                  <a:schemeClr val="tx1"/>
                </a:solidFill>
              </a:rPr>
              <a:t>only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  <a:r>
              <a:rPr lang="en-US" sz="2400" b="1" dirty="0">
                <a:solidFill>
                  <a:schemeClr val="tx1"/>
                </a:solidFill>
              </a:rPr>
              <a:t>A100</a:t>
            </a:r>
            <a:r>
              <a:rPr lang="en-US" sz="2400" dirty="0">
                <a:solidFill>
                  <a:schemeClr val="tx1"/>
                </a:solidFill>
              </a:rPr>
              <a:t> into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≤ 7</a:t>
            </a:r>
            <a:r>
              <a:rPr lang="en-US" sz="2400" dirty="0">
                <a:solidFill>
                  <a:schemeClr val="tx1"/>
                </a:solidFill>
              </a:rPr>
              <a:t>) partitions.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8214D2-D442-4BEC-AB7C-41BC44A29B90}"/>
              </a:ext>
            </a:extLst>
          </p:cNvPr>
          <p:cNvGrpSpPr/>
          <p:nvPr/>
        </p:nvGrpSpPr>
        <p:grpSpPr>
          <a:xfrm>
            <a:off x="6361668" y="2256837"/>
            <a:ext cx="2325210" cy="2636961"/>
            <a:chOff x="6361668" y="2256837"/>
            <a:chExt cx="2325210" cy="2636961"/>
          </a:xfrm>
        </p:grpSpPr>
        <p:pic>
          <p:nvPicPr>
            <p:cNvPr id="1859" name="Picture 1858" descr="A close - up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0BF15F37-A014-4853-AAEB-897EF8F79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1668" y="3661437"/>
              <a:ext cx="2325210" cy="1232361"/>
            </a:xfrm>
            <a:prstGeom prst="rect">
              <a:avLst/>
            </a:prstGeom>
          </p:spPr>
        </p:pic>
        <p:sp>
          <p:nvSpPr>
            <p:cNvPr id="1860" name="Rectangle: Rounded Corners 1859">
              <a:extLst>
                <a:ext uri="{FF2B5EF4-FFF2-40B4-BE49-F238E27FC236}">
                  <a16:creationId xmlns:a16="http://schemas.microsoft.com/office/drawing/2014/main" id="{15BA501D-955C-46C4-940C-4A71F2423C20}"/>
                </a:ext>
              </a:extLst>
            </p:cNvPr>
            <p:cNvSpPr/>
            <p:nvPr/>
          </p:nvSpPr>
          <p:spPr>
            <a:xfrm>
              <a:off x="6476327" y="3866680"/>
              <a:ext cx="1272261" cy="3151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A7CF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SGEMM</a:t>
              </a:r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1861" name="Group 1860">
              <a:extLst>
                <a:ext uri="{FF2B5EF4-FFF2-40B4-BE49-F238E27FC236}">
                  <a16:creationId xmlns:a16="http://schemas.microsoft.com/office/drawing/2014/main" id="{B3AE1408-7A22-41E4-9A6E-054A5D3EE7A2}"/>
                </a:ext>
              </a:extLst>
            </p:cNvPr>
            <p:cNvGrpSpPr/>
            <p:nvPr/>
          </p:nvGrpSpPr>
          <p:grpSpPr>
            <a:xfrm>
              <a:off x="6390739" y="2256837"/>
              <a:ext cx="749669" cy="895821"/>
              <a:chOff x="4825080" y="3516363"/>
              <a:chExt cx="749669" cy="895821"/>
            </a:xfrm>
          </p:grpSpPr>
          <p:sp>
            <p:nvSpPr>
              <p:cNvPr id="1862" name="Oval 1861">
                <a:extLst>
                  <a:ext uri="{FF2B5EF4-FFF2-40B4-BE49-F238E27FC236}">
                    <a16:creationId xmlns:a16="http://schemas.microsoft.com/office/drawing/2014/main" id="{AD898544-FB6B-41CC-B265-8D137B4BA1B7}"/>
                  </a:ext>
                </a:extLst>
              </p:cNvPr>
              <p:cNvSpPr/>
              <p:nvPr/>
            </p:nvSpPr>
            <p:spPr>
              <a:xfrm>
                <a:off x="4825080" y="3660666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3" name="Oval 1862">
                <a:extLst>
                  <a:ext uri="{FF2B5EF4-FFF2-40B4-BE49-F238E27FC236}">
                    <a16:creationId xmlns:a16="http://schemas.microsoft.com/office/drawing/2014/main" id="{E1713B1F-02AB-418A-8F6B-23504FF2A7DD}"/>
                  </a:ext>
                </a:extLst>
              </p:cNvPr>
              <p:cNvSpPr/>
              <p:nvPr/>
            </p:nvSpPr>
            <p:spPr>
              <a:xfrm>
                <a:off x="4825080" y="378210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4" name="Oval 1863">
                <a:extLst>
                  <a:ext uri="{FF2B5EF4-FFF2-40B4-BE49-F238E27FC236}">
                    <a16:creationId xmlns:a16="http://schemas.microsoft.com/office/drawing/2014/main" id="{406CF54E-CACC-48E9-99ED-1C4EF34CCB8F}"/>
                  </a:ext>
                </a:extLst>
              </p:cNvPr>
              <p:cNvSpPr/>
              <p:nvPr/>
            </p:nvSpPr>
            <p:spPr>
              <a:xfrm>
                <a:off x="4825080" y="390355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5" name="Oval 1864">
                <a:extLst>
                  <a:ext uri="{FF2B5EF4-FFF2-40B4-BE49-F238E27FC236}">
                    <a16:creationId xmlns:a16="http://schemas.microsoft.com/office/drawing/2014/main" id="{B6BF93D8-B6EC-4EDC-AF4D-F7621736BADE}"/>
                  </a:ext>
                </a:extLst>
              </p:cNvPr>
              <p:cNvSpPr/>
              <p:nvPr/>
            </p:nvSpPr>
            <p:spPr>
              <a:xfrm>
                <a:off x="4825080" y="402499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6" name="Oval 1865">
                <a:extLst>
                  <a:ext uri="{FF2B5EF4-FFF2-40B4-BE49-F238E27FC236}">
                    <a16:creationId xmlns:a16="http://schemas.microsoft.com/office/drawing/2014/main" id="{87DC0CFD-1840-440B-BBC2-4285A2F64875}"/>
                  </a:ext>
                </a:extLst>
              </p:cNvPr>
              <p:cNvSpPr/>
              <p:nvPr/>
            </p:nvSpPr>
            <p:spPr>
              <a:xfrm>
                <a:off x="4825080" y="414643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7" name="Oval 1866">
                <a:extLst>
                  <a:ext uri="{FF2B5EF4-FFF2-40B4-BE49-F238E27FC236}">
                    <a16:creationId xmlns:a16="http://schemas.microsoft.com/office/drawing/2014/main" id="{CB9A3EAE-DB9E-4D90-9622-E23FE79D6F40}"/>
                  </a:ext>
                </a:extLst>
              </p:cNvPr>
              <p:cNvSpPr/>
              <p:nvPr/>
            </p:nvSpPr>
            <p:spPr>
              <a:xfrm>
                <a:off x="4825080" y="426788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8" name="Oval 1867">
                <a:extLst>
                  <a:ext uri="{FF2B5EF4-FFF2-40B4-BE49-F238E27FC236}">
                    <a16:creationId xmlns:a16="http://schemas.microsoft.com/office/drawing/2014/main" id="{E3887488-E88D-4F69-82FC-B1301B70D5BE}"/>
                  </a:ext>
                </a:extLst>
              </p:cNvPr>
              <p:cNvSpPr/>
              <p:nvPr/>
            </p:nvSpPr>
            <p:spPr>
              <a:xfrm>
                <a:off x="5156582" y="3516363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9" name="Oval 1868">
                <a:extLst>
                  <a:ext uri="{FF2B5EF4-FFF2-40B4-BE49-F238E27FC236}">
                    <a16:creationId xmlns:a16="http://schemas.microsoft.com/office/drawing/2014/main" id="{2BA8C690-BB64-482D-ADB9-4B2D01D04FE7}"/>
                  </a:ext>
                </a:extLst>
              </p:cNvPr>
              <p:cNvSpPr/>
              <p:nvPr/>
            </p:nvSpPr>
            <p:spPr>
              <a:xfrm>
                <a:off x="5156582" y="3637806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0" name="Oval 1869">
                <a:extLst>
                  <a:ext uri="{FF2B5EF4-FFF2-40B4-BE49-F238E27FC236}">
                    <a16:creationId xmlns:a16="http://schemas.microsoft.com/office/drawing/2014/main" id="{9B9EA743-07C3-4648-B6AA-68742215F031}"/>
                  </a:ext>
                </a:extLst>
              </p:cNvPr>
              <p:cNvSpPr/>
              <p:nvPr/>
            </p:nvSpPr>
            <p:spPr>
              <a:xfrm>
                <a:off x="5156582" y="375924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1" name="Oval 1870">
                <a:extLst>
                  <a:ext uri="{FF2B5EF4-FFF2-40B4-BE49-F238E27FC236}">
                    <a16:creationId xmlns:a16="http://schemas.microsoft.com/office/drawing/2014/main" id="{27CA51F8-E832-4238-9193-E627FBAD09C9}"/>
                  </a:ext>
                </a:extLst>
              </p:cNvPr>
              <p:cNvSpPr/>
              <p:nvPr/>
            </p:nvSpPr>
            <p:spPr>
              <a:xfrm>
                <a:off x="5156582" y="388069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2" name="Oval 1871">
                <a:extLst>
                  <a:ext uri="{FF2B5EF4-FFF2-40B4-BE49-F238E27FC236}">
                    <a16:creationId xmlns:a16="http://schemas.microsoft.com/office/drawing/2014/main" id="{D6BFF934-893B-4045-A937-EAAF7B79364F}"/>
                  </a:ext>
                </a:extLst>
              </p:cNvPr>
              <p:cNvSpPr/>
              <p:nvPr/>
            </p:nvSpPr>
            <p:spPr>
              <a:xfrm>
                <a:off x="5156582" y="400213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3" name="Oval 1872">
                <a:extLst>
                  <a:ext uri="{FF2B5EF4-FFF2-40B4-BE49-F238E27FC236}">
                    <a16:creationId xmlns:a16="http://schemas.microsoft.com/office/drawing/2014/main" id="{9539D794-4D1B-42FA-8E27-03F1544B5B37}"/>
                  </a:ext>
                </a:extLst>
              </p:cNvPr>
              <p:cNvSpPr/>
              <p:nvPr/>
            </p:nvSpPr>
            <p:spPr>
              <a:xfrm>
                <a:off x="5156582" y="412357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4" name="Oval 1873">
                <a:extLst>
                  <a:ext uri="{FF2B5EF4-FFF2-40B4-BE49-F238E27FC236}">
                    <a16:creationId xmlns:a16="http://schemas.microsoft.com/office/drawing/2014/main" id="{80948490-FE99-428B-9F3C-D4398B6144F0}"/>
                  </a:ext>
                </a:extLst>
              </p:cNvPr>
              <p:cNvSpPr/>
              <p:nvPr/>
            </p:nvSpPr>
            <p:spPr>
              <a:xfrm>
                <a:off x="5156582" y="424502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5" name="Oval 1874">
                <a:extLst>
                  <a:ext uri="{FF2B5EF4-FFF2-40B4-BE49-F238E27FC236}">
                    <a16:creationId xmlns:a16="http://schemas.microsoft.com/office/drawing/2014/main" id="{20FE0C66-8BE9-4F17-856B-FA0369544C59}"/>
                  </a:ext>
                </a:extLst>
              </p:cNvPr>
              <p:cNvSpPr/>
              <p:nvPr/>
            </p:nvSpPr>
            <p:spPr>
              <a:xfrm>
                <a:off x="5156582" y="4366464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6" name="Oval 1875">
                <a:extLst>
                  <a:ext uri="{FF2B5EF4-FFF2-40B4-BE49-F238E27FC236}">
                    <a16:creationId xmlns:a16="http://schemas.microsoft.com/office/drawing/2014/main" id="{513FCD74-25F9-4AF7-A972-C47FD5B4CA34}"/>
                  </a:ext>
                </a:extLst>
              </p:cNvPr>
              <p:cNvSpPr/>
              <p:nvPr/>
            </p:nvSpPr>
            <p:spPr>
              <a:xfrm>
                <a:off x="5529029" y="366643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7" name="Oval 1876">
                <a:extLst>
                  <a:ext uri="{FF2B5EF4-FFF2-40B4-BE49-F238E27FC236}">
                    <a16:creationId xmlns:a16="http://schemas.microsoft.com/office/drawing/2014/main" id="{A0C1897E-F03B-4841-BA37-51942E076DEC}"/>
                  </a:ext>
                </a:extLst>
              </p:cNvPr>
              <p:cNvSpPr/>
              <p:nvPr/>
            </p:nvSpPr>
            <p:spPr>
              <a:xfrm>
                <a:off x="5529029" y="378788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8" name="Oval 1877">
                <a:extLst>
                  <a:ext uri="{FF2B5EF4-FFF2-40B4-BE49-F238E27FC236}">
                    <a16:creationId xmlns:a16="http://schemas.microsoft.com/office/drawing/2014/main" id="{8DBAD221-0810-4820-B827-AE4EA2CC3160}"/>
                  </a:ext>
                </a:extLst>
              </p:cNvPr>
              <p:cNvSpPr/>
              <p:nvPr/>
            </p:nvSpPr>
            <p:spPr>
              <a:xfrm>
                <a:off x="5529029" y="390932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9" name="Oval 1878">
                <a:extLst>
                  <a:ext uri="{FF2B5EF4-FFF2-40B4-BE49-F238E27FC236}">
                    <a16:creationId xmlns:a16="http://schemas.microsoft.com/office/drawing/2014/main" id="{A3FA6AC6-202D-4518-8250-6E29CA144145}"/>
                  </a:ext>
                </a:extLst>
              </p:cNvPr>
              <p:cNvSpPr/>
              <p:nvPr/>
            </p:nvSpPr>
            <p:spPr>
              <a:xfrm>
                <a:off x="5529029" y="403076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0" name="Oval 1879">
                <a:extLst>
                  <a:ext uri="{FF2B5EF4-FFF2-40B4-BE49-F238E27FC236}">
                    <a16:creationId xmlns:a16="http://schemas.microsoft.com/office/drawing/2014/main" id="{10311D87-61C9-45DC-9A90-5F66ACCF7AF6}"/>
                  </a:ext>
                </a:extLst>
              </p:cNvPr>
              <p:cNvSpPr/>
              <p:nvPr/>
            </p:nvSpPr>
            <p:spPr>
              <a:xfrm>
                <a:off x="5529029" y="415221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1" name="Oval 1880">
                <a:extLst>
                  <a:ext uri="{FF2B5EF4-FFF2-40B4-BE49-F238E27FC236}">
                    <a16:creationId xmlns:a16="http://schemas.microsoft.com/office/drawing/2014/main" id="{5AC9B154-51FD-4441-8061-69265741FF38}"/>
                  </a:ext>
                </a:extLst>
              </p:cNvPr>
              <p:cNvSpPr/>
              <p:nvPr/>
            </p:nvSpPr>
            <p:spPr>
              <a:xfrm>
                <a:off x="5529029" y="4273654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82" name="Straight Arrow Connector 1881">
                <a:extLst>
                  <a:ext uri="{FF2B5EF4-FFF2-40B4-BE49-F238E27FC236}">
                    <a16:creationId xmlns:a16="http://schemas.microsoft.com/office/drawing/2014/main" id="{00C008E7-AB36-4706-AFD0-0A6183140153}"/>
                  </a:ext>
                </a:extLst>
              </p:cNvPr>
              <p:cNvCxnSpPr>
                <a:cxnSpLocks/>
                <a:stCxn id="1862" idx="6"/>
                <a:endCxn id="1868" idx="2"/>
              </p:cNvCxnSpPr>
              <p:nvPr/>
            </p:nvCxnSpPr>
            <p:spPr>
              <a:xfrm flipV="1">
                <a:off x="4870800" y="3539223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3" name="Straight Arrow Connector 1882">
                <a:extLst>
                  <a:ext uri="{FF2B5EF4-FFF2-40B4-BE49-F238E27FC236}">
                    <a16:creationId xmlns:a16="http://schemas.microsoft.com/office/drawing/2014/main" id="{EBD35136-CC3A-4A4E-B85B-19EE89A98CE7}"/>
                  </a:ext>
                </a:extLst>
              </p:cNvPr>
              <p:cNvCxnSpPr>
                <a:cxnSpLocks/>
                <a:stCxn id="1862" idx="6"/>
                <a:endCxn id="1869" idx="2"/>
              </p:cNvCxnSpPr>
              <p:nvPr/>
            </p:nvCxnSpPr>
            <p:spPr>
              <a:xfrm flipV="1">
                <a:off x="4870800" y="3660666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4" name="Straight Arrow Connector 1883">
                <a:extLst>
                  <a:ext uri="{FF2B5EF4-FFF2-40B4-BE49-F238E27FC236}">
                    <a16:creationId xmlns:a16="http://schemas.microsoft.com/office/drawing/2014/main" id="{60319E65-E0CD-4DDA-9094-FFDD3ADD328A}"/>
                  </a:ext>
                </a:extLst>
              </p:cNvPr>
              <p:cNvCxnSpPr>
                <a:cxnSpLocks/>
                <a:stCxn id="1863" idx="6"/>
                <a:endCxn id="1870" idx="2"/>
              </p:cNvCxnSpPr>
              <p:nvPr/>
            </p:nvCxnSpPr>
            <p:spPr>
              <a:xfrm flipV="1">
                <a:off x="4870800" y="3782109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5" name="Straight Arrow Connector 1884">
                <a:extLst>
                  <a:ext uri="{FF2B5EF4-FFF2-40B4-BE49-F238E27FC236}">
                    <a16:creationId xmlns:a16="http://schemas.microsoft.com/office/drawing/2014/main" id="{B0B825FA-0BF1-4D12-8CE3-E8D393DDA8E1}"/>
                  </a:ext>
                </a:extLst>
              </p:cNvPr>
              <p:cNvCxnSpPr>
                <a:cxnSpLocks/>
                <a:stCxn id="1862" idx="6"/>
                <a:endCxn id="1870" idx="2"/>
              </p:cNvCxnSpPr>
              <p:nvPr/>
            </p:nvCxnSpPr>
            <p:spPr>
              <a:xfrm>
                <a:off x="4870800" y="3683526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6" name="Straight Arrow Connector 1885">
                <a:extLst>
                  <a:ext uri="{FF2B5EF4-FFF2-40B4-BE49-F238E27FC236}">
                    <a16:creationId xmlns:a16="http://schemas.microsoft.com/office/drawing/2014/main" id="{4324A7A6-A980-47FF-A357-B49F3CDD5B1B}"/>
                  </a:ext>
                </a:extLst>
              </p:cNvPr>
              <p:cNvCxnSpPr>
                <a:cxnSpLocks/>
                <a:stCxn id="1863" idx="6"/>
                <a:endCxn id="1868" idx="2"/>
              </p:cNvCxnSpPr>
              <p:nvPr/>
            </p:nvCxnSpPr>
            <p:spPr>
              <a:xfrm flipV="1">
                <a:off x="4870800" y="3539223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7" name="Straight Arrow Connector 1886">
                <a:extLst>
                  <a:ext uri="{FF2B5EF4-FFF2-40B4-BE49-F238E27FC236}">
                    <a16:creationId xmlns:a16="http://schemas.microsoft.com/office/drawing/2014/main" id="{23C1D9D5-AFA7-4989-BAE9-82B935582577}"/>
                  </a:ext>
                </a:extLst>
              </p:cNvPr>
              <p:cNvCxnSpPr>
                <a:cxnSpLocks/>
                <a:stCxn id="1863" idx="6"/>
                <a:endCxn id="1869" idx="2"/>
              </p:cNvCxnSpPr>
              <p:nvPr/>
            </p:nvCxnSpPr>
            <p:spPr>
              <a:xfrm flipV="1">
                <a:off x="4870800" y="3660666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8" name="Straight Arrow Connector 1887">
                <a:extLst>
                  <a:ext uri="{FF2B5EF4-FFF2-40B4-BE49-F238E27FC236}">
                    <a16:creationId xmlns:a16="http://schemas.microsoft.com/office/drawing/2014/main" id="{03A29CA3-6C2D-4297-93E5-32090C5350EA}"/>
                  </a:ext>
                </a:extLst>
              </p:cNvPr>
              <p:cNvCxnSpPr>
                <a:cxnSpLocks/>
                <a:stCxn id="1862" idx="6"/>
                <a:endCxn id="1871" idx="2"/>
              </p:cNvCxnSpPr>
              <p:nvPr/>
            </p:nvCxnSpPr>
            <p:spPr>
              <a:xfrm>
                <a:off x="4870800" y="3683526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9" name="Straight Arrow Connector 1888">
                <a:extLst>
                  <a:ext uri="{FF2B5EF4-FFF2-40B4-BE49-F238E27FC236}">
                    <a16:creationId xmlns:a16="http://schemas.microsoft.com/office/drawing/2014/main" id="{33EBE93D-EB85-4FAD-BC73-7AD8138C59C6}"/>
                  </a:ext>
                </a:extLst>
              </p:cNvPr>
              <p:cNvCxnSpPr>
                <a:cxnSpLocks/>
                <a:stCxn id="1862" idx="6"/>
                <a:endCxn id="1872" idx="2"/>
              </p:cNvCxnSpPr>
              <p:nvPr/>
            </p:nvCxnSpPr>
            <p:spPr>
              <a:xfrm>
                <a:off x="4870800" y="3683526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0" name="Straight Arrow Connector 1889">
                <a:extLst>
                  <a:ext uri="{FF2B5EF4-FFF2-40B4-BE49-F238E27FC236}">
                    <a16:creationId xmlns:a16="http://schemas.microsoft.com/office/drawing/2014/main" id="{E71AD2AC-DD3E-4C0C-8565-2353AC937633}"/>
                  </a:ext>
                </a:extLst>
              </p:cNvPr>
              <p:cNvCxnSpPr>
                <a:cxnSpLocks/>
                <a:stCxn id="1862" idx="6"/>
                <a:endCxn id="1873" idx="2"/>
              </p:cNvCxnSpPr>
              <p:nvPr/>
            </p:nvCxnSpPr>
            <p:spPr>
              <a:xfrm>
                <a:off x="4870800" y="3683526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1" name="Straight Arrow Connector 1890">
                <a:extLst>
                  <a:ext uri="{FF2B5EF4-FFF2-40B4-BE49-F238E27FC236}">
                    <a16:creationId xmlns:a16="http://schemas.microsoft.com/office/drawing/2014/main" id="{D29B5ED6-C28D-4218-85B1-4956DEFC284F}"/>
                  </a:ext>
                </a:extLst>
              </p:cNvPr>
              <p:cNvCxnSpPr>
                <a:cxnSpLocks/>
                <a:stCxn id="1862" idx="6"/>
                <a:endCxn id="1874" idx="2"/>
              </p:cNvCxnSpPr>
              <p:nvPr/>
            </p:nvCxnSpPr>
            <p:spPr>
              <a:xfrm>
                <a:off x="4870800" y="3683526"/>
                <a:ext cx="285782" cy="58435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2" name="Straight Arrow Connector 1891">
                <a:extLst>
                  <a:ext uri="{FF2B5EF4-FFF2-40B4-BE49-F238E27FC236}">
                    <a16:creationId xmlns:a16="http://schemas.microsoft.com/office/drawing/2014/main" id="{7EC578E8-FBEF-43F8-9B82-63A9CF938776}"/>
                  </a:ext>
                </a:extLst>
              </p:cNvPr>
              <p:cNvCxnSpPr>
                <a:cxnSpLocks/>
                <a:stCxn id="1862" idx="6"/>
                <a:endCxn id="1875" idx="2"/>
              </p:cNvCxnSpPr>
              <p:nvPr/>
            </p:nvCxnSpPr>
            <p:spPr>
              <a:xfrm>
                <a:off x="4870800" y="3683526"/>
                <a:ext cx="285782" cy="70579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3" name="Straight Arrow Connector 1892">
                <a:extLst>
                  <a:ext uri="{FF2B5EF4-FFF2-40B4-BE49-F238E27FC236}">
                    <a16:creationId xmlns:a16="http://schemas.microsoft.com/office/drawing/2014/main" id="{A71AEC09-4C5D-4B66-A7F0-8DA8C2B17ACB}"/>
                  </a:ext>
                </a:extLst>
              </p:cNvPr>
              <p:cNvCxnSpPr>
                <a:cxnSpLocks/>
                <a:stCxn id="1863" idx="6"/>
                <a:endCxn id="1871" idx="2"/>
              </p:cNvCxnSpPr>
              <p:nvPr/>
            </p:nvCxnSpPr>
            <p:spPr>
              <a:xfrm>
                <a:off x="4870800" y="3804969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4" name="Straight Arrow Connector 1893">
                <a:extLst>
                  <a:ext uri="{FF2B5EF4-FFF2-40B4-BE49-F238E27FC236}">
                    <a16:creationId xmlns:a16="http://schemas.microsoft.com/office/drawing/2014/main" id="{7B2A5A9D-39CC-495C-8941-82AF8E3A42B0}"/>
                  </a:ext>
                </a:extLst>
              </p:cNvPr>
              <p:cNvCxnSpPr>
                <a:cxnSpLocks/>
                <a:stCxn id="1863" idx="6"/>
                <a:endCxn id="1872" idx="2"/>
              </p:cNvCxnSpPr>
              <p:nvPr/>
            </p:nvCxnSpPr>
            <p:spPr>
              <a:xfrm>
                <a:off x="4870800" y="3804969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5" name="Straight Arrow Connector 1894">
                <a:extLst>
                  <a:ext uri="{FF2B5EF4-FFF2-40B4-BE49-F238E27FC236}">
                    <a16:creationId xmlns:a16="http://schemas.microsoft.com/office/drawing/2014/main" id="{D6E173B8-517A-4962-8B98-45C281DBED84}"/>
                  </a:ext>
                </a:extLst>
              </p:cNvPr>
              <p:cNvCxnSpPr>
                <a:cxnSpLocks/>
                <a:stCxn id="1863" idx="6"/>
                <a:endCxn id="1873" idx="2"/>
              </p:cNvCxnSpPr>
              <p:nvPr/>
            </p:nvCxnSpPr>
            <p:spPr>
              <a:xfrm>
                <a:off x="4870800" y="3804969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6" name="Straight Arrow Connector 1895">
                <a:extLst>
                  <a:ext uri="{FF2B5EF4-FFF2-40B4-BE49-F238E27FC236}">
                    <a16:creationId xmlns:a16="http://schemas.microsoft.com/office/drawing/2014/main" id="{D2BC6BC7-BD23-4623-983A-F03DC43BF1D4}"/>
                  </a:ext>
                </a:extLst>
              </p:cNvPr>
              <p:cNvCxnSpPr>
                <a:cxnSpLocks/>
                <a:stCxn id="1863" idx="6"/>
                <a:endCxn id="1874" idx="2"/>
              </p:cNvCxnSpPr>
              <p:nvPr/>
            </p:nvCxnSpPr>
            <p:spPr>
              <a:xfrm>
                <a:off x="4870800" y="3804969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7" name="Straight Arrow Connector 1896">
                <a:extLst>
                  <a:ext uri="{FF2B5EF4-FFF2-40B4-BE49-F238E27FC236}">
                    <a16:creationId xmlns:a16="http://schemas.microsoft.com/office/drawing/2014/main" id="{3D6AA742-FCA5-41A6-AB0F-7E72E89CBA2F}"/>
                  </a:ext>
                </a:extLst>
              </p:cNvPr>
              <p:cNvCxnSpPr>
                <a:cxnSpLocks/>
                <a:stCxn id="1863" idx="6"/>
                <a:endCxn id="1875" idx="2"/>
              </p:cNvCxnSpPr>
              <p:nvPr/>
            </p:nvCxnSpPr>
            <p:spPr>
              <a:xfrm>
                <a:off x="4870800" y="3804969"/>
                <a:ext cx="285782" cy="58435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8" name="Straight Arrow Connector 1897">
                <a:extLst>
                  <a:ext uri="{FF2B5EF4-FFF2-40B4-BE49-F238E27FC236}">
                    <a16:creationId xmlns:a16="http://schemas.microsoft.com/office/drawing/2014/main" id="{31BC24F3-2866-4F27-A6AA-03B6120631DB}"/>
                  </a:ext>
                </a:extLst>
              </p:cNvPr>
              <p:cNvCxnSpPr>
                <a:cxnSpLocks/>
                <a:stCxn id="1864" idx="6"/>
                <a:endCxn id="1868" idx="2"/>
              </p:cNvCxnSpPr>
              <p:nvPr/>
            </p:nvCxnSpPr>
            <p:spPr>
              <a:xfrm flipV="1">
                <a:off x="4870800" y="3539223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9" name="Straight Arrow Connector 1898">
                <a:extLst>
                  <a:ext uri="{FF2B5EF4-FFF2-40B4-BE49-F238E27FC236}">
                    <a16:creationId xmlns:a16="http://schemas.microsoft.com/office/drawing/2014/main" id="{407C41B0-1065-4AA1-AB36-BA04B226B5E2}"/>
                  </a:ext>
                </a:extLst>
              </p:cNvPr>
              <p:cNvCxnSpPr>
                <a:cxnSpLocks/>
                <a:stCxn id="1864" idx="6"/>
                <a:endCxn id="1869" idx="2"/>
              </p:cNvCxnSpPr>
              <p:nvPr/>
            </p:nvCxnSpPr>
            <p:spPr>
              <a:xfrm flipV="1">
                <a:off x="4870800" y="3660666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0" name="Straight Arrow Connector 1899">
                <a:extLst>
                  <a:ext uri="{FF2B5EF4-FFF2-40B4-BE49-F238E27FC236}">
                    <a16:creationId xmlns:a16="http://schemas.microsoft.com/office/drawing/2014/main" id="{6F25B62D-0466-4DF0-82C3-0B24B0E32BF9}"/>
                  </a:ext>
                </a:extLst>
              </p:cNvPr>
              <p:cNvCxnSpPr>
                <a:cxnSpLocks/>
                <a:stCxn id="1864" idx="6"/>
                <a:endCxn id="1870" idx="2"/>
              </p:cNvCxnSpPr>
              <p:nvPr/>
            </p:nvCxnSpPr>
            <p:spPr>
              <a:xfrm flipV="1">
                <a:off x="4870800" y="3782109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1" name="Straight Arrow Connector 1900">
                <a:extLst>
                  <a:ext uri="{FF2B5EF4-FFF2-40B4-BE49-F238E27FC236}">
                    <a16:creationId xmlns:a16="http://schemas.microsoft.com/office/drawing/2014/main" id="{113547C4-9577-4720-9193-9C1FCB3BACEF}"/>
                  </a:ext>
                </a:extLst>
              </p:cNvPr>
              <p:cNvCxnSpPr>
                <a:cxnSpLocks/>
                <a:stCxn id="1864" idx="6"/>
                <a:endCxn id="1871" idx="2"/>
              </p:cNvCxnSpPr>
              <p:nvPr/>
            </p:nvCxnSpPr>
            <p:spPr>
              <a:xfrm flipV="1">
                <a:off x="4870800" y="3903552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2" name="Straight Arrow Connector 1901">
                <a:extLst>
                  <a:ext uri="{FF2B5EF4-FFF2-40B4-BE49-F238E27FC236}">
                    <a16:creationId xmlns:a16="http://schemas.microsoft.com/office/drawing/2014/main" id="{E8005270-0E3B-4140-8302-F90EFB9241C9}"/>
                  </a:ext>
                </a:extLst>
              </p:cNvPr>
              <p:cNvCxnSpPr>
                <a:cxnSpLocks/>
                <a:stCxn id="1864" idx="6"/>
                <a:endCxn id="1872" idx="2"/>
              </p:cNvCxnSpPr>
              <p:nvPr/>
            </p:nvCxnSpPr>
            <p:spPr>
              <a:xfrm>
                <a:off x="4870800" y="3926412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3" name="Straight Arrow Connector 1902">
                <a:extLst>
                  <a:ext uri="{FF2B5EF4-FFF2-40B4-BE49-F238E27FC236}">
                    <a16:creationId xmlns:a16="http://schemas.microsoft.com/office/drawing/2014/main" id="{84D18FB5-D379-43EC-8377-580770CE1DC3}"/>
                  </a:ext>
                </a:extLst>
              </p:cNvPr>
              <p:cNvCxnSpPr>
                <a:cxnSpLocks/>
                <a:stCxn id="1864" idx="6"/>
                <a:endCxn id="1873" idx="2"/>
              </p:cNvCxnSpPr>
              <p:nvPr/>
            </p:nvCxnSpPr>
            <p:spPr>
              <a:xfrm>
                <a:off x="4870800" y="3926412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4" name="Straight Arrow Connector 1903">
                <a:extLst>
                  <a:ext uri="{FF2B5EF4-FFF2-40B4-BE49-F238E27FC236}">
                    <a16:creationId xmlns:a16="http://schemas.microsoft.com/office/drawing/2014/main" id="{2BF3A79F-7F1B-4CE3-8154-210C08F8BB0B}"/>
                  </a:ext>
                </a:extLst>
              </p:cNvPr>
              <p:cNvCxnSpPr>
                <a:cxnSpLocks/>
                <a:stCxn id="1864" idx="6"/>
                <a:endCxn id="1874" idx="2"/>
              </p:cNvCxnSpPr>
              <p:nvPr/>
            </p:nvCxnSpPr>
            <p:spPr>
              <a:xfrm>
                <a:off x="4870800" y="3926412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5" name="Straight Arrow Connector 1904">
                <a:extLst>
                  <a:ext uri="{FF2B5EF4-FFF2-40B4-BE49-F238E27FC236}">
                    <a16:creationId xmlns:a16="http://schemas.microsoft.com/office/drawing/2014/main" id="{23D0A619-9EBC-4C3B-8A43-C7271C5E471D}"/>
                  </a:ext>
                </a:extLst>
              </p:cNvPr>
              <p:cNvCxnSpPr>
                <a:cxnSpLocks/>
                <a:stCxn id="1864" idx="6"/>
                <a:endCxn id="1875" idx="2"/>
              </p:cNvCxnSpPr>
              <p:nvPr/>
            </p:nvCxnSpPr>
            <p:spPr>
              <a:xfrm>
                <a:off x="4870800" y="3926412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6" name="Straight Arrow Connector 1905">
                <a:extLst>
                  <a:ext uri="{FF2B5EF4-FFF2-40B4-BE49-F238E27FC236}">
                    <a16:creationId xmlns:a16="http://schemas.microsoft.com/office/drawing/2014/main" id="{04962F06-D611-45F6-AC4E-F0A2B752067F}"/>
                  </a:ext>
                </a:extLst>
              </p:cNvPr>
              <p:cNvCxnSpPr>
                <a:cxnSpLocks/>
                <a:stCxn id="1865" idx="6"/>
                <a:endCxn id="1868" idx="2"/>
              </p:cNvCxnSpPr>
              <p:nvPr/>
            </p:nvCxnSpPr>
            <p:spPr>
              <a:xfrm flipV="1">
                <a:off x="4870800" y="3539223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7" name="Straight Arrow Connector 1906">
                <a:extLst>
                  <a:ext uri="{FF2B5EF4-FFF2-40B4-BE49-F238E27FC236}">
                    <a16:creationId xmlns:a16="http://schemas.microsoft.com/office/drawing/2014/main" id="{3F2BB087-9CFB-46AE-98AD-2866901BB67A}"/>
                  </a:ext>
                </a:extLst>
              </p:cNvPr>
              <p:cNvCxnSpPr>
                <a:cxnSpLocks/>
                <a:stCxn id="1865" idx="6"/>
                <a:endCxn id="1869" idx="2"/>
              </p:cNvCxnSpPr>
              <p:nvPr/>
            </p:nvCxnSpPr>
            <p:spPr>
              <a:xfrm flipV="1">
                <a:off x="4870800" y="3660666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8" name="Straight Arrow Connector 1907">
                <a:extLst>
                  <a:ext uri="{FF2B5EF4-FFF2-40B4-BE49-F238E27FC236}">
                    <a16:creationId xmlns:a16="http://schemas.microsoft.com/office/drawing/2014/main" id="{0BE8E2E6-E011-4BE0-B271-FA60E61B710D}"/>
                  </a:ext>
                </a:extLst>
              </p:cNvPr>
              <p:cNvCxnSpPr>
                <a:cxnSpLocks/>
                <a:stCxn id="1865" idx="6"/>
                <a:endCxn id="1870" idx="2"/>
              </p:cNvCxnSpPr>
              <p:nvPr/>
            </p:nvCxnSpPr>
            <p:spPr>
              <a:xfrm flipV="1">
                <a:off x="4870800" y="3782109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9" name="Straight Arrow Connector 1908">
                <a:extLst>
                  <a:ext uri="{FF2B5EF4-FFF2-40B4-BE49-F238E27FC236}">
                    <a16:creationId xmlns:a16="http://schemas.microsoft.com/office/drawing/2014/main" id="{1248C91E-7337-4B67-9FBC-36C7171BA135}"/>
                  </a:ext>
                </a:extLst>
              </p:cNvPr>
              <p:cNvCxnSpPr>
                <a:cxnSpLocks/>
                <a:stCxn id="1865" idx="6"/>
                <a:endCxn id="1871" idx="2"/>
              </p:cNvCxnSpPr>
              <p:nvPr/>
            </p:nvCxnSpPr>
            <p:spPr>
              <a:xfrm flipV="1">
                <a:off x="4870800" y="3903552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0" name="Straight Arrow Connector 1909">
                <a:extLst>
                  <a:ext uri="{FF2B5EF4-FFF2-40B4-BE49-F238E27FC236}">
                    <a16:creationId xmlns:a16="http://schemas.microsoft.com/office/drawing/2014/main" id="{E4D9344C-41EF-4EA1-9F2D-8054829A5817}"/>
                  </a:ext>
                </a:extLst>
              </p:cNvPr>
              <p:cNvCxnSpPr>
                <a:cxnSpLocks/>
                <a:stCxn id="1865" idx="6"/>
                <a:endCxn id="1872" idx="2"/>
              </p:cNvCxnSpPr>
              <p:nvPr/>
            </p:nvCxnSpPr>
            <p:spPr>
              <a:xfrm flipV="1">
                <a:off x="4870800" y="4024995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1" name="Straight Arrow Connector 1910">
                <a:extLst>
                  <a:ext uri="{FF2B5EF4-FFF2-40B4-BE49-F238E27FC236}">
                    <a16:creationId xmlns:a16="http://schemas.microsoft.com/office/drawing/2014/main" id="{F19F55D8-67B4-489B-9737-F1467944845D}"/>
                  </a:ext>
                </a:extLst>
              </p:cNvPr>
              <p:cNvCxnSpPr>
                <a:cxnSpLocks/>
                <a:stCxn id="1865" idx="6"/>
                <a:endCxn id="1873" idx="2"/>
              </p:cNvCxnSpPr>
              <p:nvPr/>
            </p:nvCxnSpPr>
            <p:spPr>
              <a:xfrm>
                <a:off x="4870800" y="4047855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2" name="Straight Arrow Connector 1911">
                <a:extLst>
                  <a:ext uri="{FF2B5EF4-FFF2-40B4-BE49-F238E27FC236}">
                    <a16:creationId xmlns:a16="http://schemas.microsoft.com/office/drawing/2014/main" id="{C4C89694-3DA6-44C4-B6C1-B97083744C1A}"/>
                  </a:ext>
                </a:extLst>
              </p:cNvPr>
              <p:cNvCxnSpPr>
                <a:cxnSpLocks/>
                <a:stCxn id="1865" idx="6"/>
                <a:endCxn id="1874" idx="2"/>
              </p:cNvCxnSpPr>
              <p:nvPr/>
            </p:nvCxnSpPr>
            <p:spPr>
              <a:xfrm>
                <a:off x="4870800" y="4047855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3" name="Straight Arrow Connector 1912">
                <a:extLst>
                  <a:ext uri="{FF2B5EF4-FFF2-40B4-BE49-F238E27FC236}">
                    <a16:creationId xmlns:a16="http://schemas.microsoft.com/office/drawing/2014/main" id="{3DB5BAFE-4083-4753-800D-0ED235C96EAE}"/>
                  </a:ext>
                </a:extLst>
              </p:cNvPr>
              <p:cNvCxnSpPr>
                <a:cxnSpLocks/>
                <a:stCxn id="1865" idx="6"/>
                <a:endCxn id="1875" idx="2"/>
              </p:cNvCxnSpPr>
              <p:nvPr/>
            </p:nvCxnSpPr>
            <p:spPr>
              <a:xfrm>
                <a:off x="4870800" y="4047855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4" name="Straight Arrow Connector 1913">
                <a:extLst>
                  <a:ext uri="{FF2B5EF4-FFF2-40B4-BE49-F238E27FC236}">
                    <a16:creationId xmlns:a16="http://schemas.microsoft.com/office/drawing/2014/main" id="{568EC6F4-78B5-4CC1-BE97-A8703562971B}"/>
                  </a:ext>
                </a:extLst>
              </p:cNvPr>
              <p:cNvCxnSpPr>
                <a:cxnSpLocks/>
                <a:stCxn id="1866" idx="6"/>
                <a:endCxn id="1868" idx="2"/>
              </p:cNvCxnSpPr>
              <p:nvPr/>
            </p:nvCxnSpPr>
            <p:spPr>
              <a:xfrm flipV="1">
                <a:off x="4870800" y="3539223"/>
                <a:ext cx="285782" cy="63007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5" name="Straight Arrow Connector 1914">
                <a:extLst>
                  <a:ext uri="{FF2B5EF4-FFF2-40B4-BE49-F238E27FC236}">
                    <a16:creationId xmlns:a16="http://schemas.microsoft.com/office/drawing/2014/main" id="{A7FECB89-49B3-417E-9DDE-EB5A323D7195}"/>
                  </a:ext>
                </a:extLst>
              </p:cNvPr>
              <p:cNvCxnSpPr>
                <a:cxnSpLocks/>
                <a:stCxn id="1866" idx="6"/>
                <a:endCxn id="1869" idx="2"/>
              </p:cNvCxnSpPr>
              <p:nvPr/>
            </p:nvCxnSpPr>
            <p:spPr>
              <a:xfrm flipV="1">
                <a:off x="4870800" y="3660666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6" name="Straight Arrow Connector 1915">
                <a:extLst>
                  <a:ext uri="{FF2B5EF4-FFF2-40B4-BE49-F238E27FC236}">
                    <a16:creationId xmlns:a16="http://schemas.microsoft.com/office/drawing/2014/main" id="{A3F430B2-57C9-4968-B6A4-7D9EDB81D828}"/>
                  </a:ext>
                </a:extLst>
              </p:cNvPr>
              <p:cNvCxnSpPr>
                <a:cxnSpLocks/>
                <a:stCxn id="1866" idx="6"/>
                <a:endCxn id="1870" idx="2"/>
              </p:cNvCxnSpPr>
              <p:nvPr/>
            </p:nvCxnSpPr>
            <p:spPr>
              <a:xfrm flipV="1">
                <a:off x="4870800" y="3782109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7" name="Straight Arrow Connector 1916">
                <a:extLst>
                  <a:ext uri="{FF2B5EF4-FFF2-40B4-BE49-F238E27FC236}">
                    <a16:creationId xmlns:a16="http://schemas.microsoft.com/office/drawing/2014/main" id="{635765EA-AB21-4129-86AD-CED932A593A7}"/>
                  </a:ext>
                </a:extLst>
              </p:cNvPr>
              <p:cNvCxnSpPr>
                <a:cxnSpLocks/>
                <a:stCxn id="1866" idx="6"/>
                <a:endCxn id="1871" idx="2"/>
              </p:cNvCxnSpPr>
              <p:nvPr/>
            </p:nvCxnSpPr>
            <p:spPr>
              <a:xfrm flipV="1">
                <a:off x="4870800" y="3903552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8" name="Straight Arrow Connector 1917">
                <a:extLst>
                  <a:ext uri="{FF2B5EF4-FFF2-40B4-BE49-F238E27FC236}">
                    <a16:creationId xmlns:a16="http://schemas.microsoft.com/office/drawing/2014/main" id="{1F4983FF-A5E8-4AAE-9399-3228D94C324B}"/>
                  </a:ext>
                </a:extLst>
              </p:cNvPr>
              <p:cNvCxnSpPr>
                <a:cxnSpLocks/>
                <a:stCxn id="1866" idx="6"/>
                <a:endCxn id="1872" idx="2"/>
              </p:cNvCxnSpPr>
              <p:nvPr/>
            </p:nvCxnSpPr>
            <p:spPr>
              <a:xfrm flipV="1">
                <a:off x="4870800" y="4024995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9" name="Straight Arrow Connector 1918">
                <a:extLst>
                  <a:ext uri="{FF2B5EF4-FFF2-40B4-BE49-F238E27FC236}">
                    <a16:creationId xmlns:a16="http://schemas.microsoft.com/office/drawing/2014/main" id="{B46CE844-3F2C-4103-ACF3-58EA051DD878}"/>
                  </a:ext>
                </a:extLst>
              </p:cNvPr>
              <p:cNvCxnSpPr>
                <a:cxnSpLocks/>
                <a:stCxn id="1866" idx="6"/>
                <a:endCxn id="1873" idx="2"/>
              </p:cNvCxnSpPr>
              <p:nvPr/>
            </p:nvCxnSpPr>
            <p:spPr>
              <a:xfrm flipV="1">
                <a:off x="4870800" y="4146438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0" name="Straight Arrow Connector 1919">
                <a:extLst>
                  <a:ext uri="{FF2B5EF4-FFF2-40B4-BE49-F238E27FC236}">
                    <a16:creationId xmlns:a16="http://schemas.microsoft.com/office/drawing/2014/main" id="{A84F7047-D3B7-4330-AA18-0305B9A6D428}"/>
                  </a:ext>
                </a:extLst>
              </p:cNvPr>
              <p:cNvCxnSpPr>
                <a:cxnSpLocks/>
                <a:stCxn id="1866" idx="6"/>
                <a:endCxn id="1874" idx="2"/>
              </p:cNvCxnSpPr>
              <p:nvPr/>
            </p:nvCxnSpPr>
            <p:spPr>
              <a:xfrm>
                <a:off x="4870800" y="4169298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1" name="Straight Arrow Connector 1920">
                <a:extLst>
                  <a:ext uri="{FF2B5EF4-FFF2-40B4-BE49-F238E27FC236}">
                    <a16:creationId xmlns:a16="http://schemas.microsoft.com/office/drawing/2014/main" id="{BD1709DC-3263-4DDD-917E-D9682715B89A}"/>
                  </a:ext>
                </a:extLst>
              </p:cNvPr>
              <p:cNvCxnSpPr>
                <a:cxnSpLocks/>
                <a:stCxn id="1866" idx="6"/>
                <a:endCxn id="1875" idx="2"/>
              </p:cNvCxnSpPr>
              <p:nvPr/>
            </p:nvCxnSpPr>
            <p:spPr>
              <a:xfrm>
                <a:off x="4870800" y="4169298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2" name="Straight Arrow Connector 1921">
                <a:extLst>
                  <a:ext uri="{FF2B5EF4-FFF2-40B4-BE49-F238E27FC236}">
                    <a16:creationId xmlns:a16="http://schemas.microsoft.com/office/drawing/2014/main" id="{FE5641F6-5E72-4DAC-B487-1197EFA6D4DA}"/>
                  </a:ext>
                </a:extLst>
              </p:cNvPr>
              <p:cNvCxnSpPr>
                <a:cxnSpLocks/>
                <a:stCxn id="1867" idx="6"/>
                <a:endCxn id="1868" idx="2"/>
              </p:cNvCxnSpPr>
              <p:nvPr/>
            </p:nvCxnSpPr>
            <p:spPr>
              <a:xfrm flipV="1">
                <a:off x="4870800" y="3539223"/>
                <a:ext cx="285782" cy="75151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3" name="Straight Arrow Connector 1922">
                <a:extLst>
                  <a:ext uri="{FF2B5EF4-FFF2-40B4-BE49-F238E27FC236}">
                    <a16:creationId xmlns:a16="http://schemas.microsoft.com/office/drawing/2014/main" id="{14C50049-FA6F-4463-AB18-9F5DAFED16A2}"/>
                  </a:ext>
                </a:extLst>
              </p:cNvPr>
              <p:cNvCxnSpPr>
                <a:cxnSpLocks/>
                <a:stCxn id="1867" idx="6"/>
                <a:endCxn id="1869" idx="2"/>
              </p:cNvCxnSpPr>
              <p:nvPr/>
            </p:nvCxnSpPr>
            <p:spPr>
              <a:xfrm flipV="1">
                <a:off x="4870800" y="3660666"/>
                <a:ext cx="285782" cy="63007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4" name="Straight Arrow Connector 1923">
                <a:extLst>
                  <a:ext uri="{FF2B5EF4-FFF2-40B4-BE49-F238E27FC236}">
                    <a16:creationId xmlns:a16="http://schemas.microsoft.com/office/drawing/2014/main" id="{5E9388D5-E4F8-4F0F-A18B-D4413CAE24C4}"/>
                  </a:ext>
                </a:extLst>
              </p:cNvPr>
              <p:cNvCxnSpPr>
                <a:cxnSpLocks/>
                <a:stCxn id="1867" idx="6"/>
                <a:endCxn id="1870" idx="2"/>
              </p:cNvCxnSpPr>
              <p:nvPr/>
            </p:nvCxnSpPr>
            <p:spPr>
              <a:xfrm flipV="1">
                <a:off x="4870800" y="3782109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5" name="Straight Arrow Connector 1924">
                <a:extLst>
                  <a:ext uri="{FF2B5EF4-FFF2-40B4-BE49-F238E27FC236}">
                    <a16:creationId xmlns:a16="http://schemas.microsoft.com/office/drawing/2014/main" id="{7957C671-5D47-430D-9C0E-803BDDB42D30}"/>
                  </a:ext>
                </a:extLst>
              </p:cNvPr>
              <p:cNvCxnSpPr>
                <a:cxnSpLocks/>
                <a:stCxn id="1867" idx="6"/>
                <a:endCxn id="1871" idx="2"/>
              </p:cNvCxnSpPr>
              <p:nvPr/>
            </p:nvCxnSpPr>
            <p:spPr>
              <a:xfrm flipV="1">
                <a:off x="4870800" y="3903552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6" name="Straight Arrow Connector 1925">
                <a:extLst>
                  <a:ext uri="{FF2B5EF4-FFF2-40B4-BE49-F238E27FC236}">
                    <a16:creationId xmlns:a16="http://schemas.microsoft.com/office/drawing/2014/main" id="{011761AB-4FA0-49DC-91C1-09CAB0AB60E2}"/>
                  </a:ext>
                </a:extLst>
              </p:cNvPr>
              <p:cNvCxnSpPr>
                <a:cxnSpLocks/>
                <a:stCxn id="1867" idx="6"/>
                <a:endCxn id="1872" idx="2"/>
              </p:cNvCxnSpPr>
              <p:nvPr/>
            </p:nvCxnSpPr>
            <p:spPr>
              <a:xfrm flipV="1">
                <a:off x="4870800" y="4024995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7" name="Straight Arrow Connector 1926">
                <a:extLst>
                  <a:ext uri="{FF2B5EF4-FFF2-40B4-BE49-F238E27FC236}">
                    <a16:creationId xmlns:a16="http://schemas.microsoft.com/office/drawing/2014/main" id="{DE667B0B-A049-407D-BCAA-321F534B5170}"/>
                  </a:ext>
                </a:extLst>
              </p:cNvPr>
              <p:cNvCxnSpPr>
                <a:cxnSpLocks/>
                <a:stCxn id="1867" idx="6"/>
                <a:endCxn id="1873" idx="2"/>
              </p:cNvCxnSpPr>
              <p:nvPr/>
            </p:nvCxnSpPr>
            <p:spPr>
              <a:xfrm flipV="1">
                <a:off x="4870800" y="4146438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8" name="Straight Arrow Connector 1927">
                <a:extLst>
                  <a:ext uri="{FF2B5EF4-FFF2-40B4-BE49-F238E27FC236}">
                    <a16:creationId xmlns:a16="http://schemas.microsoft.com/office/drawing/2014/main" id="{A64169C0-2EC2-4B12-9B36-E8A13C110552}"/>
                  </a:ext>
                </a:extLst>
              </p:cNvPr>
              <p:cNvCxnSpPr>
                <a:cxnSpLocks/>
                <a:stCxn id="1867" idx="6"/>
                <a:endCxn id="1874" idx="2"/>
              </p:cNvCxnSpPr>
              <p:nvPr/>
            </p:nvCxnSpPr>
            <p:spPr>
              <a:xfrm flipV="1">
                <a:off x="4870800" y="4267881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9" name="Straight Arrow Connector 1928">
                <a:extLst>
                  <a:ext uri="{FF2B5EF4-FFF2-40B4-BE49-F238E27FC236}">
                    <a16:creationId xmlns:a16="http://schemas.microsoft.com/office/drawing/2014/main" id="{05AAF531-9F35-4698-8214-E80575319CC8}"/>
                  </a:ext>
                </a:extLst>
              </p:cNvPr>
              <p:cNvCxnSpPr>
                <a:cxnSpLocks/>
                <a:stCxn id="1867" idx="6"/>
                <a:endCxn id="1875" idx="2"/>
              </p:cNvCxnSpPr>
              <p:nvPr/>
            </p:nvCxnSpPr>
            <p:spPr>
              <a:xfrm>
                <a:off x="4870800" y="4290741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0" name="Straight Arrow Connector 1929">
                <a:extLst>
                  <a:ext uri="{FF2B5EF4-FFF2-40B4-BE49-F238E27FC236}">
                    <a16:creationId xmlns:a16="http://schemas.microsoft.com/office/drawing/2014/main" id="{B8A20274-4738-4F91-975B-CD79D5F7C661}"/>
                  </a:ext>
                </a:extLst>
              </p:cNvPr>
              <p:cNvCxnSpPr>
                <a:cxnSpLocks/>
                <a:stCxn id="1868" idx="6"/>
                <a:endCxn id="1876" idx="2"/>
              </p:cNvCxnSpPr>
              <p:nvPr/>
            </p:nvCxnSpPr>
            <p:spPr>
              <a:xfrm>
                <a:off x="5202302" y="3539223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1" name="Straight Arrow Connector 1930">
                <a:extLst>
                  <a:ext uri="{FF2B5EF4-FFF2-40B4-BE49-F238E27FC236}">
                    <a16:creationId xmlns:a16="http://schemas.microsoft.com/office/drawing/2014/main" id="{920F2CA2-0472-470A-B9AC-0B889B42CE23}"/>
                  </a:ext>
                </a:extLst>
              </p:cNvPr>
              <p:cNvCxnSpPr>
                <a:cxnSpLocks/>
                <a:stCxn id="1868" idx="6"/>
                <a:endCxn id="1877" idx="2"/>
              </p:cNvCxnSpPr>
              <p:nvPr/>
            </p:nvCxnSpPr>
            <p:spPr>
              <a:xfrm>
                <a:off x="5202302" y="3539223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2" name="Straight Arrow Connector 1931">
                <a:extLst>
                  <a:ext uri="{FF2B5EF4-FFF2-40B4-BE49-F238E27FC236}">
                    <a16:creationId xmlns:a16="http://schemas.microsoft.com/office/drawing/2014/main" id="{00C37811-077F-48EC-BCF4-7F70917E84F5}"/>
                  </a:ext>
                </a:extLst>
              </p:cNvPr>
              <p:cNvCxnSpPr>
                <a:cxnSpLocks/>
                <a:stCxn id="1868" idx="6"/>
                <a:endCxn id="1878" idx="2"/>
              </p:cNvCxnSpPr>
              <p:nvPr/>
            </p:nvCxnSpPr>
            <p:spPr>
              <a:xfrm>
                <a:off x="5202302" y="3539223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3" name="Straight Arrow Connector 1932">
                <a:extLst>
                  <a:ext uri="{FF2B5EF4-FFF2-40B4-BE49-F238E27FC236}">
                    <a16:creationId xmlns:a16="http://schemas.microsoft.com/office/drawing/2014/main" id="{8ACCBBD1-7FEC-4380-B9EE-B45F3BCC550D}"/>
                  </a:ext>
                </a:extLst>
              </p:cNvPr>
              <p:cNvCxnSpPr>
                <a:cxnSpLocks/>
                <a:stCxn id="1868" idx="6"/>
                <a:endCxn id="1879" idx="2"/>
              </p:cNvCxnSpPr>
              <p:nvPr/>
            </p:nvCxnSpPr>
            <p:spPr>
              <a:xfrm>
                <a:off x="5202302" y="3539223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4" name="Straight Arrow Connector 1933">
                <a:extLst>
                  <a:ext uri="{FF2B5EF4-FFF2-40B4-BE49-F238E27FC236}">
                    <a16:creationId xmlns:a16="http://schemas.microsoft.com/office/drawing/2014/main" id="{97444397-1C92-46F5-B54E-F853928DA088}"/>
                  </a:ext>
                </a:extLst>
              </p:cNvPr>
              <p:cNvCxnSpPr>
                <a:cxnSpLocks/>
                <a:stCxn id="1868" idx="6"/>
                <a:endCxn id="1880" idx="2"/>
              </p:cNvCxnSpPr>
              <p:nvPr/>
            </p:nvCxnSpPr>
            <p:spPr>
              <a:xfrm>
                <a:off x="5202302" y="3539223"/>
                <a:ext cx="326727" cy="63584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5" name="Straight Arrow Connector 1934">
                <a:extLst>
                  <a:ext uri="{FF2B5EF4-FFF2-40B4-BE49-F238E27FC236}">
                    <a16:creationId xmlns:a16="http://schemas.microsoft.com/office/drawing/2014/main" id="{85EA32D9-3310-4B05-9788-0328A57392FE}"/>
                  </a:ext>
                </a:extLst>
              </p:cNvPr>
              <p:cNvCxnSpPr>
                <a:cxnSpLocks/>
                <a:stCxn id="1868" idx="6"/>
                <a:endCxn id="1881" idx="2"/>
              </p:cNvCxnSpPr>
              <p:nvPr/>
            </p:nvCxnSpPr>
            <p:spPr>
              <a:xfrm>
                <a:off x="5202302" y="3539223"/>
                <a:ext cx="326727" cy="75729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6" name="Straight Arrow Connector 1935">
                <a:extLst>
                  <a:ext uri="{FF2B5EF4-FFF2-40B4-BE49-F238E27FC236}">
                    <a16:creationId xmlns:a16="http://schemas.microsoft.com/office/drawing/2014/main" id="{C734A721-8930-4547-AE7B-849BA89D9411}"/>
                  </a:ext>
                </a:extLst>
              </p:cNvPr>
              <p:cNvCxnSpPr>
                <a:cxnSpLocks/>
                <a:stCxn id="1869" idx="6"/>
                <a:endCxn id="1876" idx="2"/>
              </p:cNvCxnSpPr>
              <p:nvPr/>
            </p:nvCxnSpPr>
            <p:spPr>
              <a:xfrm>
                <a:off x="5202302" y="3660666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7" name="Straight Arrow Connector 1936">
                <a:extLst>
                  <a:ext uri="{FF2B5EF4-FFF2-40B4-BE49-F238E27FC236}">
                    <a16:creationId xmlns:a16="http://schemas.microsoft.com/office/drawing/2014/main" id="{3265694D-9682-4421-B21D-3B7A3160EFEB}"/>
                  </a:ext>
                </a:extLst>
              </p:cNvPr>
              <p:cNvCxnSpPr>
                <a:cxnSpLocks/>
                <a:stCxn id="1869" idx="6"/>
                <a:endCxn id="1877" idx="2"/>
              </p:cNvCxnSpPr>
              <p:nvPr/>
            </p:nvCxnSpPr>
            <p:spPr>
              <a:xfrm>
                <a:off x="5202302" y="3660666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8" name="Straight Arrow Connector 1937">
                <a:extLst>
                  <a:ext uri="{FF2B5EF4-FFF2-40B4-BE49-F238E27FC236}">
                    <a16:creationId xmlns:a16="http://schemas.microsoft.com/office/drawing/2014/main" id="{E144AA7A-2E25-41B0-B89E-A22645D3C8DE}"/>
                  </a:ext>
                </a:extLst>
              </p:cNvPr>
              <p:cNvCxnSpPr>
                <a:cxnSpLocks/>
                <a:stCxn id="1869" idx="6"/>
                <a:endCxn id="1878" idx="2"/>
              </p:cNvCxnSpPr>
              <p:nvPr/>
            </p:nvCxnSpPr>
            <p:spPr>
              <a:xfrm>
                <a:off x="5202302" y="3660666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9" name="Straight Arrow Connector 1938">
                <a:extLst>
                  <a:ext uri="{FF2B5EF4-FFF2-40B4-BE49-F238E27FC236}">
                    <a16:creationId xmlns:a16="http://schemas.microsoft.com/office/drawing/2014/main" id="{B53ECE7E-25DF-4017-9F0D-D3E1D25E2325}"/>
                  </a:ext>
                </a:extLst>
              </p:cNvPr>
              <p:cNvCxnSpPr>
                <a:cxnSpLocks/>
                <a:stCxn id="1869" idx="6"/>
                <a:endCxn id="1879" idx="2"/>
              </p:cNvCxnSpPr>
              <p:nvPr/>
            </p:nvCxnSpPr>
            <p:spPr>
              <a:xfrm>
                <a:off x="5202302" y="3660666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0" name="Straight Arrow Connector 1939">
                <a:extLst>
                  <a:ext uri="{FF2B5EF4-FFF2-40B4-BE49-F238E27FC236}">
                    <a16:creationId xmlns:a16="http://schemas.microsoft.com/office/drawing/2014/main" id="{DBE77436-BF3A-4884-8D13-E0C3A5CD4887}"/>
                  </a:ext>
                </a:extLst>
              </p:cNvPr>
              <p:cNvCxnSpPr>
                <a:cxnSpLocks/>
                <a:stCxn id="1869" idx="6"/>
                <a:endCxn id="1880" idx="2"/>
              </p:cNvCxnSpPr>
              <p:nvPr/>
            </p:nvCxnSpPr>
            <p:spPr>
              <a:xfrm>
                <a:off x="5202302" y="3660666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1" name="Straight Arrow Connector 1940">
                <a:extLst>
                  <a:ext uri="{FF2B5EF4-FFF2-40B4-BE49-F238E27FC236}">
                    <a16:creationId xmlns:a16="http://schemas.microsoft.com/office/drawing/2014/main" id="{CF48A5A5-44DD-467A-8E08-FCC195A428C4}"/>
                  </a:ext>
                </a:extLst>
              </p:cNvPr>
              <p:cNvCxnSpPr>
                <a:cxnSpLocks/>
                <a:stCxn id="1869" idx="6"/>
                <a:endCxn id="1881" idx="2"/>
              </p:cNvCxnSpPr>
              <p:nvPr/>
            </p:nvCxnSpPr>
            <p:spPr>
              <a:xfrm>
                <a:off x="5202302" y="3660666"/>
                <a:ext cx="326727" cy="63584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2" name="Straight Arrow Connector 1941">
                <a:extLst>
                  <a:ext uri="{FF2B5EF4-FFF2-40B4-BE49-F238E27FC236}">
                    <a16:creationId xmlns:a16="http://schemas.microsoft.com/office/drawing/2014/main" id="{444913EA-86CE-4C4A-9237-74E6B360B428}"/>
                  </a:ext>
                </a:extLst>
              </p:cNvPr>
              <p:cNvCxnSpPr>
                <a:cxnSpLocks/>
                <a:stCxn id="1870" idx="6"/>
                <a:endCxn id="1876" idx="2"/>
              </p:cNvCxnSpPr>
              <p:nvPr/>
            </p:nvCxnSpPr>
            <p:spPr>
              <a:xfrm flipV="1">
                <a:off x="5202302" y="3689299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3" name="Straight Arrow Connector 1942">
                <a:extLst>
                  <a:ext uri="{FF2B5EF4-FFF2-40B4-BE49-F238E27FC236}">
                    <a16:creationId xmlns:a16="http://schemas.microsoft.com/office/drawing/2014/main" id="{2CE2B2B8-2380-46CE-ADF6-BB9951870441}"/>
                  </a:ext>
                </a:extLst>
              </p:cNvPr>
              <p:cNvCxnSpPr>
                <a:cxnSpLocks/>
                <a:stCxn id="1870" idx="6"/>
                <a:endCxn id="1877" idx="2"/>
              </p:cNvCxnSpPr>
              <p:nvPr/>
            </p:nvCxnSpPr>
            <p:spPr>
              <a:xfrm>
                <a:off x="5202302" y="3782109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4" name="Straight Arrow Connector 1943">
                <a:extLst>
                  <a:ext uri="{FF2B5EF4-FFF2-40B4-BE49-F238E27FC236}">
                    <a16:creationId xmlns:a16="http://schemas.microsoft.com/office/drawing/2014/main" id="{3B5DE0C6-E0CA-465A-9860-4B85DDE801DF}"/>
                  </a:ext>
                </a:extLst>
              </p:cNvPr>
              <p:cNvCxnSpPr>
                <a:cxnSpLocks/>
                <a:stCxn id="1870" idx="6"/>
                <a:endCxn id="1878" idx="2"/>
              </p:cNvCxnSpPr>
              <p:nvPr/>
            </p:nvCxnSpPr>
            <p:spPr>
              <a:xfrm>
                <a:off x="5202302" y="3782109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5" name="Straight Arrow Connector 1944">
                <a:extLst>
                  <a:ext uri="{FF2B5EF4-FFF2-40B4-BE49-F238E27FC236}">
                    <a16:creationId xmlns:a16="http://schemas.microsoft.com/office/drawing/2014/main" id="{DB79D1BB-1B57-40BC-85D8-DE052829F8DB}"/>
                  </a:ext>
                </a:extLst>
              </p:cNvPr>
              <p:cNvCxnSpPr>
                <a:cxnSpLocks/>
                <a:stCxn id="1870" idx="6"/>
                <a:endCxn id="1879" idx="2"/>
              </p:cNvCxnSpPr>
              <p:nvPr/>
            </p:nvCxnSpPr>
            <p:spPr>
              <a:xfrm>
                <a:off x="5202302" y="3782109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6" name="Straight Arrow Connector 1945">
                <a:extLst>
                  <a:ext uri="{FF2B5EF4-FFF2-40B4-BE49-F238E27FC236}">
                    <a16:creationId xmlns:a16="http://schemas.microsoft.com/office/drawing/2014/main" id="{A7C0B76B-AF53-4A24-BE19-0D9548A73EEE}"/>
                  </a:ext>
                </a:extLst>
              </p:cNvPr>
              <p:cNvCxnSpPr>
                <a:cxnSpLocks/>
                <a:stCxn id="1870" idx="6"/>
                <a:endCxn id="1880" idx="2"/>
              </p:cNvCxnSpPr>
              <p:nvPr/>
            </p:nvCxnSpPr>
            <p:spPr>
              <a:xfrm>
                <a:off x="5202302" y="3782109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7" name="Straight Arrow Connector 1946">
                <a:extLst>
                  <a:ext uri="{FF2B5EF4-FFF2-40B4-BE49-F238E27FC236}">
                    <a16:creationId xmlns:a16="http://schemas.microsoft.com/office/drawing/2014/main" id="{25558798-A747-47E5-A88F-A4B08498C8C6}"/>
                  </a:ext>
                </a:extLst>
              </p:cNvPr>
              <p:cNvCxnSpPr>
                <a:cxnSpLocks/>
                <a:stCxn id="1870" idx="6"/>
                <a:endCxn id="1880" idx="2"/>
              </p:cNvCxnSpPr>
              <p:nvPr/>
            </p:nvCxnSpPr>
            <p:spPr>
              <a:xfrm>
                <a:off x="5202302" y="3782109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8" name="Straight Arrow Connector 1947">
                <a:extLst>
                  <a:ext uri="{FF2B5EF4-FFF2-40B4-BE49-F238E27FC236}">
                    <a16:creationId xmlns:a16="http://schemas.microsoft.com/office/drawing/2014/main" id="{8F4873F4-5814-40DC-9659-765382A7BB6F}"/>
                  </a:ext>
                </a:extLst>
              </p:cNvPr>
              <p:cNvCxnSpPr>
                <a:cxnSpLocks/>
                <a:stCxn id="1870" idx="6"/>
                <a:endCxn id="1881" idx="2"/>
              </p:cNvCxnSpPr>
              <p:nvPr/>
            </p:nvCxnSpPr>
            <p:spPr>
              <a:xfrm>
                <a:off x="5202302" y="3782109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9" name="Straight Arrow Connector 1948">
                <a:extLst>
                  <a:ext uri="{FF2B5EF4-FFF2-40B4-BE49-F238E27FC236}">
                    <a16:creationId xmlns:a16="http://schemas.microsoft.com/office/drawing/2014/main" id="{B15C59AF-5463-45ED-B2B8-8C0A7D6A4E98}"/>
                  </a:ext>
                </a:extLst>
              </p:cNvPr>
              <p:cNvCxnSpPr>
                <a:cxnSpLocks/>
                <a:stCxn id="1871" idx="6"/>
                <a:endCxn id="1876" idx="2"/>
              </p:cNvCxnSpPr>
              <p:nvPr/>
            </p:nvCxnSpPr>
            <p:spPr>
              <a:xfrm flipV="1">
                <a:off x="5202302" y="3689299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0" name="Straight Arrow Connector 1949">
                <a:extLst>
                  <a:ext uri="{FF2B5EF4-FFF2-40B4-BE49-F238E27FC236}">
                    <a16:creationId xmlns:a16="http://schemas.microsoft.com/office/drawing/2014/main" id="{AC36CF54-817E-4261-A907-C71081297CE4}"/>
                  </a:ext>
                </a:extLst>
              </p:cNvPr>
              <p:cNvCxnSpPr>
                <a:cxnSpLocks/>
                <a:stCxn id="1871" idx="6"/>
                <a:endCxn id="1877" idx="2"/>
              </p:cNvCxnSpPr>
              <p:nvPr/>
            </p:nvCxnSpPr>
            <p:spPr>
              <a:xfrm flipV="1">
                <a:off x="5202302" y="3810742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1" name="Straight Arrow Connector 1950">
                <a:extLst>
                  <a:ext uri="{FF2B5EF4-FFF2-40B4-BE49-F238E27FC236}">
                    <a16:creationId xmlns:a16="http://schemas.microsoft.com/office/drawing/2014/main" id="{BD5DC5B7-A33C-42B7-851E-D5C0A610CCA4}"/>
                  </a:ext>
                </a:extLst>
              </p:cNvPr>
              <p:cNvCxnSpPr>
                <a:cxnSpLocks/>
                <a:stCxn id="1871" idx="6"/>
                <a:endCxn id="1878" idx="2"/>
              </p:cNvCxnSpPr>
              <p:nvPr/>
            </p:nvCxnSpPr>
            <p:spPr>
              <a:xfrm>
                <a:off x="5202302" y="3903552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2" name="Straight Arrow Connector 1951">
                <a:extLst>
                  <a:ext uri="{FF2B5EF4-FFF2-40B4-BE49-F238E27FC236}">
                    <a16:creationId xmlns:a16="http://schemas.microsoft.com/office/drawing/2014/main" id="{9FAAFF2A-93D1-48B2-88A6-2DB876188FC8}"/>
                  </a:ext>
                </a:extLst>
              </p:cNvPr>
              <p:cNvCxnSpPr>
                <a:cxnSpLocks/>
                <a:stCxn id="1871" idx="6"/>
                <a:endCxn id="1879" idx="2"/>
              </p:cNvCxnSpPr>
              <p:nvPr/>
            </p:nvCxnSpPr>
            <p:spPr>
              <a:xfrm>
                <a:off x="5202302" y="3903552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3" name="Straight Arrow Connector 1952">
                <a:extLst>
                  <a:ext uri="{FF2B5EF4-FFF2-40B4-BE49-F238E27FC236}">
                    <a16:creationId xmlns:a16="http://schemas.microsoft.com/office/drawing/2014/main" id="{F4DD7DC0-4137-4776-843F-CD3CED5DCD47}"/>
                  </a:ext>
                </a:extLst>
              </p:cNvPr>
              <p:cNvCxnSpPr>
                <a:cxnSpLocks/>
                <a:stCxn id="1871" idx="6"/>
                <a:endCxn id="1880" idx="2"/>
              </p:cNvCxnSpPr>
              <p:nvPr/>
            </p:nvCxnSpPr>
            <p:spPr>
              <a:xfrm>
                <a:off x="5202302" y="3903552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4" name="Straight Arrow Connector 1953">
                <a:extLst>
                  <a:ext uri="{FF2B5EF4-FFF2-40B4-BE49-F238E27FC236}">
                    <a16:creationId xmlns:a16="http://schemas.microsoft.com/office/drawing/2014/main" id="{6B3D9206-A8C3-40FF-8B2D-BDA004A246DD}"/>
                  </a:ext>
                </a:extLst>
              </p:cNvPr>
              <p:cNvCxnSpPr>
                <a:cxnSpLocks/>
                <a:stCxn id="1871" idx="6"/>
                <a:endCxn id="1881" idx="2"/>
              </p:cNvCxnSpPr>
              <p:nvPr/>
            </p:nvCxnSpPr>
            <p:spPr>
              <a:xfrm>
                <a:off x="5202302" y="3903552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5" name="Straight Arrow Connector 1954">
                <a:extLst>
                  <a:ext uri="{FF2B5EF4-FFF2-40B4-BE49-F238E27FC236}">
                    <a16:creationId xmlns:a16="http://schemas.microsoft.com/office/drawing/2014/main" id="{3C9B1E82-77C3-4F12-B21D-06165A6C8AD5}"/>
                  </a:ext>
                </a:extLst>
              </p:cNvPr>
              <p:cNvCxnSpPr>
                <a:cxnSpLocks/>
                <a:stCxn id="1872" idx="6"/>
                <a:endCxn id="1876" idx="2"/>
              </p:cNvCxnSpPr>
              <p:nvPr/>
            </p:nvCxnSpPr>
            <p:spPr>
              <a:xfrm flipV="1">
                <a:off x="5202302" y="3689299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6" name="Straight Arrow Connector 1955">
                <a:extLst>
                  <a:ext uri="{FF2B5EF4-FFF2-40B4-BE49-F238E27FC236}">
                    <a16:creationId xmlns:a16="http://schemas.microsoft.com/office/drawing/2014/main" id="{3E61E5EE-B1A0-4EB4-ADAF-1E7F377AF4F3}"/>
                  </a:ext>
                </a:extLst>
              </p:cNvPr>
              <p:cNvCxnSpPr>
                <a:cxnSpLocks/>
                <a:stCxn id="1872" idx="6"/>
                <a:endCxn id="1877" idx="2"/>
              </p:cNvCxnSpPr>
              <p:nvPr/>
            </p:nvCxnSpPr>
            <p:spPr>
              <a:xfrm flipV="1">
                <a:off x="5202302" y="3810742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7" name="Straight Arrow Connector 1956">
                <a:extLst>
                  <a:ext uri="{FF2B5EF4-FFF2-40B4-BE49-F238E27FC236}">
                    <a16:creationId xmlns:a16="http://schemas.microsoft.com/office/drawing/2014/main" id="{F9FF78D7-E3CC-41A7-B0A9-58AF8E93C33D}"/>
                  </a:ext>
                </a:extLst>
              </p:cNvPr>
              <p:cNvCxnSpPr>
                <a:cxnSpLocks/>
                <a:stCxn id="1872" idx="6"/>
                <a:endCxn id="1878" idx="2"/>
              </p:cNvCxnSpPr>
              <p:nvPr/>
            </p:nvCxnSpPr>
            <p:spPr>
              <a:xfrm flipV="1">
                <a:off x="5202302" y="3932185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8" name="Straight Arrow Connector 1957">
                <a:extLst>
                  <a:ext uri="{FF2B5EF4-FFF2-40B4-BE49-F238E27FC236}">
                    <a16:creationId xmlns:a16="http://schemas.microsoft.com/office/drawing/2014/main" id="{AB0B8D3E-5470-46E5-9423-C83E605BFDC5}"/>
                  </a:ext>
                </a:extLst>
              </p:cNvPr>
              <p:cNvCxnSpPr>
                <a:cxnSpLocks/>
                <a:stCxn id="1872" idx="6"/>
                <a:endCxn id="1879" idx="2"/>
              </p:cNvCxnSpPr>
              <p:nvPr/>
            </p:nvCxnSpPr>
            <p:spPr>
              <a:xfrm>
                <a:off x="5202302" y="4024995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9" name="Straight Arrow Connector 1958">
                <a:extLst>
                  <a:ext uri="{FF2B5EF4-FFF2-40B4-BE49-F238E27FC236}">
                    <a16:creationId xmlns:a16="http://schemas.microsoft.com/office/drawing/2014/main" id="{EA0FEE04-5475-4BEA-BEE1-C10581B0A987}"/>
                  </a:ext>
                </a:extLst>
              </p:cNvPr>
              <p:cNvCxnSpPr>
                <a:cxnSpLocks/>
                <a:stCxn id="1872" idx="6"/>
                <a:endCxn id="1880" idx="2"/>
              </p:cNvCxnSpPr>
              <p:nvPr/>
            </p:nvCxnSpPr>
            <p:spPr>
              <a:xfrm>
                <a:off x="5202302" y="4024995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0" name="Straight Arrow Connector 1959">
                <a:extLst>
                  <a:ext uri="{FF2B5EF4-FFF2-40B4-BE49-F238E27FC236}">
                    <a16:creationId xmlns:a16="http://schemas.microsoft.com/office/drawing/2014/main" id="{5C7F5ACF-DB1F-44EF-8534-FFEC7087948B}"/>
                  </a:ext>
                </a:extLst>
              </p:cNvPr>
              <p:cNvCxnSpPr>
                <a:cxnSpLocks/>
                <a:stCxn id="1872" idx="6"/>
                <a:endCxn id="1881" idx="2"/>
              </p:cNvCxnSpPr>
              <p:nvPr/>
            </p:nvCxnSpPr>
            <p:spPr>
              <a:xfrm>
                <a:off x="5202302" y="4024995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1" name="Straight Arrow Connector 1960">
                <a:extLst>
                  <a:ext uri="{FF2B5EF4-FFF2-40B4-BE49-F238E27FC236}">
                    <a16:creationId xmlns:a16="http://schemas.microsoft.com/office/drawing/2014/main" id="{F6F8BF24-4F2C-482D-A079-D3FB7E019D89}"/>
                  </a:ext>
                </a:extLst>
              </p:cNvPr>
              <p:cNvCxnSpPr>
                <a:cxnSpLocks/>
                <a:stCxn id="1873" idx="6"/>
                <a:endCxn id="1876" idx="2"/>
              </p:cNvCxnSpPr>
              <p:nvPr/>
            </p:nvCxnSpPr>
            <p:spPr>
              <a:xfrm flipV="1">
                <a:off x="5202302" y="3689299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2" name="Straight Arrow Connector 1961">
                <a:extLst>
                  <a:ext uri="{FF2B5EF4-FFF2-40B4-BE49-F238E27FC236}">
                    <a16:creationId xmlns:a16="http://schemas.microsoft.com/office/drawing/2014/main" id="{6FAD8503-0EA5-48DC-BD28-5DA1EA29B094}"/>
                  </a:ext>
                </a:extLst>
              </p:cNvPr>
              <p:cNvCxnSpPr>
                <a:cxnSpLocks/>
                <a:stCxn id="1873" idx="6"/>
                <a:endCxn id="1877" idx="2"/>
              </p:cNvCxnSpPr>
              <p:nvPr/>
            </p:nvCxnSpPr>
            <p:spPr>
              <a:xfrm flipV="1">
                <a:off x="5202302" y="3810742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3" name="Straight Arrow Connector 1962">
                <a:extLst>
                  <a:ext uri="{FF2B5EF4-FFF2-40B4-BE49-F238E27FC236}">
                    <a16:creationId xmlns:a16="http://schemas.microsoft.com/office/drawing/2014/main" id="{C8D2D544-1817-49F0-BECC-24593ACC8154}"/>
                  </a:ext>
                </a:extLst>
              </p:cNvPr>
              <p:cNvCxnSpPr>
                <a:cxnSpLocks/>
                <a:stCxn id="1873" idx="6"/>
                <a:endCxn id="1878" idx="2"/>
              </p:cNvCxnSpPr>
              <p:nvPr/>
            </p:nvCxnSpPr>
            <p:spPr>
              <a:xfrm flipV="1">
                <a:off x="5202302" y="3932185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4" name="Straight Arrow Connector 1963">
                <a:extLst>
                  <a:ext uri="{FF2B5EF4-FFF2-40B4-BE49-F238E27FC236}">
                    <a16:creationId xmlns:a16="http://schemas.microsoft.com/office/drawing/2014/main" id="{8CDDD4AB-6AB4-456D-9205-135A3EF519F5}"/>
                  </a:ext>
                </a:extLst>
              </p:cNvPr>
              <p:cNvCxnSpPr>
                <a:cxnSpLocks/>
                <a:stCxn id="1873" idx="6"/>
                <a:endCxn id="1879" idx="2"/>
              </p:cNvCxnSpPr>
              <p:nvPr/>
            </p:nvCxnSpPr>
            <p:spPr>
              <a:xfrm flipV="1">
                <a:off x="5202302" y="4053628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5" name="Straight Arrow Connector 1964">
                <a:extLst>
                  <a:ext uri="{FF2B5EF4-FFF2-40B4-BE49-F238E27FC236}">
                    <a16:creationId xmlns:a16="http://schemas.microsoft.com/office/drawing/2014/main" id="{91725352-C683-4345-A801-4A278AE099A5}"/>
                  </a:ext>
                </a:extLst>
              </p:cNvPr>
              <p:cNvCxnSpPr>
                <a:cxnSpLocks/>
                <a:stCxn id="1873" idx="6"/>
                <a:endCxn id="1880" idx="2"/>
              </p:cNvCxnSpPr>
              <p:nvPr/>
            </p:nvCxnSpPr>
            <p:spPr>
              <a:xfrm>
                <a:off x="5202302" y="4146438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6" name="Straight Arrow Connector 1965">
                <a:extLst>
                  <a:ext uri="{FF2B5EF4-FFF2-40B4-BE49-F238E27FC236}">
                    <a16:creationId xmlns:a16="http://schemas.microsoft.com/office/drawing/2014/main" id="{5050950E-5F7A-4DB6-8825-34C18763DA73}"/>
                  </a:ext>
                </a:extLst>
              </p:cNvPr>
              <p:cNvCxnSpPr>
                <a:cxnSpLocks/>
                <a:stCxn id="1873" idx="6"/>
                <a:endCxn id="1881" idx="2"/>
              </p:cNvCxnSpPr>
              <p:nvPr/>
            </p:nvCxnSpPr>
            <p:spPr>
              <a:xfrm>
                <a:off x="5202302" y="4146438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7" name="Straight Arrow Connector 1966">
                <a:extLst>
                  <a:ext uri="{FF2B5EF4-FFF2-40B4-BE49-F238E27FC236}">
                    <a16:creationId xmlns:a16="http://schemas.microsoft.com/office/drawing/2014/main" id="{4170DDEF-4C61-4E22-AABD-67B6F0E2BFDA}"/>
                  </a:ext>
                </a:extLst>
              </p:cNvPr>
              <p:cNvCxnSpPr>
                <a:cxnSpLocks/>
                <a:stCxn id="1874" idx="6"/>
                <a:endCxn id="1876" idx="2"/>
              </p:cNvCxnSpPr>
              <p:nvPr/>
            </p:nvCxnSpPr>
            <p:spPr>
              <a:xfrm flipV="1">
                <a:off x="5202302" y="3689299"/>
                <a:ext cx="326727" cy="5785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8" name="Straight Arrow Connector 1967">
                <a:extLst>
                  <a:ext uri="{FF2B5EF4-FFF2-40B4-BE49-F238E27FC236}">
                    <a16:creationId xmlns:a16="http://schemas.microsoft.com/office/drawing/2014/main" id="{7C53BFE1-486F-46BD-BDC3-D3E04CD533BE}"/>
                  </a:ext>
                </a:extLst>
              </p:cNvPr>
              <p:cNvCxnSpPr>
                <a:cxnSpLocks/>
                <a:stCxn id="1874" idx="6"/>
                <a:endCxn id="1877" idx="2"/>
              </p:cNvCxnSpPr>
              <p:nvPr/>
            </p:nvCxnSpPr>
            <p:spPr>
              <a:xfrm flipV="1">
                <a:off x="5202302" y="3810742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9" name="Straight Arrow Connector 1968">
                <a:extLst>
                  <a:ext uri="{FF2B5EF4-FFF2-40B4-BE49-F238E27FC236}">
                    <a16:creationId xmlns:a16="http://schemas.microsoft.com/office/drawing/2014/main" id="{3FA30ABC-EEC3-437B-AFED-8CF3CC2CCCAF}"/>
                  </a:ext>
                </a:extLst>
              </p:cNvPr>
              <p:cNvCxnSpPr>
                <a:cxnSpLocks/>
                <a:stCxn id="1874" idx="6"/>
                <a:endCxn id="1878" idx="2"/>
              </p:cNvCxnSpPr>
              <p:nvPr/>
            </p:nvCxnSpPr>
            <p:spPr>
              <a:xfrm flipV="1">
                <a:off x="5202302" y="3932185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0" name="Straight Arrow Connector 1969">
                <a:extLst>
                  <a:ext uri="{FF2B5EF4-FFF2-40B4-BE49-F238E27FC236}">
                    <a16:creationId xmlns:a16="http://schemas.microsoft.com/office/drawing/2014/main" id="{DFCE9E28-7C80-46A0-964F-16052F64B819}"/>
                  </a:ext>
                </a:extLst>
              </p:cNvPr>
              <p:cNvCxnSpPr>
                <a:cxnSpLocks/>
                <a:stCxn id="1874" idx="6"/>
                <a:endCxn id="1879" idx="2"/>
              </p:cNvCxnSpPr>
              <p:nvPr/>
            </p:nvCxnSpPr>
            <p:spPr>
              <a:xfrm flipV="1">
                <a:off x="5202302" y="4053628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1" name="Straight Arrow Connector 1970">
                <a:extLst>
                  <a:ext uri="{FF2B5EF4-FFF2-40B4-BE49-F238E27FC236}">
                    <a16:creationId xmlns:a16="http://schemas.microsoft.com/office/drawing/2014/main" id="{2BF05499-E8DE-4FD8-A1DD-328D6366DB2D}"/>
                  </a:ext>
                </a:extLst>
              </p:cNvPr>
              <p:cNvCxnSpPr>
                <a:cxnSpLocks/>
                <a:stCxn id="1874" idx="6"/>
                <a:endCxn id="1880" idx="2"/>
              </p:cNvCxnSpPr>
              <p:nvPr/>
            </p:nvCxnSpPr>
            <p:spPr>
              <a:xfrm flipV="1">
                <a:off x="5202302" y="4175071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2" name="Straight Arrow Connector 1971">
                <a:extLst>
                  <a:ext uri="{FF2B5EF4-FFF2-40B4-BE49-F238E27FC236}">
                    <a16:creationId xmlns:a16="http://schemas.microsoft.com/office/drawing/2014/main" id="{86FE9129-1000-40BC-B0F6-C093AA93EB15}"/>
                  </a:ext>
                </a:extLst>
              </p:cNvPr>
              <p:cNvCxnSpPr>
                <a:cxnSpLocks/>
                <a:stCxn id="1874" idx="6"/>
                <a:endCxn id="1881" idx="2"/>
              </p:cNvCxnSpPr>
              <p:nvPr/>
            </p:nvCxnSpPr>
            <p:spPr>
              <a:xfrm>
                <a:off x="5202302" y="4267881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3" name="Straight Arrow Connector 1972">
                <a:extLst>
                  <a:ext uri="{FF2B5EF4-FFF2-40B4-BE49-F238E27FC236}">
                    <a16:creationId xmlns:a16="http://schemas.microsoft.com/office/drawing/2014/main" id="{17BBB1D3-DD5B-4176-9DBE-16D8C12987C1}"/>
                  </a:ext>
                </a:extLst>
              </p:cNvPr>
              <p:cNvCxnSpPr>
                <a:cxnSpLocks/>
                <a:stCxn id="1875" idx="6"/>
                <a:endCxn id="1876" idx="2"/>
              </p:cNvCxnSpPr>
              <p:nvPr/>
            </p:nvCxnSpPr>
            <p:spPr>
              <a:xfrm flipV="1">
                <a:off x="5202302" y="3689299"/>
                <a:ext cx="326727" cy="70002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4" name="Straight Arrow Connector 1973">
                <a:extLst>
                  <a:ext uri="{FF2B5EF4-FFF2-40B4-BE49-F238E27FC236}">
                    <a16:creationId xmlns:a16="http://schemas.microsoft.com/office/drawing/2014/main" id="{9E82EBAA-4723-49BC-BDED-72BDD4849B8D}"/>
                  </a:ext>
                </a:extLst>
              </p:cNvPr>
              <p:cNvCxnSpPr>
                <a:cxnSpLocks/>
                <a:stCxn id="1875" idx="6"/>
                <a:endCxn id="1877" idx="2"/>
              </p:cNvCxnSpPr>
              <p:nvPr/>
            </p:nvCxnSpPr>
            <p:spPr>
              <a:xfrm flipV="1">
                <a:off x="5202302" y="3810742"/>
                <a:ext cx="326727" cy="5785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5" name="Straight Arrow Connector 1974">
                <a:extLst>
                  <a:ext uri="{FF2B5EF4-FFF2-40B4-BE49-F238E27FC236}">
                    <a16:creationId xmlns:a16="http://schemas.microsoft.com/office/drawing/2014/main" id="{47C4BE93-B5FC-438D-ADC1-BA3915B0AEB9}"/>
                  </a:ext>
                </a:extLst>
              </p:cNvPr>
              <p:cNvCxnSpPr>
                <a:cxnSpLocks/>
                <a:stCxn id="1875" idx="6"/>
                <a:endCxn id="1878" idx="2"/>
              </p:cNvCxnSpPr>
              <p:nvPr/>
            </p:nvCxnSpPr>
            <p:spPr>
              <a:xfrm flipV="1">
                <a:off x="5202302" y="3932185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6" name="Straight Arrow Connector 1975">
                <a:extLst>
                  <a:ext uri="{FF2B5EF4-FFF2-40B4-BE49-F238E27FC236}">
                    <a16:creationId xmlns:a16="http://schemas.microsoft.com/office/drawing/2014/main" id="{F1B4390D-F9D3-4F91-8607-1088BB43F19E}"/>
                  </a:ext>
                </a:extLst>
              </p:cNvPr>
              <p:cNvCxnSpPr>
                <a:cxnSpLocks/>
                <a:stCxn id="1875" idx="6"/>
                <a:endCxn id="1879" idx="2"/>
              </p:cNvCxnSpPr>
              <p:nvPr/>
            </p:nvCxnSpPr>
            <p:spPr>
              <a:xfrm flipV="1">
                <a:off x="5202302" y="4053628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7" name="Straight Arrow Connector 1976">
                <a:extLst>
                  <a:ext uri="{FF2B5EF4-FFF2-40B4-BE49-F238E27FC236}">
                    <a16:creationId xmlns:a16="http://schemas.microsoft.com/office/drawing/2014/main" id="{E8AEAA2C-0719-4278-A7FF-712C29C45C8B}"/>
                  </a:ext>
                </a:extLst>
              </p:cNvPr>
              <p:cNvCxnSpPr>
                <a:cxnSpLocks/>
                <a:stCxn id="1875" idx="6"/>
                <a:endCxn id="1880" idx="2"/>
              </p:cNvCxnSpPr>
              <p:nvPr/>
            </p:nvCxnSpPr>
            <p:spPr>
              <a:xfrm flipV="1">
                <a:off x="5202302" y="4175071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8" name="Straight Arrow Connector 1977">
                <a:extLst>
                  <a:ext uri="{FF2B5EF4-FFF2-40B4-BE49-F238E27FC236}">
                    <a16:creationId xmlns:a16="http://schemas.microsoft.com/office/drawing/2014/main" id="{9380A89B-63F8-42D8-9662-20A743588C7F}"/>
                  </a:ext>
                </a:extLst>
              </p:cNvPr>
              <p:cNvCxnSpPr>
                <a:cxnSpLocks/>
                <a:stCxn id="1875" idx="6"/>
                <a:endCxn id="1881" idx="2"/>
              </p:cNvCxnSpPr>
              <p:nvPr/>
            </p:nvCxnSpPr>
            <p:spPr>
              <a:xfrm flipV="1">
                <a:off x="5202302" y="4296514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9" name="Group 1978">
              <a:extLst>
                <a:ext uri="{FF2B5EF4-FFF2-40B4-BE49-F238E27FC236}">
                  <a16:creationId xmlns:a16="http://schemas.microsoft.com/office/drawing/2014/main" id="{E282E51D-024A-4B7D-82EF-097DF4CF700F}"/>
                </a:ext>
              </a:extLst>
            </p:cNvPr>
            <p:cNvGrpSpPr/>
            <p:nvPr/>
          </p:nvGrpSpPr>
          <p:grpSpPr>
            <a:xfrm>
              <a:off x="7909411" y="2256837"/>
              <a:ext cx="749669" cy="895821"/>
              <a:chOff x="4825080" y="3516363"/>
              <a:chExt cx="749669" cy="895821"/>
            </a:xfrm>
          </p:grpSpPr>
          <p:sp>
            <p:nvSpPr>
              <p:cNvPr id="1980" name="Oval 1979">
                <a:extLst>
                  <a:ext uri="{FF2B5EF4-FFF2-40B4-BE49-F238E27FC236}">
                    <a16:creationId xmlns:a16="http://schemas.microsoft.com/office/drawing/2014/main" id="{889A71A9-D75C-4018-9284-C7DD14DC3696}"/>
                  </a:ext>
                </a:extLst>
              </p:cNvPr>
              <p:cNvSpPr/>
              <p:nvPr/>
            </p:nvSpPr>
            <p:spPr>
              <a:xfrm>
                <a:off x="4825080" y="3660666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1" name="Oval 1980">
                <a:extLst>
                  <a:ext uri="{FF2B5EF4-FFF2-40B4-BE49-F238E27FC236}">
                    <a16:creationId xmlns:a16="http://schemas.microsoft.com/office/drawing/2014/main" id="{31E55D9F-C9FC-4A3A-A674-4EE0E0F31F4C}"/>
                  </a:ext>
                </a:extLst>
              </p:cNvPr>
              <p:cNvSpPr/>
              <p:nvPr/>
            </p:nvSpPr>
            <p:spPr>
              <a:xfrm>
                <a:off x="4825080" y="378210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2" name="Oval 1981">
                <a:extLst>
                  <a:ext uri="{FF2B5EF4-FFF2-40B4-BE49-F238E27FC236}">
                    <a16:creationId xmlns:a16="http://schemas.microsoft.com/office/drawing/2014/main" id="{BA24252F-4AC5-4E82-9CC7-0F4AEFEF57BB}"/>
                  </a:ext>
                </a:extLst>
              </p:cNvPr>
              <p:cNvSpPr/>
              <p:nvPr/>
            </p:nvSpPr>
            <p:spPr>
              <a:xfrm>
                <a:off x="4825080" y="390355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3" name="Oval 1982">
                <a:extLst>
                  <a:ext uri="{FF2B5EF4-FFF2-40B4-BE49-F238E27FC236}">
                    <a16:creationId xmlns:a16="http://schemas.microsoft.com/office/drawing/2014/main" id="{C0603B9A-479A-4C96-8CAE-5E45DDBAA25C}"/>
                  </a:ext>
                </a:extLst>
              </p:cNvPr>
              <p:cNvSpPr/>
              <p:nvPr/>
            </p:nvSpPr>
            <p:spPr>
              <a:xfrm>
                <a:off x="4825080" y="402499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4" name="Oval 1983">
                <a:extLst>
                  <a:ext uri="{FF2B5EF4-FFF2-40B4-BE49-F238E27FC236}">
                    <a16:creationId xmlns:a16="http://schemas.microsoft.com/office/drawing/2014/main" id="{A2CEB4C9-4F24-4C88-9263-D8863C288762}"/>
                  </a:ext>
                </a:extLst>
              </p:cNvPr>
              <p:cNvSpPr/>
              <p:nvPr/>
            </p:nvSpPr>
            <p:spPr>
              <a:xfrm>
                <a:off x="4825080" y="414643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5" name="Oval 1984">
                <a:extLst>
                  <a:ext uri="{FF2B5EF4-FFF2-40B4-BE49-F238E27FC236}">
                    <a16:creationId xmlns:a16="http://schemas.microsoft.com/office/drawing/2014/main" id="{C6E7727F-4374-4FFF-8C60-B9FEB976BD80}"/>
                  </a:ext>
                </a:extLst>
              </p:cNvPr>
              <p:cNvSpPr/>
              <p:nvPr/>
            </p:nvSpPr>
            <p:spPr>
              <a:xfrm>
                <a:off x="4825080" y="426788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6" name="Oval 1985">
                <a:extLst>
                  <a:ext uri="{FF2B5EF4-FFF2-40B4-BE49-F238E27FC236}">
                    <a16:creationId xmlns:a16="http://schemas.microsoft.com/office/drawing/2014/main" id="{CA3945C2-D471-4C0F-B9E6-988C7FDE04A0}"/>
                  </a:ext>
                </a:extLst>
              </p:cNvPr>
              <p:cNvSpPr/>
              <p:nvPr/>
            </p:nvSpPr>
            <p:spPr>
              <a:xfrm>
                <a:off x="5156582" y="3516363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7" name="Oval 1986">
                <a:extLst>
                  <a:ext uri="{FF2B5EF4-FFF2-40B4-BE49-F238E27FC236}">
                    <a16:creationId xmlns:a16="http://schemas.microsoft.com/office/drawing/2014/main" id="{00F27233-46DC-46CC-9523-984A81A108F4}"/>
                  </a:ext>
                </a:extLst>
              </p:cNvPr>
              <p:cNvSpPr/>
              <p:nvPr/>
            </p:nvSpPr>
            <p:spPr>
              <a:xfrm>
                <a:off x="5156582" y="3637806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8" name="Oval 1987">
                <a:extLst>
                  <a:ext uri="{FF2B5EF4-FFF2-40B4-BE49-F238E27FC236}">
                    <a16:creationId xmlns:a16="http://schemas.microsoft.com/office/drawing/2014/main" id="{B8F90BB0-B4B9-4C42-A9FA-038D7E81866E}"/>
                  </a:ext>
                </a:extLst>
              </p:cNvPr>
              <p:cNvSpPr/>
              <p:nvPr/>
            </p:nvSpPr>
            <p:spPr>
              <a:xfrm>
                <a:off x="5156582" y="375924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9" name="Oval 1988">
                <a:extLst>
                  <a:ext uri="{FF2B5EF4-FFF2-40B4-BE49-F238E27FC236}">
                    <a16:creationId xmlns:a16="http://schemas.microsoft.com/office/drawing/2014/main" id="{99D9AB4F-5E08-4B85-BD03-46F1976B25B7}"/>
                  </a:ext>
                </a:extLst>
              </p:cNvPr>
              <p:cNvSpPr/>
              <p:nvPr/>
            </p:nvSpPr>
            <p:spPr>
              <a:xfrm>
                <a:off x="5156582" y="388069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0" name="Oval 1989">
                <a:extLst>
                  <a:ext uri="{FF2B5EF4-FFF2-40B4-BE49-F238E27FC236}">
                    <a16:creationId xmlns:a16="http://schemas.microsoft.com/office/drawing/2014/main" id="{FDB47903-5392-477B-B0D1-11B6C85795E3}"/>
                  </a:ext>
                </a:extLst>
              </p:cNvPr>
              <p:cNvSpPr/>
              <p:nvPr/>
            </p:nvSpPr>
            <p:spPr>
              <a:xfrm>
                <a:off x="5156582" y="400213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1" name="Oval 1990">
                <a:extLst>
                  <a:ext uri="{FF2B5EF4-FFF2-40B4-BE49-F238E27FC236}">
                    <a16:creationId xmlns:a16="http://schemas.microsoft.com/office/drawing/2014/main" id="{A267BCFF-BAC5-4D02-9996-1DCB39E85C2E}"/>
                  </a:ext>
                </a:extLst>
              </p:cNvPr>
              <p:cNvSpPr/>
              <p:nvPr/>
            </p:nvSpPr>
            <p:spPr>
              <a:xfrm>
                <a:off x="5156582" y="412357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2" name="Oval 1991">
                <a:extLst>
                  <a:ext uri="{FF2B5EF4-FFF2-40B4-BE49-F238E27FC236}">
                    <a16:creationId xmlns:a16="http://schemas.microsoft.com/office/drawing/2014/main" id="{B8D35D8C-9149-4075-9D6D-9318BA0CA48F}"/>
                  </a:ext>
                </a:extLst>
              </p:cNvPr>
              <p:cNvSpPr/>
              <p:nvPr/>
            </p:nvSpPr>
            <p:spPr>
              <a:xfrm>
                <a:off x="5156582" y="424502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3" name="Oval 1992">
                <a:extLst>
                  <a:ext uri="{FF2B5EF4-FFF2-40B4-BE49-F238E27FC236}">
                    <a16:creationId xmlns:a16="http://schemas.microsoft.com/office/drawing/2014/main" id="{60AD3E73-73D3-44C8-B2A6-192DBCB7FC61}"/>
                  </a:ext>
                </a:extLst>
              </p:cNvPr>
              <p:cNvSpPr/>
              <p:nvPr/>
            </p:nvSpPr>
            <p:spPr>
              <a:xfrm>
                <a:off x="5156582" y="4366464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4" name="Oval 1993">
                <a:extLst>
                  <a:ext uri="{FF2B5EF4-FFF2-40B4-BE49-F238E27FC236}">
                    <a16:creationId xmlns:a16="http://schemas.microsoft.com/office/drawing/2014/main" id="{37B9E427-CEFF-4911-9765-D3B44A875C50}"/>
                  </a:ext>
                </a:extLst>
              </p:cNvPr>
              <p:cNvSpPr/>
              <p:nvPr/>
            </p:nvSpPr>
            <p:spPr>
              <a:xfrm>
                <a:off x="5529029" y="3666439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5" name="Oval 1994">
                <a:extLst>
                  <a:ext uri="{FF2B5EF4-FFF2-40B4-BE49-F238E27FC236}">
                    <a16:creationId xmlns:a16="http://schemas.microsoft.com/office/drawing/2014/main" id="{64078BF9-4622-4D80-8B41-298B8DDD50A4}"/>
                  </a:ext>
                </a:extLst>
              </p:cNvPr>
              <p:cNvSpPr/>
              <p:nvPr/>
            </p:nvSpPr>
            <p:spPr>
              <a:xfrm>
                <a:off x="5529029" y="3787882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6" name="Oval 1995">
                <a:extLst>
                  <a:ext uri="{FF2B5EF4-FFF2-40B4-BE49-F238E27FC236}">
                    <a16:creationId xmlns:a16="http://schemas.microsoft.com/office/drawing/2014/main" id="{B2FAC9EE-E1B9-4CF5-8FB6-6E3A0137085B}"/>
                  </a:ext>
                </a:extLst>
              </p:cNvPr>
              <p:cNvSpPr/>
              <p:nvPr/>
            </p:nvSpPr>
            <p:spPr>
              <a:xfrm>
                <a:off x="5529029" y="3909325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7" name="Oval 1996">
                <a:extLst>
                  <a:ext uri="{FF2B5EF4-FFF2-40B4-BE49-F238E27FC236}">
                    <a16:creationId xmlns:a16="http://schemas.microsoft.com/office/drawing/2014/main" id="{2279C894-B1F1-4137-95CF-898E12006FAB}"/>
                  </a:ext>
                </a:extLst>
              </p:cNvPr>
              <p:cNvSpPr/>
              <p:nvPr/>
            </p:nvSpPr>
            <p:spPr>
              <a:xfrm>
                <a:off x="5529029" y="4030768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8" name="Oval 1997">
                <a:extLst>
                  <a:ext uri="{FF2B5EF4-FFF2-40B4-BE49-F238E27FC236}">
                    <a16:creationId xmlns:a16="http://schemas.microsoft.com/office/drawing/2014/main" id="{2035EEBB-1307-4720-931C-FC315B26BC17}"/>
                  </a:ext>
                </a:extLst>
              </p:cNvPr>
              <p:cNvSpPr/>
              <p:nvPr/>
            </p:nvSpPr>
            <p:spPr>
              <a:xfrm>
                <a:off x="5529029" y="4152211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9" name="Oval 1998">
                <a:extLst>
                  <a:ext uri="{FF2B5EF4-FFF2-40B4-BE49-F238E27FC236}">
                    <a16:creationId xmlns:a16="http://schemas.microsoft.com/office/drawing/2014/main" id="{D70FEBEC-DAD9-42C6-83E9-842786C9CE9A}"/>
                  </a:ext>
                </a:extLst>
              </p:cNvPr>
              <p:cNvSpPr/>
              <p:nvPr/>
            </p:nvSpPr>
            <p:spPr>
              <a:xfrm>
                <a:off x="5529029" y="4273654"/>
                <a:ext cx="45720" cy="4572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00" name="Straight Arrow Connector 1999">
                <a:extLst>
                  <a:ext uri="{FF2B5EF4-FFF2-40B4-BE49-F238E27FC236}">
                    <a16:creationId xmlns:a16="http://schemas.microsoft.com/office/drawing/2014/main" id="{0DE83643-A095-4BF9-9541-6C7D5E78BD9A}"/>
                  </a:ext>
                </a:extLst>
              </p:cNvPr>
              <p:cNvCxnSpPr>
                <a:cxnSpLocks/>
                <a:stCxn id="1980" idx="6"/>
                <a:endCxn id="1986" idx="2"/>
              </p:cNvCxnSpPr>
              <p:nvPr/>
            </p:nvCxnSpPr>
            <p:spPr>
              <a:xfrm flipV="1">
                <a:off x="4870800" y="3539223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1" name="Straight Arrow Connector 2000">
                <a:extLst>
                  <a:ext uri="{FF2B5EF4-FFF2-40B4-BE49-F238E27FC236}">
                    <a16:creationId xmlns:a16="http://schemas.microsoft.com/office/drawing/2014/main" id="{42D8CE3C-8ABC-4CB2-BA70-0306962FD4B1}"/>
                  </a:ext>
                </a:extLst>
              </p:cNvPr>
              <p:cNvCxnSpPr>
                <a:cxnSpLocks/>
                <a:stCxn id="1980" idx="6"/>
                <a:endCxn id="1987" idx="2"/>
              </p:cNvCxnSpPr>
              <p:nvPr/>
            </p:nvCxnSpPr>
            <p:spPr>
              <a:xfrm flipV="1">
                <a:off x="4870800" y="3660666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2" name="Straight Arrow Connector 2001">
                <a:extLst>
                  <a:ext uri="{FF2B5EF4-FFF2-40B4-BE49-F238E27FC236}">
                    <a16:creationId xmlns:a16="http://schemas.microsoft.com/office/drawing/2014/main" id="{51CD3D8B-5595-4954-84F1-8355CDE60F0C}"/>
                  </a:ext>
                </a:extLst>
              </p:cNvPr>
              <p:cNvCxnSpPr>
                <a:cxnSpLocks/>
                <a:stCxn id="1981" idx="6"/>
                <a:endCxn id="1988" idx="2"/>
              </p:cNvCxnSpPr>
              <p:nvPr/>
            </p:nvCxnSpPr>
            <p:spPr>
              <a:xfrm flipV="1">
                <a:off x="4870800" y="3782109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3" name="Straight Arrow Connector 2002">
                <a:extLst>
                  <a:ext uri="{FF2B5EF4-FFF2-40B4-BE49-F238E27FC236}">
                    <a16:creationId xmlns:a16="http://schemas.microsoft.com/office/drawing/2014/main" id="{738AB271-236A-4F19-98D0-1EC8065F39AD}"/>
                  </a:ext>
                </a:extLst>
              </p:cNvPr>
              <p:cNvCxnSpPr>
                <a:cxnSpLocks/>
                <a:stCxn id="1980" idx="6"/>
                <a:endCxn id="1988" idx="2"/>
              </p:cNvCxnSpPr>
              <p:nvPr/>
            </p:nvCxnSpPr>
            <p:spPr>
              <a:xfrm>
                <a:off x="4870800" y="3683526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4" name="Straight Arrow Connector 2003">
                <a:extLst>
                  <a:ext uri="{FF2B5EF4-FFF2-40B4-BE49-F238E27FC236}">
                    <a16:creationId xmlns:a16="http://schemas.microsoft.com/office/drawing/2014/main" id="{A8369D3A-7612-4056-B085-FB47CE443921}"/>
                  </a:ext>
                </a:extLst>
              </p:cNvPr>
              <p:cNvCxnSpPr>
                <a:cxnSpLocks/>
                <a:stCxn id="1981" idx="6"/>
                <a:endCxn id="1986" idx="2"/>
              </p:cNvCxnSpPr>
              <p:nvPr/>
            </p:nvCxnSpPr>
            <p:spPr>
              <a:xfrm flipV="1">
                <a:off x="4870800" y="3539223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5" name="Straight Arrow Connector 2004">
                <a:extLst>
                  <a:ext uri="{FF2B5EF4-FFF2-40B4-BE49-F238E27FC236}">
                    <a16:creationId xmlns:a16="http://schemas.microsoft.com/office/drawing/2014/main" id="{E178C70F-CEDD-4677-B941-FF547EC9DE5C}"/>
                  </a:ext>
                </a:extLst>
              </p:cNvPr>
              <p:cNvCxnSpPr>
                <a:cxnSpLocks/>
                <a:stCxn id="1981" idx="6"/>
                <a:endCxn id="1987" idx="2"/>
              </p:cNvCxnSpPr>
              <p:nvPr/>
            </p:nvCxnSpPr>
            <p:spPr>
              <a:xfrm flipV="1">
                <a:off x="4870800" y="3660666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6" name="Straight Arrow Connector 2005">
                <a:extLst>
                  <a:ext uri="{FF2B5EF4-FFF2-40B4-BE49-F238E27FC236}">
                    <a16:creationId xmlns:a16="http://schemas.microsoft.com/office/drawing/2014/main" id="{828F419B-1642-4671-BDFD-63C13738752D}"/>
                  </a:ext>
                </a:extLst>
              </p:cNvPr>
              <p:cNvCxnSpPr>
                <a:cxnSpLocks/>
                <a:stCxn id="1980" idx="6"/>
                <a:endCxn id="1989" idx="2"/>
              </p:cNvCxnSpPr>
              <p:nvPr/>
            </p:nvCxnSpPr>
            <p:spPr>
              <a:xfrm>
                <a:off x="4870800" y="3683526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7" name="Straight Arrow Connector 2006">
                <a:extLst>
                  <a:ext uri="{FF2B5EF4-FFF2-40B4-BE49-F238E27FC236}">
                    <a16:creationId xmlns:a16="http://schemas.microsoft.com/office/drawing/2014/main" id="{252FF18A-5241-4F87-8D47-61AE106AC028}"/>
                  </a:ext>
                </a:extLst>
              </p:cNvPr>
              <p:cNvCxnSpPr>
                <a:cxnSpLocks/>
                <a:stCxn id="1980" idx="6"/>
                <a:endCxn id="1990" idx="2"/>
              </p:cNvCxnSpPr>
              <p:nvPr/>
            </p:nvCxnSpPr>
            <p:spPr>
              <a:xfrm>
                <a:off x="4870800" y="3683526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8" name="Straight Arrow Connector 2007">
                <a:extLst>
                  <a:ext uri="{FF2B5EF4-FFF2-40B4-BE49-F238E27FC236}">
                    <a16:creationId xmlns:a16="http://schemas.microsoft.com/office/drawing/2014/main" id="{7531EA8C-202E-4231-BEA4-B3A6DDF74A43}"/>
                  </a:ext>
                </a:extLst>
              </p:cNvPr>
              <p:cNvCxnSpPr>
                <a:cxnSpLocks/>
                <a:stCxn id="1980" idx="6"/>
                <a:endCxn id="1991" idx="2"/>
              </p:cNvCxnSpPr>
              <p:nvPr/>
            </p:nvCxnSpPr>
            <p:spPr>
              <a:xfrm>
                <a:off x="4870800" y="3683526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9" name="Straight Arrow Connector 2008">
                <a:extLst>
                  <a:ext uri="{FF2B5EF4-FFF2-40B4-BE49-F238E27FC236}">
                    <a16:creationId xmlns:a16="http://schemas.microsoft.com/office/drawing/2014/main" id="{446E7AFC-2E79-45C2-B988-933071E2C2F5}"/>
                  </a:ext>
                </a:extLst>
              </p:cNvPr>
              <p:cNvCxnSpPr>
                <a:cxnSpLocks/>
                <a:stCxn id="1980" idx="6"/>
                <a:endCxn id="1992" idx="2"/>
              </p:cNvCxnSpPr>
              <p:nvPr/>
            </p:nvCxnSpPr>
            <p:spPr>
              <a:xfrm>
                <a:off x="4870800" y="3683526"/>
                <a:ext cx="285782" cy="58435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0" name="Straight Arrow Connector 2009">
                <a:extLst>
                  <a:ext uri="{FF2B5EF4-FFF2-40B4-BE49-F238E27FC236}">
                    <a16:creationId xmlns:a16="http://schemas.microsoft.com/office/drawing/2014/main" id="{C825A5CD-44F0-45E4-9395-8C6E0A6A26B7}"/>
                  </a:ext>
                </a:extLst>
              </p:cNvPr>
              <p:cNvCxnSpPr>
                <a:cxnSpLocks/>
                <a:stCxn id="1980" idx="6"/>
                <a:endCxn id="1993" idx="2"/>
              </p:cNvCxnSpPr>
              <p:nvPr/>
            </p:nvCxnSpPr>
            <p:spPr>
              <a:xfrm>
                <a:off x="4870800" y="3683526"/>
                <a:ext cx="285782" cy="70579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1" name="Straight Arrow Connector 2010">
                <a:extLst>
                  <a:ext uri="{FF2B5EF4-FFF2-40B4-BE49-F238E27FC236}">
                    <a16:creationId xmlns:a16="http://schemas.microsoft.com/office/drawing/2014/main" id="{DFB4253F-7597-47CC-B1C4-FC8D8A59C793}"/>
                  </a:ext>
                </a:extLst>
              </p:cNvPr>
              <p:cNvCxnSpPr>
                <a:cxnSpLocks/>
                <a:stCxn id="1981" idx="6"/>
                <a:endCxn id="1989" idx="2"/>
              </p:cNvCxnSpPr>
              <p:nvPr/>
            </p:nvCxnSpPr>
            <p:spPr>
              <a:xfrm>
                <a:off x="4870800" y="3804969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2" name="Straight Arrow Connector 2011">
                <a:extLst>
                  <a:ext uri="{FF2B5EF4-FFF2-40B4-BE49-F238E27FC236}">
                    <a16:creationId xmlns:a16="http://schemas.microsoft.com/office/drawing/2014/main" id="{35089EA2-55F0-40C6-B261-51EDBE9BDF68}"/>
                  </a:ext>
                </a:extLst>
              </p:cNvPr>
              <p:cNvCxnSpPr>
                <a:cxnSpLocks/>
                <a:stCxn id="1981" idx="6"/>
                <a:endCxn id="1990" idx="2"/>
              </p:cNvCxnSpPr>
              <p:nvPr/>
            </p:nvCxnSpPr>
            <p:spPr>
              <a:xfrm>
                <a:off x="4870800" y="3804969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3" name="Straight Arrow Connector 2012">
                <a:extLst>
                  <a:ext uri="{FF2B5EF4-FFF2-40B4-BE49-F238E27FC236}">
                    <a16:creationId xmlns:a16="http://schemas.microsoft.com/office/drawing/2014/main" id="{0B5C23DD-F36D-4EAB-8FB7-DF4346DD37D9}"/>
                  </a:ext>
                </a:extLst>
              </p:cNvPr>
              <p:cNvCxnSpPr>
                <a:cxnSpLocks/>
                <a:stCxn id="1981" idx="6"/>
                <a:endCxn id="1991" idx="2"/>
              </p:cNvCxnSpPr>
              <p:nvPr/>
            </p:nvCxnSpPr>
            <p:spPr>
              <a:xfrm>
                <a:off x="4870800" y="3804969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4" name="Straight Arrow Connector 2013">
                <a:extLst>
                  <a:ext uri="{FF2B5EF4-FFF2-40B4-BE49-F238E27FC236}">
                    <a16:creationId xmlns:a16="http://schemas.microsoft.com/office/drawing/2014/main" id="{71A84BAE-2240-4951-ACC6-EEF6F883C743}"/>
                  </a:ext>
                </a:extLst>
              </p:cNvPr>
              <p:cNvCxnSpPr>
                <a:cxnSpLocks/>
                <a:stCxn id="1981" idx="6"/>
                <a:endCxn id="1992" idx="2"/>
              </p:cNvCxnSpPr>
              <p:nvPr/>
            </p:nvCxnSpPr>
            <p:spPr>
              <a:xfrm>
                <a:off x="4870800" y="3804969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5" name="Straight Arrow Connector 2014">
                <a:extLst>
                  <a:ext uri="{FF2B5EF4-FFF2-40B4-BE49-F238E27FC236}">
                    <a16:creationId xmlns:a16="http://schemas.microsoft.com/office/drawing/2014/main" id="{D4A77B57-3DD2-4935-9915-51092B7F28CF}"/>
                  </a:ext>
                </a:extLst>
              </p:cNvPr>
              <p:cNvCxnSpPr>
                <a:cxnSpLocks/>
                <a:stCxn id="1981" idx="6"/>
                <a:endCxn id="1993" idx="2"/>
              </p:cNvCxnSpPr>
              <p:nvPr/>
            </p:nvCxnSpPr>
            <p:spPr>
              <a:xfrm>
                <a:off x="4870800" y="3804969"/>
                <a:ext cx="285782" cy="58435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6" name="Straight Arrow Connector 2015">
                <a:extLst>
                  <a:ext uri="{FF2B5EF4-FFF2-40B4-BE49-F238E27FC236}">
                    <a16:creationId xmlns:a16="http://schemas.microsoft.com/office/drawing/2014/main" id="{ED62FCA1-154F-48F2-BA3B-6180D3D3502E}"/>
                  </a:ext>
                </a:extLst>
              </p:cNvPr>
              <p:cNvCxnSpPr>
                <a:cxnSpLocks/>
                <a:stCxn id="1982" idx="6"/>
                <a:endCxn id="1986" idx="2"/>
              </p:cNvCxnSpPr>
              <p:nvPr/>
            </p:nvCxnSpPr>
            <p:spPr>
              <a:xfrm flipV="1">
                <a:off x="4870800" y="3539223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7" name="Straight Arrow Connector 2016">
                <a:extLst>
                  <a:ext uri="{FF2B5EF4-FFF2-40B4-BE49-F238E27FC236}">
                    <a16:creationId xmlns:a16="http://schemas.microsoft.com/office/drawing/2014/main" id="{904F883F-2C1B-4CC0-9612-470A856F3A53}"/>
                  </a:ext>
                </a:extLst>
              </p:cNvPr>
              <p:cNvCxnSpPr>
                <a:cxnSpLocks/>
                <a:stCxn id="1982" idx="6"/>
                <a:endCxn id="1987" idx="2"/>
              </p:cNvCxnSpPr>
              <p:nvPr/>
            </p:nvCxnSpPr>
            <p:spPr>
              <a:xfrm flipV="1">
                <a:off x="4870800" y="3660666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8" name="Straight Arrow Connector 2017">
                <a:extLst>
                  <a:ext uri="{FF2B5EF4-FFF2-40B4-BE49-F238E27FC236}">
                    <a16:creationId xmlns:a16="http://schemas.microsoft.com/office/drawing/2014/main" id="{98B97272-51C0-4E47-99E1-6B70D7FA3023}"/>
                  </a:ext>
                </a:extLst>
              </p:cNvPr>
              <p:cNvCxnSpPr>
                <a:cxnSpLocks/>
                <a:stCxn id="1982" idx="6"/>
                <a:endCxn id="1988" idx="2"/>
              </p:cNvCxnSpPr>
              <p:nvPr/>
            </p:nvCxnSpPr>
            <p:spPr>
              <a:xfrm flipV="1">
                <a:off x="4870800" y="3782109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9" name="Straight Arrow Connector 2018">
                <a:extLst>
                  <a:ext uri="{FF2B5EF4-FFF2-40B4-BE49-F238E27FC236}">
                    <a16:creationId xmlns:a16="http://schemas.microsoft.com/office/drawing/2014/main" id="{AFEEA6C5-1408-4377-A407-2725490A75AB}"/>
                  </a:ext>
                </a:extLst>
              </p:cNvPr>
              <p:cNvCxnSpPr>
                <a:cxnSpLocks/>
                <a:stCxn id="1982" idx="6"/>
                <a:endCxn id="1989" idx="2"/>
              </p:cNvCxnSpPr>
              <p:nvPr/>
            </p:nvCxnSpPr>
            <p:spPr>
              <a:xfrm flipV="1">
                <a:off x="4870800" y="3903552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0" name="Straight Arrow Connector 2019">
                <a:extLst>
                  <a:ext uri="{FF2B5EF4-FFF2-40B4-BE49-F238E27FC236}">
                    <a16:creationId xmlns:a16="http://schemas.microsoft.com/office/drawing/2014/main" id="{5D127B46-2104-44F1-A15E-4E5DB040671C}"/>
                  </a:ext>
                </a:extLst>
              </p:cNvPr>
              <p:cNvCxnSpPr>
                <a:cxnSpLocks/>
                <a:stCxn id="1982" idx="6"/>
                <a:endCxn id="1990" idx="2"/>
              </p:cNvCxnSpPr>
              <p:nvPr/>
            </p:nvCxnSpPr>
            <p:spPr>
              <a:xfrm>
                <a:off x="4870800" y="3926412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1" name="Straight Arrow Connector 2020">
                <a:extLst>
                  <a:ext uri="{FF2B5EF4-FFF2-40B4-BE49-F238E27FC236}">
                    <a16:creationId xmlns:a16="http://schemas.microsoft.com/office/drawing/2014/main" id="{B36F7180-5F40-480F-A15F-00F2402D9961}"/>
                  </a:ext>
                </a:extLst>
              </p:cNvPr>
              <p:cNvCxnSpPr>
                <a:cxnSpLocks/>
                <a:stCxn id="1982" idx="6"/>
                <a:endCxn id="1991" idx="2"/>
              </p:cNvCxnSpPr>
              <p:nvPr/>
            </p:nvCxnSpPr>
            <p:spPr>
              <a:xfrm>
                <a:off x="4870800" y="3926412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2" name="Straight Arrow Connector 2021">
                <a:extLst>
                  <a:ext uri="{FF2B5EF4-FFF2-40B4-BE49-F238E27FC236}">
                    <a16:creationId xmlns:a16="http://schemas.microsoft.com/office/drawing/2014/main" id="{638499BA-A15E-48EB-B8EF-E75E6451D3D0}"/>
                  </a:ext>
                </a:extLst>
              </p:cNvPr>
              <p:cNvCxnSpPr>
                <a:cxnSpLocks/>
                <a:stCxn id="1982" idx="6"/>
                <a:endCxn id="1992" idx="2"/>
              </p:cNvCxnSpPr>
              <p:nvPr/>
            </p:nvCxnSpPr>
            <p:spPr>
              <a:xfrm>
                <a:off x="4870800" y="3926412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3" name="Straight Arrow Connector 2022">
                <a:extLst>
                  <a:ext uri="{FF2B5EF4-FFF2-40B4-BE49-F238E27FC236}">
                    <a16:creationId xmlns:a16="http://schemas.microsoft.com/office/drawing/2014/main" id="{EB80B169-45A2-435C-8C78-B0AA0A9A3AF2}"/>
                  </a:ext>
                </a:extLst>
              </p:cNvPr>
              <p:cNvCxnSpPr>
                <a:cxnSpLocks/>
                <a:stCxn id="1982" idx="6"/>
                <a:endCxn id="1993" idx="2"/>
              </p:cNvCxnSpPr>
              <p:nvPr/>
            </p:nvCxnSpPr>
            <p:spPr>
              <a:xfrm>
                <a:off x="4870800" y="3926412"/>
                <a:ext cx="285782" cy="46291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4" name="Straight Arrow Connector 2023">
                <a:extLst>
                  <a:ext uri="{FF2B5EF4-FFF2-40B4-BE49-F238E27FC236}">
                    <a16:creationId xmlns:a16="http://schemas.microsoft.com/office/drawing/2014/main" id="{B378C399-96D6-4A31-AB46-0DE0CF7D5807}"/>
                  </a:ext>
                </a:extLst>
              </p:cNvPr>
              <p:cNvCxnSpPr>
                <a:cxnSpLocks/>
                <a:stCxn id="1983" idx="6"/>
                <a:endCxn id="1986" idx="2"/>
              </p:cNvCxnSpPr>
              <p:nvPr/>
            </p:nvCxnSpPr>
            <p:spPr>
              <a:xfrm flipV="1">
                <a:off x="4870800" y="3539223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5" name="Straight Arrow Connector 2024">
                <a:extLst>
                  <a:ext uri="{FF2B5EF4-FFF2-40B4-BE49-F238E27FC236}">
                    <a16:creationId xmlns:a16="http://schemas.microsoft.com/office/drawing/2014/main" id="{62A2B2C3-FAEA-48DF-8DF4-CB30FC293FEA}"/>
                  </a:ext>
                </a:extLst>
              </p:cNvPr>
              <p:cNvCxnSpPr>
                <a:cxnSpLocks/>
                <a:stCxn id="1983" idx="6"/>
                <a:endCxn id="1987" idx="2"/>
              </p:cNvCxnSpPr>
              <p:nvPr/>
            </p:nvCxnSpPr>
            <p:spPr>
              <a:xfrm flipV="1">
                <a:off x="4870800" y="3660666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6" name="Straight Arrow Connector 2025">
                <a:extLst>
                  <a:ext uri="{FF2B5EF4-FFF2-40B4-BE49-F238E27FC236}">
                    <a16:creationId xmlns:a16="http://schemas.microsoft.com/office/drawing/2014/main" id="{9F74FAFA-3CC1-4D90-B85C-8C33FDF5A498}"/>
                  </a:ext>
                </a:extLst>
              </p:cNvPr>
              <p:cNvCxnSpPr>
                <a:cxnSpLocks/>
                <a:stCxn id="1983" idx="6"/>
                <a:endCxn id="1988" idx="2"/>
              </p:cNvCxnSpPr>
              <p:nvPr/>
            </p:nvCxnSpPr>
            <p:spPr>
              <a:xfrm flipV="1">
                <a:off x="4870800" y="3782109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7" name="Straight Arrow Connector 2026">
                <a:extLst>
                  <a:ext uri="{FF2B5EF4-FFF2-40B4-BE49-F238E27FC236}">
                    <a16:creationId xmlns:a16="http://schemas.microsoft.com/office/drawing/2014/main" id="{6654F482-E9DB-4774-8E12-5941B0C97F7E}"/>
                  </a:ext>
                </a:extLst>
              </p:cNvPr>
              <p:cNvCxnSpPr>
                <a:cxnSpLocks/>
                <a:stCxn id="1983" idx="6"/>
                <a:endCxn id="1989" idx="2"/>
              </p:cNvCxnSpPr>
              <p:nvPr/>
            </p:nvCxnSpPr>
            <p:spPr>
              <a:xfrm flipV="1">
                <a:off x="4870800" y="3903552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8" name="Straight Arrow Connector 2027">
                <a:extLst>
                  <a:ext uri="{FF2B5EF4-FFF2-40B4-BE49-F238E27FC236}">
                    <a16:creationId xmlns:a16="http://schemas.microsoft.com/office/drawing/2014/main" id="{91A66790-CB31-49B5-8B9E-85B256D7A95D}"/>
                  </a:ext>
                </a:extLst>
              </p:cNvPr>
              <p:cNvCxnSpPr>
                <a:cxnSpLocks/>
                <a:stCxn id="1983" idx="6"/>
                <a:endCxn id="1990" idx="2"/>
              </p:cNvCxnSpPr>
              <p:nvPr/>
            </p:nvCxnSpPr>
            <p:spPr>
              <a:xfrm flipV="1">
                <a:off x="4870800" y="4024995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9" name="Straight Arrow Connector 2028">
                <a:extLst>
                  <a:ext uri="{FF2B5EF4-FFF2-40B4-BE49-F238E27FC236}">
                    <a16:creationId xmlns:a16="http://schemas.microsoft.com/office/drawing/2014/main" id="{982C3F27-B88B-4E9E-BB15-7AA4EC2BE60C}"/>
                  </a:ext>
                </a:extLst>
              </p:cNvPr>
              <p:cNvCxnSpPr>
                <a:cxnSpLocks/>
                <a:stCxn id="1983" idx="6"/>
                <a:endCxn id="1991" idx="2"/>
              </p:cNvCxnSpPr>
              <p:nvPr/>
            </p:nvCxnSpPr>
            <p:spPr>
              <a:xfrm>
                <a:off x="4870800" y="4047855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0" name="Straight Arrow Connector 2029">
                <a:extLst>
                  <a:ext uri="{FF2B5EF4-FFF2-40B4-BE49-F238E27FC236}">
                    <a16:creationId xmlns:a16="http://schemas.microsoft.com/office/drawing/2014/main" id="{C285D41B-F335-410A-B679-B849D9FE1362}"/>
                  </a:ext>
                </a:extLst>
              </p:cNvPr>
              <p:cNvCxnSpPr>
                <a:cxnSpLocks/>
                <a:stCxn id="1983" idx="6"/>
                <a:endCxn id="1992" idx="2"/>
              </p:cNvCxnSpPr>
              <p:nvPr/>
            </p:nvCxnSpPr>
            <p:spPr>
              <a:xfrm>
                <a:off x="4870800" y="4047855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1" name="Straight Arrow Connector 2030">
                <a:extLst>
                  <a:ext uri="{FF2B5EF4-FFF2-40B4-BE49-F238E27FC236}">
                    <a16:creationId xmlns:a16="http://schemas.microsoft.com/office/drawing/2014/main" id="{E4BE0541-15DB-4B42-976B-1DE428AD9E00}"/>
                  </a:ext>
                </a:extLst>
              </p:cNvPr>
              <p:cNvCxnSpPr>
                <a:cxnSpLocks/>
                <a:stCxn id="1983" idx="6"/>
                <a:endCxn id="1993" idx="2"/>
              </p:cNvCxnSpPr>
              <p:nvPr/>
            </p:nvCxnSpPr>
            <p:spPr>
              <a:xfrm>
                <a:off x="4870800" y="4047855"/>
                <a:ext cx="285782" cy="3414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2" name="Straight Arrow Connector 2031">
                <a:extLst>
                  <a:ext uri="{FF2B5EF4-FFF2-40B4-BE49-F238E27FC236}">
                    <a16:creationId xmlns:a16="http://schemas.microsoft.com/office/drawing/2014/main" id="{A7C482BC-684F-4ECD-8448-C537D47B1AA3}"/>
                  </a:ext>
                </a:extLst>
              </p:cNvPr>
              <p:cNvCxnSpPr>
                <a:cxnSpLocks/>
                <a:stCxn id="1984" idx="6"/>
                <a:endCxn id="1986" idx="2"/>
              </p:cNvCxnSpPr>
              <p:nvPr/>
            </p:nvCxnSpPr>
            <p:spPr>
              <a:xfrm flipV="1">
                <a:off x="4870800" y="3539223"/>
                <a:ext cx="285782" cy="63007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3" name="Straight Arrow Connector 2032">
                <a:extLst>
                  <a:ext uri="{FF2B5EF4-FFF2-40B4-BE49-F238E27FC236}">
                    <a16:creationId xmlns:a16="http://schemas.microsoft.com/office/drawing/2014/main" id="{BC2B0053-5473-42B8-8824-DCD8D754A746}"/>
                  </a:ext>
                </a:extLst>
              </p:cNvPr>
              <p:cNvCxnSpPr>
                <a:cxnSpLocks/>
                <a:stCxn id="1984" idx="6"/>
                <a:endCxn id="1987" idx="2"/>
              </p:cNvCxnSpPr>
              <p:nvPr/>
            </p:nvCxnSpPr>
            <p:spPr>
              <a:xfrm flipV="1">
                <a:off x="4870800" y="3660666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4" name="Straight Arrow Connector 2033">
                <a:extLst>
                  <a:ext uri="{FF2B5EF4-FFF2-40B4-BE49-F238E27FC236}">
                    <a16:creationId xmlns:a16="http://schemas.microsoft.com/office/drawing/2014/main" id="{4D8631E1-5B72-4D16-AB0E-5F35D504F4F5}"/>
                  </a:ext>
                </a:extLst>
              </p:cNvPr>
              <p:cNvCxnSpPr>
                <a:cxnSpLocks/>
                <a:stCxn id="1984" idx="6"/>
                <a:endCxn id="1988" idx="2"/>
              </p:cNvCxnSpPr>
              <p:nvPr/>
            </p:nvCxnSpPr>
            <p:spPr>
              <a:xfrm flipV="1">
                <a:off x="4870800" y="3782109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5" name="Straight Arrow Connector 2034">
                <a:extLst>
                  <a:ext uri="{FF2B5EF4-FFF2-40B4-BE49-F238E27FC236}">
                    <a16:creationId xmlns:a16="http://schemas.microsoft.com/office/drawing/2014/main" id="{C927F851-79A5-44C7-AA55-04CC7496067C}"/>
                  </a:ext>
                </a:extLst>
              </p:cNvPr>
              <p:cNvCxnSpPr>
                <a:cxnSpLocks/>
                <a:stCxn id="1984" idx="6"/>
                <a:endCxn id="1989" idx="2"/>
              </p:cNvCxnSpPr>
              <p:nvPr/>
            </p:nvCxnSpPr>
            <p:spPr>
              <a:xfrm flipV="1">
                <a:off x="4870800" y="3903552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6" name="Straight Arrow Connector 2035">
                <a:extLst>
                  <a:ext uri="{FF2B5EF4-FFF2-40B4-BE49-F238E27FC236}">
                    <a16:creationId xmlns:a16="http://schemas.microsoft.com/office/drawing/2014/main" id="{7FD1CF1E-0058-44F1-8C5F-A13426593691}"/>
                  </a:ext>
                </a:extLst>
              </p:cNvPr>
              <p:cNvCxnSpPr>
                <a:cxnSpLocks/>
                <a:stCxn id="1984" idx="6"/>
                <a:endCxn id="1990" idx="2"/>
              </p:cNvCxnSpPr>
              <p:nvPr/>
            </p:nvCxnSpPr>
            <p:spPr>
              <a:xfrm flipV="1">
                <a:off x="4870800" y="4024995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7" name="Straight Arrow Connector 2036">
                <a:extLst>
                  <a:ext uri="{FF2B5EF4-FFF2-40B4-BE49-F238E27FC236}">
                    <a16:creationId xmlns:a16="http://schemas.microsoft.com/office/drawing/2014/main" id="{030F3B67-5700-48FE-AC76-D84DA30D33AE}"/>
                  </a:ext>
                </a:extLst>
              </p:cNvPr>
              <p:cNvCxnSpPr>
                <a:cxnSpLocks/>
                <a:stCxn id="1984" idx="6"/>
                <a:endCxn id="1991" idx="2"/>
              </p:cNvCxnSpPr>
              <p:nvPr/>
            </p:nvCxnSpPr>
            <p:spPr>
              <a:xfrm flipV="1">
                <a:off x="4870800" y="4146438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8" name="Straight Arrow Connector 2037">
                <a:extLst>
                  <a:ext uri="{FF2B5EF4-FFF2-40B4-BE49-F238E27FC236}">
                    <a16:creationId xmlns:a16="http://schemas.microsoft.com/office/drawing/2014/main" id="{189DD778-4D44-41BB-9E86-B3424EFFFB7C}"/>
                  </a:ext>
                </a:extLst>
              </p:cNvPr>
              <p:cNvCxnSpPr>
                <a:cxnSpLocks/>
                <a:stCxn id="1984" idx="6"/>
                <a:endCxn id="1992" idx="2"/>
              </p:cNvCxnSpPr>
              <p:nvPr/>
            </p:nvCxnSpPr>
            <p:spPr>
              <a:xfrm>
                <a:off x="4870800" y="4169298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9" name="Straight Arrow Connector 2038">
                <a:extLst>
                  <a:ext uri="{FF2B5EF4-FFF2-40B4-BE49-F238E27FC236}">
                    <a16:creationId xmlns:a16="http://schemas.microsoft.com/office/drawing/2014/main" id="{5F65DE79-B30B-4FC9-AE29-A32ECAABE819}"/>
                  </a:ext>
                </a:extLst>
              </p:cNvPr>
              <p:cNvCxnSpPr>
                <a:cxnSpLocks/>
                <a:stCxn id="1984" idx="6"/>
                <a:endCxn id="1993" idx="2"/>
              </p:cNvCxnSpPr>
              <p:nvPr/>
            </p:nvCxnSpPr>
            <p:spPr>
              <a:xfrm>
                <a:off x="4870800" y="4169298"/>
                <a:ext cx="285782" cy="22002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0" name="Straight Arrow Connector 2039">
                <a:extLst>
                  <a:ext uri="{FF2B5EF4-FFF2-40B4-BE49-F238E27FC236}">
                    <a16:creationId xmlns:a16="http://schemas.microsoft.com/office/drawing/2014/main" id="{3F23ACFE-A6F9-417D-82F2-E54E12B940E6}"/>
                  </a:ext>
                </a:extLst>
              </p:cNvPr>
              <p:cNvCxnSpPr>
                <a:cxnSpLocks/>
                <a:stCxn id="1985" idx="6"/>
                <a:endCxn id="1986" idx="2"/>
              </p:cNvCxnSpPr>
              <p:nvPr/>
            </p:nvCxnSpPr>
            <p:spPr>
              <a:xfrm flipV="1">
                <a:off x="4870800" y="3539223"/>
                <a:ext cx="285782" cy="75151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1" name="Straight Arrow Connector 2040">
                <a:extLst>
                  <a:ext uri="{FF2B5EF4-FFF2-40B4-BE49-F238E27FC236}">
                    <a16:creationId xmlns:a16="http://schemas.microsoft.com/office/drawing/2014/main" id="{6FCA1348-7EA3-4974-B7BB-5C5C77CF79EE}"/>
                  </a:ext>
                </a:extLst>
              </p:cNvPr>
              <p:cNvCxnSpPr>
                <a:cxnSpLocks/>
                <a:stCxn id="1985" idx="6"/>
                <a:endCxn id="1987" idx="2"/>
              </p:cNvCxnSpPr>
              <p:nvPr/>
            </p:nvCxnSpPr>
            <p:spPr>
              <a:xfrm flipV="1">
                <a:off x="4870800" y="3660666"/>
                <a:ext cx="285782" cy="63007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2" name="Straight Arrow Connector 2041">
                <a:extLst>
                  <a:ext uri="{FF2B5EF4-FFF2-40B4-BE49-F238E27FC236}">
                    <a16:creationId xmlns:a16="http://schemas.microsoft.com/office/drawing/2014/main" id="{35A2959E-9536-4699-8089-D2FE16A3161F}"/>
                  </a:ext>
                </a:extLst>
              </p:cNvPr>
              <p:cNvCxnSpPr>
                <a:cxnSpLocks/>
                <a:stCxn id="1985" idx="6"/>
                <a:endCxn id="1988" idx="2"/>
              </p:cNvCxnSpPr>
              <p:nvPr/>
            </p:nvCxnSpPr>
            <p:spPr>
              <a:xfrm flipV="1">
                <a:off x="4870800" y="3782109"/>
                <a:ext cx="285782" cy="5086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3" name="Straight Arrow Connector 2042">
                <a:extLst>
                  <a:ext uri="{FF2B5EF4-FFF2-40B4-BE49-F238E27FC236}">
                    <a16:creationId xmlns:a16="http://schemas.microsoft.com/office/drawing/2014/main" id="{CF65DBCD-B5E6-491C-B6FE-B55144DB6362}"/>
                  </a:ext>
                </a:extLst>
              </p:cNvPr>
              <p:cNvCxnSpPr>
                <a:cxnSpLocks/>
                <a:stCxn id="1985" idx="6"/>
                <a:endCxn id="1989" idx="2"/>
              </p:cNvCxnSpPr>
              <p:nvPr/>
            </p:nvCxnSpPr>
            <p:spPr>
              <a:xfrm flipV="1">
                <a:off x="4870800" y="3903552"/>
                <a:ext cx="285782" cy="38718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4" name="Straight Arrow Connector 2043">
                <a:extLst>
                  <a:ext uri="{FF2B5EF4-FFF2-40B4-BE49-F238E27FC236}">
                    <a16:creationId xmlns:a16="http://schemas.microsoft.com/office/drawing/2014/main" id="{DA46209B-6B53-497A-89A3-D04D2410C095}"/>
                  </a:ext>
                </a:extLst>
              </p:cNvPr>
              <p:cNvCxnSpPr>
                <a:cxnSpLocks/>
                <a:stCxn id="1985" idx="6"/>
                <a:endCxn id="1990" idx="2"/>
              </p:cNvCxnSpPr>
              <p:nvPr/>
            </p:nvCxnSpPr>
            <p:spPr>
              <a:xfrm flipV="1">
                <a:off x="4870800" y="4024995"/>
                <a:ext cx="285782" cy="26574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5" name="Straight Arrow Connector 2044">
                <a:extLst>
                  <a:ext uri="{FF2B5EF4-FFF2-40B4-BE49-F238E27FC236}">
                    <a16:creationId xmlns:a16="http://schemas.microsoft.com/office/drawing/2014/main" id="{1277B61E-B9B3-47BA-AC4A-572DCEDA530B}"/>
                  </a:ext>
                </a:extLst>
              </p:cNvPr>
              <p:cNvCxnSpPr>
                <a:cxnSpLocks/>
                <a:stCxn id="1985" idx="6"/>
                <a:endCxn id="1991" idx="2"/>
              </p:cNvCxnSpPr>
              <p:nvPr/>
            </p:nvCxnSpPr>
            <p:spPr>
              <a:xfrm flipV="1">
                <a:off x="4870800" y="4146438"/>
                <a:ext cx="285782" cy="1443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6" name="Straight Arrow Connector 2045">
                <a:extLst>
                  <a:ext uri="{FF2B5EF4-FFF2-40B4-BE49-F238E27FC236}">
                    <a16:creationId xmlns:a16="http://schemas.microsoft.com/office/drawing/2014/main" id="{580044C9-8AB1-4352-A88C-B971BF9E3C89}"/>
                  </a:ext>
                </a:extLst>
              </p:cNvPr>
              <p:cNvCxnSpPr>
                <a:cxnSpLocks/>
                <a:stCxn id="1985" idx="6"/>
                <a:endCxn id="1992" idx="2"/>
              </p:cNvCxnSpPr>
              <p:nvPr/>
            </p:nvCxnSpPr>
            <p:spPr>
              <a:xfrm flipV="1">
                <a:off x="4870800" y="4267881"/>
                <a:ext cx="285782" cy="228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7" name="Straight Arrow Connector 2046">
                <a:extLst>
                  <a:ext uri="{FF2B5EF4-FFF2-40B4-BE49-F238E27FC236}">
                    <a16:creationId xmlns:a16="http://schemas.microsoft.com/office/drawing/2014/main" id="{E85D8BAD-E829-4A91-BB8D-1CBFB99A4E07}"/>
                  </a:ext>
                </a:extLst>
              </p:cNvPr>
              <p:cNvCxnSpPr>
                <a:cxnSpLocks/>
                <a:stCxn id="1985" idx="6"/>
                <a:endCxn id="1993" idx="2"/>
              </p:cNvCxnSpPr>
              <p:nvPr/>
            </p:nvCxnSpPr>
            <p:spPr>
              <a:xfrm>
                <a:off x="4870800" y="4290741"/>
                <a:ext cx="285782" cy="9858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8" name="Straight Arrow Connector 2047">
                <a:extLst>
                  <a:ext uri="{FF2B5EF4-FFF2-40B4-BE49-F238E27FC236}">
                    <a16:creationId xmlns:a16="http://schemas.microsoft.com/office/drawing/2014/main" id="{4CA065F7-1D7B-46F7-B0C3-59A9E450DC6F}"/>
                  </a:ext>
                </a:extLst>
              </p:cNvPr>
              <p:cNvCxnSpPr>
                <a:cxnSpLocks/>
                <a:stCxn id="1986" idx="6"/>
                <a:endCxn id="1994" idx="2"/>
              </p:cNvCxnSpPr>
              <p:nvPr/>
            </p:nvCxnSpPr>
            <p:spPr>
              <a:xfrm>
                <a:off x="5202302" y="3539223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9" name="Straight Arrow Connector 2048">
                <a:extLst>
                  <a:ext uri="{FF2B5EF4-FFF2-40B4-BE49-F238E27FC236}">
                    <a16:creationId xmlns:a16="http://schemas.microsoft.com/office/drawing/2014/main" id="{788B5D2C-D04D-4F60-9816-D476E3A8991F}"/>
                  </a:ext>
                </a:extLst>
              </p:cNvPr>
              <p:cNvCxnSpPr>
                <a:cxnSpLocks/>
                <a:stCxn id="1986" idx="6"/>
                <a:endCxn id="1995" idx="2"/>
              </p:cNvCxnSpPr>
              <p:nvPr/>
            </p:nvCxnSpPr>
            <p:spPr>
              <a:xfrm>
                <a:off x="5202302" y="3539223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0" name="Straight Arrow Connector 2049">
                <a:extLst>
                  <a:ext uri="{FF2B5EF4-FFF2-40B4-BE49-F238E27FC236}">
                    <a16:creationId xmlns:a16="http://schemas.microsoft.com/office/drawing/2014/main" id="{75B98A7F-14CD-452F-BFAD-14360B7C2A51}"/>
                  </a:ext>
                </a:extLst>
              </p:cNvPr>
              <p:cNvCxnSpPr>
                <a:cxnSpLocks/>
                <a:stCxn id="1986" idx="6"/>
                <a:endCxn id="1996" idx="2"/>
              </p:cNvCxnSpPr>
              <p:nvPr/>
            </p:nvCxnSpPr>
            <p:spPr>
              <a:xfrm>
                <a:off x="5202302" y="3539223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1" name="Straight Arrow Connector 2050">
                <a:extLst>
                  <a:ext uri="{FF2B5EF4-FFF2-40B4-BE49-F238E27FC236}">
                    <a16:creationId xmlns:a16="http://schemas.microsoft.com/office/drawing/2014/main" id="{2C35FCCC-0115-40B2-8F5B-E23772F9A57E}"/>
                  </a:ext>
                </a:extLst>
              </p:cNvPr>
              <p:cNvCxnSpPr>
                <a:cxnSpLocks/>
                <a:stCxn id="1986" idx="6"/>
                <a:endCxn id="1997" idx="2"/>
              </p:cNvCxnSpPr>
              <p:nvPr/>
            </p:nvCxnSpPr>
            <p:spPr>
              <a:xfrm>
                <a:off x="5202302" y="3539223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2" name="Straight Arrow Connector 2051">
                <a:extLst>
                  <a:ext uri="{FF2B5EF4-FFF2-40B4-BE49-F238E27FC236}">
                    <a16:creationId xmlns:a16="http://schemas.microsoft.com/office/drawing/2014/main" id="{22FF311F-93AE-42C7-942E-DC47E2AC8B7F}"/>
                  </a:ext>
                </a:extLst>
              </p:cNvPr>
              <p:cNvCxnSpPr>
                <a:cxnSpLocks/>
                <a:stCxn id="1986" idx="6"/>
                <a:endCxn id="1998" idx="2"/>
              </p:cNvCxnSpPr>
              <p:nvPr/>
            </p:nvCxnSpPr>
            <p:spPr>
              <a:xfrm>
                <a:off x="5202302" y="3539223"/>
                <a:ext cx="326727" cy="63584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3" name="Straight Arrow Connector 2052">
                <a:extLst>
                  <a:ext uri="{FF2B5EF4-FFF2-40B4-BE49-F238E27FC236}">
                    <a16:creationId xmlns:a16="http://schemas.microsoft.com/office/drawing/2014/main" id="{2DA09D5C-E2D3-45FE-A558-F0D90CB323ED}"/>
                  </a:ext>
                </a:extLst>
              </p:cNvPr>
              <p:cNvCxnSpPr>
                <a:cxnSpLocks/>
                <a:stCxn id="1986" idx="6"/>
                <a:endCxn id="1999" idx="2"/>
              </p:cNvCxnSpPr>
              <p:nvPr/>
            </p:nvCxnSpPr>
            <p:spPr>
              <a:xfrm>
                <a:off x="5202302" y="3539223"/>
                <a:ext cx="326727" cy="75729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4" name="Straight Arrow Connector 2053">
                <a:extLst>
                  <a:ext uri="{FF2B5EF4-FFF2-40B4-BE49-F238E27FC236}">
                    <a16:creationId xmlns:a16="http://schemas.microsoft.com/office/drawing/2014/main" id="{B7A30BBB-1181-4AC3-A89B-FBA0A602323C}"/>
                  </a:ext>
                </a:extLst>
              </p:cNvPr>
              <p:cNvCxnSpPr>
                <a:cxnSpLocks/>
                <a:stCxn id="1987" idx="6"/>
                <a:endCxn id="1994" idx="2"/>
              </p:cNvCxnSpPr>
              <p:nvPr/>
            </p:nvCxnSpPr>
            <p:spPr>
              <a:xfrm>
                <a:off x="5202302" y="3660666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5" name="Straight Arrow Connector 2054">
                <a:extLst>
                  <a:ext uri="{FF2B5EF4-FFF2-40B4-BE49-F238E27FC236}">
                    <a16:creationId xmlns:a16="http://schemas.microsoft.com/office/drawing/2014/main" id="{D0984B81-8D2F-4D6A-99C8-E61BFA9D3CA6}"/>
                  </a:ext>
                </a:extLst>
              </p:cNvPr>
              <p:cNvCxnSpPr>
                <a:cxnSpLocks/>
                <a:stCxn id="1987" idx="6"/>
                <a:endCxn id="1995" idx="2"/>
              </p:cNvCxnSpPr>
              <p:nvPr/>
            </p:nvCxnSpPr>
            <p:spPr>
              <a:xfrm>
                <a:off x="5202302" y="3660666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6" name="Straight Arrow Connector 2055">
                <a:extLst>
                  <a:ext uri="{FF2B5EF4-FFF2-40B4-BE49-F238E27FC236}">
                    <a16:creationId xmlns:a16="http://schemas.microsoft.com/office/drawing/2014/main" id="{4AF295CE-195B-4362-8B65-6A27A3395F42}"/>
                  </a:ext>
                </a:extLst>
              </p:cNvPr>
              <p:cNvCxnSpPr>
                <a:cxnSpLocks/>
                <a:stCxn id="1987" idx="6"/>
                <a:endCxn id="1996" idx="2"/>
              </p:cNvCxnSpPr>
              <p:nvPr/>
            </p:nvCxnSpPr>
            <p:spPr>
              <a:xfrm>
                <a:off x="5202302" y="3660666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7" name="Straight Arrow Connector 2056">
                <a:extLst>
                  <a:ext uri="{FF2B5EF4-FFF2-40B4-BE49-F238E27FC236}">
                    <a16:creationId xmlns:a16="http://schemas.microsoft.com/office/drawing/2014/main" id="{553A8F6B-35DE-4235-A8A6-6239B272AA3B}"/>
                  </a:ext>
                </a:extLst>
              </p:cNvPr>
              <p:cNvCxnSpPr>
                <a:cxnSpLocks/>
                <a:stCxn id="1987" idx="6"/>
                <a:endCxn id="1997" idx="2"/>
              </p:cNvCxnSpPr>
              <p:nvPr/>
            </p:nvCxnSpPr>
            <p:spPr>
              <a:xfrm>
                <a:off x="5202302" y="3660666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8" name="Straight Arrow Connector 2057">
                <a:extLst>
                  <a:ext uri="{FF2B5EF4-FFF2-40B4-BE49-F238E27FC236}">
                    <a16:creationId xmlns:a16="http://schemas.microsoft.com/office/drawing/2014/main" id="{A242DB52-B75A-4AB2-99DA-B77D962ABA31}"/>
                  </a:ext>
                </a:extLst>
              </p:cNvPr>
              <p:cNvCxnSpPr>
                <a:cxnSpLocks/>
                <a:stCxn id="1987" idx="6"/>
                <a:endCxn id="1998" idx="2"/>
              </p:cNvCxnSpPr>
              <p:nvPr/>
            </p:nvCxnSpPr>
            <p:spPr>
              <a:xfrm>
                <a:off x="5202302" y="3660666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9" name="Straight Arrow Connector 2058">
                <a:extLst>
                  <a:ext uri="{FF2B5EF4-FFF2-40B4-BE49-F238E27FC236}">
                    <a16:creationId xmlns:a16="http://schemas.microsoft.com/office/drawing/2014/main" id="{37CCC7D2-0B61-482A-834B-CD8524EDE5C4}"/>
                  </a:ext>
                </a:extLst>
              </p:cNvPr>
              <p:cNvCxnSpPr>
                <a:cxnSpLocks/>
                <a:stCxn id="1987" idx="6"/>
                <a:endCxn id="1999" idx="2"/>
              </p:cNvCxnSpPr>
              <p:nvPr/>
            </p:nvCxnSpPr>
            <p:spPr>
              <a:xfrm>
                <a:off x="5202302" y="3660666"/>
                <a:ext cx="326727" cy="63584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0" name="Straight Arrow Connector 2059">
                <a:extLst>
                  <a:ext uri="{FF2B5EF4-FFF2-40B4-BE49-F238E27FC236}">
                    <a16:creationId xmlns:a16="http://schemas.microsoft.com/office/drawing/2014/main" id="{AEB4A933-285A-4C5E-AC72-4FE5C678EE25}"/>
                  </a:ext>
                </a:extLst>
              </p:cNvPr>
              <p:cNvCxnSpPr>
                <a:cxnSpLocks/>
                <a:stCxn id="1988" idx="6"/>
                <a:endCxn id="1994" idx="2"/>
              </p:cNvCxnSpPr>
              <p:nvPr/>
            </p:nvCxnSpPr>
            <p:spPr>
              <a:xfrm flipV="1">
                <a:off x="5202302" y="3689299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1" name="Straight Arrow Connector 2060">
                <a:extLst>
                  <a:ext uri="{FF2B5EF4-FFF2-40B4-BE49-F238E27FC236}">
                    <a16:creationId xmlns:a16="http://schemas.microsoft.com/office/drawing/2014/main" id="{0A6242BA-AD76-41E0-A057-E0F1B7F35A1A}"/>
                  </a:ext>
                </a:extLst>
              </p:cNvPr>
              <p:cNvCxnSpPr>
                <a:cxnSpLocks/>
                <a:stCxn id="1988" idx="6"/>
                <a:endCxn id="1995" idx="2"/>
              </p:cNvCxnSpPr>
              <p:nvPr/>
            </p:nvCxnSpPr>
            <p:spPr>
              <a:xfrm>
                <a:off x="5202302" y="3782109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2" name="Straight Arrow Connector 2061">
                <a:extLst>
                  <a:ext uri="{FF2B5EF4-FFF2-40B4-BE49-F238E27FC236}">
                    <a16:creationId xmlns:a16="http://schemas.microsoft.com/office/drawing/2014/main" id="{697F3BF3-AD93-4502-85A6-DF3F8AF7178D}"/>
                  </a:ext>
                </a:extLst>
              </p:cNvPr>
              <p:cNvCxnSpPr>
                <a:cxnSpLocks/>
                <a:stCxn id="1988" idx="6"/>
                <a:endCxn id="1996" idx="2"/>
              </p:cNvCxnSpPr>
              <p:nvPr/>
            </p:nvCxnSpPr>
            <p:spPr>
              <a:xfrm>
                <a:off x="5202302" y="3782109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3" name="Straight Arrow Connector 2062">
                <a:extLst>
                  <a:ext uri="{FF2B5EF4-FFF2-40B4-BE49-F238E27FC236}">
                    <a16:creationId xmlns:a16="http://schemas.microsoft.com/office/drawing/2014/main" id="{57F5E3EF-E4A7-4F11-8895-1CB394FE8887}"/>
                  </a:ext>
                </a:extLst>
              </p:cNvPr>
              <p:cNvCxnSpPr>
                <a:cxnSpLocks/>
                <a:stCxn id="1988" idx="6"/>
                <a:endCxn id="1997" idx="2"/>
              </p:cNvCxnSpPr>
              <p:nvPr/>
            </p:nvCxnSpPr>
            <p:spPr>
              <a:xfrm>
                <a:off x="5202302" y="3782109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4" name="Straight Arrow Connector 2063">
                <a:extLst>
                  <a:ext uri="{FF2B5EF4-FFF2-40B4-BE49-F238E27FC236}">
                    <a16:creationId xmlns:a16="http://schemas.microsoft.com/office/drawing/2014/main" id="{46F35E3D-E38F-4D41-97DC-0FCC8E74E2BA}"/>
                  </a:ext>
                </a:extLst>
              </p:cNvPr>
              <p:cNvCxnSpPr>
                <a:cxnSpLocks/>
                <a:stCxn id="1988" idx="6"/>
                <a:endCxn id="1998" idx="2"/>
              </p:cNvCxnSpPr>
              <p:nvPr/>
            </p:nvCxnSpPr>
            <p:spPr>
              <a:xfrm>
                <a:off x="5202302" y="3782109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5" name="Straight Arrow Connector 2064">
                <a:extLst>
                  <a:ext uri="{FF2B5EF4-FFF2-40B4-BE49-F238E27FC236}">
                    <a16:creationId xmlns:a16="http://schemas.microsoft.com/office/drawing/2014/main" id="{90FC6F45-9268-4FA8-A11C-B88FE096118F}"/>
                  </a:ext>
                </a:extLst>
              </p:cNvPr>
              <p:cNvCxnSpPr>
                <a:cxnSpLocks/>
                <a:stCxn id="1988" idx="6"/>
                <a:endCxn id="1998" idx="2"/>
              </p:cNvCxnSpPr>
              <p:nvPr/>
            </p:nvCxnSpPr>
            <p:spPr>
              <a:xfrm>
                <a:off x="5202302" y="3782109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6" name="Straight Arrow Connector 2065">
                <a:extLst>
                  <a:ext uri="{FF2B5EF4-FFF2-40B4-BE49-F238E27FC236}">
                    <a16:creationId xmlns:a16="http://schemas.microsoft.com/office/drawing/2014/main" id="{D69E8406-7A82-4099-81FF-9D89D1AFADA0}"/>
                  </a:ext>
                </a:extLst>
              </p:cNvPr>
              <p:cNvCxnSpPr>
                <a:cxnSpLocks/>
                <a:stCxn id="1988" idx="6"/>
                <a:endCxn id="1999" idx="2"/>
              </p:cNvCxnSpPr>
              <p:nvPr/>
            </p:nvCxnSpPr>
            <p:spPr>
              <a:xfrm>
                <a:off x="5202302" y="3782109"/>
                <a:ext cx="326727" cy="51440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7" name="Straight Arrow Connector 2066">
                <a:extLst>
                  <a:ext uri="{FF2B5EF4-FFF2-40B4-BE49-F238E27FC236}">
                    <a16:creationId xmlns:a16="http://schemas.microsoft.com/office/drawing/2014/main" id="{D2CE9151-8A7E-4551-9622-12F2C5FFD951}"/>
                  </a:ext>
                </a:extLst>
              </p:cNvPr>
              <p:cNvCxnSpPr>
                <a:cxnSpLocks/>
                <a:stCxn id="1989" idx="6"/>
                <a:endCxn id="1994" idx="2"/>
              </p:cNvCxnSpPr>
              <p:nvPr/>
            </p:nvCxnSpPr>
            <p:spPr>
              <a:xfrm flipV="1">
                <a:off x="5202302" y="3689299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8" name="Straight Arrow Connector 2067">
                <a:extLst>
                  <a:ext uri="{FF2B5EF4-FFF2-40B4-BE49-F238E27FC236}">
                    <a16:creationId xmlns:a16="http://schemas.microsoft.com/office/drawing/2014/main" id="{3DA3CEC3-6EB4-4930-BB7E-7E25DE7F5E7B}"/>
                  </a:ext>
                </a:extLst>
              </p:cNvPr>
              <p:cNvCxnSpPr>
                <a:cxnSpLocks/>
                <a:stCxn id="1989" idx="6"/>
                <a:endCxn id="1995" idx="2"/>
              </p:cNvCxnSpPr>
              <p:nvPr/>
            </p:nvCxnSpPr>
            <p:spPr>
              <a:xfrm flipV="1">
                <a:off x="5202302" y="3810742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9" name="Straight Arrow Connector 2068">
                <a:extLst>
                  <a:ext uri="{FF2B5EF4-FFF2-40B4-BE49-F238E27FC236}">
                    <a16:creationId xmlns:a16="http://schemas.microsoft.com/office/drawing/2014/main" id="{9720D6E1-C02F-4363-BA99-51C83F96B1A8}"/>
                  </a:ext>
                </a:extLst>
              </p:cNvPr>
              <p:cNvCxnSpPr>
                <a:cxnSpLocks/>
                <a:stCxn id="1989" idx="6"/>
                <a:endCxn id="1996" idx="2"/>
              </p:cNvCxnSpPr>
              <p:nvPr/>
            </p:nvCxnSpPr>
            <p:spPr>
              <a:xfrm>
                <a:off x="5202302" y="3903552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0" name="Straight Arrow Connector 2069">
                <a:extLst>
                  <a:ext uri="{FF2B5EF4-FFF2-40B4-BE49-F238E27FC236}">
                    <a16:creationId xmlns:a16="http://schemas.microsoft.com/office/drawing/2014/main" id="{590A8022-BF1F-4447-B208-827100A27070}"/>
                  </a:ext>
                </a:extLst>
              </p:cNvPr>
              <p:cNvCxnSpPr>
                <a:cxnSpLocks/>
                <a:stCxn id="1989" idx="6"/>
                <a:endCxn id="1997" idx="2"/>
              </p:cNvCxnSpPr>
              <p:nvPr/>
            </p:nvCxnSpPr>
            <p:spPr>
              <a:xfrm>
                <a:off x="5202302" y="3903552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1" name="Straight Arrow Connector 2070">
                <a:extLst>
                  <a:ext uri="{FF2B5EF4-FFF2-40B4-BE49-F238E27FC236}">
                    <a16:creationId xmlns:a16="http://schemas.microsoft.com/office/drawing/2014/main" id="{0B0662F5-12FC-40C7-A6EE-1838FD7047D0}"/>
                  </a:ext>
                </a:extLst>
              </p:cNvPr>
              <p:cNvCxnSpPr>
                <a:cxnSpLocks/>
                <a:stCxn id="1989" idx="6"/>
                <a:endCxn id="1998" idx="2"/>
              </p:cNvCxnSpPr>
              <p:nvPr/>
            </p:nvCxnSpPr>
            <p:spPr>
              <a:xfrm>
                <a:off x="5202302" y="3903552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2" name="Straight Arrow Connector 2071">
                <a:extLst>
                  <a:ext uri="{FF2B5EF4-FFF2-40B4-BE49-F238E27FC236}">
                    <a16:creationId xmlns:a16="http://schemas.microsoft.com/office/drawing/2014/main" id="{9265ADEB-9BE7-4BA6-A87F-43C0603B43F8}"/>
                  </a:ext>
                </a:extLst>
              </p:cNvPr>
              <p:cNvCxnSpPr>
                <a:cxnSpLocks/>
                <a:stCxn id="1989" idx="6"/>
                <a:endCxn id="1999" idx="2"/>
              </p:cNvCxnSpPr>
              <p:nvPr/>
            </p:nvCxnSpPr>
            <p:spPr>
              <a:xfrm>
                <a:off x="5202302" y="3903552"/>
                <a:ext cx="326727" cy="3929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3" name="Straight Arrow Connector 2072">
                <a:extLst>
                  <a:ext uri="{FF2B5EF4-FFF2-40B4-BE49-F238E27FC236}">
                    <a16:creationId xmlns:a16="http://schemas.microsoft.com/office/drawing/2014/main" id="{947BBC01-FE44-44FD-958D-DAD58DB47E6D}"/>
                  </a:ext>
                </a:extLst>
              </p:cNvPr>
              <p:cNvCxnSpPr>
                <a:cxnSpLocks/>
                <a:stCxn id="1990" idx="6"/>
                <a:endCxn id="1994" idx="2"/>
              </p:cNvCxnSpPr>
              <p:nvPr/>
            </p:nvCxnSpPr>
            <p:spPr>
              <a:xfrm flipV="1">
                <a:off x="5202302" y="3689299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4" name="Straight Arrow Connector 2073">
                <a:extLst>
                  <a:ext uri="{FF2B5EF4-FFF2-40B4-BE49-F238E27FC236}">
                    <a16:creationId xmlns:a16="http://schemas.microsoft.com/office/drawing/2014/main" id="{D70DC85A-6E5C-4D20-9597-B439CF4FA5A5}"/>
                  </a:ext>
                </a:extLst>
              </p:cNvPr>
              <p:cNvCxnSpPr>
                <a:cxnSpLocks/>
                <a:stCxn id="1990" idx="6"/>
                <a:endCxn id="1995" idx="2"/>
              </p:cNvCxnSpPr>
              <p:nvPr/>
            </p:nvCxnSpPr>
            <p:spPr>
              <a:xfrm flipV="1">
                <a:off x="5202302" y="3810742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5" name="Straight Arrow Connector 2074">
                <a:extLst>
                  <a:ext uri="{FF2B5EF4-FFF2-40B4-BE49-F238E27FC236}">
                    <a16:creationId xmlns:a16="http://schemas.microsoft.com/office/drawing/2014/main" id="{157F9D34-8ADF-429B-8AB8-61BFC841C390}"/>
                  </a:ext>
                </a:extLst>
              </p:cNvPr>
              <p:cNvCxnSpPr>
                <a:cxnSpLocks/>
                <a:stCxn id="1990" idx="6"/>
                <a:endCxn id="1996" idx="2"/>
              </p:cNvCxnSpPr>
              <p:nvPr/>
            </p:nvCxnSpPr>
            <p:spPr>
              <a:xfrm flipV="1">
                <a:off x="5202302" y="3932185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6" name="Straight Arrow Connector 2075">
                <a:extLst>
                  <a:ext uri="{FF2B5EF4-FFF2-40B4-BE49-F238E27FC236}">
                    <a16:creationId xmlns:a16="http://schemas.microsoft.com/office/drawing/2014/main" id="{9CBC27B5-03A8-4C14-B584-E5ECD66C36E7}"/>
                  </a:ext>
                </a:extLst>
              </p:cNvPr>
              <p:cNvCxnSpPr>
                <a:cxnSpLocks/>
                <a:stCxn id="1990" idx="6"/>
                <a:endCxn id="1997" idx="2"/>
              </p:cNvCxnSpPr>
              <p:nvPr/>
            </p:nvCxnSpPr>
            <p:spPr>
              <a:xfrm>
                <a:off x="5202302" y="4024995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7" name="Straight Arrow Connector 2076">
                <a:extLst>
                  <a:ext uri="{FF2B5EF4-FFF2-40B4-BE49-F238E27FC236}">
                    <a16:creationId xmlns:a16="http://schemas.microsoft.com/office/drawing/2014/main" id="{59B9CEA7-6146-4F98-85FE-902FBC13B9B4}"/>
                  </a:ext>
                </a:extLst>
              </p:cNvPr>
              <p:cNvCxnSpPr>
                <a:cxnSpLocks/>
                <a:stCxn id="1990" idx="6"/>
                <a:endCxn id="1998" idx="2"/>
              </p:cNvCxnSpPr>
              <p:nvPr/>
            </p:nvCxnSpPr>
            <p:spPr>
              <a:xfrm>
                <a:off x="5202302" y="4024995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8" name="Straight Arrow Connector 2077">
                <a:extLst>
                  <a:ext uri="{FF2B5EF4-FFF2-40B4-BE49-F238E27FC236}">
                    <a16:creationId xmlns:a16="http://schemas.microsoft.com/office/drawing/2014/main" id="{6F682DE8-B1F9-46C2-997E-4B8F22E014CB}"/>
                  </a:ext>
                </a:extLst>
              </p:cNvPr>
              <p:cNvCxnSpPr>
                <a:cxnSpLocks/>
                <a:stCxn id="1990" idx="6"/>
                <a:endCxn id="1999" idx="2"/>
              </p:cNvCxnSpPr>
              <p:nvPr/>
            </p:nvCxnSpPr>
            <p:spPr>
              <a:xfrm>
                <a:off x="5202302" y="4024995"/>
                <a:ext cx="326727" cy="27151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9" name="Straight Arrow Connector 2078">
                <a:extLst>
                  <a:ext uri="{FF2B5EF4-FFF2-40B4-BE49-F238E27FC236}">
                    <a16:creationId xmlns:a16="http://schemas.microsoft.com/office/drawing/2014/main" id="{DF5C20FF-5B1C-4EF7-ABBA-1B91AAC1D269}"/>
                  </a:ext>
                </a:extLst>
              </p:cNvPr>
              <p:cNvCxnSpPr>
                <a:cxnSpLocks/>
                <a:stCxn id="1991" idx="6"/>
                <a:endCxn id="1994" idx="2"/>
              </p:cNvCxnSpPr>
              <p:nvPr/>
            </p:nvCxnSpPr>
            <p:spPr>
              <a:xfrm flipV="1">
                <a:off x="5202302" y="3689299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0" name="Straight Arrow Connector 2079">
                <a:extLst>
                  <a:ext uri="{FF2B5EF4-FFF2-40B4-BE49-F238E27FC236}">
                    <a16:creationId xmlns:a16="http://schemas.microsoft.com/office/drawing/2014/main" id="{27E49016-5C9E-45A1-89AA-98996EFCD861}"/>
                  </a:ext>
                </a:extLst>
              </p:cNvPr>
              <p:cNvCxnSpPr>
                <a:cxnSpLocks/>
                <a:stCxn id="1991" idx="6"/>
                <a:endCxn id="1995" idx="2"/>
              </p:cNvCxnSpPr>
              <p:nvPr/>
            </p:nvCxnSpPr>
            <p:spPr>
              <a:xfrm flipV="1">
                <a:off x="5202302" y="3810742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1" name="Straight Arrow Connector 2080">
                <a:extLst>
                  <a:ext uri="{FF2B5EF4-FFF2-40B4-BE49-F238E27FC236}">
                    <a16:creationId xmlns:a16="http://schemas.microsoft.com/office/drawing/2014/main" id="{EE892588-C63F-41A6-B146-1902011C755A}"/>
                  </a:ext>
                </a:extLst>
              </p:cNvPr>
              <p:cNvCxnSpPr>
                <a:cxnSpLocks/>
                <a:stCxn id="1991" idx="6"/>
                <a:endCxn id="1996" idx="2"/>
              </p:cNvCxnSpPr>
              <p:nvPr/>
            </p:nvCxnSpPr>
            <p:spPr>
              <a:xfrm flipV="1">
                <a:off x="5202302" y="3932185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2" name="Straight Arrow Connector 2081">
                <a:extLst>
                  <a:ext uri="{FF2B5EF4-FFF2-40B4-BE49-F238E27FC236}">
                    <a16:creationId xmlns:a16="http://schemas.microsoft.com/office/drawing/2014/main" id="{DA342412-5CC1-4BE4-8D0C-9039D02B1EBC}"/>
                  </a:ext>
                </a:extLst>
              </p:cNvPr>
              <p:cNvCxnSpPr>
                <a:cxnSpLocks/>
                <a:stCxn id="1991" idx="6"/>
                <a:endCxn id="1997" idx="2"/>
              </p:cNvCxnSpPr>
              <p:nvPr/>
            </p:nvCxnSpPr>
            <p:spPr>
              <a:xfrm flipV="1">
                <a:off x="5202302" y="4053628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3" name="Straight Arrow Connector 2082">
                <a:extLst>
                  <a:ext uri="{FF2B5EF4-FFF2-40B4-BE49-F238E27FC236}">
                    <a16:creationId xmlns:a16="http://schemas.microsoft.com/office/drawing/2014/main" id="{188DD8A0-0A00-44A5-9807-1BDD53F8465E}"/>
                  </a:ext>
                </a:extLst>
              </p:cNvPr>
              <p:cNvCxnSpPr>
                <a:cxnSpLocks/>
                <a:stCxn id="1991" idx="6"/>
                <a:endCxn id="1998" idx="2"/>
              </p:cNvCxnSpPr>
              <p:nvPr/>
            </p:nvCxnSpPr>
            <p:spPr>
              <a:xfrm>
                <a:off x="5202302" y="4146438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4" name="Straight Arrow Connector 2083">
                <a:extLst>
                  <a:ext uri="{FF2B5EF4-FFF2-40B4-BE49-F238E27FC236}">
                    <a16:creationId xmlns:a16="http://schemas.microsoft.com/office/drawing/2014/main" id="{5C9E2A59-E19B-4BF3-880B-FE014D865CD4}"/>
                  </a:ext>
                </a:extLst>
              </p:cNvPr>
              <p:cNvCxnSpPr>
                <a:cxnSpLocks/>
                <a:stCxn id="1991" idx="6"/>
                <a:endCxn id="1999" idx="2"/>
              </p:cNvCxnSpPr>
              <p:nvPr/>
            </p:nvCxnSpPr>
            <p:spPr>
              <a:xfrm>
                <a:off x="5202302" y="4146438"/>
                <a:ext cx="326727" cy="15007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5" name="Straight Arrow Connector 2084">
                <a:extLst>
                  <a:ext uri="{FF2B5EF4-FFF2-40B4-BE49-F238E27FC236}">
                    <a16:creationId xmlns:a16="http://schemas.microsoft.com/office/drawing/2014/main" id="{4CFF1BC5-61F8-4838-B034-D3FA4AA8574F}"/>
                  </a:ext>
                </a:extLst>
              </p:cNvPr>
              <p:cNvCxnSpPr>
                <a:cxnSpLocks/>
                <a:stCxn id="1992" idx="6"/>
                <a:endCxn id="1994" idx="2"/>
              </p:cNvCxnSpPr>
              <p:nvPr/>
            </p:nvCxnSpPr>
            <p:spPr>
              <a:xfrm flipV="1">
                <a:off x="5202302" y="3689299"/>
                <a:ext cx="326727" cy="5785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6" name="Straight Arrow Connector 2085">
                <a:extLst>
                  <a:ext uri="{FF2B5EF4-FFF2-40B4-BE49-F238E27FC236}">
                    <a16:creationId xmlns:a16="http://schemas.microsoft.com/office/drawing/2014/main" id="{260E51A0-6CA6-43BE-A475-E2D20C49BF75}"/>
                  </a:ext>
                </a:extLst>
              </p:cNvPr>
              <p:cNvCxnSpPr>
                <a:cxnSpLocks/>
                <a:stCxn id="1992" idx="6"/>
                <a:endCxn id="1995" idx="2"/>
              </p:cNvCxnSpPr>
              <p:nvPr/>
            </p:nvCxnSpPr>
            <p:spPr>
              <a:xfrm flipV="1">
                <a:off x="5202302" y="3810742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7" name="Straight Arrow Connector 2086">
                <a:extLst>
                  <a:ext uri="{FF2B5EF4-FFF2-40B4-BE49-F238E27FC236}">
                    <a16:creationId xmlns:a16="http://schemas.microsoft.com/office/drawing/2014/main" id="{A30F71D0-1370-434B-9DB1-AAF9B4BAC695}"/>
                  </a:ext>
                </a:extLst>
              </p:cNvPr>
              <p:cNvCxnSpPr>
                <a:cxnSpLocks/>
                <a:stCxn id="1992" idx="6"/>
                <a:endCxn id="1996" idx="2"/>
              </p:cNvCxnSpPr>
              <p:nvPr/>
            </p:nvCxnSpPr>
            <p:spPr>
              <a:xfrm flipV="1">
                <a:off x="5202302" y="3932185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8" name="Straight Arrow Connector 2087">
                <a:extLst>
                  <a:ext uri="{FF2B5EF4-FFF2-40B4-BE49-F238E27FC236}">
                    <a16:creationId xmlns:a16="http://schemas.microsoft.com/office/drawing/2014/main" id="{BB58ECBE-6505-4507-95F9-E605018F6BA8}"/>
                  </a:ext>
                </a:extLst>
              </p:cNvPr>
              <p:cNvCxnSpPr>
                <a:cxnSpLocks/>
                <a:stCxn id="1992" idx="6"/>
                <a:endCxn id="1997" idx="2"/>
              </p:cNvCxnSpPr>
              <p:nvPr/>
            </p:nvCxnSpPr>
            <p:spPr>
              <a:xfrm flipV="1">
                <a:off x="5202302" y="4053628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9" name="Straight Arrow Connector 2088">
                <a:extLst>
                  <a:ext uri="{FF2B5EF4-FFF2-40B4-BE49-F238E27FC236}">
                    <a16:creationId xmlns:a16="http://schemas.microsoft.com/office/drawing/2014/main" id="{C87BF3F6-CC01-42C2-AD15-F8884CACEB64}"/>
                  </a:ext>
                </a:extLst>
              </p:cNvPr>
              <p:cNvCxnSpPr>
                <a:cxnSpLocks/>
                <a:stCxn id="1992" idx="6"/>
                <a:endCxn id="1998" idx="2"/>
              </p:cNvCxnSpPr>
              <p:nvPr/>
            </p:nvCxnSpPr>
            <p:spPr>
              <a:xfrm flipV="1">
                <a:off x="5202302" y="4175071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0" name="Straight Arrow Connector 2089">
                <a:extLst>
                  <a:ext uri="{FF2B5EF4-FFF2-40B4-BE49-F238E27FC236}">
                    <a16:creationId xmlns:a16="http://schemas.microsoft.com/office/drawing/2014/main" id="{FF28AAF1-696D-4CE0-AC0B-16F514A71A64}"/>
                  </a:ext>
                </a:extLst>
              </p:cNvPr>
              <p:cNvCxnSpPr>
                <a:cxnSpLocks/>
                <a:stCxn id="1992" idx="6"/>
                <a:endCxn id="1999" idx="2"/>
              </p:cNvCxnSpPr>
              <p:nvPr/>
            </p:nvCxnSpPr>
            <p:spPr>
              <a:xfrm>
                <a:off x="5202302" y="4267881"/>
                <a:ext cx="326727" cy="2863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1" name="Straight Arrow Connector 2090">
                <a:extLst>
                  <a:ext uri="{FF2B5EF4-FFF2-40B4-BE49-F238E27FC236}">
                    <a16:creationId xmlns:a16="http://schemas.microsoft.com/office/drawing/2014/main" id="{C88BB192-2124-41B8-935E-16F4F8843D6F}"/>
                  </a:ext>
                </a:extLst>
              </p:cNvPr>
              <p:cNvCxnSpPr>
                <a:cxnSpLocks/>
                <a:stCxn id="1993" idx="6"/>
                <a:endCxn id="1994" idx="2"/>
              </p:cNvCxnSpPr>
              <p:nvPr/>
            </p:nvCxnSpPr>
            <p:spPr>
              <a:xfrm flipV="1">
                <a:off x="5202302" y="3689299"/>
                <a:ext cx="326727" cy="70002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2" name="Straight Arrow Connector 2091">
                <a:extLst>
                  <a:ext uri="{FF2B5EF4-FFF2-40B4-BE49-F238E27FC236}">
                    <a16:creationId xmlns:a16="http://schemas.microsoft.com/office/drawing/2014/main" id="{3BE2785E-AC7B-49BC-B1D8-F9FFEE54C614}"/>
                  </a:ext>
                </a:extLst>
              </p:cNvPr>
              <p:cNvCxnSpPr>
                <a:cxnSpLocks/>
                <a:stCxn id="1993" idx="6"/>
                <a:endCxn id="1995" idx="2"/>
              </p:cNvCxnSpPr>
              <p:nvPr/>
            </p:nvCxnSpPr>
            <p:spPr>
              <a:xfrm flipV="1">
                <a:off x="5202302" y="3810742"/>
                <a:ext cx="326727" cy="5785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3" name="Straight Arrow Connector 2092">
                <a:extLst>
                  <a:ext uri="{FF2B5EF4-FFF2-40B4-BE49-F238E27FC236}">
                    <a16:creationId xmlns:a16="http://schemas.microsoft.com/office/drawing/2014/main" id="{A7783305-8CA6-4F26-8EBD-AD2527007286}"/>
                  </a:ext>
                </a:extLst>
              </p:cNvPr>
              <p:cNvCxnSpPr>
                <a:cxnSpLocks/>
                <a:stCxn id="1993" idx="6"/>
                <a:endCxn id="1996" idx="2"/>
              </p:cNvCxnSpPr>
              <p:nvPr/>
            </p:nvCxnSpPr>
            <p:spPr>
              <a:xfrm flipV="1">
                <a:off x="5202302" y="3932185"/>
                <a:ext cx="326727" cy="4571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4" name="Straight Arrow Connector 2093">
                <a:extLst>
                  <a:ext uri="{FF2B5EF4-FFF2-40B4-BE49-F238E27FC236}">
                    <a16:creationId xmlns:a16="http://schemas.microsoft.com/office/drawing/2014/main" id="{558DD1E2-E2D2-4682-AD23-D320C0700A0C}"/>
                  </a:ext>
                </a:extLst>
              </p:cNvPr>
              <p:cNvCxnSpPr>
                <a:cxnSpLocks/>
                <a:stCxn id="1993" idx="6"/>
                <a:endCxn id="1997" idx="2"/>
              </p:cNvCxnSpPr>
              <p:nvPr/>
            </p:nvCxnSpPr>
            <p:spPr>
              <a:xfrm flipV="1">
                <a:off x="5202302" y="4053628"/>
                <a:ext cx="326727" cy="33569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5" name="Straight Arrow Connector 2094">
                <a:extLst>
                  <a:ext uri="{FF2B5EF4-FFF2-40B4-BE49-F238E27FC236}">
                    <a16:creationId xmlns:a16="http://schemas.microsoft.com/office/drawing/2014/main" id="{D08D6880-0902-4DED-AA19-403FB3DDAA98}"/>
                  </a:ext>
                </a:extLst>
              </p:cNvPr>
              <p:cNvCxnSpPr>
                <a:cxnSpLocks/>
                <a:stCxn id="1993" idx="6"/>
                <a:endCxn id="1998" idx="2"/>
              </p:cNvCxnSpPr>
              <p:nvPr/>
            </p:nvCxnSpPr>
            <p:spPr>
              <a:xfrm flipV="1">
                <a:off x="5202302" y="4175071"/>
                <a:ext cx="326727" cy="2142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6" name="Straight Arrow Connector 2095">
                <a:extLst>
                  <a:ext uri="{FF2B5EF4-FFF2-40B4-BE49-F238E27FC236}">
                    <a16:creationId xmlns:a16="http://schemas.microsoft.com/office/drawing/2014/main" id="{58688E86-6AF2-49DF-A504-AA9F9F738D75}"/>
                  </a:ext>
                </a:extLst>
              </p:cNvPr>
              <p:cNvCxnSpPr>
                <a:cxnSpLocks/>
                <a:stCxn id="1993" idx="6"/>
                <a:endCxn id="1999" idx="2"/>
              </p:cNvCxnSpPr>
              <p:nvPr/>
            </p:nvCxnSpPr>
            <p:spPr>
              <a:xfrm flipV="1">
                <a:off x="5202302" y="4296514"/>
                <a:ext cx="326727" cy="9281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97" name="Arrow: Down 2096">
              <a:extLst>
                <a:ext uri="{FF2B5EF4-FFF2-40B4-BE49-F238E27FC236}">
                  <a16:creationId xmlns:a16="http://schemas.microsoft.com/office/drawing/2014/main" id="{568BA9FA-62DE-4B23-809C-649D09996DC4}"/>
                </a:ext>
              </a:extLst>
            </p:cNvPr>
            <p:cNvSpPr/>
            <p:nvPr/>
          </p:nvSpPr>
          <p:spPr>
            <a:xfrm>
              <a:off x="8168005" y="3224740"/>
              <a:ext cx="191535" cy="1113403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rgbClr val="84A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8" name="Arrow: Down 2097">
              <a:extLst>
                <a:ext uri="{FF2B5EF4-FFF2-40B4-BE49-F238E27FC236}">
                  <a16:creationId xmlns:a16="http://schemas.microsoft.com/office/drawing/2014/main" id="{FA41E7CD-EE21-4240-A5F7-69195876E864}"/>
                </a:ext>
              </a:extLst>
            </p:cNvPr>
            <p:cNvSpPr/>
            <p:nvPr/>
          </p:nvSpPr>
          <p:spPr>
            <a:xfrm>
              <a:off x="6649333" y="3219878"/>
              <a:ext cx="191535" cy="580807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rgbClr val="84A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9" name="Rectangle 2098">
              <a:extLst>
                <a:ext uri="{FF2B5EF4-FFF2-40B4-BE49-F238E27FC236}">
                  <a16:creationId xmlns:a16="http://schemas.microsoft.com/office/drawing/2014/main" id="{96613FBB-2086-443F-84FA-DD5394BF7A80}"/>
                </a:ext>
              </a:extLst>
            </p:cNvPr>
            <p:cNvSpPr/>
            <p:nvPr/>
          </p:nvSpPr>
          <p:spPr>
            <a:xfrm>
              <a:off x="6533737" y="3276551"/>
              <a:ext cx="2057779" cy="2905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A7CF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MPS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100" name="Rectangle: Rounded Corners 2099">
              <a:extLst>
                <a:ext uri="{FF2B5EF4-FFF2-40B4-BE49-F238E27FC236}">
                  <a16:creationId xmlns:a16="http://schemas.microsoft.com/office/drawing/2014/main" id="{E8D2E79A-BE80-48A5-835E-6CB67043CC8B}"/>
                </a:ext>
              </a:extLst>
            </p:cNvPr>
            <p:cNvSpPr/>
            <p:nvPr/>
          </p:nvSpPr>
          <p:spPr>
            <a:xfrm>
              <a:off x="7290203" y="4386316"/>
              <a:ext cx="1272261" cy="32882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A7CF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SGEMM</a:t>
              </a:r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155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" grpId="0" animBg="1"/>
      <p:bldP spid="628" grpId="0" animBg="1"/>
      <p:bldP spid="988" grpId="0" animBg="1"/>
      <p:bldP spid="98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Methodology: Workloads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34</a:t>
            </a:fld>
            <a:endParaRPr lang="en-US" sz="1600"/>
          </a:p>
        </p:txBody>
      </p:sp>
      <p:sp>
        <p:nvSpPr>
          <p:cNvPr id="940" name="TextBox 939">
            <a:extLst>
              <a:ext uri="{FF2B5EF4-FFF2-40B4-BE49-F238E27FC236}">
                <a16:creationId xmlns:a16="http://schemas.microsoft.com/office/drawing/2014/main" id="{E79FFA24-509A-4B6C-9E42-511299BF8BD5}"/>
              </a:ext>
            </a:extLst>
          </p:cNvPr>
          <p:cNvSpPr txBox="1"/>
          <p:nvPr/>
        </p:nvSpPr>
        <p:spPr>
          <a:xfrm>
            <a:off x="63309" y="2363564"/>
            <a:ext cx="1078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Model</a:t>
            </a:r>
            <a:endParaRPr lang="en-US"/>
          </a:p>
        </p:txBody>
      </p:sp>
      <p:sp>
        <p:nvSpPr>
          <p:cNvPr id="941" name="TextBox 940">
            <a:extLst>
              <a:ext uri="{FF2B5EF4-FFF2-40B4-BE49-F238E27FC236}">
                <a16:creationId xmlns:a16="http://schemas.microsoft.com/office/drawing/2014/main" id="{581D2CF8-FDE8-4F27-9978-AE100CFE0C22}"/>
              </a:ext>
            </a:extLst>
          </p:cNvPr>
          <p:cNvSpPr txBox="1"/>
          <p:nvPr/>
        </p:nvSpPr>
        <p:spPr>
          <a:xfrm>
            <a:off x="2195145" y="2363564"/>
            <a:ext cx="1223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/>
              <a:t>PointNet</a:t>
            </a:r>
            <a:endParaRPr lang="en-US"/>
          </a:p>
        </p:txBody>
      </p:sp>
      <p:sp>
        <p:nvSpPr>
          <p:cNvPr id="942" name="TextBox 941">
            <a:extLst>
              <a:ext uri="{FF2B5EF4-FFF2-40B4-BE49-F238E27FC236}">
                <a16:creationId xmlns:a16="http://schemas.microsoft.com/office/drawing/2014/main" id="{2B70006B-D7A0-4663-A153-3956B486BA1D}"/>
              </a:ext>
            </a:extLst>
          </p:cNvPr>
          <p:cNvSpPr txBox="1"/>
          <p:nvPr/>
        </p:nvSpPr>
        <p:spPr>
          <a:xfrm>
            <a:off x="4779108" y="2363564"/>
            <a:ext cx="1078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/>
              <a:t>DCGAN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70C656-1245-4244-AC45-536FB144A515}"/>
              </a:ext>
            </a:extLst>
          </p:cNvPr>
          <p:cNvGrpSpPr/>
          <p:nvPr/>
        </p:nvGrpSpPr>
        <p:grpSpPr>
          <a:xfrm>
            <a:off x="6030059" y="2363564"/>
            <a:ext cx="2798439" cy="400110"/>
            <a:chOff x="6051832" y="4364085"/>
            <a:chExt cx="2798439" cy="400110"/>
          </a:xfrm>
        </p:grpSpPr>
        <p:sp>
          <p:nvSpPr>
            <p:cNvPr id="943" name="TextBox 942">
              <a:extLst>
                <a:ext uri="{FF2B5EF4-FFF2-40B4-BE49-F238E27FC236}">
                  <a16:creationId xmlns:a16="http://schemas.microsoft.com/office/drawing/2014/main" id="{213C7F5C-336B-4753-A090-EE2CC2FAB229}"/>
                </a:ext>
              </a:extLst>
            </p:cNvPr>
            <p:cNvSpPr txBox="1"/>
            <p:nvPr/>
          </p:nvSpPr>
          <p:spPr>
            <a:xfrm>
              <a:off x="6051832" y="4364085"/>
              <a:ext cx="1147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ResNet</a:t>
              </a:r>
              <a:r>
                <a:rPr lang="en-US" sz="2000" baseline="-25000"/>
                <a:t>18</a:t>
              </a:r>
            </a:p>
          </p:txBody>
        </p:sp>
        <p:sp>
          <p:nvSpPr>
            <p:cNvPr id="944" name="TextBox 943">
              <a:extLst>
                <a:ext uri="{FF2B5EF4-FFF2-40B4-BE49-F238E27FC236}">
                  <a16:creationId xmlns:a16="http://schemas.microsoft.com/office/drawing/2014/main" id="{987EE26A-4453-4387-8D4D-DB2739A42B74}"/>
                </a:ext>
              </a:extLst>
            </p:cNvPr>
            <p:cNvSpPr txBox="1"/>
            <p:nvPr/>
          </p:nvSpPr>
          <p:spPr>
            <a:xfrm>
              <a:off x="7187278" y="4364085"/>
              <a:ext cx="16629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MobileNet</a:t>
              </a:r>
              <a:r>
                <a:rPr lang="en-US" sz="2000" baseline="-25000"/>
                <a:t>V3L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84779E3-5A97-49F4-9274-2F901FC52E8C}"/>
              </a:ext>
            </a:extLst>
          </p:cNvPr>
          <p:cNvGrpSpPr/>
          <p:nvPr/>
        </p:nvGrpSpPr>
        <p:grpSpPr>
          <a:xfrm>
            <a:off x="8735124" y="2363564"/>
            <a:ext cx="3171077" cy="400110"/>
            <a:chOff x="8903194" y="4364085"/>
            <a:chExt cx="3171077" cy="400110"/>
          </a:xfrm>
        </p:grpSpPr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06063F6E-5A97-41AA-94DB-6BF6A731108B}"/>
                </a:ext>
              </a:extLst>
            </p:cNvPr>
            <p:cNvSpPr/>
            <p:nvPr/>
          </p:nvSpPr>
          <p:spPr>
            <a:xfrm>
              <a:off x="11435491" y="4506305"/>
              <a:ext cx="98635" cy="115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TextBox 944">
              <a:extLst>
                <a:ext uri="{FF2B5EF4-FFF2-40B4-BE49-F238E27FC236}">
                  <a16:creationId xmlns:a16="http://schemas.microsoft.com/office/drawing/2014/main" id="{58AE9ECE-8389-4F0A-AE6A-4DDF7FF51CED}"/>
                </a:ext>
              </a:extLst>
            </p:cNvPr>
            <p:cNvSpPr txBox="1"/>
            <p:nvPr/>
          </p:nvSpPr>
          <p:spPr>
            <a:xfrm>
              <a:off x="8903194" y="4364085"/>
              <a:ext cx="16629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/>
                <a:t>Transformer</a:t>
              </a:r>
            </a:p>
          </p:txBody>
        </p:sp>
        <p:sp>
          <p:nvSpPr>
            <p:cNvPr id="946" name="TextBox 945">
              <a:extLst>
                <a:ext uri="{FF2B5EF4-FFF2-40B4-BE49-F238E27FC236}">
                  <a16:creationId xmlns:a16="http://schemas.microsoft.com/office/drawing/2014/main" id="{9F58D347-C704-4EA1-995C-E84B67E7DB4B}"/>
                </a:ext>
              </a:extLst>
            </p:cNvPr>
            <p:cNvSpPr txBox="1"/>
            <p:nvPr/>
          </p:nvSpPr>
          <p:spPr>
            <a:xfrm>
              <a:off x="10770980" y="4364085"/>
              <a:ext cx="1303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err="1"/>
                <a:t>BERT</a:t>
              </a:r>
              <a:r>
                <a:rPr lang="en-US" sz="2000" baseline="-25000" err="1"/>
                <a:t>Medium</a:t>
              </a:r>
              <a:endParaRPr lang="en-US" sz="2000" baseline="-25000"/>
            </a:p>
          </p:txBody>
        </p:sp>
      </p:grpSp>
      <p:sp>
        <p:nvSpPr>
          <p:cNvPr id="947" name="TextBox 946">
            <a:extLst>
              <a:ext uri="{FF2B5EF4-FFF2-40B4-BE49-F238E27FC236}">
                <a16:creationId xmlns:a16="http://schemas.microsoft.com/office/drawing/2014/main" id="{E956537D-BBB1-43F5-A34C-809C17590FBC}"/>
              </a:ext>
            </a:extLst>
          </p:cNvPr>
          <p:cNvSpPr txBox="1"/>
          <p:nvPr/>
        </p:nvSpPr>
        <p:spPr>
          <a:xfrm>
            <a:off x="320298" y="3095801"/>
            <a:ext cx="821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Task</a:t>
            </a:r>
            <a:endParaRPr lang="en-US" sz="2000" baseline="-25000"/>
          </a:p>
        </p:txBody>
      </p:sp>
      <p:sp>
        <p:nvSpPr>
          <p:cNvPr id="948" name="TextBox 947">
            <a:extLst>
              <a:ext uri="{FF2B5EF4-FFF2-40B4-BE49-F238E27FC236}">
                <a16:creationId xmlns:a16="http://schemas.microsoft.com/office/drawing/2014/main" id="{B95F9627-DDEF-410A-8C58-915612C32923}"/>
              </a:ext>
            </a:extLst>
          </p:cNvPr>
          <p:cNvSpPr txBox="1"/>
          <p:nvPr/>
        </p:nvSpPr>
        <p:spPr>
          <a:xfrm>
            <a:off x="1091011" y="2941913"/>
            <a:ext cx="172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Point Cloud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Classification</a:t>
            </a:r>
          </a:p>
        </p:txBody>
      </p:sp>
      <p:sp>
        <p:nvSpPr>
          <p:cNvPr id="949" name="TextBox 948">
            <a:extLst>
              <a:ext uri="{FF2B5EF4-FFF2-40B4-BE49-F238E27FC236}">
                <a16:creationId xmlns:a16="http://schemas.microsoft.com/office/drawing/2014/main" id="{F8858622-F21F-46FE-BA46-09DEA9599092}"/>
              </a:ext>
            </a:extLst>
          </p:cNvPr>
          <p:cNvSpPr txBox="1"/>
          <p:nvPr/>
        </p:nvSpPr>
        <p:spPr>
          <a:xfrm>
            <a:off x="2800446" y="2941913"/>
            <a:ext cx="172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Point Cloud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Segmentation</a:t>
            </a:r>
          </a:p>
        </p:txBody>
      </p:sp>
      <p:sp>
        <p:nvSpPr>
          <p:cNvPr id="950" name="TextBox 949">
            <a:extLst>
              <a:ext uri="{FF2B5EF4-FFF2-40B4-BE49-F238E27FC236}">
                <a16:creationId xmlns:a16="http://schemas.microsoft.com/office/drawing/2014/main" id="{6FB18EC8-A991-4698-8FEC-F87607401C34}"/>
              </a:ext>
            </a:extLst>
          </p:cNvPr>
          <p:cNvSpPr txBox="1"/>
          <p:nvPr/>
        </p:nvSpPr>
        <p:spPr>
          <a:xfrm>
            <a:off x="4457173" y="2941913"/>
            <a:ext cx="172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Images Generation</a:t>
            </a:r>
          </a:p>
        </p:txBody>
      </p:sp>
      <p:sp>
        <p:nvSpPr>
          <p:cNvPr id="951" name="TextBox 950">
            <a:extLst>
              <a:ext uri="{FF2B5EF4-FFF2-40B4-BE49-F238E27FC236}">
                <a16:creationId xmlns:a16="http://schemas.microsoft.com/office/drawing/2014/main" id="{9300F1AD-0B88-4D4D-8D1F-FB742C155725}"/>
              </a:ext>
            </a:extLst>
          </p:cNvPr>
          <p:cNvSpPr txBox="1"/>
          <p:nvPr/>
        </p:nvSpPr>
        <p:spPr>
          <a:xfrm>
            <a:off x="6287469" y="3095801"/>
            <a:ext cx="2283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Image Classification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47EF98-06F5-4058-A991-B2714F24E72C}"/>
              </a:ext>
            </a:extLst>
          </p:cNvPr>
          <p:cNvGrpSpPr/>
          <p:nvPr/>
        </p:nvGrpSpPr>
        <p:grpSpPr>
          <a:xfrm>
            <a:off x="8654831" y="2941913"/>
            <a:ext cx="3331662" cy="707886"/>
            <a:chOff x="8610600" y="5004877"/>
            <a:chExt cx="3331662" cy="707886"/>
          </a:xfrm>
        </p:grpSpPr>
        <p:sp>
          <p:nvSpPr>
            <p:cNvPr id="952" name="TextBox 951">
              <a:extLst>
                <a:ext uri="{FF2B5EF4-FFF2-40B4-BE49-F238E27FC236}">
                  <a16:creationId xmlns:a16="http://schemas.microsoft.com/office/drawing/2014/main" id="{085F0203-7A42-460E-A478-3145887124E7}"/>
                </a:ext>
              </a:extLst>
            </p:cNvPr>
            <p:cNvSpPr txBox="1"/>
            <p:nvPr/>
          </p:nvSpPr>
          <p:spPr>
            <a:xfrm>
              <a:off x="8610600" y="5004877"/>
              <a:ext cx="22836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/>
                <a:t>Language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/>
                <a:t>Modeling (LM)</a:t>
              </a:r>
            </a:p>
          </p:txBody>
        </p:sp>
        <p:sp>
          <p:nvSpPr>
            <p:cNvPr id="953" name="TextBox 952">
              <a:extLst>
                <a:ext uri="{FF2B5EF4-FFF2-40B4-BE49-F238E27FC236}">
                  <a16:creationId xmlns:a16="http://schemas.microsoft.com/office/drawing/2014/main" id="{B55B3A7F-31F2-4854-B38F-88ECDFA07227}"/>
                </a:ext>
              </a:extLst>
            </p:cNvPr>
            <p:cNvSpPr txBox="1"/>
            <p:nvPr/>
          </p:nvSpPr>
          <p:spPr>
            <a:xfrm>
              <a:off x="10800454" y="5158765"/>
              <a:ext cx="1141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/>
                <a:t>Mask LM</a:t>
              </a:r>
            </a:p>
          </p:txBody>
        </p:sp>
      </p:grpSp>
      <p:sp>
        <p:nvSpPr>
          <p:cNvPr id="954" name="TextBox 953">
            <a:extLst>
              <a:ext uri="{FF2B5EF4-FFF2-40B4-BE49-F238E27FC236}">
                <a16:creationId xmlns:a16="http://schemas.microsoft.com/office/drawing/2014/main" id="{D79CA2DA-2160-42BA-999F-02FFADA8E4B7}"/>
              </a:ext>
            </a:extLst>
          </p:cNvPr>
          <p:cNvSpPr txBox="1"/>
          <p:nvPr/>
        </p:nvSpPr>
        <p:spPr>
          <a:xfrm>
            <a:off x="0" y="3828039"/>
            <a:ext cx="1141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Dataset</a:t>
            </a:r>
          </a:p>
        </p:txBody>
      </p:sp>
      <p:sp>
        <p:nvSpPr>
          <p:cNvPr id="955" name="TextBox 954">
            <a:extLst>
              <a:ext uri="{FF2B5EF4-FFF2-40B4-BE49-F238E27FC236}">
                <a16:creationId xmlns:a16="http://schemas.microsoft.com/office/drawing/2014/main" id="{C2D92197-ABBF-46DA-B889-1F5ABA7D19CF}"/>
              </a:ext>
            </a:extLst>
          </p:cNvPr>
          <p:cNvSpPr txBox="1"/>
          <p:nvPr/>
        </p:nvSpPr>
        <p:spPr>
          <a:xfrm>
            <a:off x="1932123" y="3828039"/>
            <a:ext cx="1749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/>
              <a:t>ShapeNet part</a:t>
            </a:r>
          </a:p>
        </p:txBody>
      </p:sp>
      <p:sp>
        <p:nvSpPr>
          <p:cNvPr id="956" name="TextBox 955">
            <a:extLst>
              <a:ext uri="{FF2B5EF4-FFF2-40B4-BE49-F238E27FC236}">
                <a16:creationId xmlns:a16="http://schemas.microsoft.com/office/drawing/2014/main" id="{69F9DD8C-955D-4243-8316-D92CF19B01C0}"/>
              </a:ext>
            </a:extLst>
          </p:cNvPr>
          <p:cNvSpPr txBox="1"/>
          <p:nvPr/>
        </p:nvSpPr>
        <p:spPr>
          <a:xfrm>
            <a:off x="4931353" y="3828039"/>
            <a:ext cx="77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/>
              <a:t>LSUN</a:t>
            </a:r>
          </a:p>
        </p:txBody>
      </p:sp>
      <p:sp>
        <p:nvSpPr>
          <p:cNvPr id="957" name="TextBox 956">
            <a:extLst>
              <a:ext uri="{FF2B5EF4-FFF2-40B4-BE49-F238E27FC236}">
                <a16:creationId xmlns:a16="http://schemas.microsoft.com/office/drawing/2014/main" id="{E19290F6-4BFF-4A22-9313-047FDD04BD11}"/>
              </a:ext>
            </a:extLst>
          </p:cNvPr>
          <p:cNvSpPr txBox="1"/>
          <p:nvPr/>
        </p:nvSpPr>
        <p:spPr>
          <a:xfrm>
            <a:off x="6779770" y="3828039"/>
            <a:ext cx="1299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/>
              <a:t>CIFAR-10</a:t>
            </a:r>
          </a:p>
        </p:txBody>
      </p:sp>
      <p:sp>
        <p:nvSpPr>
          <p:cNvPr id="958" name="TextBox 957">
            <a:extLst>
              <a:ext uri="{FF2B5EF4-FFF2-40B4-BE49-F238E27FC236}">
                <a16:creationId xmlns:a16="http://schemas.microsoft.com/office/drawing/2014/main" id="{A70D3FB9-86F0-4A62-AB0B-C29007E74B28}"/>
              </a:ext>
            </a:extLst>
          </p:cNvPr>
          <p:cNvSpPr txBox="1"/>
          <p:nvPr/>
        </p:nvSpPr>
        <p:spPr>
          <a:xfrm>
            <a:off x="9671154" y="3828039"/>
            <a:ext cx="1299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/>
              <a:t>WikiText-2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A194F0-6AAB-4256-AB13-571503B6E300}"/>
              </a:ext>
            </a:extLst>
          </p:cNvPr>
          <p:cNvCxnSpPr>
            <a:cxnSpLocks/>
          </p:cNvCxnSpPr>
          <p:nvPr/>
        </p:nvCxnSpPr>
        <p:spPr>
          <a:xfrm>
            <a:off x="1091011" y="2363564"/>
            <a:ext cx="0" cy="1992265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9" name="Straight Connector 958">
            <a:extLst>
              <a:ext uri="{FF2B5EF4-FFF2-40B4-BE49-F238E27FC236}">
                <a16:creationId xmlns:a16="http://schemas.microsoft.com/office/drawing/2014/main" id="{CF02ACC9-6354-4BB6-A86D-E81E52FF4BD8}"/>
              </a:ext>
            </a:extLst>
          </p:cNvPr>
          <p:cNvCxnSpPr>
            <a:cxnSpLocks/>
          </p:cNvCxnSpPr>
          <p:nvPr/>
        </p:nvCxnSpPr>
        <p:spPr>
          <a:xfrm flipH="1">
            <a:off x="63309" y="2843591"/>
            <a:ext cx="11968045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0" name="Straight Connector 959">
            <a:extLst>
              <a:ext uri="{FF2B5EF4-FFF2-40B4-BE49-F238E27FC236}">
                <a16:creationId xmlns:a16="http://schemas.microsoft.com/office/drawing/2014/main" id="{C134BFDB-F9F1-4140-9DE2-735201A19F0F}"/>
              </a:ext>
            </a:extLst>
          </p:cNvPr>
          <p:cNvCxnSpPr>
            <a:cxnSpLocks/>
          </p:cNvCxnSpPr>
          <p:nvPr/>
        </p:nvCxnSpPr>
        <p:spPr>
          <a:xfrm flipH="1">
            <a:off x="90204" y="3743243"/>
            <a:ext cx="11968045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C8053A65-49E4-4697-9D8C-36B7EE95926D}"/>
              </a:ext>
            </a:extLst>
          </p:cNvPr>
          <p:cNvSpPr/>
          <p:nvPr/>
        </p:nvSpPr>
        <p:spPr>
          <a:xfrm>
            <a:off x="247173" y="4607487"/>
            <a:ext cx="9798526" cy="605109"/>
          </a:xfrm>
          <a:prstGeom prst="wedgeRectCallout">
            <a:avLst>
              <a:gd name="adj1" fmla="val -26527"/>
              <a:gd name="adj2" fmla="val -10750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Not</a:t>
            </a:r>
            <a:r>
              <a:rPr lang="en-US" sz="2400" dirty="0">
                <a:solidFill>
                  <a:schemeClr val="tx1"/>
                </a:solidFill>
              </a:rPr>
              <a:t> intensively optimized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realistically </a:t>
            </a:r>
            <a:r>
              <a:rPr lang="en-US" sz="2400" dirty="0">
                <a:solidFill>
                  <a:schemeClr val="tx1"/>
                </a:solidFill>
              </a:rPr>
              <a:t>reflect novel DL research workloads. </a:t>
            </a:r>
          </a:p>
        </p:txBody>
      </p:sp>
    </p:spTree>
    <p:extLst>
      <p:ext uri="{BB962C8B-B14F-4D97-AF65-F5344CB8AC3E}">
        <p14:creationId xmlns:p14="http://schemas.microsoft.com/office/powerpoint/2010/main" val="112778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" grpId="0"/>
      <p:bldP spid="949" grpId="0"/>
      <p:bldP spid="950" grpId="0"/>
      <p:bldP spid="951" grpId="0"/>
      <p:bldP spid="956" grpId="0"/>
      <p:bldP spid="957" grpId="0"/>
      <p:bldP spid="958" grpId="0"/>
      <p:bldP spid="3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BC7723E-2543-462B-9EC6-2784B01C5747}"/>
              </a:ext>
            </a:extLst>
          </p:cNvPr>
          <p:cNvSpPr txBox="1"/>
          <p:nvPr/>
        </p:nvSpPr>
        <p:spPr>
          <a:xfrm>
            <a:off x="620021" y="1614488"/>
            <a:ext cx="11968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HFTA achieves significantly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higher peak throughput</a:t>
            </a:r>
            <a:r>
              <a:rPr lang="en-US" sz="2400" dirty="0">
                <a:solidFill>
                  <a:schemeClr val="tx1"/>
                </a:solidFill>
              </a:rPr>
              <a:t> than all baselines: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Serial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Concurrent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MPS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D3791D9-C322-481B-B07B-24752CEBFD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810381"/>
              </p:ext>
            </p:extLst>
          </p:nvPr>
        </p:nvGraphicFramePr>
        <p:xfrm>
          <a:off x="3099709" y="1871385"/>
          <a:ext cx="6905789" cy="4986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V100 Results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35</a:t>
            </a:fld>
            <a:endParaRPr lang="en-US" sz="16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80FA273-9DF2-4893-B9DD-25BA3CC04A99}"/>
              </a:ext>
            </a:extLst>
          </p:cNvPr>
          <p:cNvCxnSpPr>
            <a:cxnSpLocks/>
          </p:cNvCxnSpPr>
          <p:nvPr/>
        </p:nvCxnSpPr>
        <p:spPr>
          <a:xfrm>
            <a:off x="7934440" y="3543300"/>
            <a:ext cx="0" cy="1933166"/>
          </a:xfrm>
          <a:prstGeom prst="straightConnector1">
            <a:avLst/>
          </a:prstGeom>
          <a:ln w="76200">
            <a:solidFill>
              <a:srgbClr val="2F528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9" name="Straight Arrow Connector 938">
            <a:extLst>
              <a:ext uri="{FF2B5EF4-FFF2-40B4-BE49-F238E27FC236}">
                <a16:creationId xmlns:a16="http://schemas.microsoft.com/office/drawing/2014/main" id="{62447780-684D-4BC1-9C4A-0C6A6EA5AA1F}"/>
              </a:ext>
            </a:extLst>
          </p:cNvPr>
          <p:cNvCxnSpPr>
            <a:cxnSpLocks/>
          </p:cNvCxnSpPr>
          <p:nvPr/>
        </p:nvCxnSpPr>
        <p:spPr>
          <a:xfrm flipH="1">
            <a:off x="6126246" y="3543300"/>
            <a:ext cx="1789520" cy="1933166"/>
          </a:xfrm>
          <a:prstGeom prst="straightConnector1">
            <a:avLst/>
          </a:prstGeom>
          <a:ln w="76200">
            <a:solidFill>
              <a:srgbClr val="2F528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0" name="Straight Arrow Connector 979">
            <a:extLst>
              <a:ext uri="{FF2B5EF4-FFF2-40B4-BE49-F238E27FC236}">
                <a16:creationId xmlns:a16="http://schemas.microsoft.com/office/drawing/2014/main" id="{CF26ECB3-B250-46E0-8680-BBF07A9717E6}"/>
              </a:ext>
            </a:extLst>
          </p:cNvPr>
          <p:cNvCxnSpPr>
            <a:cxnSpLocks/>
          </p:cNvCxnSpPr>
          <p:nvPr/>
        </p:nvCxnSpPr>
        <p:spPr>
          <a:xfrm flipH="1">
            <a:off x="6126246" y="3543300"/>
            <a:ext cx="1808194" cy="1784350"/>
          </a:xfrm>
          <a:prstGeom prst="straightConnector1">
            <a:avLst/>
          </a:prstGeom>
          <a:ln w="76200">
            <a:solidFill>
              <a:srgbClr val="2F528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5EACCED-D9D7-486E-B2C2-8A6F542430A4}"/>
              </a:ext>
            </a:extLst>
          </p:cNvPr>
          <p:cNvSpPr txBox="1"/>
          <p:nvPr/>
        </p:nvSpPr>
        <p:spPr>
          <a:xfrm>
            <a:off x="620021" y="1605193"/>
            <a:ext cx="110639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Keep sharing with </a:t>
            </a:r>
            <a:r>
              <a:rPr lang="en-US" sz="2400" b="1" dirty="0">
                <a:solidFill>
                  <a:schemeClr val="tx1"/>
                </a:solidFill>
              </a:rPr>
              <a:t>more</a:t>
            </a:r>
            <a:r>
              <a:rPr lang="en-US" sz="2400" dirty="0">
                <a:solidFill>
                  <a:schemeClr val="tx1"/>
                </a:solidFill>
              </a:rPr>
              <a:t> models until </a:t>
            </a:r>
            <a:r>
              <a:rPr lang="en-US" sz="2400" b="1" dirty="0">
                <a:solidFill>
                  <a:srgbClr val="FF0000"/>
                </a:solidFill>
              </a:rPr>
              <a:t>OOM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1" name="Picture 10" descr="A close - up of a computer&#10;&#10;Description automatically generated with low confidence">
            <a:extLst>
              <a:ext uri="{FF2B5EF4-FFF2-40B4-BE49-F238E27FC236}">
                <a16:creationId xmlns:a16="http://schemas.microsoft.com/office/drawing/2014/main" id="{37082953-0732-4EF5-94E8-721EEBAE9DA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1" y="3688852"/>
            <a:ext cx="3092072" cy="1638798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FDF05C9-D30A-4390-8F10-9B1AE3EF16A4}"/>
              </a:ext>
            </a:extLst>
          </p:cNvPr>
          <p:cNvCxnSpPr>
            <a:cxnSpLocks/>
          </p:cNvCxnSpPr>
          <p:nvPr/>
        </p:nvCxnSpPr>
        <p:spPr>
          <a:xfrm>
            <a:off x="4264140" y="5768305"/>
            <a:ext cx="2748280" cy="0"/>
          </a:xfrm>
          <a:prstGeom prst="straightConnector1">
            <a:avLst/>
          </a:prstGeom>
          <a:ln w="76200">
            <a:solidFill>
              <a:srgbClr val="2F528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88A43F9-7012-439A-A858-2053C0D2C9A7}"/>
              </a:ext>
            </a:extLst>
          </p:cNvPr>
          <p:cNvCxnSpPr>
            <a:cxnSpLocks/>
          </p:cNvCxnSpPr>
          <p:nvPr/>
        </p:nvCxnSpPr>
        <p:spPr>
          <a:xfrm>
            <a:off x="4264140" y="5768305"/>
            <a:ext cx="1862106" cy="0"/>
          </a:xfrm>
          <a:prstGeom prst="straightConnector1">
            <a:avLst/>
          </a:prstGeom>
          <a:ln w="76200">
            <a:solidFill>
              <a:srgbClr val="2F52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6831D05-599E-445F-993C-8B6FE23A514E}"/>
              </a:ext>
            </a:extLst>
          </p:cNvPr>
          <p:cNvCxnSpPr>
            <a:cxnSpLocks/>
          </p:cNvCxnSpPr>
          <p:nvPr/>
        </p:nvCxnSpPr>
        <p:spPr>
          <a:xfrm>
            <a:off x="4264140" y="5768305"/>
            <a:ext cx="919480" cy="0"/>
          </a:xfrm>
          <a:prstGeom prst="straightConnector1">
            <a:avLst/>
          </a:prstGeom>
          <a:ln w="76200">
            <a:solidFill>
              <a:srgbClr val="2F52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A7101959-D099-42F3-8A8E-8B859200E2FA}"/>
              </a:ext>
            </a:extLst>
          </p:cNvPr>
          <p:cNvSpPr/>
          <p:nvPr/>
        </p:nvSpPr>
        <p:spPr>
          <a:xfrm>
            <a:off x="6683236" y="5439131"/>
            <a:ext cx="658368" cy="658349"/>
          </a:xfrm>
          <a:prstGeom prst="mathMultiply">
            <a:avLst>
              <a:gd name="adj1" fmla="val 101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8528DD3-19AB-4A8D-8325-8D5F59636ADE}"/>
              </a:ext>
            </a:extLst>
          </p:cNvPr>
          <p:cNvGrpSpPr/>
          <p:nvPr/>
        </p:nvGrpSpPr>
        <p:grpSpPr>
          <a:xfrm>
            <a:off x="731372" y="3764754"/>
            <a:ext cx="2040070" cy="444406"/>
            <a:chOff x="3800476" y="4911441"/>
            <a:chExt cx="1747838" cy="33786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4348B79-8599-4699-82F9-4D7F174A473A}"/>
                </a:ext>
              </a:extLst>
            </p:cNvPr>
            <p:cNvSpPr/>
            <p:nvPr/>
          </p:nvSpPr>
          <p:spPr>
            <a:xfrm>
              <a:off x="3800476" y="4911441"/>
              <a:ext cx="1747838" cy="3378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EA1E993-FFD4-4DEE-8D21-E19B106E1DC6}"/>
                </a:ext>
              </a:extLst>
            </p:cNvPr>
            <p:cNvSpPr/>
            <p:nvPr/>
          </p:nvSpPr>
          <p:spPr>
            <a:xfrm>
              <a:off x="4763246" y="4957152"/>
              <a:ext cx="279601" cy="22355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EB927D4-AEFA-482E-B760-97DBD97C6A0A}"/>
                </a:ext>
              </a:extLst>
            </p:cNvPr>
            <p:cNvSpPr/>
            <p:nvPr/>
          </p:nvSpPr>
          <p:spPr>
            <a:xfrm>
              <a:off x="5229824" y="4957152"/>
              <a:ext cx="237527" cy="22355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5365CAB-DBB7-414B-B4FE-984C31738D89}"/>
                </a:ext>
              </a:extLst>
            </p:cNvPr>
            <p:cNvSpPr/>
            <p:nvPr/>
          </p:nvSpPr>
          <p:spPr>
            <a:xfrm>
              <a:off x="4296668" y="4957152"/>
              <a:ext cx="279601" cy="22355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A518E29-6E0E-4E13-9ADC-BF0C7EBF45B8}"/>
                </a:ext>
              </a:extLst>
            </p:cNvPr>
            <p:cNvSpPr/>
            <p:nvPr/>
          </p:nvSpPr>
          <p:spPr>
            <a:xfrm>
              <a:off x="3843338" y="4957152"/>
              <a:ext cx="261853" cy="22355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7074590E-77FF-4FED-98AA-BB192F007603}"/>
                </a:ext>
              </a:extLst>
            </p:cNvPr>
            <p:cNvCxnSpPr>
              <a:cxnSpLocks/>
              <a:stCxn id="63" idx="3"/>
              <a:endCxn id="62" idx="1"/>
            </p:cNvCxnSpPr>
            <p:nvPr/>
          </p:nvCxnSpPr>
          <p:spPr>
            <a:xfrm>
              <a:off x="4105191" y="5068929"/>
              <a:ext cx="191477" cy="0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700328D-FC15-4F1B-827C-492858C580B6}"/>
                </a:ext>
              </a:extLst>
            </p:cNvPr>
            <p:cNvCxnSpPr>
              <a:cxnSpLocks/>
              <a:stCxn id="62" idx="3"/>
              <a:endCxn id="60" idx="1"/>
            </p:cNvCxnSpPr>
            <p:nvPr/>
          </p:nvCxnSpPr>
          <p:spPr>
            <a:xfrm>
              <a:off x="4576269" y="5068929"/>
              <a:ext cx="186977" cy="0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7D563504-2A6C-4540-81AE-692DF2512648}"/>
                </a:ext>
              </a:extLst>
            </p:cNvPr>
            <p:cNvCxnSpPr>
              <a:cxnSpLocks/>
              <a:stCxn id="60" idx="3"/>
              <a:endCxn id="61" idx="1"/>
            </p:cNvCxnSpPr>
            <p:nvPr/>
          </p:nvCxnSpPr>
          <p:spPr>
            <a:xfrm>
              <a:off x="5042847" y="5068929"/>
              <a:ext cx="186977" cy="0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16F040B-143D-4EEA-8A2B-394C5B5BAB79}"/>
              </a:ext>
            </a:extLst>
          </p:cNvPr>
          <p:cNvGrpSpPr/>
          <p:nvPr/>
        </p:nvGrpSpPr>
        <p:grpSpPr>
          <a:xfrm>
            <a:off x="731372" y="4275698"/>
            <a:ext cx="2040070" cy="444406"/>
            <a:chOff x="3800476" y="4911441"/>
            <a:chExt cx="1747838" cy="337869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24ADD1F-8C9B-4ABD-BAA7-8E9DB4088A76}"/>
                </a:ext>
              </a:extLst>
            </p:cNvPr>
            <p:cNvSpPr/>
            <p:nvPr/>
          </p:nvSpPr>
          <p:spPr>
            <a:xfrm>
              <a:off x="3800476" y="4911441"/>
              <a:ext cx="1747838" cy="33786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CDA4A67-6538-4945-B369-691BD1E05026}"/>
                </a:ext>
              </a:extLst>
            </p:cNvPr>
            <p:cNvSpPr/>
            <p:nvPr/>
          </p:nvSpPr>
          <p:spPr>
            <a:xfrm>
              <a:off x="4763246" y="4957152"/>
              <a:ext cx="279601" cy="22355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4D1B1A2-E133-4B4E-ACD5-D991872BCB1A}"/>
                </a:ext>
              </a:extLst>
            </p:cNvPr>
            <p:cNvSpPr/>
            <p:nvPr/>
          </p:nvSpPr>
          <p:spPr>
            <a:xfrm>
              <a:off x="5229824" y="4957152"/>
              <a:ext cx="237527" cy="22355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B467001-7909-44FD-8F49-49DE18AFC0D1}"/>
                </a:ext>
              </a:extLst>
            </p:cNvPr>
            <p:cNvSpPr/>
            <p:nvPr/>
          </p:nvSpPr>
          <p:spPr>
            <a:xfrm>
              <a:off x="4296668" y="4957152"/>
              <a:ext cx="279601" cy="22355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B9D4F9D-004C-430A-8755-8C0DD643FADA}"/>
                </a:ext>
              </a:extLst>
            </p:cNvPr>
            <p:cNvSpPr/>
            <p:nvPr/>
          </p:nvSpPr>
          <p:spPr>
            <a:xfrm>
              <a:off x="3843338" y="4957152"/>
              <a:ext cx="261853" cy="22355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E920606A-7C2D-43AD-9DD8-EC083F587F00}"/>
                </a:ext>
              </a:extLst>
            </p:cNvPr>
            <p:cNvCxnSpPr>
              <a:cxnSpLocks/>
              <a:stCxn id="90" idx="3"/>
              <a:endCxn id="89" idx="1"/>
            </p:cNvCxnSpPr>
            <p:nvPr/>
          </p:nvCxnSpPr>
          <p:spPr>
            <a:xfrm>
              <a:off x="4105191" y="5068929"/>
              <a:ext cx="191477" cy="0"/>
            </a:xfrm>
            <a:prstGeom prst="straightConnector1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799F9A3C-7069-4751-8BE2-26F192ABC6A9}"/>
                </a:ext>
              </a:extLst>
            </p:cNvPr>
            <p:cNvCxnSpPr>
              <a:cxnSpLocks/>
              <a:stCxn id="89" idx="3"/>
              <a:endCxn id="87" idx="1"/>
            </p:cNvCxnSpPr>
            <p:nvPr/>
          </p:nvCxnSpPr>
          <p:spPr>
            <a:xfrm>
              <a:off x="4576269" y="5068929"/>
              <a:ext cx="186977" cy="0"/>
            </a:xfrm>
            <a:prstGeom prst="straightConnector1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0561D3B5-87D0-4103-B292-BFEC46AC0DEC}"/>
                </a:ext>
              </a:extLst>
            </p:cNvPr>
            <p:cNvCxnSpPr>
              <a:cxnSpLocks/>
              <a:stCxn id="87" idx="3"/>
              <a:endCxn id="88" idx="1"/>
            </p:cNvCxnSpPr>
            <p:nvPr/>
          </p:nvCxnSpPr>
          <p:spPr>
            <a:xfrm>
              <a:off x="5042847" y="5068929"/>
              <a:ext cx="186977" cy="0"/>
            </a:xfrm>
            <a:prstGeom prst="straightConnector1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1D186CA-DC10-4247-BDD1-3274125BBA9A}"/>
              </a:ext>
            </a:extLst>
          </p:cNvPr>
          <p:cNvGrpSpPr/>
          <p:nvPr/>
        </p:nvGrpSpPr>
        <p:grpSpPr>
          <a:xfrm>
            <a:off x="731372" y="4786642"/>
            <a:ext cx="2040070" cy="444406"/>
            <a:chOff x="3800476" y="4911441"/>
            <a:chExt cx="1747838" cy="337869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A8103AB-E99E-4F87-8B88-4310E7C20608}"/>
                </a:ext>
              </a:extLst>
            </p:cNvPr>
            <p:cNvSpPr/>
            <p:nvPr/>
          </p:nvSpPr>
          <p:spPr>
            <a:xfrm>
              <a:off x="3800476" y="4911441"/>
              <a:ext cx="1747838" cy="33786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82634F6-171D-44A1-AFA4-AE42F55470CE}"/>
                </a:ext>
              </a:extLst>
            </p:cNvPr>
            <p:cNvSpPr/>
            <p:nvPr/>
          </p:nvSpPr>
          <p:spPr>
            <a:xfrm>
              <a:off x="4763246" y="4957152"/>
              <a:ext cx="279601" cy="2235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43E125E0-0B7B-4862-8D2F-8B96D0B8FFDF}"/>
                </a:ext>
              </a:extLst>
            </p:cNvPr>
            <p:cNvSpPr/>
            <p:nvPr/>
          </p:nvSpPr>
          <p:spPr>
            <a:xfrm>
              <a:off x="5229824" y="4957152"/>
              <a:ext cx="237527" cy="2235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18F1B8C-D0DF-4792-8E25-C7DCDD66909E}"/>
                </a:ext>
              </a:extLst>
            </p:cNvPr>
            <p:cNvSpPr/>
            <p:nvPr/>
          </p:nvSpPr>
          <p:spPr>
            <a:xfrm>
              <a:off x="4296668" y="4957152"/>
              <a:ext cx="279601" cy="2235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E626CF1-BF4C-4C21-BD16-70BFD875430B}"/>
                </a:ext>
              </a:extLst>
            </p:cNvPr>
            <p:cNvSpPr/>
            <p:nvPr/>
          </p:nvSpPr>
          <p:spPr>
            <a:xfrm>
              <a:off x="3843338" y="4957152"/>
              <a:ext cx="261853" cy="2235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07B43661-6204-4F09-BD91-80E6469D2473}"/>
                </a:ext>
              </a:extLst>
            </p:cNvPr>
            <p:cNvCxnSpPr>
              <a:cxnSpLocks/>
              <a:stCxn id="99" idx="3"/>
              <a:endCxn id="98" idx="1"/>
            </p:cNvCxnSpPr>
            <p:nvPr/>
          </p:nvCxnSpPr>
          <p:spPr>
            <a:xfrm>
              <a:off x="4105191" y="5068929"/>
              <a:ext cx="191477" cy="0"/>
            </a:xfrm>
            <a:prstGeom prst="straightConnector1">
              <a:avLst/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accent2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393C8595-3D09-4A00-AE9A-B03EA19B5756}"/>
                </a:ext>
              </a:extLst>
            </p:cNvPr>
            <p:cNvCxnSpPr>
              <a:cxnSpLocks/>
              <a:stCxn id="98" idx="3"/>
              <a:endCxn id="96" idx="1"/>
            </p:cNvCxnSpPr>
            <p:nvPr/>
          </p:nvCxnSpPr>
          <p:spPr>
            <a:xfrm>
              <a:off x="4576269" y="5068929"/>
              <a:ext cx="186977" cy="0"/>
            </a:xfrm>
            <a:prstGeom prst="straightConnector1">
              <a:avLst/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accent2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A1BA3BC6-D4EF-427F-908E-ED8EFC8082A8}"/>
                </a:ext>
              </a:extLst>
            </p:cNvPr>
            <p:cNvCxnSpPr>
              <a:cxnSpLocks/>
              <a:stCxn id="96" idx="3"/>
              <a:endCxn id="97" idx="1"/>
            </p:cNvCxnSpPr>
            <p:nvPr/>
          </p:nvCxnSpPr>
          <p:spPr>
            <a:xfrm>
              <a:off x="5042847" y="5068929"/>
              <a:ext cx="186977" cy="0"/>
            </a:xfrm>
            <a:prstGeom prst="straightConnector1">
              <a:avLst/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accent2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B80DAC0-6261-46EC-8AF0-B84D13E8378C}"/>
              </a:ext>
            </a:extLst>
          </p:cNvPr>
          <p:cNvGrpSpPr/>
          <p:nvPr/>
        </p:nvGrpSpPr>
        <p:grpSpPr>
          <a:xfrm>
            <a:off x="731372" y="5297587"/>
            <a:ext cx="2040070" cy="444406"/>
            <a:chOff x="3800476" y="4911441"/>
            <a:chExt cx="1747838" cy="337869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7A6884C-095D-4CFC-8B91-EB0245FE4456}"/>
                </a:ext>
              </a:extLst>
            </p:cNvPr>
            <p:cNvSpPr/>
            <p:nvPr/>
          </p:nvSpPr>
          <p:spPr>
            <a:xfrm>
              <a:off x="3800476" y="4911441"/>
              <a:ext cx="1747838" cy="3378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4DC868FB-3DEA-4DDB-B7E7-DFBA66594CD5}"/>
                </a:ext>
              </a:extLst>
            </p:cNvPr>
            <p:cNvSpPr/>
            <p:nvPr/>
          </p:nvSpPr>
          <p:spPr>
            <a:xfrm>
              <a:off x="4763246" y="4957152"/>
              <a:ext cx="279601" cy="22355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10713EA-6517-4EDD-80D2-5EDCAF8A65B4}"/>
                </a:ext>
              </a:extLst>
            </p:cNvPr>
            <p:cNvSpPr/>
            <p:nvPr/>
          </p:nvSpPr>
          <p:spPr>
            <a:xfrm>
              <a:off x="5229824" y="4957152"/>
              <a:ext cx="237527" cy="22355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FBED403-06AF-45D2-87CE-9EA0B2F9074C}"/>
                </a:ext>
              </a:extLst>
            </p:cNvPr>
            <p:cNvSpPr/>
            <p:nvPr/>
          </p:nvSpPr>
          <p:spPr>
            <a:xfrm>
              <a:off x="4296668" y="4957152"/>
              <a:ext cx="279601" cy="22355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2C7CE4BD-75AA-42BB-83E4-44D9BDD94557}"/>
                </a:ext>
              </a:extLst>
            </p:cNvPr>
            <p:cNvSpPr/>
            <p:nvPr/>
          </p:nvSpPr>
          <p:spPr>
            <a:xfrm>
              <a:off x="3843338" y="4957152"/>
              <a:ext cx="261853" cy="22355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BA303A5D-E04E-47AA-A1AD-DFF179F144A7}"/>
                </a:ext>
              </a:extLst>
            </p:cNvPr>
            <p:cNvCxnSpPr>
              <a:cxnSpLocks/>
              <a:stCxn id="108" idx="3"/>
              <a:endCxn id="107" idx="1"/>
            </p:cNvCxnSpPr>
            <p:nvPr/>
          </p:nvCxnSpPr>
          <p:spPr>
            <a:xfrm>
              <a:off x="4105191" y="5068929"/>
              <a:ext cx="191477" cy="0"/>
            </a:xfrm>
            <a:prstGeom prst="straightConnector1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879B043B-A084-44B8-960D-18D6035A89CD}"/>
                </a:ext>
              </a:extLst>
            </p:cNvPr>
            <p:cNvCxnSpPr>
              <a:cxnSpLocks/>
              <a:stCxn id="107" idx="3"/>
              <a:endCxn id="105" idx="1"/>
            </p:cNvCxnSpPr>
            <p:nvPr/>
          </p:nvCxnSpPr>
          <p:spPr>
            <a:xfrm>
              <a:off x="4576269" y="5068929"/>
              <a:ext cx="186977" cy="0"/>
            </a:xfrm>
            <a:prstGeom prst="straightConnector1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374061D2-7A95-48D0-9F09-9B533BF59A78}"/>
                </a:ext>
              </a:extLst>
            </p:cNvPr>
            <p:cNvCxnSpPr>
              <a:cxnSpLocks/>
              <a:stCxn id="105" idx="3"/>
              <a:endCxn id="106" idx="1"/>
            </p:cNvCxnSpPr>
            <p:nvPr/>
          </p:nvCxnSpPr>
          <p:spPr>
            <a:xfrm>
              <a:off x="5042847" y="5068929"/>
              <a:ext cx="186977" cy="0"/>
            </a:xfrm>
            <a:prstGeom prst="straightConnector1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5652CBB-AAD5-4077-ADE0-B71374BF3567}"/>
              </a:ext>
            </a:extLst>
          </p:cNvPr>
          <p:cNvCxnSpPr>
            <a:cxnSpLocks/>
          </p:cNvCxnSpPr>
          <p:nvPr/>
        </p:nvCxnSpPr>
        <p:spPr>
          <a:xfrm>
            <a:off x="4264140" y="5768305"/>
            <a:ext cx="131590" cy="0"/>
          </a:xfrm>
          <a:prstGeom prst="straightConnector1">
            <a:avLst/>
          </a:prstGeom>
          <a:ln w="76200">
            <a:solidFill>
              <a:srgbClr val="2F52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90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Chart bld="series"/>
        </p:bldSub>
      </p:bldGraphic>
      <p:bldGraphic spid="12" grpId="1" uiExpand="1">
        <p:bldSub>
          <a:bldChart bld="series"/>
        </p:bldSub>
      </p:bldGraphic>
      <p:bldGraphic spid="12" grpId="2" uiExpand="1">
        <p:bldSub>
          <a:bldChart bld="series"/>
        </p:bldSub>
      </p:bldGraphic>
      <p:bldGraphic spid="12" grpId="3" uiExpand="1">
        <p:bldSub>
          <a:bldChart bld="series"/>
        </p:bldSub>
      </p:bldGraphic>
      <p:bldP spid="19" grpId="0" animBg="1"/>
      <p:bldP spid="34" grpId="0" animBg="1"/>
      <p:bldP spid="34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B470B55-95C8-43EA-9377-A1653EA881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086054"/>
              </p:ext>
            </p:extLst>
          </p:nvPr>
        </p:nvGraphicFramePr>
        <p:xfrm>
          <a:off x="3099709" y="1871385"/>
          <a:ext cx="6905789" cy="4986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BC7723E-2543-462B-9EC6-2784B01C5747}"/>
              </a:ext>
            </a:extLst>
          </p:cNvPr>
          <p:cNvSpPr txBox="1"/>
          <p:nvPr/>
        </p:nvSpPr>
        <p:spPr>
          <a:xfrm>
            <a:off x="620021" y="1614488"/>
            <a:ext cx="1196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Fixed </a:t>
            </a:r>
            <a:r>
              <a:rPr lang="en-US" sz="2400" dirty="0"/>
              <a:t>memory budget, </a:t>
            </a:r>
            <a:r>
              <a:rPr lang="en-US" sz="2400" dirty="0">
                <a:solidFill>
                  <a:schemeClr val="tx1"/>
                </a:solidFill>
              </a:rPr>
              <a:t>HFTA co-trains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more</a:t>
            </a:r>
            <a:r>
              <a:rPr lang="en-US" sz="2400" dirty="0">
                <a:solidFill>
                  <a:schemeClr val="tx1"/>
                </a:solidFill>
              </a:rPr>
              <a:t> models than </a:t>
            </a:r>
            <a:r>
              <a:rPr lang="en-US" sz="2400" b="1" dirty="0">
                <a:solidFill>
                  <a:schemeClr val="tx1"/>
                </a:solidFill>
              </a:rPr>
              <a:t>MPS</a:t>
            </a:r>
            <a:r>
              <a:rPr lang="en-US" sz="2400" dirty="0">
                <a:solidFill>
                  <a:schemeClr val="tx1"/>
                </a:solidFill>
              </a:rPr>
              <a:t> and </a:t>
            </a:r>
            <a:r>
              <a:rPr lang="en-US" sz="2400" b="1" dirty="0">
                <a:solidFill>
                  <a:schemeClr val="tx1"/>
                </a:solidFill>
              </a:rPr>
              <a:t>concurrent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V100 Results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36</a:t>
            </a:fld>
            <a:endParaRPr lang="en-US" sz="16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5C8FBE0-A7C2-453D-8451-61C2DA1EF398}"/>
              </a:ext>
            </a:extLst>
          </p:cNvPr>
          <p:cNvCxnSpPr>
            <a:cxnSpLocks/>
          </p:cNvCxnSpPr>
          <p:nvPr/>
        </p:nvCxnSpPr>
        <p:spPr>
          <a:xfrm flipH="1">
            <a:off x="6105640" y="3429000"/>
            <a:ext cx="1814724" cy="0"/>
          </a:xfrm>
          <a:prstGeom prst="straightConnector1">
            <a:avLst/>
          </a:prstGeom>
          <a:ln w="76200">
            <a:solidFill>
              <a:srgbClr val="2F528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859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B8DCBF2-44A8-43DD-97B8-B7395794DD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320828"/>
              </p:ext>
            </p:extLst>
          </p:nvPr>
        </p:nvGraphicFramePr>
        <p:xfrm>
          <a:off x="3099708" y="1871385"/>
          <a:ext cx="6905789" cy="4986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BC7723E-2543-462B-9EC6-2784B01C5747}"/>
              </a:ext>
            </a:extLst>
          </p:cNvPr>
          <p:cNvSpPr txBox="1"/>
          <p:nvPr/>
        </p:nvSpPr>
        <p:spPr>
          <a:xfrm>
            <a:off x="620022" y="1614488"/>
            <a:ext cx="1119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Same # of models</a:t>
            </a:r>
            <a:r>
              <a:rPr lang="en-US" sz="2400" dirty="0">
                <a:solidFill>
                  <a:schemeClr val="tx1"/>
                </a:solidFill>
              </a:rPr>
              <a:t> &amp; same GPU, HFTA achieves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higher throughput</a:t>
            </a:r>
            <a:r>
              <a:rPr lang="en-US" sz="2400" dirty="0">
                <a:solidFill>
                  <a:schemeClr val="tx1"/>
                </a:solidFill>
              </a:rPr>
              <a:t> than all baselines.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V100 Results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37</a:t>
            </a:fld>
            <a:endParaRPr lang="en-US" sz="16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955D5B-9B5B-485B-9959-633FBDFA047B}"/>
              </a:ext>
            </a:extLst>
          </p:cNvPr>
          <p:cNvCxnSpPr>
            <a:cxnSpLocks/>
          </p:cNvCxnSpPr>
          <p:nvPr/>
        </p:nvCxnSpPr>
        <p:spPr>
          <a:xfrm flipV="1">
            <a:off x="5174276" y="2952520"/>
            <a:ext cx="0" cy="3149830"/>
          </a:xfrm>
          <a:prstGeom prst="straightConnector1">
            <a:avLst/>
          </a:prstGeom>
          <a:ln w="76200">
            <a:solidFill>
              <a:srgbClr val="2F528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60BC42-B025-481E-BCD1-90135655DBDA}"/>
              </a:ext>
            </a:extLst>
          </p:cNvPr>
          <p:cNvCxnSpPr>
            <a:cxnSpLocks/>
          </p:cNvCxnSpPr>
          <p:nvPr/>
        </p:nvCxnSpPr>
        <p:spPr>
          <a:xfrm flipV="1">
            <a:off x="6084866" y="2952520"/>
            <a:ext cx="0" cy="3149830"/>
          </a:xfrm>
          <a:prstGeom prst="straightConnector1">
            <a:avLst/>
          </a:prstGeom>
          <a:ln w="76200">
            <a:solidFill>
              <a:srgbClr val="2F528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C8B0B7-D67F-4DE8-8820-9AC3FCFACE68}"/>
              </a:ext>
            </a:extLst>
          </p:cNvPr>
          <p:cNvGrpSpPr/>
          <p:nvPr/>
        </p:nvGrpSpPr>
        <p:grpSpPr>
          <a:xfrm>
            <a:off x="3298959" y="5243512"/>
            <a:ext cx="5481810" cy="1123688"/>
            <a:chOff x="3298959" y="5243512"/>
            <a:chExt cx="5481810" cy="112368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97A46E-FA0F-48B4-A581-64F48601EA2B}"/>
                </a:ext>
              </a:extLst>
            </p:cNvPr>
            <p:cNvSpPr/>
            <p:nvPr/>
          </p:nvSpPr>
          <p:spPr>
            <a:xfrm>
              <a:off x="3298959" y="5243512"/>
              <a:ext cx="5481810" cy="11236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36A9F9C-1123-4709-A512-2FE0696B6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6955949" y="5397699"/>
              <a:ext cx="815314" cy="81531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AE1E3C-AFE6-43A8-ACF9-4DCABEDBABFB}"/>
                </a:ext>
              </a:extLst>
            </p:cNvPr>
            <p:cNvSpPr txBox="1"/>
            <p:nvPr/>
          </p:nvSpPr>
          <p:spPr>
            <a:xfrm>
              <a:off x="4671152" y="5574524"/>
              <a:ext cx="2346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Mixed Precision?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228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7" name="Chart 976">
            <a:extLst>
              <a:ext uri="{FF2B5EF4-FFF2-40B4-BE49-F238E27FC236}">
                <a16:creationId xmlns:a16="http://schemas.microsoft.com/office/drawing/2014/main" id="{71468D72-0D5E-4BA9-B6BD-840D3AC6EB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048337"/>
              </p:ext>
            </p:extLst>
          </p:nvPr>
        </p:nvGraphicFramePr>
        <p:xfrm>
          <a:off x="3103081" y="1628167"/>
          <a:ext cx="7920979" cy="522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BC7723E-2543-462B-9EC6-2784B01C5747}"/>
              </a:ext>
            </a:extLst>
          </p:cNvPr>
          <p:cNvSpPr txBox="1"/>
          <p:nvPr/>
        </p:nvSpPr>
        <p:spPr>
          <a:xfrm>
            <a:off x="620022" y="1614488"/>
            <a:ext cx="1119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HFTA can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better exploit</a:t>
            </a:r>
            <a:r>
              <a:rPr lang="en-US" sz="2400" dirty="0">
                <a:solidFill>
                  <a:schemeClr val="tx1"/>
                </a:solidFill>
              </a:rPr>
              <a:t> tensor cores during AMP training than all baselines.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How About Mixed Precision?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38</a:t>
            </a:fld>
            <a:endParaRPr lang="en-US" sz="16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131AE7-8E0E-46DC-9950-C2CAEA044895}"/>
              </a:ext>
            </a:extLst>
          </p:cNvPr>
          <p:cNvCxnSpPr>
            <a:cxnSpLocks/>
          </p:cNvCxnSpPr>
          <p:nvPr/>
        </p:nvCxnSpPr>
        <p:spPr>
          <a:xfrm flipV="1">
            <a:off x="5887703" y="3510652"/>
            <a:ext cx="1935956" cy="1216819"/>
          </a:xfrm>
          <a:prstGeom prst="straightConnector1">
            <a:avLst/>
          </a:prstGeom>
          <a:ln w="76200">
            <a:solidFill>
              <a:srgbClr val="2F528F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AFC9D1A-5BC6-4EA4-8FB9-C78328C13A83}"/>
              </a:ext>
            </a:extLst>
          </p:cNvPr>
          <p:cNvSpPr/>
          <p:nvPr/>
        </p:nvSpPr>
        <p:spPr>
          <a:xfrm>
            <a:off x="3718383" y="5405029"/>
            <a:ext cx="4305301" cy="2993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39AA6F-56D2-4CC8-BB4E-E776332E7617}"/>
              </a:ext>
            </a:extLst>
          </p:cNvPr>
          <p:cNvGrpSpPr/>
          <p:nvPr/>
        </p:nvGrpSpPr>
        <p:grpSpPr>
          <a:xfrm>
            <a:off x="3298959" y="5243512"/>
            <a:ext cx="5481810" cy="1123688"/>
            <a:chOff x="3298959" y="5243512"/>
            <a:chExt cx="5481810" cy="112368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F709A82-0C3A-4F55-9AC4-DE715AEC5E86}"/>
                </a:ext>
              </a:extLst>
            </p:cNvPr>
            <p:cNvSpPr/>
            <p:nvPr/>
          </p:nvSpPr>
          <p:spPr>
            <a:xfrm>
              <a:off x="3298959" y="5243512"/>
              <a:ext cx="5481810" cy="11236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33DABD17-486F-4E31-A930-7BA4FA134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6691545" y="5397699"/>
              <a:ext cx="815314" cy="81531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35D135-7B46-47C0-B4CA-E113A411311F}"/>
                </a:ext>
              </a:extLst>
            </p:cNvPr>
            <p:cNvSpPr txBox="1"/>
            <p:nvPr/>
          </p:nvSpPr>
          <p:spPr>
            <a:xfrm>
              <a:off x="4594033" y="5574524"/>
              <a:ext cx="2258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Different GPUs?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986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77" grpId="0" uiExpand="1">
        <p:bldSub>
          <a:bldChart bld="series"/>
        </p:bldSub>
      </p:bldGraphic>
      <p:bldP spid="13" grpId="0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How About Fancier GPUs?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39</a:t>
            </a:fld>
            <a:endParaRPr lang="en-US" sz="160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7513680-7436-41A5-9B90-93A300D7B9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234642"/>
              </p:ext>
            </p:extLst>
          </p:nvPr>
        </p:nvGraphicFramePr>
        <p:xfrm>
          <a:off x="4595368" y="1521388"/>
          <a:ext cx="6883515" cy="519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96FD768-7FA1-48F2-9F69-34A07B852D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868970"/>
              </p:ext>
            </p:extLst>
          </p:nvPr>
        </p:nvGraphicFramePr>
        <p:xfrm>
          <a:off x="-99683" y="1521388"/>
          <a:ext cx="5870201" cy="519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85C4A2A9-0D7E-4962-8BA0-3B55ABE7BCBE}"/>
              </a:ext>
            </a:extLst>
          </p:cNvPr>
          <p:cNvSpPr txBox="1"/>
          <p:nvPr/>
        </p:nvSpPr>
        <p:spPr>
          <a:xfrm>
            <a:off x="620022" y="1614488"/>
            <a:ext cx="1119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Since </a:t>
            </a:r>
            <a:r>
              <a:rPr lang="en-US" sz="2400" b="1" dirty="0">
                <a:solidFill>
                  <a:schemeClr val="tx1"/>
                </a:solidFill>
              </a:rPr>
              <a:t>Mem(A100) &gt; Mem(RTX6000)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HFTA can fit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more</a:t>
            </a:r>
            <a:r>
              <a:rPr lang="en-US" sz="2400" dirty="0">
                <a:solidFill>
                  <a:schemeClr val="tx1"/>
                </a:solidFill>
              </a:rPr>
              <a:t> models on A100.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08D9DD3-AD74-4217-A6FF-0A93146E731C}"/>
              </a:ext>
            </a:extLst>
          </p:cNvPr>
          <p:cNvCxnSpPr>
            <a:cxnSpLocks/>
          </p:cNvCxnSpPr>
          <p:nvPr/>
        </p:nvCxnSpPr>
        <p:spPr>
          <a:xfrm flipH="1">
            <a:off x="838200" y="4545946"/>
            <a:ext cx="2224314" cy="0"/>
          </a:xfrm>
          <a:prstGeom prst="straightConnector1">
            <a:avLst/>
          </a:prstGeom>
          <a:ln w="76200">
            <a:solidFill>
              <a:srgbClr val="2F528F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61A0B40-725C-4197-AE84-C3DAF54D4E49}"/>
              </a:ext>
            </a:extLst>
          </p:cNvPr>
          <p:cNvCxnSpPr>
            <a:cxnSpLocks/>
          </p:cNvCxnSpPr>
          <p:nvPr/>
        </p:nvCxnSpPr>
        <p:spPr>
          <a:xfrm flipH="1">
            <a:off x="7561944" y="4519095"/>
            <a:ext cx="3791856" cy="0"/>
          </a:xfrm>
          <a:prstGeom prst="straightConnector1">
            <a:avLst/>
          </a:prstGeom>
          <a:ln w="76200">
            <a:solidFill>
              <a:srgbClr val="2F528F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BF6E686-596F-460D-B35E-5361B9746281}"/>
              </a:ext>
            </a:extLst>
          </p:cNvPr>
          <p:cNvSpPr/>
          <p:nvPr/>
        </p:nvSpPr>
        <p:spPr>
          <a:xfrm>
            <a:off x="4683760" y="4654550"/>
            <a:ext cx="1493520" cy="544512"/>
          </a:xfrm>
          <a:prstGeom prst="rect">
            <a:avLst/>
          </a:prstGeom>
          <a:noFill/>
          <a:ln w="38100">
            <a:solidFill>
              <a:srgbClr val="7F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0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  <p:bldGraphic spid="8" grpId="1">
        <p:bldSub>
          <a:bldChart bld="series"/>
        </p:bldSub>
      </p:bldGraphic>
      <p:bldGraphic spid="11" grpId="0" uiExpand="1">
        <p:bldSub>
          <a:bldChart bld="series"/>
        </p:bldSub>
      </p:bldGraphic>
      <p:bldP spid="22" grpId="0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Does Training Utilize the Hardware Well?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4</a:t>
            </a:fld>
            <a:endParaRPr lang="en-US" sz="1600"/>
          </a:p>
        </p:txBody>
      </p:sp>
      <p:pic>
        <p:nvPicPr>
          <p:cNvPr id="768" name="Picture 76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2219BC1-8FC7-478F-8390-C421A94451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" t="2625" r="1709" b="2776"/>
          <a:stretch/>
        </p:blipFill>
        <p:spPr>
          <a:xfrm>
            <a:off x="2421559" y="1260350"/>
            <a:ext cx="7348882" cy="546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775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How About Fancier GPUs?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40</a:t>
            </a:fld>
            <a:endParaRPr lang="en-US" sz="160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7513680-7436-41A5-9B90-93A300D7B9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035246"/>
              </p:ext>
            </p:extLst>
          </p:nvPr>
        </p:nvGraphicFramePr>
        <p:xfrm>
          <a:off x="4595368" y="1521388"/>
          <a:ext cx="6883515" cy="519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96FD768-7FA1-48F2-9F69-34A07B852D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934192"/>
              </p:ext>
            </p:extLst>
          </p:nvPr>
        </p:nvGraphicFramePr>
        <p:xfrm>
          <a:off x="-99683" y="1521388"/>
          <a:ext cx="5870201" cy="519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85C4A2A9-0D7E-4962-8BA0-3B55ABE7BCBE}"/>
              </a:ext>
            </a:extLst>
          </p:cNvPr>
          <p:cNvSpPr txBox="1"/>
          <p:nvPr/>
        </p:nvSpPr>
        <p:spPr>
          <a:xfrm>
            <a:off x="620022" y="1614488"/>
            <a:ext cx="1119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Since </a:t>
            </a:r>
            <a:r>
              <a:rPr lang="en-US" sz="2400" b="1" dirty="0">
                <a:solidFill>
                  <a:schemeClr val="tx1"/>
                </a:solidFill>
              </a:rPr>
              <a:t>Compute(A100) &gt; Compute(RTX6000)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HFTA achieves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higher</a:t>
            </a:r>
            <a:r>
              <a:rPr lang="en-US" sz="2400" dirty="0">
                <a:solidFill>
                  <a:schemeClr val="tx1"/>
                </a:solidFill>
              </a:rPr>
              <a:t> speedups on A100.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BF31D3F-180F-4261-84F6-5C7022B1ACE2}"/>
              </a:ext>
            </a:extLst>
          </p:cNvPr>
          <p:cNvCxnSpPr>
            <a:cxnSpLocks/>
          </p:cNvCxnSpPr>
          <p:nvPr/>
        </p:nvCxnSpPr>
        <p:spPr>
          <a:xfrm flipV="1">
            <a:off x="11271922" y="3088712"/>
            <a:ext cx="0" cy="2607238"/>
          </a:xfrm>
          <a:prstGeom prst="straightConnector1">
            <a:avLst/>
          </a:prstGeom>
          <a:ln w="76200">
            <a:solidFill>
              <a:srgbClr val="2F528F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4680E1-283E-438C-A014-E66C98133036}"/>
              </a:ext>
            </a:extLst>
          </p:cNvPr>
          <p:cNvCxnSpPr>
            <a:cxnSpLocks/>
          </p:cNvCxnSpPr>
          <p:nvPr/>
        </p:nvCxnSpPr>
        <p:spPr>
          <a:xfrm>
            <a:off x="3057775" y="4960941"/>
            <a:ext cx="0" cy="751341"/>
          </a:xfrm>
          <a:prstGeom prst="straightConnector1">
            <a:avLst/>
          </a:prstGeom>
          <a:ln w="76200">
            <a:solidFill>
              <a:srgbClr val="2F528F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6491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How About Fancier GPUs?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41</a:t>
            </a:fld>
            <a:endParaRPr lang="en-US" sz="16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C4A2A9-0D7E-4962-8BA0-3B55ABE7BCBE}"/>
              </a:ext>
            </a:extLst>
          </p:cNvPr>
          <p:cNvSpPr txBox="1"/>
          <p:nvPr/>
        </p:nvSpPr>
        <p:spPr>
          <a:xfrm>
            <a:off x="620022" y="1614488"/>
            <a:ext cx="1119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an </a:t>
            </a:r>
            <a:r>
              <a:rPr lang="en-US" sz="2400" b="1" dirty="0">
                <a:solidFill>
                  <a:srgbClr val="FF0000"/>
                </a:solidFill>
              </a:rPr>
              <a:t>already unoptimized</a:t>
            </a:r>
            <a:r>
              <a:rPr lang="en-US" sz="2400" dirty="0"/>
              <a:t> workload, </a:t>
            </a:r>
            <a:r>
              <a:rPr lang="en-US" sz="2400" b="1" dirty="0"/>
              <a:t>better</a:t>
            </a:r>
            <a:r>
              <a:rPr lang="en-US" sz="2400" dirty="0"/>
              <a:t> hardware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400" b="1" dirty="0">
                <a:solidFill>
                  <a:srgbClr val="FF0000"/>
                </a:solidFill>
              </a:rPr>
              <a:t>more under-utilization</a:t>
            </a:r>
            <a:r>
              <a:rPr lang="en-US" sz="2400" dirty="0"/>
              <a:t>.</a:t>
            </a:r>
          </a:p>
        </p:txBody>
      </p:sp>
      <p:pic>
        <p:nvPicPr>
          <p:cNvPr id="12" name="Picture 11" descr="A picture containing text, indoor, kitchen, ceiling&#10;&#10;Description automatically generated">
            <a:extLst>
              <a:ext uri="{FF2B5EF4-FFF2-40B4-BE49-F238E27FC236}">
                <a16:creationId xmlns:a16="http://schemas.microsoft.com/office/drawing/2014/main" id="{747F4694-AB06-4C1C-BFFD-0E74355C9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68" y="2994791"/>
            <a:ext cx="4718100" cy="3149600"/>
          </a:xfrm>
          <a:prstGeom prst="rect">
            <a:avLst/>
          </a:prstGeom>
        </p:spPr>
      </p:pic>
      <p:pic>
        <p:nvPicPr>
          <p:cNvPr id="13" name="Picture 12" descr="A picture containing indoor, wall, pan, barbecue&#10;&#10;Description automatically generated">
            <a:extLst>
              <a:ext uri="{FF2B5EF4-FFF2-40B4-BE49-F238E27FC236}">
                <a16:creationId xmlns:a16="http://schemas.microsoft.com/office/drawing/2014/main" id="{6E424A9F-7A0C-47A6-BFC8-DACE37CEE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92" y="2666081"/>
            <a:ext cx="3340522" cy="405539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054A71-6F59-4E1C-BAE7-91FF3CA45FEB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2783595" y="2076153"/>
            <a:ext cx="335858" cy="5899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F971BEC-F6F1-4A0D-899E-54245FF3DCB5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9106918" y="2076153"/>
            <a:ext cx="301487" cy="9186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How About Fancier GPUs?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42</a:t>
            </a:fld>
            <a:endParaRPr lang="en-US" sz="160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7513680-7436-41A5-9B90-93A300D7B9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36331"/>
              </p:ext>
            </p:extLst>
          </p:nvPr>
        </p:nvGraphicFramePr>
        <p:xfrm>
          <a:off x="4595368" y="1521388"/>
          <a:ext cx="6883515" cy="519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96FD768-7FA1-48F2-9F69-34A07B852D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539708"/>
              </p:ext>
            </p:extLst>
          </p:nvPr>
        </p:nvGraphicFramePr>
        <p:xfrm>
          <a:off x="-99683" y="1521388"/>
          <a:ext cx="5870201" cy="519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85C4A2A9-0D7E-4962-8BA0-3B55ABE7BCBE}"/>
              </a:ext>
            </a:extLst>
          </p:cNvPr>
          <p:cNvSpPr txBox="1"/>
          <p:nvPr/>
        </p:nvSpPr>
        <p:spPr>
          <a:xfrm>
            <a:off x="620022" y="1614488"/>
            <a:ext cx="1119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MIG</a:t>
            </a:r>
            <a:r>
              <a:rPr lang="en-US" sz="2400" dirty="0">
                <a:solidFill>
                  <a:schemeClr val="tx1"/>
                </a:solidFill>
              </a:rPr>
              <a:t>’s </a:t>
            </a:r>
            <a:r>
              <a:rPr lang="en-US" sz="2400">
                <a:solidFill>
                  <a:schemeClr val="tx1"/>
                </a:solidFill>
              </a:rPr>
              <a:t>partitioning is too </a:t>
            </a:r>
            <a:r>
              <a:rPr lang="en-US" sz="2400" b="1" dirty="0">
                <a:solidFill>
                  <a:srgbClr val="FF0000"/>
                </a:solidFill>
              </a:rPr>
              <a:t>coarse-grained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3F8058-A731-4570-8A15-CA382B9C7966}"/>
              </a:ext>
            </a:extLst>
          </p:cNvPr>
          <p:cNvCxnSpPr>
            <a:cxnSpLocks/>
          </p:cNvCxnSpPr>
          <p:nvPr/>
        </p:nvCxnSpPr>
        <p:spPr>
          <a:xfrm>
            <a:off x="8476343" y="5535458"/>
            <a:ext cx="943428" cy="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DF74FBA4-4ACB-43EC-A632-EC9521F286F6}"/>
              </a:ext>
            </a:extLst>
          </p:cNvPr>
          <p:cNvGrpSpPr/>
          <p:nvPr/>
        </p:nvGrpSpPr>
        <p:grpSpPr>
          <a:xfrm>
            <a:off x="3298959" y="5243512"/>
            <a:ext cx="5481810" cy="1123688"/>
            <a:chOff x="3298959" y="5243512"/>
            <a:chExt cx="5481810" cy="112368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C65690A-D113-455A-A04A-FF9D0F853C0B}"/>
                </a:ext>
              </a:extLst>
            </p:cNvPr>
            <p:cNvSpPr/>
            <p:nvPr/>
          </p:nvSpPr>
          <p:spPr>
            <a:xfrm>
              <a:off x="3298959" y="5243512"/>
              <a:ext cx="5481810" cy="11236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B15421EA-5A12-417F-A49E-A9FB93456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7837298" y="5397699"/>
              <a:ext cx="815314" cy="81531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1C3866-8A58-4329-AB2A-AB6288731EE9}"/>
                </a:ext>
              </a:extLst>
            </p:cNvPr>
            <p:cNvSpPr txBox="1"/>
            <p:nvPr/>
          </p:nvSpPr>
          <p:spPr>
            <a:xfrm>
              <a:off x="3489189" y="5574524"/>
              <a:ext cx="4440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Completely different accelerator?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206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C7393D8-1170-47E7-A245-08B6982DCD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823052"/>
              </p:ext>
            </p:extLst>
          </p:nvPr>
        </p:nvGraphicFramePr>
        <p:xfrm>
          <a:off x="3085342" y="1608717"/>
          <a:ext cx="6199631" cy="524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BC7723E-2543-462B-9EC6-2784B01C5747}"/>
              </a:ext>
            </a:extLst>
          </p:cNvPr>
          <p:cNvSpPr txBox="1"/>
          <p:nvPr/>
        </p:nvSpPr>
        <p:spPr>
          <a:xfrm>
            <a:off x="620022" y="1614488"/>
            <a:ext cx="1119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HFTA achieves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4.93×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over </a:t>
            </a:r>
            <a:r>
              <a:rPr lang="en-US" sz="2400" b="1" dirty="0">
                <a:solidFill>
                  <a:schemeClr val="tx1"/>
                </a:solidFill>
              </a:rPr>
              <a:t>Serial</a:t>
            </a:r>
            <a:r>
              <a:rPr lang="en-US" sz="2400" b="1" dirty="0"/>
              <a:t>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How About TPUs?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43</a:t>
            </a:fld>
            <a:endParaRPr lang="en-US" sz="16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6E1AB2-38C1-43E9-A033-63FE47E988CC}"/>
              </a:ext>
            </a:extLst>
          </p:cNvPr>
          <p:cNvCxnSpPr>
            <a:cxnSpLocks/>
          </p:cNvCxnSpPr>
          <p:nvPr/>
        </p:nvCxnSpPr>
        <p:spPr>
          <a:xfrm>
            <a:off x="6456148" y="3508375"/>
            <a:ext cx="0" cy="1965325"/>
          </a:xfrm>
          <a:prstGeom prst="straightConnector1">
            <a:avLst/>
          </a:prstGeom>
          <a:ln w="76200">
            <a:solidFill>
              <a:srgbClr val="2F528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8B5118-B097-4595-BCB2-795A6A6F72E5}"/>
              </a:ext>
            </a:extLst>
          </p:cNvPr>
          <p:cNvGrpSpPr/>
          <p:nvPr/>
        </p:nvGrpSpPr>
        <p:grpSpPr>
          <a:xfrm>
            <a:off x="3298959" y="5243512"/>
            <a:ext cx="5481810" cy="1123688"/>
            <a:chOff x="3298959" y="5243512"/>
            <a:chExt cx="5481810" cy="112368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29F58EA-212C-4986-B426-1DC4096C49A8}"/>
                </a:ext>
              </a:extLst>
            </p:cNvPr>
            <p:cNvSpPr/>
            <p:nvPr/>
          </p:nvSpPr>
          <p:spPr>
            <a:xfrm>
              <a:off x="3298959" y="5243512"/>
              <a:ext cx="5481810" cy="11236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8F84BC83-C1E3-4302-8165-DCCA74DC5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7352556" y="5397699"/>
              <a:ext cx="815314" cy="81531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02DF68-75F2-4E92-83C4-A611994B4801}"/>
                </a:ext>
              </a:extLst>
            </p:cNvPr>
            <p:cNvSpPr txBox="1"/>
            <p:nvPr/>
          </p:nvSpPr>
          <p:spPr>
            <a:xfrm>
              <a:off x="4354703" y="5574524"/>
              <a:ext cx="3059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Why is HFTA effective?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0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A5C"/>
                </a:solidFill>
              </a:rPr>
              <a:t>Performance Analysis: Memory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44</a:t>
            </a:fld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88E43B-356C-4EFA-81DB-56DC2471C608}"/>
              </a:ext>
            </a:extLst>
          </p:cNvPr>
          <p:cNvSpPr/>
          <p:nvPr/>
        </p:nvSpPr>
        <p:spPr>
          <a:xfrm>
            <a:off x="2082929" y="3889161"/>
            <a:ext cx="771181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0FB347-547F-413C-9D9C-FEE8E5D98EAA}"/>
              </a:ext>
            </a:extLst>
          </p:cNvPr>
          <p:cNvSpPr/>
          <p:nvPr/>
        </p:nvSpPr>
        <p:spPr>
          <a:xfrm>
            <a:off x="3944037" y="2538198"/>
            <a:ext cx="771181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F8AFFF-3036-451D-B340-6802C0B300CF}"/>
              </a:ext>
            </a:extLst>
          </p:cNvPr>
          <p:cNvSpPr/>
          <p:nvPr/>
        </p:nvSpPr>
        <p:spPr>
          <a:xfrm>
            <a:off x="3944037" y="3889161"/>
            <a:ext cx="771181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DC9273-A236-4454-9030-6C32E5AF0A0E}"/>
              </a:ext>
            </a:extLst>
          </p:cNvPr>
          <p:cNvCxnSpPr/>
          <p:nvPr/>
        </p:nvCxnSpPr>
        <p:spPr>
          <a:xfrm>
            <a:off x="1480103" y="5244024"/>
            <a:ext cx="39541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51459EB-E0B4-475F-9208-DF0A5CD2022C}"/>
              </a:ext>
            </a:extLst>
          </p:cNvPr>
          <p:cNvCxnSpPr>
            <a:cxnSpLocks/>
          </p:cNvCxnSpPr>
          <p:nvPr/>
        </p:nvCxnSpPr>
        <p:spPr>
          <a:xfrm flipV="1">
            <a:off x="1480103" y="2412694"/>
            <a:ext cx="0" cy="28313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A523D4B-4D51-48DE-A2BA-669E22D000BD}"/>
              </a:ext>
            </a:extLst>
          </p:cNvPr>
          <p:cNvSpPr txBox="1"/>
          <p:nvPr/>
        </p:nvSpPr>
        <p:spPr>
          <a:xfrm>
            <a:off x="268247" y="3137298"/>
            <a:ext cx="1211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GPU Memory Footprint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05377F-ED74-40E5-9C97-52F3749429AE}"/>
              </a:ext>
            </a:extLst>
          </p:cNvPr>
          <p:cNvSpPr txBox="1"/>
          <p:nvPr/>
        </p:nvSpPr>
        <p:spPr>
          <a:xfrm>
            <a:off x="1480103" y="5546339"/>
            <a:ext cx="3877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Number of Training Models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2191ED-4FD1-4B77-9169-3C180156B8B7}"/>
              </a:ext>
            </a:extLst>
          </p:cNvPr>
          <p:cNvSpPr txBox="1"/>
          <p:nvPr/>
        </p:nvSpPr>
        <p:spPr>
          <a:xfrm>
            <a:off x="2152702" y="5261193"/>
            <a:ext cx="631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B08427-B0A3-43A1-96EB-5A84D365274B}"/>
              </a:ext>
            </a:extLst>
          </p:cNvPr>
          <p:cNvSpPr txBox="1"/>
          <p:nvPr/>
        </p:nvSpPr>
        <p:spPr>
          <a:xfrm>
            <a:off x="4013810" y="5261193"/>
            <a:ext cx="631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E89D600-9098-4E1E-8E4D-8B8A39E11D11}"/>
              </a:ext>
            </a:extLst>
          </p:cNvPr>
          <p:cNvSpPr/>
          <p:nvPr/>
        </p:nvSpPr>
        <p:spPr>
          <a:xfrm>
            <a:off x="8079608" y="3889161"/>
            <a:ext cx="771181" cy="1325563"/>
          </a:xfrm>
          <a:prstGeom prst="rect">
            <a:avLst/>
          </a:prstGeom>
          <a:solidFill>
            <a:srgbClr val="8C468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3718265-075F-4847-9A0A-4D2635A99EC5}"/>
              </a:ext>
            </a:extLst>
          </p:cNvPr>
          <p:cNvSpPr/>
          <p:nvPr/>
        </p:nvSpPr>
        <p:spPr>
          <a:xfrm>
            <a:off x="9940716" y="3137298"/>
            <a:ext cx="771181" cy="726463"/>
          </a:xfrm>
          <a:prstGeom prst="rect">
            <a:avLst/>
          </a:prstGeom>
          <a:solidFill>
            <a:srgbClr val="8C468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28FC686-5AB2-4523-87AB-707E22E37562}"/>
              </a:ext>
            </a:extLst>
          </p:cNvPr>
          <p:cNvSpPr/>
          <p:nvPr/>
        </p:nvSpPr>
        <p:spPr>
          <a:xfrm>
            <a:off x="9940716" y="3889161"/>
            <a:ext cx="771181" cy="1325563"/>
          </a:xfrm>
          <a:prstGeom prst="rect">
            <a:avLst/>
          </a:prstGeom>
          <a:solidFill>
            <a:srgbClr val="8C468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142BB49-4C8C-4A9D-8537-01F50AA0BB1F}"/>
              </a:ext>
            </a:extLst>
          </p:cNvPr>
          <p:cNvCxnSpPr/>
          <p:nvPr/>
        </p:nvCxnSpPr>
        <p:spPr>
          <a:xfrm>
            <a:off x="7476782" y="5244024"/>
            <a:ext cx="39541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F3CE881-A46F-4CBD-A9EB-92A99481F830}"/>
              </a:ext>
            </a:extLst>
          </p:cNvPr>
          <p:cNvCxnSpPr>
            <a:cxnSpLocks/>
          </p:cNvCxnSpPr>
          <p:nvPr/>
        </p:nvCxnSpPr>
        <p:spPr>
          <a:xfrm flipH="1" flipV="1">
            <a:off x="7476781" y="2412694"/>
            <a:ext cx="1" cy="28313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262FF87-E95B-44EF-8AE5-B3E8618F8B1A}"/>
              </a:ext>
            </a:extLst>
          </p:cNvPr>
          <p:cNvSpPr txBox="1"/>
          <p:nvPr/>
        </p:nvSpPr>
        <p:spPr>
          <a:xfrm>
            <a:off x="7476782" y="5546339"/>
            <a:ext cx="3877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Number of Training Models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C810FD4-0AA0-402D-8587-7832AFA16279}"/>
              </a:ext>
            </a:extLst>
          </p:cNvPr>
          <p:cNvSpPr txBox="1"/>
          <p:nvPr/>
        </p:nvSpPr>
        <p:spPr>
          <a:xfrm>
            <a:off x="8149381" y="5261193"/>
            <a:ext cx="631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52481D9-29C7-477A-9E75-181EF29AA601}"/>
              </a:ext>
            </a:extLst>
          </p:cNvPr>
          <p:cNvSpPr txBox="1"/>
          <p:nvPr/>
        </p:nvSpPr>
        <p:spPr>
          <a:xfrm>
            <a:off x="10010489" y="5261193"/>
            <a:ext cx="631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5E6E87F-A5D1-456B-AB7D-D4267881BB0A}"/>
              </a:ext>
            </a:extLst>
          </p:cNvPr>
          <p:cNvSpPr txBox="1"/>
          <p:nvPr/>
        </p:nvSpPr>
        <p:spPr>
          <a:xfrm>
            <a:off x="2961413" y="239300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MPS</a:t>
            </a:r>
            <a:endParaRPr lang="en-US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7DE7BE6-21FB-4BCB-8335-98F61DC54192}"/>
              </a:ext>
            </a:extLst>
          </p:cNvPr>
          <p:cNvSpPr txBox="1"/>
          <p:nvPr/>
        </p:nvSpPr>
        <p:spPr>
          <a:xfrm>
            <a:off x="8958092" y="239300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HFTA</a:t>
            </a:r>
            <a:endParaRPr lang="en-US" b="1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DFA037C-C96E-4F5D-B5B4-3A61FE0B54A9}"/>
              </a:ext>
            </a:extLst>
          </p:cNvPr>
          <p:cNvCxnSpPr>
            <a:cxnSpLocks/>
          </p:cNvCxnSpPr>
          <p:nvPr/>
        </p:nvCxnSpPr>
        <p:spPr>
          <a:xfrm>
            <a:off x="2082929" y="3889161"/>
            <a:ext cx="676786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D509128-70D4-4821-8067-4A829229346B}"/>
              </a:ext>
            </a:extLst>
          </p:cNvPr>
          <p:cNvCxnSpPr>
            <a:cxnSpLocks/>
          </p:cNvCxnSpPr>
          <p:nvPr/>
        </p:nvCxnSpPr>
        <p:spPr>
          <a:xfrm>
            <a:off x="3944037" y="2538198"/>
            <a:ext cx="676786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17030D0-D10E-4111-A2F7-310B2A2A7D5B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0326307" y="2538198"/>
            <a:ext cx="0" cy="59910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19E130F-D642-4A8A-91AF-1371D3534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35311" y="5783573"/>
            <a:ext cx="815314" cy="815314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7B28DFF4-8967-4A97-9E89-5AABD87E6969}"/>
              </a:ext>
            </a:extLst>
          </p:cNvPr>
          <p:cNvSpPr txBox="1"/>
          <p:nvPr/>
        </p:nvSpPr>
        <p:spPr>
          <a:xfrm>
            <a:off x="5434240" y="5960398"/>
            <a:ext cx="987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20430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40" grpId="0"/>
      <p:bldP spid="42" grpId="0"/>
      <p:bldP spid="44" grpId="0" animBg="1"/>
      <p:bldP spid="45" grpId="0" animBg="1"/>
      <p:bldP spid="46" grpId="0" animBg="1"/>
      <p:bldP spid="51" grpId="0"/>
      <p:bldP spid="52" grpId="0"/>
      <p:bldP spid="6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BE4391A-C347-4701-9D5E-68E9376CC2C1}"/>
              </a:ext>
            </a:extLst>
          </p:cNvPr>
          <p:cNvSpPr txBox="1"/>
          <p:nvPr/>
        </p:nvSpPr>
        <p:spPr>
          <a:xfrm>
            <a:off x="689191" y="1600137"/>
            <a:ext cx="4544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Overhead</a:t>
            </a:r>
            <a:r>
              <a:rPr lang="en-US" sz="2400" dirty="0"/>
              <a:t>:</a:t>
            </a:r>
          </a:p>
          <a:p>
            <a:r>
              <a:rPr lang="en-US" sz="2400" dirty="0"/>
              <a:t>(reserved by DL framework stacks)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A5C"/>
                </a:solidFill>
              </a:rPr>
              <a:t>Performance Analysis: Memory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45</a:t>
            </a:fld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88E43B-356C-4EFA-81DB-56DC2471C608}"/>
              </a:ext>
            </a:extLst>
          </p:cNvPr>
          <p:cNvSpPr/>
          <p:nvPr/>
        </p:nvSpPr>
        <p:spPr>
          <a:xfrm>
            <a:off x="2082929" y="4647796"/>
            <a:ext cx="771181" cy="566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0FB347-547F-413C-9D9C-FEE8E5D98EAA}"/>
              </a:ext>
            </a:extLst>
          </p:cNvPr>
          <p:cNvSpPr/>
          <p:nvPr/>
        </p:nvSpPr>
        <p:spPr>
          <a:xfrm>
            <a:off x="3944037" y="3289874"/>
            <a:ext cx="771181" cy="566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F8AFFF-3036-451D-B340-6802C0B300CF}"/>
              </a:ext>
            </a:extLst>
          </p:cNvPr>
          <p:cNvSpPr/>
          <p:nvPr/>
        </p:nvSpPr>
        <p:spPr>
          <a:xfrm>
            <a:off x="3944037" y="4647796"/>
            <a:ext cx="771181" cy="566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DC9273-A236-4454-9030-6C32E5AF0A0E}"/>
              </a:ext>
            </a:extLst>
          </p:cNvPr>
          <p:cNvCxnSpPr/>
          <p:nvPr/>
        </p:nvCxnSpPr>
        <p:spPr>
          <a:xfrm>
            <a:off x="1480103" y="5244024"/>
            <a:ext cx="39541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51459EB-E0B4-475F-9208-DF0A5CD2022C}"/>
              </a:ext>
            </a:extLst>
          </p:cNvPr>
          <p:cNvCxnSpPr>
            <a:cxnSpLocks/>
          </p:cNvCxnSpPr>
          <p:nvPr/>
        </p:nvCxnSpPr>
        <p:spPr>
          <a:xfrm flipV="1">
            <a:off x="1480103" y="2412694"/>
            <a:ext cx="0" cy="28313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A523D4B-4D51-48DE-A2BA-669E22D000BD}"/>
              </a:ext>
            </a:extLst>
          </p:cNvPr>
          <p:cNvSpPr txBox="1"/>
          <p:nvPr/>
        </p:nvSpPr>
        <p:spPr>
          <a:xfrm>
            <a:off x="268247" y="3137298"/>
            <a:ext cx="1211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GPU Memory Footprint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2191ED-4FD1-4B77-9169-3C180156B8B7}"/>
              </a:ext>
            </a:extLst>
          </p:cNvPr>
          <p:cNvSpPr txBox="1"/>
          <p:nvPr/>
        </p:nvSpPr>
        <p:spPr>
          <a:xfrm>
            <a:off x="2152702" y="5261193"/>
            <a:ext cx="631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B08427-B0A3-43A1-96EB-5A84D365274B}"/>
              </a:ext>
            </a:extLst>
          </p:cNvPr>
          <p:cNvSpPr txBox="1"/>
          <p:nvPr/>
        </p:nvSpPr>
        <p:spPr>
          <a:xfrm>
            <a:off x="4013810" y="5261193"/>
            <a:ext cx="631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E89D600-9098-4E1E-8E4D-8B8A39E11D11}"/>
              </a:ext>
            </a:extLst>
          </p:cNvPr>
          <p:cNvSpPr/>
          <p:nvPr/>
        </p:nvSpPr>
        <p:spPr>
          <a:xfrm>
            <a:off x="8079608" y="4644924"/>
            <a:ext cx="771181" cy="569800"/>
          </a:xfrm>
          <a:prstGeom prst="rect">
            <a:avLst/>
          </a:prstGeom>
          <a:solidFill>
            <a:srgbClr val="D3B7D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3718265-075F-4847-9A0A-4D2635A99EC5}"/>
              </a:ext>
            </a:extLst>
          </p:cNvPr>
          <p:cNvSpPr/>
          <p:nvPr/>
        </p:nvSpPr>
        <p:spPr>
          <a:xfrm>
            <a:off x="9940716" y="3137298"/>
            <a:ext cx="771181" cy="726463"/>
          </a:xfrm>
          <a:prstGeom prst="rect">
            <a:avLst/>
          </a:prstGeom>
          <a:solidFill>
            <a:srgbClr val="8C468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28FC686-5AB2-4523-87AB-707E22E37562}"/>
              </a:ext>
            </a:extLst>
          </p:cNvPr>
          <p:cNvSpPr/>
          <p:nvPr/>
        </p:nvSpPr>
        <p:spPr>
          <a:xfrm>
            <a:off x="9940716" y="4641024"/>
            <a:ext cx="771181" cy="566928"/>
          </a:xfrm>
          <a:prstGeom prst="rect">
            <a:avLst/>
          </a:prstGeom>
          <a:solidFill>
            <a:srgbClr val="D3B7D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142BB49-4C8C-4A9D-8537-01F50AA0BB1F}"/>
              </a:ext>
            </a:extLst>
          </p:cNvPr>
          <p:cNvCxnSpPr/>
          <p:nvPr/>
        </p:nvCxnSpPr>
        <p:spPr>
          <a:xfrm>
            <a:off x="7476782" y="5244024"/>
            <a:ext cx="39541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F3CE881-A46F-4CBD-A9EB-92A99481F830}"/>
              </a:ext>
            </a:extLst>
          </p:cNvPr>
          <p:cNvCxnSpPr>
            <a:cxnSpLocks/>
          </p:cNvCxnSpPr>
          <p:nvPr/>
        </p:nvCxnSpPr>
        <p:spPr>
          <a:xfrm flipH="1" flipV="1">
            <a:off x="7476781" y="2412694"/>
            <a:ext cx="1" cy="28313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C810FD4-0AA0-402D-8587-7832AFA16279}"/>
              </a:ext>
            </a:extLst>
          </p:cNvPr>
          <p:cNvSpPr txBox="1"/>
          <p:nvPr/>
        </p:nvSpPr>
        <p:spPr>
          <a:xfrm>
            <a:off x="8149381" y="5261193"/>
            <a:ext cx="631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52481D9-29C7-477A-9E75-181EF29AA601}"/>
              </a:ext>
            </a:extLst>
          </p:cNvPr>
          <p:cNvSpPr txBox="1"/>
          <p:nvPr/>
        </p:nvSpPr>
        <p:spPr>
          <a:xfrm>
            <a:off x="10010489" y="5261193"/>
            <a:ext cx="631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3BB7EC-613C-4601-945A-688EC588EBE6}"/>
              </a:ext>
            </a:extLst>
          </p:cNvPr>
          <p:cNvSpPr/>
          <p:nvPr/>
        </p:nvSpPr>
        <p:spPr>
          <a:xfrm>
            <a:off x="8079606" y="3889161"/>
            <a:ext cx="771181" cy="726463"/>
          </a:xfrm>
          <a:prstGeom prst="rect">
            <a:avLst/>
          </a:prstGeom>
          <a:solidFill>
            <a:srgbClr val="8C468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A47457-4F0A-4B87-91CC-539019E342E8}"/>
              </a:ext>
            </a:extLst>
          </p:cNvPr>
          <p:cNvSpPr/>
          <p:nvPr/>
        </p:nvSpPr>
        <p:spPr>
          <a:xfrm>
            <a:off x="9940714" y="3889161"/>
            <a:ext cx="771181" cy="726463"/>
          </a:xfrm>
          <a:prstGeom prst="rect">
            <a:avLst/>
          </a:prstGeom>
          <a:solidFill>
            <a:srgbClr val="8C468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9FBF56-8F6D-4EF0-B220-67E57F0AA7E2}"/>
              </a:ext>
            </a:extLst>
          </p:cNvPr>
          <p:cNvSpPr/>
          <p:nvPr/>
        </p:nvSpPr>
        <p:spPr>
          <a:xfrm>
            <a:off x="3944035" y="2538198"/>
            <a:ext cx="771181" cy="72237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11FE85-36A2-4E66-89B4-31DFA8FF0DC7}"/>
              </a:ext>
            </a:extLst>
          </p:cNvPr>
          <p:cNvSpPr/>
          <p:nvPr/>
        </p:nvSpPr>
        <p:spPr>
          <a:xfrm>
            <a:off x="3944035" y="3889161"/>
            <a:ext cx="771181" cy="72237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0FAC9A-30C1-400A-A26C-9977384F4931}"/>
              </a:ext>
            </a:extLst>
          </p:cNvPr>
          <p:cNvSpPr/>
          <p:nvPr/>
        </p:nvSpPr>
        <p:spPr>
          <a:xfrm>
            <a:off x="2082926" y="3889161"/>
            <a:ext cx="771181" cy="72237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DD6772-8CCD-48D6-B73F-46BAD958FFB6}"/>
              </a:ext>
            </a:extLst>
          </p:cNvPr>
          <p:cNvSpPr txBox="1"/>
          <p:nvPr/>
        </p:nvSpPr>
        <p:spPr>
          <a:xfrm>
            <a:off x="2961413" y="239300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MPS</a:t>
            </a:r>
            <a:endParaRPr lang="en-US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1BF75B-0278-4CFF-AD41-6FF97BD4F7DF}"/>
              </a:ext>
            </a:extLst>
          </p:cNvPr>
          <p:cNvSpPr txBox="1"/>
          <p:nvPr/>
        </p:nvSpPr>
        <p:spPr>
          <a:xfrm>
            <a:off x="8958092" y="239300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HFTA</a:t>
            </a:r>
            <a:endParaRPr lang="en-US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1E03BB-C5A9-44D5-A54D-152BFB29D0E4}"/>
              </a:ext>
            </a:extLst>
          </p:cNvPr>
          <p:cNvSpPr txBox="1"/>
          <p:nvPr/>
        </p:nvSpPr>
        <p:spPr>
          <a:xfrm>
            <a:off x="1480103" y="5546339"/>
            <a:ext cx="3877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Number of Training Models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3E1213-01E6-4E87-A48C-96A87347DEAB}"/>
              </a:ext>
            </a:extLst>
          </p:cNvPr>
          <p:cNvSpPr txBox="1"/>
          <p:nvPr/>
        </p:nvSpPr>
        <p:spPr>
          <a:xfrm>
            <a:off x="7476782" y="5546339"/>
            <a:ext cx="3877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Number of Training Models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6FCD1A-917C-4511-A3E0-3084F40923DA}"/>
              </a:ext>
            </a:extLst>
          </p:cNvPr>
          <p:cNvSpPr txBox="1"/>
          <p:nvPr/>
        </p:nvSpPr>
        <p:spPr>
          <a:xfrm>
            <a:off x="5574067" y="1643276"/>
            <a:ext cx="577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MPS </a:t>
            </a:r>
            <a:r>
              <a:rPr lang="en-US" sz="2400" b="1" dirty="0">
                <a:solidFill>
                  <a:srgbClr val="FF0000"/>
                </a:solidFill>
              </a:rPr>
              <a:t>duplicates</a:t>
            </a:r>
            <a:r>
              <a:rPr lang="en-US" sz="2400" dirty="0">
                <a:solidFill>
                  <a:schemeClr val="tx1"/>
                </a:solidFill>
              </a:rPr>
              <a:t> the </a:t>
            </a:r>
            <a:r>
              <a:rPr lang="en-US" sz="2400" b="1" dirty="0">
                <a:solidFill>
                  <a:srgbClr val="FF0000"/>
                </a:solidFill>
              </a:rPr>
              <a:t>overhead</a:t>
            </a:r>
            <a:r>
              <a:rPr lang="en-US" sz="2400" b="1" dirty="0"/>
              <a:t>.</a:t>
            </a:r>
            <a:endParaRPr lang="en-US" sz="24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15571C1-026E-4E1B-AF06-3D98E8B34DF4}"/>
              </a:ext>
            </a:extLst>
          </p:cNvPr>
          <p:cNvCxnSpPr>
            <a:cxnSpLocks/>
            <a:endCxn id="17" idx="3"/>
          </p:cNvCxnSpPr>
          <p:nvPr/>
        </p:nvCxnSpPr>
        <p:spPr>
          <a:xfrm flipH="1">
            <a:off x="4715218" y="2067969"/>
            <a:ext cx="2115242" cy="28632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8099FE0-DF18-45E1-970D-F20D98F9B754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4715218" y="2041172"/>
            <a:ext cx="2115242" cy="15321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274DCE1-5704-4DAD-9CFC-3793D7F20467}"/>
              </a:ext>
            </a:extLst>
          </p:cNvPr>
          <p:cNvSpPr/>
          <p:nvPr/>
        </p:nvSpPr>
        <p:spPr>
          <a:xfrm>
            <a:off x="2648290" y="1419129"/>
            <a:ext cx="771181" cy="566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E171496-3BA8-4D45-BF72-1CDD7FB0FC64}"/>
              </a:ext>
            </a:extLst>
          </p:cNvPr>
          <p:cNvSpPr/>
          <p:nvPr/>
        </p:nvSpPr>
        <p:spPr>
          <a:xfrm>
            <a:off x="3851247" y="1418542"/>
            <a:ext cx="771181" cy="569800"/>
          </a:xfrm>
          <a:prstGeom prst="rect">
            <a:avLst/>
          </a:prstGeom>
          <a:solidFill>
            <a:srgbClr val="D3B7D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11714C6-92AB-4334-91E1-0290D97A0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50435" y="6042686"/>
            <a:ext cx="815314" cy="81531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97E0EF4-D715-4E52-84AE-9F84531DCBD0}"/>
              </a:ext>
            </a:extLst>
          </p:cNvPr>
          <p:cNvSpPr txBox="1"/>
          <p:nvPr/>
        </p:nvSpPr>
        <p:spPr>
          <a:xfrm>
            <a:off x="3382916" y="6219511"/>
            <a:ext cx="5254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Any other reason why HFTA is effective?</a:t>
            </a:r>
          </a:p>
        </p:txBody>
      </p:sp>
    </p:spTree>
    <p:extLst>
      <p:ext uri="{BB962C8B-B14F-4D97-AF65-F5344CB8AC3E}">
        <p14:creationId xmlns:p14="http://schemas.microsoft.com/office/powerpoint/2010/main" val="219213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A5C"/>
                </a:solidFill>
              </a:rPr>
              <a:t>Performance Analysis: Compute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46</a:t>
            </a:fld>
            <a:endParaRPr lang="en-US" sz="160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2D2D9B8-6225-4257-B360-E4AA0171A4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659055"/>
              </p:ext>
            </p:extLst>
          </p:nvPr>
        </p:nvGraphicFramePr>
        <p:xfrm>
          <a:off x="-1" y="1990165"/>
          <a:ext cx="12192001" cy="4867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69EE266-D5D7-4737-A9E5-85C2E79022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153669"/>
              </p:ext>
            </p:extLst>
          </p:nvPr>
        </p:nvGraphicFramePr>
        <p:xfrm>
          <a:off x="3911190" y="2468354"/>
          <a:ext cx="3998257" cy="4389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CB2B416-BCE5-4C1D-8D7D-CBF33AF83C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346990"/>
              </p:ext>
            </p:extLst>
          </p:nvPr>
        </p:nvGraphicFramePr>
        <p:xfrm>
          <a:off x="7458077" y="2468354"/>
          <a:ext cx="4596876" cy="4389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8293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Graphic spid="6" grpId="0" uiExpand="1">
        <p:bldSub>
          <a:bldChart bld="series"/>
        </p:bldSub>
      </p:bldGraphic>
      <p:bldGraphic spid="7" grpId="0" uiExpand="1">
        <p:bldSub>
          <a:bldChart bld="series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A5C"/>
                </a:solidFill>
              </a:rPr>
              <a:t>Performance Analysis: Compute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47</a:t>
            </a:fld>
            <a:endParaRPr lang="en-US" sz="160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2D2D9B8-6225-4257-B360-E4AA0171A479}"/>
              </a:ext>
            </a:extLst>
          </p:cNvPr>
          <p:cNvGraphicFramePr>
            <a:graphicFrameLocks/>
          </p:cNvGraphicFramePr>
          <p:nvPr/>
        </p:nvGraphicFramePr>
        <p:xfrm>
          <a:off x="-1" y="1990165"/>
          <a:ext cx="12192001" cy="4867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69EE266-D5D7-4737-A9E5-85C2E79022CE}"/>
              </a:ext>
            </a:extLst>
          </p:cNvPr>
          <p:cNvGraphicFramePr>
            <a:graphicFrameLocks/>
          </p:cNvGraphicFramePr>
          <p:nvPr/>
        </p:nvGraphicFramePr>
        <p:xfrm>
          <a:off x="3911190" y="2468354"/>
          <a:ext cx="3998257" cy="4389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CB2B416-BCE5-4C1D-8D7D-CBF33AF83CC6}"/>
              </a:ext>
            </a:extLst>
          </p:cNvPr>
          <p:cNvGraphicFramePr>
            <a:graphicFrameLocks/>
          </p:cNvGraphicFramePr>
          <p:nvPr/>
        </p:nvGraphicFramePr>
        <p:xfrm>
          <a:off x="7458077" y="2468354"/>
          <a:ext cx="4596876" cy="4389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58A74266-4397-4E8B-924E-66C1A87D3FE3}"/>
              </a:ext>
            </a:extLst>
          </p:cNvPr>
          <p:cNvSpPr txBox="1"/>
          <p:nvPr/>
        </p:nvSpPr>
        <p:spPr>
          <a:xfrm>
            <a:off x="620022" y="1360488"/>
            <a:ext cx="10976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/>
              <a:t>sm_a</a:t>
            </a:r>
            <a:r>
              <a:rPr lang="en-US" sz="2000" u="sng" dirty="0" err="1">
                <a:solidFill>
                  <a:schemeClr val="tx1"/>
                </a:solidFill>
              </a:rPr>
              <a:t>ctive</a:t>
            </a:r>
            <a:r>
              <a:rPr lang="en-US" sz="2000" dirty="0">
                <a:solidFill>
                  <a:schemeClr val="tx1"/>
                </a:solidFill>
              </a:rPr>
              <a:t>: Fraction of cycles when SMs have resident warps.</a:t>
            </a:r>
          </a:p>
          <a:p>
            <a:r>
              <a:rPr lang="en-US" sz="2000" u="sng" dirty="0" err="1"/>
              <a:t>sm_occupancy</a:t>
            </a:r>
            <a:r>
              <a:rPr lang="en-US" sz="2000" dirty="0"/>
              <a:t>: Ratio of # resident warps over SM’s max. # warps.</a:t>
            </a:r>
          </a:p>
          <a:p>
            <a:r>
              <a:rPr lang="en-US" sz="2000" u="sng" dirty="0" err="1"/>
              <a:t>tensor_active</a:t>
            </a:r>
            <a:r>
              <a:rPr lang="en-US" sz="2000" dirty="0"/>
              <a:t>: Fraction of cycles when tensor cores are active.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A18FFC-4C51-4E24-8A03-81AC74516539}"/>
              </a:ext>
            </a:extLst>
          </p:cNvPr>
          <p:cNvSpPr txBox="1"/>
          <p:nvPr/>
        </p:nvSpPr>
        <p:spPr>
          <a:xfrm>
            <a:off x="8009839" y="1452820"/>
            <a:ext cx="3499989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Proxy metrics for different aspects of GPU utilization.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F4D7812A-DCA5-4F49-9519-144B9F91FABF}"/>
              </a:ext>
            </a:extLst>
          </p:cNvPr>
          <p:cNvSpPr/>
          <p:nvPr/>
        </p:nvSpPr>
        <p:spPr>
          <a:xfrm>
            <a:off x="7623177" y="1462088"/>
            <a:ext cx="279620" cy="830997"/>
          </a:xfrm>
          <a:prstGeom prst="rightBrace">
            <a:avLst>
              <a:gd name="adj1" fmla="val 73468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A5C"/>
                </a:solidFill>
              </a:rPr>
              <a:t>Performance Analysis: Compute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48</a:t>
            </a:fld>
            <a:endParaRPr lang="en-US" sz="160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2D2D9B8-6225-4257-B360-E4AA0171A479}"/>
              </a:ext>
            </a:extLst>
          </p:cNvPr>
          <p:cNvGraphicFramePr>
            <a:graphicFrameLocks/>
          </p:cNvGraphicFramePr>
          <p:nvPr/>
        </p:nvGraphicFramePr>
        <p:xfrm>
          <a:off x="-1" y="1990165"/>
          <a:ext cx="12192001" cy="4867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69EE266-D5D7-4737-A9E5-85C2E79022CE}"/>
              </a:ext>
            </a:extLst>
          </p:cNvPr>
          <p:cNvGraphicFramePr>
            <a:graphicFrameLocks/>
          </p:cNvGraphicFramePr>
          <p:nvPr/>
        </p:nvGraphicFramePr>
        <p:xfrm>
          <a:off x="3911190" y="2468354"/>
          <a:ext cx="3998257" cy="4389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CB2B416-BCE5-4C1D-8D7D-CBF33AF83CC6}"/>
              </a:ext>
            </a:extLst>
          </p:cNvPr>
          <p:cNvGraphicFramePr>
            <a:graphicFrameLocks/>
          </p:cNvGraphicFramePr>
          <p:nvPr/>
        </p:nvGraphicFramePr>
        <p:xfrm>
          <a:off x="7458077" y="2468354"/>
          <a:ext cx="4596876" cy="4389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58A74266-4397-4E8B-924E-66C1A87D3FE3}"/>
              </a:ext>
            </a:extLst>
          </p:cNvPr>
          <p:cNvSpPr txBox="1"/>
          <p:nvPr/>
        </p:nvSpPr>
        <p:spPr>
          <a:xfrm>
            <a:off x="620022" y="1614488"/>
            <a:ext cx="1097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While MPS &amp; MIG </a:t>
            </a:r>
            <a:r>
              <a:rPr lang="en-US" sz="2400" b="1" dirty="0">
                <a:solidFill>
                  <a:schemeClr val="tx1"/>
                </a:solidFill>
              </a:rPr>
              <a:t>does</a:t>
            </a:r>
            <a:r>
              <a:rPr lang="en-US" sz="2400" dirty="0">
                <a:solidFill>
                  <a:schemeClr val="tx1"/>
                </a:solidFill>
              </a:rPr>
              <a:t> improve utilization, HFTA is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more effective</a:t>
            </a:r>
            <a:r>
              <a:rPr lang="en-US" sz="2400" dirty="0">
                <a:solidFill>
                  <a:schemeClr val="tx1"/>
                </a:solidFill>
              </a:rPr>
              <a:t>!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230D57-19C2-4F83-94C5-FFFA8DE57EE8}"/>
              </a:ext>
            </a:extLst>
          </p:cNvPr>
          <p:cNvCxnSpPr>
            <a:cxnSpLocks/>
          </p:cNvCxnSpPr>
          <p:nvPr/>
        </p:nvCxnSpPr>
        <p:spPr>
          <a:xfrm flipH="1">
            <a:off x="2209801" y="3851275"/>
            <a:ext cx="1533524" cy="1489075"/>
          </a:xfrm>
          <a:prstGeom prst="straightConnector1">
            <a:avLst/>
          </a:prstGeom>
          <a:ln w="76200">
            <a:solidFill>
              <a:srgbClr val="2F528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86282C-FD25-4DBD-9020-E033B2065CBE}"/>
              </a:ext>
            </a:extLst>
          </p:cNvPr>
          <p:cNvCxnSpPr>
            <a:cxnSpLocks/>
          </p:cNvCxnSpPr>
          <p:nvPr/>
        </p:nvCxnSpPr>
        <p:spPr>
          <a:xfrm flipH="1">
            <a:off x="1568450" y="4254500"/>
            <a:ext cx="362661" cy="831850"/>
          </a:xfrm>
          <a:prstGeom prst="straightConnector1">
            <a:avLst/>
          </a:prstGeom>
          <a:ln w="76200">
            <a:solidFill>
              <a:srgbClr val="2F528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FAB911-B8FF-48E8-824D-F386FCD61870}"/>
              </a:ext>
            </a:extLst>
          </p:cNvPr>
          <p:cNvCxnSpPr>
            <a:cxnSpLocks/>
          </p:cNvCxnSpPr>
          <p:nvPr/>
        </p:nvCxnSpPr>
        <p:spPr>
          <a:xfrm flipH="1">
            <a:off x="1431404" y="3851275"/>
            <a:ext cx="2311921" cy="1489075"/>
          </a:xfrm>
          <a:prstGeom prst="straightConnector1">
            <a:avLst/>
          </a:prstGeom>
          <a:ln w="76200">
            <a:solidFill>
              <a:srgbClr val="2F528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4DA986-A4B1-4CBE-BDAF-1035B3A8DB39}"/>
              </a:ext>
            </a:extLst>
          </p:cNvPr>
          <p:cNvCxnSpPr>
            <a:cxnSpLocks/>
          </p:cNvCxnSpPr>
          <p:nvPr/>
        </p:nvCxnSpPr>
        <p:spPr>
          <a:xfrm flipH="1">
            <a:off x="1403350" y="4254500"/>
            <a:ext cx="527761" cy="803275"/>
          </a:xfrm>
          <a:prstGeom prst="straightConnector1">
            <a:avLst/>
          </a:prstGeom>
          <a:ln w="76200">
            <a:solidFill>
              <a:srgbClr val="2F528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C39302-5079-4325-AE28-AA4D4179D20C}"/>
              </a:ext>
            </a:extLst>
          </p:cNvPr>
          <p:cNvCxnSpPr>
            <a:cxnSpLocks/>
          </p:cNvCxnSpPr>
          <p:nvPr/>
        </p:nvCxnSpPr>
        <p:spPr>
          <a:xfrm flipH="1">
            <a:off x="6148388" y="3817144"/>
            <a:ext cx="1545159" cy="1714500"/>
          </a:xfrm>
          <a:prstGeom prst="straightConnector1">
            <a:avLst/>
          </a:prstGeom>
          <a:ln w="76200">
            <a:solidFill>
              <a:srgbClr val="2F528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1DCDBA-43A9-4D8E-9C6B-08918871FDFE}"/>
              </a:ext>
            </a:extLst>
          </p:cNvPr>
          <p:cNvCxnSpPr>
            <a:cxnSpLocks/>
          </p:cNvCxnSpPr>
          <p:nvPr/>
        </p:nvCxnSpPr>
        <p:spPr>
          <a:xfrm flipH="1">
            <a:off x="5503304" y="4498181"/>
            <a:ext cx="354985" cy="807244"/>
          </a:xfrm>
          <a:prstGeom prst="straightConnector1">
            <a:avLst/>
          </a:prstGeom>
          <a:ln w="76200">
            <a:solidFill>
              <a:srgbClr val="2F528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F066A2-CA38-44E2-A786-C311A7136C5B}"/>
              </a:ext>
            </a:extLst>
          </p:cNvPr>
          <p:cNvCxnSpPr>
            <a:cxnSpLocks/>
          </p:cNvCxnSpPr>
          <p:nvPr/>
        </p:nvCxnSpPr>
        <p:spPr>
          <a:xfrm flipH="1">
            <a:off x="5381627" y="3817144"/>
            <a:ext cx="2311920" cy="1674019"/>
          </a:xfrm>
          <a:prstGeom prst="straightConnector1">
            <a:avLst/>
          </a:prstGeom>
          <a:ln w="76200">
            <a:solidFill>
              <a:srgbClr val="2F528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AF95AC-55A1-4F81-AF4F-D5BC608E0197}"/>
              </a:ext>
            </a:extLst>
          </p:cNvPr>
          <p:cNvCxnSpPr>
            <a:cxnSpLocks/>
          </p:cNvCxnSpPr>
          <p:nvPr/>
        </p:nvCxnSpPr>
        <p:spPr>
          <a:xfrm flipH="1">
            <a:off x="5358582" y="4498181"/>
            <a:ext cx="499708" cy="647700"/>
          </a:xfrm>
          <a:prstGeom prst="straightConnector1">
            <a:avLst/>
          </a:prstGeom>
          <a:ln w="76200">
            <a:solidFill>
              <a:srgbClr val="2F528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54920EA-F0E4-4282-A7B6-296E12EC8ED9}"/>
              </a:ext>
            </a:extLst>
          </p:cNvPr>
          <p:cNvCxnSpPr>
            <a:cxnSpLocks/>
          </p:cNvCxnSpPr>
          <p:nvPr/>
        </p:nvCxnSpPr>
        <p:spPr>
          <a:xfrm flipH="1">
            <a:off x="10320338" y="3652838"/>
            <a:ext cx="1500301" cy="1652587"/>
          </a:xfrm>
          <a:prstGeom prst="straightConnector1">
            <a:avLst/>
          </a:prstGeom>
          <a:ln w="76200">
            <a:solidFill>
              <a:srgbClr val="2F528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DDFAACB-6334-435A-B349-EEA62B8974B8}"/>
              </a:ext>
            </a:extLst>
          </p:cNvPr>
          <p:cNvCxnSpPr>
            <a:cxnSpLocks/>
          </p:cNvCxnSpPr>
          <p:nvPr/>
        </p:nvCxnSpPr>
        <p:spPr>
          <a:xfrm flipH="1">
            <a:off x="9529763" y="3652838"/>
            <a:ext cx="2290875" cy="1627408"/>
          </a:xfrm>
          <a:prstGeom prst="straightConnector1">
            <a:avLst/>
          </a:prstGeom>
          <a:ln w="76200">
            <a:solidFill>
              <a:srgbClr val="2F528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95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More Results in the Paper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49</a:t>
            </a:fld>
            <a:endParaRPr lang="en-US" sz="1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CD5136-12E9-4778-9A38-A31FB49DF87B}"/>
              </a:ext>
            </a:extLst>
          </p:cNvPr>
          <p:cNvSpPr txBox="1"/>
          <p:nvPr/>
        </p:nvSpPr>
        <p:spPr>
          <a:xfrm>
            <a:off x="564440" y="1311481"/>
            <a:ext cx="10789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PointNet</a:t>
            </a:r>
            <a:r>
              <a:rPr lang="en-US" sz="2400" dirty="0"/>
              <a:t> Segmentation, DCGAN, ResNet-18, MobileNet</a:t>
            </a:r>
            <a:r>
              <a:rPr lang="en-US" sz="2400" baseline="-25000" dirty="0"/>
              <a:t>V3Large</a:t>
            </a:r>
            <a:r>
              <a:rPr lang="en-US" sz="2400" dirty="0"/>
              <a:t>, Transformer, </a:t>
            </a:r>
            <a:r>
              <a:rPr lang="en-US" sz="2400" dirty="0" err="1"/>
              <a:t>BERT</a:t>
            </a:r>
            <a:r>
              <a:rPr lang="en-US" sz="2400" baseline="-25000" dirty="0" err="1"/>
              <a:t>Medium</a:t>
            </a:r>
            <a:endParaRPr lang="en-US" sz="2400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 GPUs, HFTA achieves: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2.42×</a:t>
            </a:r>
            <a:r>
              <a:rPr lang="en-US" sz="2400" dirty="0"/>
              <a:t> to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11.50× </a:t>
            </a:r>
            <a:r>
              <a:rPr lang="en-US" sz="2400" dirty="0"/>
              <a:t>over </a:t>
            </a:r>
            <a:r>
              <a:rPr lang="en-US" sz="2400" b="1" dirty="0"/>
              <a:t>Serial</a:t>
            </a:r>
            <a:r>
              <a:rPr lang="en-US" sz="24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1.25×</a:t>
            </a:r>
            <a:r>
              <a:rPr lang="en-US" sz="2400" dirty="0"/>
              <a:t> to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4.72×</a:t>
            </a:r>
            <a:r>
              <a:rPr lang="en-US" sz="2400" dirty="0"/>
              <a:t> over </a:t>
            </a:r>
            <a:r>
              <a:rPr lang="en-US" sz="2400" b="1" dirty="0"/>
              <a:t>MPS</a:t>
            </a:r>
            <a:r>
              <a:rPr lang="en-US" sz="24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1.33×</a:t>
            </a:r>
            <a:r>
              <a:rPr lang="en-US" sz="2400" dirty="0"/>
              <a:t> to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4.88×</a:t>
            </a:r>
            <a:r>
              <a:rPr lang="en-US" sz="2400" dirty="0"/>
              <a:t> over </a:t>
            </a:r>
            <a:r>
              <a:rPr lang="en-US" sz="2400" b="1" dirty="0"/>
              <a:t>MIG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 TPUs, HFTA achieves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2.98×</a:t>
            </a:r>
            <a:r>
              <a:rPr lang="en-US" sz="2400" dirty="0"/>
              <a:t> to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15.13×</a:t>
            </a:r>
            <a:r>
              <a:rPr lang="en-US" sz="2400" dirty="0"/>
              <a:t> over </a:t>
            </a:r>
            <a:r>
              <a:rPr lang="en-US" sz="2400" b="1" dirty="0"/>
              <a:t>Serial</a:t>
            </a:r>
            <a:r>
              <a:rPr lang="en-US" sz="2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943DD7-FE83-47AE-AC61-901086E05919}"/>
              </a:ext>
            </a:extLst>
          </p:cNvPr>
          <p:cNvSpPr txBox="1"/>
          <p:nvPr/>
        </p:nvSpPr>
        <p:spPr>
          <a:xfrm>
            <a:off x="564440" y="3980776"/>
            <a:ext cx="1078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HFTA’s Integration with hyper-parameter tuning algorithms.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Reduce total GPU hour cost by up to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5.10×</a:t>
            </a:r>
            <a:r>
              <a:rPr lang="en-US" sz="2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4B6DAA-8742-4678-8AAF-1168BD36A2D4}"/>
              </a:ext>
            </a:extLst>
          </p:cNvPr>
          <p:cNvSpPr txBox="1"/>
          <p:nvPr/>
        </p:nvSpPr>
        <p:spPr>
          <a:xfrm>
            <a:off x="564440" y="5172743"/>
            <a:ext cx="1078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Performance sensitivity study on partially fused ResNet-18.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318E521-C7DB-4ABD-BA05-90D32659A6EB}"/>
              </a:ext>
            </a:extLst>
          </p:cNvPr>
          <p:cNvGrpSpPr/>
          <p:nvPr/>
        </p:nvGrpSpPr>
        <p:grpSpPr>
          <a:xfrm>
            <a:off x="8282388" y="2126772"/>
            <a:ext cx="3472609" cy="2604456"/>
            <a:chOff x="8282388" y="2126772"/>
            <a:chExt cx="3472609" cy="2604456"/>
          </a:xfrm>
        </p:grpSpPr>
        <p:pic>
          <p:nvPicPr>
            <p:cNvPr id="10" name="Picture 9" descr="A picture containing engineering drawing&#10;&#10;Description automatically generated">
              <a:extLst>
                <a:ext uri="{FF2B5EF4-FFF2-40B4-BE49-F238E27FC236}">
                  <a16:creationId xmlns:a16="http://schemas.microsoft.com/office/drawing/2014/main" id="{7F40DEEF-14AB-4BA8-8B2A-8E0DCB6D2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8282388" y="2126772"/>
              <a:ext cx="3472609" cy="260445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F01DDE-4830-4AA7-ABD8-CE56109FCD78}"/>
                </a:ext>
              </a:extLst>
            </p:cNvPr>
            <p:cNvSpPr txBox="1"/>
            <p:nvPr/>
          </p:nvSpPr>
          <p:spPr>
            <a:xfrm>
              <a:off x="9242003" y="3198168"/>
              <a:ext cx="1553378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Calibri" panose="020F0502020204030204" pitchFamily="34" charset="0"/>
                  <a:cs typeface="Calibri" panose="020F0502020204030204" pitchFamily="34" charset="0"/>
                </a:rPr>
                <a:t>&gt;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/>
                <a:t>$</a:t>
              </a:r>
              <a:r>
                <a:rPr lang="en-US" sz="2400" b="1" dirty="0"/>
                <a:t>15,000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545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3C11253B-EEFC-404B-9B4C-CD90AF694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879" y="389198"/>
            <a:ext cx="2850720" cy="11757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A5C"/>
                </a:solidFill>
              </a:rPr>
              <a:t>Hardware Resource Usage @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5</a:t>
            </a:fld>
            <a:endParaRPr lang="en-US" sz="1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1BCAFA-9F74-4A64-B4D5-12F27BC19381}"/>
              </a:ext>
            </a:extLst>
          </p:cNvPr>
          <p:cNvSpPr txBox="1"/>
          <p:nvPr/>
        </p:nvSpPr>
        <p:spPr>
          <a:xfrm>
            <a:off x="609575" y="1617460"/>
            <a:ext cx="684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Monitored over 2 months: </a:t>
            </a:r>
            <a:r>
              <a:rPr lang="en-US" sz="2400" b="1" dirty="0"/>
              <a:t>51K </a:t>
            </a:r>
            <a:r>
              <a:rPr lang="en-US" sz="2400" dirty="0"/>
              <a:t>jobs, </a:t>
            </a:r>
            <a:r>
              <a:rPr lang="en-US" sz="2400" b="1" dirty="0"/>
              <a:t>472K </a:t>
            </a:r>
            <a:r>
              <a:rPr lang="en-US" sz="2400" dirty="0"/>
              <a:t>GPU hours.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FE67877-41A1-4400-87E1-51DAA2783A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583173"/>
              </p:ext>
            </p:extLst>
          </p:nvPr>
        </p:nvGraphicFramePr>
        <p:xfrm>
          <a:off x="3773424" y="1714761"/>
          <a:ext cx="4645152" cy="416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868E3986-FF18-402A-85E9-3E89DA8D4707}"/>
              </a:ext>
            </a:extLst>
          </p:cNvPr>
          <p:cNvSpPr txBox="1"/>
          <p:nvPr/>
        </p:nvSpPr>
        <p:spPr>
          <a:xfrm>
            <a:off x="585216" y="5029200"/>
            <a:ext cx="8886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Single-GPU</a:t>
            </a:r>
            <a:r>
              <a:rPr lang="en-US" sz="2400" dirty="0"/>
              <a:t> training: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Dominates</a:t>
            </a:r>
            <a:r>
              <a:rPr lang="en-US" sz="2400" dirty="0"/>
              <a:t> the GPU hour usage.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45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5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2" name="Chart 381">
            <a:extLst>
              <a:ext uri="{FF2B5EF4-FFF2-40B4-BE49-F238E27FC236}">
                <a16:creationId xmlns:a16="http://schemas.microsoft.com/office/drawing/2014/main" id="{55190A06-BF35-4D5B-A12B-02ACF32D3F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53390"/>
              </p:ext>
            </p:extLst>
          </p:nvPr>
        </p:nvGraphicFramePr>
        <p:xfrm>
          <a:off x="170982" y="2548742"/>
          <a:ext cx="4643437" cy="415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0A5D4744-27B3-4D8D-A31B-4EB835BCD4D1}"/>
              </a:ext>
            </a:extLst>
          </p:cNvPr>
          <p:cNvGrpSpPr/>
          <p:nvPr/>
        </p:nvGrpSpPr>
        <p:grpSpPr>
          <a:xfrm>
            <a:off x="838200" y="5171873"/>
            <a:ext cx="5998032" cy="685935"/>
            <a:chOff x="838200" y="5115358"/>
            <a:chExt cx="5998032" cy="685935"/>
          </a:xfrm>
        </p:grpSpPr>
        <p:pic>
          <p:nvPicPr>
            <p:cNvPr id="378" name="Picture 377" descr="Icon&#10;&#10;Description automatically generated">
              <a:extLst>
                <a:ext uri="{FF2B5EF4-FFF2-40B4-BE49-F238E27FC236}">
                  <a16:creationId xmlns:a16="http://schemas.microsoft.com/office/drawing/2014/main" id="{6A16B1AE-8F5B-4716-A31A-AE7856EA3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838200" y="5115358"/>
              <a:ext cx="685935" cy="685935"/>
            </a:xfrm>
            <a:prstGeom prst="rect">
              <a:avLst/>
            </a:prstGeom>
          </p:spPr>
        </p:pic>
        <p:sp>
          <p:nvSpPr>
            <p:cNvPr id="379" name="TextBox 378">
              <a:extLst>
                <a:ext uri="{FF2B5EF4-FFF2-40B4-BE49-F238E27FC236}">
                  <a16:creationId xmlns:a16="http://schemas.microsoft.com/office/drawing/2014/main" id="{19B41502-7287-4A63-B296-1EE47935978D}"/>
                </a:ext>
              </a:extLst>
            </p:cNvPr>
            <p:cNvSpPr txBox="1"/>
            <p:nvPr/>
          </p:nvSpPr>
          <p:spPr>
            <a:xfrm>
              <a:off x="1454607" y="5227493"/>
              <a:ext cx="53816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hlinkClick r:id="rId6"/>
                </a:rPr>
                <a:t>https://github.com/UofT-EcoSystem/hfta</a:t>
              </a:r>
              <a:r>
                <a:rPr lang="en-US" sz="2400"/>
                <a:t>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002A5C"/>
                </a:solidFill>
              </a:rPr>
              <a:t>Conclusion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50</a:t>
            </a:fld>
            <a:endParaRPr lang="en-US" sz="1600"/>
          </a:p>
        </p:txBody>
      </p:sp>
      <p:pic>
        <p:nvPicPr>
          <p:cNvPr id="14" name="Picture 13" descr="A close - up of a computer&#10;&#10;Description automatically generated with low confidence">
            <a:extLst>
              <a:ext uri="{FF2B5EF4-FFF2-40B4-BE49-F238E27FC236}">
                <a16:creationId xmlns:a16="http://schemas.microsoft.com/office/drawing/2014/main" id="{CD9F0933-7F7C-47A6-969C-C0F9DD4E34D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67" y="4056913"/>
            <a:ext cx="3414466" cy="180966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CA507B4-2830-4083-B38C-9F718685A788}"/>
              </a:ext>
            </a:extLst>
          </p:cNvPr>
          <p:cNvGrpSpPr/>
          <p:nvPr/>
        </p:nvGrpSpPr>
        <p:grpSpPr>
          <a:xfrm>
            <a:off x="4082639" y="3752072"/>
            <a:ext cx="1045880" cy="2424170"/>
            <a:chOff x="3958814" y="3765176"/>
            <a:chExt cx="1045880" cy="242417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F746998-BA91-456A-9A82-27F7DB33DDD0}"/>
                </a:ext>
              </a:extLst>
            </p:cNvPr>
            <p:cNvGrpSpPr/>
            <p:nvPr/>
          </p:nvGrpSpPr>
          <p:grpSpPr>
            <a:xfrm>
              <a:off x="3958814" y="3765176"/>
              <a:ext cx="1043492" cy="1086523"/>
              <a:chOff x="3958814" y="3765176"/>
              <a:chExt cx="1043492" cy="1086523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489CCAB9-E66E-4707-BF24-B0B46C245B44}"/>
                  </a:ext>
                </a:extLst>
              </p:cNvPr>
              <p:cNvSpPr/>
              <p:nvPr/>
            </p:nvSpPr>
            <p:spPr>
              <a:xfrm>
                <a:off x="3958814" y="3765176"/>
                <a:ext cx="1043492" cy="108652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4875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23474B32-DE3B-4B5E-9A5D-1C18FFB0248C}"/>
                  </a:ext>
                </a:extLst>
              </p:cNvPr>
              <p:cNvGrpSpPr/>
              <p:nvPr/>
            </p:nvGrpSpPr>
            <p:grpSpPr>
              <a:xfrm>
                <a:off x="4105726" y="3860527"/>
                <a:ext cx="749669" cy="895821"/>
                <a:chOff x="4825080" y="3516363"/>
                <a:chExt cx="749669" cy="895821"/>
              </a:xfrm>
            </p:grpSpPr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BFC95C70-9B80-4A07-86A1-2AE45B02C4C7}"/>
                    </a:ext>
                  </a:extLst>
                </p:cNvPr>
                <p:cNvSpPr/>
                <p:nvPr/>
              </p:nvSpPr>
              <p:spPr>
                <a:xfrm>
                  <a:off x="4825080" y="3660666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24B1CAD3-E62E-4DE1-A23B-33EB5A3058D1}"/>
                    </a:ext>
                  </a:extLst>
                </p:cNvPr>
                <p:cNvSpPr/>
                <p:nvPr/>
              </p:nvSpPr>
              <p:spPr>
                <a:xfrm>
                  <a:off x="4825080" y="3782109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5D237A7C-BC9C-4525-B368-E6D1A5BFF057}"/>
                    </a:ext>
                  </a:extLst>
                </p:cNvPr>
                <p:cNvSpPr/>
                <p:nvPr/>
              </p:nvSpPr>
              <p:spPr>
                <a:xfrm>
                  <a:off x="4825080" y="3903552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DF0290A6-2284-464E-A418-043879A7222E}"/>
                    </a:ext>
                  </a:extLst>
                </p:cNvPr>
                <p:cNvSpPr/>
                <p:nvPr/>
              </p:nvSpPr>
              <p:spPr>
                <a:xfrm>
                  <a:off x="4825080" y="4024995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CC9B3B3C-1F8B-418D-9441-22B9415EE3F5}"/>
                    </a:ext>
                  </a:extLst>
                </p:cNvPr>
                <p:cNvSpPr/>
                <p:nvPr/>
              </p:nvSpPr>
              <p:spPr>
                <a:xfrm>
                  <a:off x="4825080" y="4146438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E9597997-769E-42CA-AD77-CDE52011555C}"/>
                    </a:ext>
                  </a:extLst>
                </p:cNvPr>
                <p:cNvSpPr/>
                <p:nvPr/>
              </p:nvSpPr>
              <p:spPr>
                <a:xfrm>
                  <a:off x="4825080" y="4267881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B22437A4-D24C-4304-8491-1AF3866EEA00}"/>
                    </a:ext>
                  </a:extLst>
                </p:cNvPr>
                <p:cNvSpPr/>
                <p:nvPr/>
              </p:nvSpPr>
              <p:spPr>
                <a:xfrm>
                  <a:off x="5156582" y="3516363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CBB748FA-5D4E-4393-B499-4A819E14847B}"/>
                    </a:ext>
                  </a:extLst>
                </p:cNvPr>
                <p:cNvSpPr/>
                <p:nvPr/>
              </p:nvSpPr>
              <p:spPr>
                <a:xfrm>
                  <a:off x="5156582" y="3637806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082439A5-5383-4C7E-865C-5C9B060FAFE3}"/>
                    </a:ext>
                  </a:extLst>
                </p:cNvPr>
                <p:cNvSpPr/>
                <p:nvPr/>
              </p:nvSpPr>
              <p:spPr>
                <a:xfrm>
                  <a:off x="5156582" y="3759249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116EB8D7-CB85-4AD0-A87B-A4E2567CCEC1}"/>
                    </a:ext>
                  </a:extLst>
                </p:cNvPr>
                <p:cNvSpPr/>
                <p:nvPr/>
              </p:nvSpPr>
              <p:spPr>
                <a:xfrm>
                  <a:off x="5156582" y="3880692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F2CE67FC-106E-4EC9-91A3-D49EA07A89C4}"/>
                    </a:ext>
                  </a:extLst>
                </p:cNvPr>
                <p:cNvSpPr/>
                <p:nvPr/>
              </p:nvSpPr>
              <p:spPr>
                <a:xfrm>
                  <a:off x="5156582" y="4002135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1FBCF280-2FB9-4DC5-A357-DE50C136DD49}"/>
                    </a:ext>
                  </a:extLst>
                </p:cNvPr>
                <p:cNvSpPr/>
                <p:nvPr/>
              </p:nvSpPr>
              <p:spPr>
                <a:xfrm>
                  <a:off x="5156582" y="4123578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0634E5EE-CEF0-44D3-A100-9BF7E8070DDB}"/>
                    </a:ext>
                  </a:extLst>
                </p:cNvPr>
                <p:cNvSpPr/>
                <p:nvPr/>
              </p:nvSpPr>
              <p:spPr>
                <a:xfrm>
                  <a:off x="5156582" y="4245021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6D06A522-186A-4F66-ADAE-038AF6A8C626}"/>
                    </a:ext>
                  </a:extLst>
                </p:cNvPr>
                <p:cNvSpPr/>
                <p:nvPr/>
              </p:nvSpPr>
              <p:spPr>
                <a:xfrm>
                  <a:off x="5156582" y="4366464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E08B9957-3E33-4506-B782-0737EAE2D73E}"/>
                    </a:ext>
                  </a:extLst>
                </p:cNvPr>
                <p:cNvSpPr/>
                <p:nvPr/>
              </p:nvSpPr>
              <p:spPr>
                <a:xfrm>
                  <a:off x="5529029" y="3666439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5F22629C-BF15-4F72-BDC2-BCCE604EF997}"/>
                    </a:ext>
                  </a:extLst>
                </p:cNvPr>
                <p:cNvSpPr/>
                <p:nvPr/>
              </p:nvSpPr>
              <p:spPr>
                <a:xfrm>
                  <a:off x="5529029" y="3787882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76E8F57E-C7E6-4022-9F88-7A6A97D59586}"/>
                    </a:ext>
                  </a:extLst>
                </p:cNvPr>
                <p:cNvSpPr/>
                <p:nvPr/>
              </p:nvSpPr>
              <p:spPr>
                <a:xfrm>
                  <a:off x="5529029" y="3909325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1ED19335-1D54-4CB3-8D2C-388345723DA2}"/>
                    </a:ext>
                  </a:extLst>
                </p:cNvPr>
                <p:cNvSpPr/>
                <p:nvPr/>
              </p:nvSpPr>
              <p:spPr>
                <a:xfrm>
                  <a:off x="5529029" y="4030768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C07FF846-B9B5-4DF3-8C11-C9AA6184C4AA}"/>
                    </a:ext>
                  </a:extLst>
                </p:cNvPr>
                <p:cNvSpPr/>
                <p:nvPr/>
              </p:nvSpPr>
              <p:spPr>
                <a:xfrm>
                  <a:off x="5529029" y="4152211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F3C2DFE0-0FE3-4870-9F8A-311BD9D49FB3}"/>
                    </a:ext>
                  </a:extLst>
                </p:cNvPr>
                <p:cNvSpPr/>
                <p:nvPr/>
              </p:nvSpPr>
              <p:spPr>
                <a:xfrm>
                  <a:off x="5529029" y="4273654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9" name="Straight Arrow Connector 158">
                  <a:extLst>
                    <a:ext uri="{FF2B5EF4-FFF2-40B4-BE49-F238E27FC236}">
                      <a16:creationId xmlns:a16="http://schemas.microsoft.com/office/drawing/2014/main" id="{E48D1568-436E-4727-BC29-3C366615B94B}"/>
                    </a:ext>
                  </a:extLst>
                </p:cNvPr>
                <p:cNvCxnSpPr>
                  <a:cxnSpLocks/>
                  <a:stCxn id="139" idx="6"/>
                  <a:endCxn id="145" idx="2"/>
                </p:cNvCxnSpPr>
                <p:nvPr/>
              </p:nvCxnSpPr>
              <p:spPr>
                <a:xfrm flipV="1">
                  <a:off x="4870800" y="3539223"/>
                  <a:ext cx="285782" cy="144303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Arrow Connector 159">
                  <a:extLst>
                    <a:ext uri="{FF2B5EF4-FFF2-40B4-BE49-F238E27FC236}">
                      <a16:creationId xmlns:a16="http://schemas.microsoft.com/office/drawing/2014/main" id="{D7B24EBD-B973-48C4-8711-89763E142DE0}"/>
                    </a:ext>
                  </a:extLst>
                </p:cNvPr>
                <p:cNvCxnSpPr>
                  <a:cxnSpLocks/>
                  <a:stCxn id="139" idx="6"/>
                  <a:endCxn id="146" idx="2"/>
                </p:cNvCxnSpPr>
                <p:nvPr/>
              </p:nvCxnSpPr>
              <p:spPr>
                <a:xfrm flipV="1">
                  <a:off x="4870800" y="3660666"/>
                  <a:ext cx="285782" cy="22860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Arrow Connector 160">
                  <a:extLst>
                    <a:ext uri="{FF2B5EF4-FFF2-40B4-BE49-F238E27FC236}">
                      <a16:creationId xmlns:a16="http://schemas.microsoft.com/office/drawing/2014/main" id="{C8CF9D85-DF25-49FB-AEB8-9BD68D5EA23E}"/>
                    </a:ext>
                  </a:extLst>
                </p:cNvPr>
                <p:cNvCxnSpPr>
                  <a:cxnSpLocks/>
                  <a:stCxn id="140" idx="6"/>
                  <a:endCxn id="147" idx="2"/>
                </p:cNvCxnSpPr>
                <p:nvPr/>
              </p:nvCxnSpPr>
              <p:spPr>
                <a:xfrm flipV="1">
                  <a:off x="4870800" y="3782109"/>
                  <a:ext cx="285782" cy="22860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Arrow Connector 161">
                  <a:extLst>
                    <a:ext uri="{FF2B5EF4-FFF2-40B4-BE49-F238E27FC236}">
                      <a16:creationId xmlns:a16="http://schemas.microsoft.com/office/drawing/2014/main" id="{FD9DDC97-39B5-41AB-B4AC-9C2A137B362A}"/>
                    </a:ext>
                  </a:extLst>
                </p:cNvPr>
                <p:cNvCxnSpPr>
                  <a:cxnSpLocks/>
                  <a:stCxn id="139" idx="6"/>
                  <a:endCxn id="147" idx="2"/>
                </p:cNvCxnSpPr>
                <p:nvPr/>
              </p:nvCxnSpPr>
              <p:spPr>
                <a:xfrm>
                  <a:off x="4870800" y="3683526"/>
                  <a:ext cx="285782" cy="98583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Arrow Connector 162">
                  <a:extLst>
                    <a:ext uri="{FF2B5EF4-FFF2-40B4-BE49-F238E27FC236}">
                      <a16:creationId xmlns:a16="http://schemas.microsoft.com/office/drawing/2014/main" id="{BA00B655-B672-49F8-8732-C8786432CA0B}"/>
                    </a:ext>
                  </a:extLst>
                </p:cNvPr>
                <p:cNvCxnSpPr>
                  <a:cxnSpLocks/>
                  <a:stCxn id="140" idx="6"/>
                  <a:endCxn id="145" idx="2"/>
                </p:cNvCxnSpPr>
                <p:nvPr/>
              </p:nvCxnSpPr>
              <p:spPr>
                <a:xfrm flipV="1">
                  <a:off x="4870800" y="3539223"/>
                  <a:ext cx="285782" cy="265746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Arrow Connector 163">
                  <a:extLst>
                    <a:ext uri="{FF2B5EF4-FFF2-40B4-BE49-F238E27FC236}">
                      <a16:creationId xmlns:a16="http://schemas.microsoft.com/office/drawing/2014/main" id="{34EF5750-53D2-4E59-97BE-84163C4A2B59}"/>
                    </a:ext>
                  </a:extLst>
                </p:cNvPr>
                <p:cNvCxnSpPr>
                  <a:cxnSpLocks/>
                  <a:stCxn id="140" idx="6"/>
                  <a:endCxn id="146" idx="2"/>
                </p:cNvCxnSpPr>
                <p:nvPr/>
              </p:nvCxnSpPr>
              <p:spPr>
                <a:xfrm flipV="1">
                  <a:off x="4870800" y="3660666"/>
                  <a:ext cx="285782" cy="144303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Arrow Connector 164">
                  <a:extLst>
                    <a:ext uri="{FF2B5EF4-FFF2-40B4-BE49-F238E27FC236}">
                      <a16:creationId xmlns:a16="http://schemas.microsoft.com/office/drawing/2014/main" id="{4CC31776-77DD-40CC-B11A-CB5CC421BD6C}"/>
                    </a:ext>
                  </a:extLst>
                </p:cNvPr>
                <p:cNvCxnSpPr>
                  <a:cxnSpLocks/>
                  <a:stCxn id="139" idx="6"/>
                  <a:endCxn id="148" idx="2"/>
                </p:cNvCxnSpPr>
                <p:nvPr/>
              </p:nvCxnSpPr>
              <p:spPr>
                <a:xfrm>
                  <a:off x="4870800" y="3683526"/>
                  <a:ext cx="285782" cy="220026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Arrow Connector 165">
                  <a:extLst>
                    <a:ext uri="{FF2B5EF4-FFF2-40B4-BE49-F238E27FC236}">
                      <a16:creationId xmlns:a16="http://schemas.microsoft.com/office/drawing/2014/main" id="{C7482B97-1626-4E0E-8172-2783B3209281}"/>
                    </a:ext>
                  </a:extLst>
                </p:cNvPr>
                <p:cNvCxnSpPr>
                  <a:cxnSpLocks/>
                  <a:stCxn id="139" idx="6"/>
                  <a:endCxn id="149" idx="2"/>
                </p:cNvCxnSpPr>
                <p:nvPr/>
              </p:nvCxnSpPr>
              <p:spPr>
                <a:xfrm>
                  <a:off x="4870800" y="3683526"/>
                  <a:ext cx="285782" cy="341469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Arrow Connector 166">
                  <a:extLst>
                    <a:ext uri="{FF2B5EF4-FFF2-40B4-BE49-F238E27FC236}">
                      <a16:creationId xmlns:a16="http://schemas.microsoft.com/office/drawing/2014/main" id="{33122051-CE92-4B31-AE8B-51EF4678FF06}"/>
                    </a:ext>
                  </a:extLst>
                </p:cNvPr>
                <p:cNvCxnSpPr>
                  <a:cxnSpLocks/>
                  <a:stCxn id="139" idx="6"/>
                  <a:endCxn id="150" idx="2"/>
                </p:cNvCxnSpPr>
                <p:nvPr/>
              </p:nvCxnSpPr>
              <p:spPr>
                <a:xfrm>
                  <a:off x="4870800" y="3683526"/>
                  <a:ext cx="285782" cy="462912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Arrow Connector 167">
                  <a:extLst>
                    <a:ext uri="{FF2B5EF4-FFF2-40B4-BE49-F238E27FC236}">
                      <a16:creationId xmlns:a16="http://schemas.microsoft.com/office/drawing/2014/main" id="{5C4A58EF-9BCE-4CB0-9017-8EC69B1222FE}"/>
                    </a:ext>
                  </a:extLst>
                </p:cNvPr>
                <p:cNvCxnSpPr>
                  <a:cxnSpLocks/>
                  <a:stCxn id="139" idx="6"/>
                  <a:endCxn id="151" idx="2"/>
                </p:cNvCxnSpPr>
                <p:nvPr/>
              </p:nvCxnSpPr>
              <p:spPr>
                <a:xfrm>
                  <a:off x="4870800" y="3683526"/>
                  <a:ext cx="285782" cy="584355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Arrow Connector 168">
                  <a:extLst>
                    <a:ext uri="{FF2B5EF4-FFF2-40B4-BE49-F238E27FC236}">
                      <a16:creationId xmlns:a16="http://schemas.microsoft.com/office/drawing/2014/main" id="{AB4B2C1E-DBA5-47F2-A513-E8C4223AC19A}"/>
                    </a:ext>
                  </a:extLst>
                </p:cNvPr>
                <p:cNvCxnSpPr>
                  <a:cxnSpLocks/>
                  <a:stCxn id="139" idx="6"/>
                  <a:endCxn id="152" idx="2"/>
                </p:cNvCxnSpPr>
                <p:nvPr/>
              </p:nvCxnSpPr>
              <p:spPr>
                <a:xfrm>
                  <a:off x="4870800" y="3683526"/>
                  <a:ext cx="285782" cy="705798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Arrow Connector 169">
                  <a:extLst>
                    <a:ext uri="{FF2B5EF4-FFF2-40B4-BE49-F238E27FC236}">
                      <a16:creationId xmlns:a16="http://schemas.microsoft.com/office/drawing/2014/main" id="{7BA913A1-61D5-4960-9FEA-B273DB78A3C8}"/>
                    </a:ext>
                  </a:extLst>
                </p:cNvPr>
                <p:cNvCxnSpPr>
                  <a:cxnSpLocks/>
                  <a:stCxn id="140" idx="6"/>
                  <a:endCxn id="148" idx="2"/>
                </p:cNvCxnSpPr>
                <p:nvPr/>
              </p:nvCxnSpPr>
              <p:spPr>
                <a:xfrm>
                  <a:off x="4870800" y="3804969"/>
                  <a:ext cx="285782" cy="98583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Arrow Connector 170">
                  <a:extLst>
                    <a:ext uri="{FF2B5EF4-FFF2-40B4-BE49-F238E27FC236}">
                      <a16:creationId xmlns:a16="http://schemas.microsoft.com/office/drawing/2014/main" id="{F7E80EAA-44C2-4349-B902-AE5C03B25002}"/>
                    </a:ext>
                  </a:extLst>
                </p:cNvPr>
                <p:cNvCxnSpPr>
                  <a:cxnSpLocks/>
                  <a:stCxn id="140" idx="6"/>
                  <a:endCxn id="149" idx="2"/>
                </p:cNvCxnSpPr>
                <p:nvPr/>
              </p:nvCxnSpPr>
              <p:spPr>
                <a:xfrm>
                  <a:off x="4870800" y="3804969"/>
                  <a:ext cx="285782" cy="220026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Arrow Connector 171">
                  <a:extLst>
                    <a:ext uri="{FF2B5EF4-FFF2-40B4-BE49-F238E27FC236}">
                      <a16:creationId xmlns:a16="http://schemas.microsoft.com/office/drawing/2014/main" id="{F53DF7C4-B856-424F-9F69-768B3E9B0373}"/>
                    </a:ext>
                  </a:extLst>
                </p:cNvPr>
                <p:cNvCxnSpPr>
                  <a:cxnSpLocks/>
                  <a:stCxn id="140" idx="6"/>
                  <a:endCxn id="150" idx="2"/>
                </p:cNvCxnSpPr>
                <p:nvPr/>
              </p:nvCxnSpPr>
              <p:spPr>
                <a:xfrm>
                  <a:off x="4870800" y="3804969"/>
                  <a:ext cx="285782" cy="341469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Arrow Connector 172">
                  <a:extLst>
                    <a:ext uri="{FF2B5EF4-FFF2-40B4-BE49-F238E27FC236}">
                      <a16:creationId xmlns:a16="http://schemas.microsoft.com/office/drawing/2014/main" id="{96EB4AE2-92BE-4A4C-A7D7-0408EE1327E3}"/>
                    </a:ext>
                  </a:extLst>
                </p:cNvPr>
                <p:cNvCxnSpPr>
                  <a:cxnSpLocks/>
                  <a:stCxn id="140" idx="6"/>
                  <a:endCxn id="151" idx="2"/>
                </p:cNvCxnSpPr>
                <p:nvPr/>
              </p:nvCxnSpPr>
              <p:spPr>
                <a:xfrm>
                  <a:off x="4870800" y="3804969"/>
                  <a:ext cx="285782" cy="462912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Arrow Connector 173">
                  <a:extLst>
                    <a:ext uri="{FF2B5EF4-FFF2-40B4-BE49-F238E27FC236}">
                      <a16:creationId xmlns:a16="http://schemas.microsoft.com/office/drawing/2014/main" id="{E2EF1DDE-88CB-445B-94B3-6041D1EDCF44}"/>
                    </a:ext>
                  </a:extLst>
                </p:cNvPr>
                <p:cNvCxnSpPr>
                  <a:cxnSpLocks/>
                  <a:stCxn id="140" idx="6"/>
                  <a:endCxn id="152" idx="2"/>
                </p:cNvCxnSpPr>
                <p:nvPr/>
              </p:nvCxnSpPr>
              <p:spPr>
                <a:xfrm>
                  <a:off x="4870800" y="3804969"/>
                  <a:ext cx="285782" cy="584355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Arrow Connector 174">
                  <a:extLst>
                    <a:ext uri="{FF2B5EF4-FFF2-40B4-BE49-F238E27FC236}">
                      <a16:creationId xmlns:a16="http://schemas.microsoft.com/office/drawing/2014/main" id="{1F62F293-5D94-4894-B523-BA547F354827}"/>
                    </a:ext>
                  </a:extLst>
                </p:cNvPr>
                <p:cNvCxnSpPr>
                  <a:cxnSpLocks/>
                  <a:stCxn id="141" idx="6"/>
                  <a:endCxn id="145" idx="2"/>
                </p:cNvCxnSpPr>
                <p:nvPr/>
              </p:nvCxnSpPr>
              <p:spPr>
                <a:xfrm flipV="1">
                  <a:off x="4870800" y="3539223"/>
                  <a:ext cx="285782" cy="387189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Arrow Connector 175">
                  <a:extLst>
                    <a:ext uri="{FF2B5EF4-FFF2-40B4-BE49-F238E27FC236}">
                      <a16:creationId xmlns:a16="http://schemas.microsoft.com/office/drawing/2014/main" id="{4F58AC2A-4D68-4E8A-89AF-A703C05B6F4A}"/>
                    </a:ext>
                  </a:extLst>
                </p:cNvPr>
                <p:cNvCxnSpPr>
                  <a:cxnSpLocks/>
                  <a:stCxn id="141" idx="6"/>
                  <a:endCxn id="146" idx="2"/>
                </p:cNvCxnSpPr>
                <p:nvPr/>
              </p:nvCxnSpPr>
              <p:spPr>
                <a:xfrm flipV="1">
                  <a:off x="4870800" y="3660666"/>
                  <a:ext cx="285782" cy="265746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Arrow Connector 176">
                  <a:extLst>
                    <a:ext uri="{FF2B5EF4-FFF2-40B4-BE49-F238E27FC236}">
                      <a16:creationId xmlns:a16="http://schemas.microsoft.com/office/drawing/2014/main" id="{ACE3266B-D841-41B5-8DA8-01B6EC80AC68}"/>
                    </a:ext>
                  </a:extLst>
                </p:cNvPr>
                <p:cNvCxnSpPr>
                  <a:cxnSpLocks/>
                  <a:stCxn id="141" idx="6"/>
                  <a:endCxn id="147" idx="2"/>
                </p:cNvCxnSpPr>
                <p:nvPr/>
              </p:nvCxnSpPr>
              <p:spPr>
                <a:xfrm flipV="1">
                  <a:off x="4870800" y="3782109"/>
                  <a:ext cx="285782" cy="144303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Arrow Connector 177">
                  <a:extLst>
                    <a:ext uri="{FF2B5EF4-FFF2-40B4-BE49-F238E27FC236}">
                      <a16:creationId xmlns:a16="http://schemas.microsoft.com/office/drawing/2014/main" id="{343E6AEE-D1F1-44C8-B887-30FA24A582DC}"/>
                    </a:ext>
                  </a:extLst>
                </p:cNvPr>
                <p:cNvCxnSpPr>
                  <a:cxnSpLocks/>
                  <a:stCxn id="141" idx="6"/>
                  <a:endCxn id="148" idx="2"/>
                </p:cNvCxnSpPr>
                <p:nvPr/>
              </p:nvCxnSpPr>
              <p:spPr>
                <a:xfrm flipV="1">
                  <a:off x="4870800" y="3903552"/>
                  <a:ext cx="285782" cy="22860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Arrow Connector 178">
                  <a:extLst>
                    <a:ext uri="{FF2B5EF4-FFF2-40B4-BE49-F238E27FC236}">
                      <a16:creationId xmlns:a16="http://schemas.microsoft.com/office/drawing/2014/main" id="{2E5CBCEA-F492-4DA6-ADE2-38271640BE0E}"/>
                    </a:ext>
                  </a:extLst>
                </p:cNvPr>
                <p:cNvCxnSpPr>
                  <a:cxnSpLocks/>
                  <a:stCxn id="141" idx="6"/>
                  <a:endCxn id="149" idx="2"/>
                </p:cNvCxnSpPr>
                <p:nvPr/>
              </p:nvCxnSpPr>
              <p:spPr>
                <a:xfrm>
                  <a:off x="4870800" y="3926412"/>
                  <a:ext cx="285782" cy="98583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Arrow Connector 179">
                  <a:extLst>
                    <a:ext uri="{FF2B5EF4-FFF2-40B4-BE49-F238E27FC236}">
                      <a16:creationId xmlns:a16="http://schemas.microsoft.com/office/drawing/2014/main" id="{7E758591-FC08-4DA8-9210-B7F8E7E71AD4}"/>
                    </a:ext>
                  </a:extLst>
                </p:cNvPr>
                <p:cNvCxnSpPr>
                  <a:cxnSpLocks/>
                  <a:stCxn id="141" idx="6"/>
                  <a:endCxn id="150" idx="2"/>
                </p:cNvCxnSpPr>
                <p:nvPr/>
              </p:nvCxnSpPr>
              <p:spPr>
                <a:xfrm>
                  <a:off x="4870800" y="3926412"/>
                  <a:ext cx="285782" cy="220026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Arrow Connector 180">
                  <a:extLst>
                    <a:ext uri="{FF2B5EF4-FFF2-40B4-BE49-F238E27FC236}">
                      <a16:creationId xmlns:a16="http://schemas.microsoft.com/office/drawing/2014/main" id="{2CFA6C6A-AF54-4900-B22C-2158090370F6}"/>
                    </a:ext>
                  </a:extLst>
                </p:cNvPr>
                <p:cNvCxnSpPr>
                  <a:cxnSpLocks/>
                  <a:stCxn id="141" idx="6"/>
                  <a:endCxn id="151" idx="2"/>
                </p:cNvCxnSpPr>
                <p:nvPr/>
              </p:nvCxnSpPr>
              <p:spPr>
                <a:xfrm>
                  <a:off x="4870800" y="3926412"/>
                  <a:ext cx="285782" cy="341469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Arrow Connector 181">
                  <a:extLst>
                    <a:ext uri="{FF2B5EF4-FFF2-40B4-BE49-F238E27FC236}">
                      <a16:creationId xmlns:a16="http://schemas.microsoft.com/office/drawing/2014/main" id="{AAD15A53-3162-4B5E-859B-EDDF1040F343}"/>
                    </a:ext>
                  </a:extLst>
                </p:cNvPr>
                <p:cNvCxnSpPr>
                  <a:cxnSpLocks/>
                  <a:stCxn id="141" idx="6"/>
                  <a:endCxn id="152" idx="2"/>
                </p:cNvCxnSpPr>
                <p:nvPr/>
              </p:nvCxnSpPr>
              <p:spPr>
                <a:xfrm>
                  <a:off x="4870800" y="3926412"/>
                  <a:ext cx="285782" cy="462912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Arrow Connector 182">
                  <a:extLst>
                    <a:ext uri="{FF2B5EF4-FFF2-40B4-BE49-F238E27FC236}">
                      <a16:creationId xmlns:a16="http://schemas.microsoft.com/office/drawing/2014/main" id="{8FE4BAD5-49A1-479F-BC86-F62CD3870E83}"/>
                    </a:ext>
                  </a:extLst>
                </p:cNvPr>
                <p:cNvCxnSpPr>
                  <a:cxnSpLocks/>
                  <a:stCxn id="142" idx="6"/>
                  <a:endCxn id="145" idx="2"/>
                </p:cNvCxnSpPr>
                <p:nvPr/>
              </p:nvCxnSpPr>
              <p:spPr>
                <a:xfrm flipV="1">
                  <a:off x="4870800" y="3539223"/>
                  <a:ext cx="285782" cy="508632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Arrow Connector 183">
                  <a:extLst>
                    <a:ext uri="{FF2B5EF4-FFF2-40B4-BE49-F238E27FC236}">
                      <a16:creationId xmlns:a16="http://schemas.microsoft.com/office/drawing/2014/main" id="{2F5D8FE6-8A3F-446B-AEAB-AE0745FFB438}"/>
                    </a:ext>
                  </a:extLst>
                </p:cNvPr>
                <p:cNvCxnSpPr>
                  <a:cxnSpLocks/>
                  <a:stCxn id="142" idx="6"/>
                  <a:endCxn id="146" idx="2"/>
                </p:cNvCxnSpPr>
                <p:nvPr/>
              </p:nvCxnSpPr>
              <p:spPr>
                <a:xfrm flipV="1">
                  <a:off x="4870800" y="3660666"/>
                  <a:ext cx="285782" cy="387189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Arrow Connector 184">
                  <a:extLst>
                    <a:ext uri="{FF2B5EF4-FFF2-40B4-BE49-F238E27FC236}">
                      <a16:creationId xmlns:a16="http://schemas.microsoft.com/office/drawing/2014/main" id="{3253AD6B-1780-43CE-BBDA-4F1811C25518}"/>
                    </a:ext>
                  </a:extLst>
                </p:cNvPr>
                <p:cNvCxnSpPr>
                  <a:cxnSpLocks/>
                  <a:stCxn id="142" idx="6"/>
                  <a:endCxn id="147" idx="2"/>
                </p:cNvCxnSpPr>
                <p:nvPr/>
              </p:nvCxnSpPr>
              <p:spPr>
                <a:xfrm flipV="1">
                  <a:off x="4870800" y="3782109"/>
                  <a:ext cx="285782" cy="265746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Arrow Connector 185">
                  <a:extLst>
                    <a:ext uri="{FF2B5EF4-FFF2-40B4-BE49-F238E27FC236}">
                      <a16:creationId xmlns:a16="http://schemas.microsoft.com/office/drawing/2014/main" id="{AD140ED8-EC97-4DA7-B47E-88486A4B1543}"/>
                    </a:ext>
                  </a:extLst>
                </p:cNvPr>
                <p:cNvCxnSpPr>
                  <a:cxnSpLocks/>
                  <a:stCxn id="142" idx="6"/>
                  <a:endCxn id="148" idx="2"/>
                </p:cNvCxnSpPr>
                <p:nvPr/>
              </p:nvCxnSpPr>
              <p:spPr>
                <a:xfrm flipV="1">
                  <a:off x="4870800" y="3903552"/>
                  <a:ext cx="285782" cy="144303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Arrow Connector 186">
                  <a:extLst>
                    <a:ext uri="{FF2B5EF4-FFF2-40B4-BE49-F238E27FC236}">
                      <a16:creationId xmlns:a16="http://schemas.microsoft.com/office/drawing/2014/main" id="{7912AE94-CAF1-4748-8259-B9CB9C99CDFB}"/>
                    </a:ext>
                  </a:extLst>
                </p:cNvPr>
                <p:cNvCxnSpPr>
                  <a:cxnSpLocks/>
                  <a:stCxn id="142" idx="6"/>
                  <a:endCxn id="149" idx="2"/>
                </p:cNvCxnSpPr>
                <p:nvPr/>
              </p:nvCxnSpPr>
              <p:spPr>
                <a:xfrm flipV="1">
                  <a:off x="4870800" y="4024995"/>
                  <a:ext cx="285782" cy="22860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Arrow Connector 187">
                  <a:extLst>
                    <a:ext uri="{FF2B5EF4-FFF2-40B4-BE49-F238E27FC236}">
                      <a16:creationId xmlns:a16="http://schemas.microsoft.com/office/drawing/2014/main" id="{018CF3C9-9CA9-4845-ACB5-21B9A4837E43}"/>
                    </a:ext>
                  </a:extLst>
                </p:cNvPr>
                <p:cNvCxnSpPr>
                  <a:cxnSpLocks/>
                  <a:stCxn id="142" idx="6"/>
                  <a:endCxn id="150" idx="2"/>
                </p:cNvCxnSpPr>
                <p:nvPr/>
              </p:nvCxnSpPr>
              <p:spPr>
                <a:xfrm>
                  <a:off x="4870800" y="4047855"/>
                  <a:ext cx="285782" cy="98583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Arrow Connector 188">
                  <a:extLst>
                    <a:ext uri="{FF2B5EF4-FFF2-40B4-BE49-F238E27FC236}">
                      <a16:creationId xmlns:a16="http://schemas.microsoft.com/office/drawing/2014/main" id="{93C20E53-F453-439F-A971-32DBB2A6A619}"/>
                    </a:ext>
                  </a:extLst>
                </p:cNvPr>
                <p:cNvCxnSpPr>
                  <a:cxnSpLocks/>
                  <a:stCxn id="142" idx="6"/>
                  <a:endCxn id="151" idx="2"/>
                </p:cNvCxnSpPr>
                <p:nvPr/>
              </p:nvCxnSpPr>
              <p:spPr>
                <a:xfrm>
                  <a:off x="4870800" y="4047855"/>
                  <a:ext cx="285782" cy="220026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Arrow Connector 189">
                  <a:extLst>
                    <a:ext uri="{FF2B5EF4-FFF2-40B4-BE49-F238E27FC236}">
                      <a16:creationId xmlns:a16="http://schemas.microsoft.com/office/drawing/2014/main" id="{4655326C-58E2-445F-8B6C-AD73C15D1982}"/>
                    </a:ext>
                  </a:extLst>
                </p:cNvPr>
                <p:cNvCxnSpPr>
                  <a:cxnSpLocks/>
                  <a:stCxn id="142" idx="6"/>
                  <a:endCxn id="152" idx="2"/>
                </p:cNvCxnSpPr>
                <p:nvPr/>
              </p:nvCxnSpPr>
              <p:spPr>
                <a:xfrm>
                  <a:off x="4870800" y="4047855"/>
                  <a:ext cx="285782" cy="341469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Arrow Connector 190">
                  <a:extLst>
                    <a:ext uri="{FF2B5EF4-FFF2-40B4-BE49-F238E27FC236}">
                      <a16:creationId xmlns:a16="http://schemas.microsoft.com/office/drawing/2014/main" id="{01D43052-8B9E-44D3-9E3E-627E5465F9B4}"/>
                    </a:ext>
                  </a:extLst>
                </p:cNvPr>
                <p:cNvCxnSpPr>
                  <a:cxnSpLocks/>
                  <a:stCxn id="143" idx="6"/>
                  <a:endCxn id="145" idx="2"/>
                </p:cNvCxnSpPr>
                <p:nvPr/>
              </p:nvCxnSpPr>
              <p:spPr>
                <a:xfrm flipV="1">
                  <a:off x="4870800" y="3539223"/>
                  <a:ext cx="285782" cy="630075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Arrow Connector 191">
                  <a:extLst>
                    <a:ext uri="{FF2B5EF4-FFF2-40B4-BE49-F238E27FC236}">
                      <a16:creationId xmlns:a16="http://schemas.microsoft.com/office/drawing/2014/main" id="{2A679171-DF6D-4F01-97A7-F0F76B0CB21E}"/>
                    </a:ext>
                  </a:extLst>
                </p:cNvPr>
                <p:cNvCxnSpPr>
                  <a:cxnSpLocks/>
                  <a:stCxn id="143" idx="6"/>
                  <a:endCxn id="146" idx="2"/>
                </p:cNvCxnSpPr>
                <p:nvPr/>
              </p:nvCxnSpPr>
              <p:spPr>
                <a:xfrm flipV="1">
                  <a:off x="4870800" y="3660666"/>
                  <a:ext cx="285782" cy="508632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Arrow Connector 192">
                  <a:extLst>
                    <a:ext uri="{FF2B5EF4-FFF2-40B4-BE49-F238E27FC236}">
                      <a16:creationId xmlns:a16="http://schemas.microsoft.com/office/drawing/2014/main" id="{A074AB04-EBC5-438A-B315-6CDD8270A848}"/>
                    </a:ext>
                  </a:extLst>
                </p:cNvPr>
                <p:cNvCxnSpPr>
                  <a:cxnSpLocks/>
                  <a:stCxn id="143" idx="6"/>
                  <a:endCxn id="147" idx="2"/>
                </p:cNvCxnSpPr>
                <p:nvPr/>
              </p:nvCxnSpPr>
              <p:spPr>
                <a:xfrm flipV="1">
                  <a:off x="4870800" y="3782109"/>
                  <a:ext cx="285782" cy="387189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Arrow Connector 193">
                  <a:extLst>
                    <a:ext uri="{FF2B5EF4-FFF2-40B4-BE49-F238E27FC236}">
                      <a16:creationId xmlns:a16="http://schemas.microsoft.com/office/drawing/2014/main" id="{EFE77E29-CD72-4E24-93DB-FED806E9C9F1}"/>
                    </a:ext>
                  </a:extLst>
                </p:cNvPr>
                <p:cNvCxnSpPr>
                  <a:cxnSpLocks/>
                  <a:stCxn id="143" idx="6"/>
                  <a:endCxn id="148" idx="2"/>
                </p:cNvCxnSpPr>
                <p:nvPr/>
              </p:nvCxnSpPr>
              <p:spPr>
                <a:xfrm flipV="1">
                  <a:off x="4870800" y="3903552"/>
                  <a:ext cx="285782" cy="265746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Arrow Connector 194">
                  <a:extLst>
                    <a:ext uri="{FF2B5EF4-FFF2-40B4-BE49-F238E27FC236}">
                      <a16:creationId xmlns:a16="http://schemas.microsoft.com/office/drawing/2014/main" id="{EA221457-A313-429F-BE58-02990F485591}"/>
                    </a:ext>
                  </a:extLst>
                </p:cNvPr>
                <p:cNvCxnSpPr>
                  <a:cxnSpLocks/>
                  <a:stCxn id="143" idx="6"/>
                  <a:endCxn id="149" idx="2"/>
                </p:cNvCxnSpPr>
                <p:nvPr/>
              </p:nvCxnSpPr>
              <p:spPr>
                <a:xfrm flipV="1">
                  <a:off x="4870800" y="4024995"/>
                  <a:ext cx="285782" cy="144303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Arrow Connector 195">
                  <a:extLst>
                    <a:ext uri="{FF2B5EF4-FFF2-40B4-BE49-F238E27FC236}">
                      <a16:creationId xmlns:a16="http://schemas.microsoft.com/office/drawing/2014/main" id="{9AC7A4DA-4BC0-47A4-A338-583EE82A8ACD}"/>
                    </a:ext>
                  </a:extLst>
                </p:cNvPr>
                <p:cNvCxnSpPr>
                  <a:cxnSpLocks/>
                  <a:stCxn id="143" idx="6"/>
                  <a:endCxn id="150" idx="2"/>
                </p:cNvCxnSpPr>
                <p:nvPr/>
              </p:nvCxnSpPr>
              <p:spPr>
                <a:xfrm flipV="1">
                  <a:off x="4870800" y="4146438"/>
                  <a:ext cx="285782" cy="22860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Arrow Connector 196">
                  <a:extLst>
                    <a:ext uri="{FF2B5EF4-FFF2-40B4-BE49-F238E27FC236}">
                      <a16:creationId xmlns:a16="http://schemas.microsoft.com/office/drawing/2014/main" id="{EB54D382-15AA-4850-8088-5F7D3FC024B3}"/>
                    </a:ext>
                  </a:extLst>
                </p:cNvPr>
                <p:cNvCxnSpPr>
                  <a:cxnSpLocks/>
                  <a:stCxn id="143" idx="6"/>
                  <a:endCxn id="151" idx="2"/>
                </p:cNvCxnSpPr>
                <p:nvPr/>
              </p:nvCxnSpPr>
              <p:spPr>
                <a:xfrm>
                  <a:off x="4870800" y="4169298"/>
                  <a:ext cx="285782" cy="98583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Arrow Connector 197">
                  <a:extLst>
                    <a:ext uri="{FF2B5EF4-FFF2-40B4-BE49-F238E27FC236}">
                      <a16:creationId xmlns:a16="http://schemas.microsoft.com/office/drawing/2014/main" id="{89EFB868-603C-4EAC-8F4B-DBF6C92E496B}"/>
                    </a:ext>
                  </a:extLst>
                </p:cNvPr>
                <p:cNvCxnSpPr>
                  <a:cxnSpLocks/>
                  <a:stCxn id="143" idx="6"/>
                  <a:endCxn id="152" idx="2"/>
                </p:cNvCxnSpPr>
                <p:nvPr/>
              </p:nvCxnSpPr>
              <p:spPr>
                <a:xfrm>
                  <a:off x="4870800" y="4169298"/>
                  <a:ext cx="285782" cy="220026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Arrow Connector 198">
                  <a:extLst>
                    <a:ext uri="{FF2B5EF4-FFF2-40B4-BE49-F238E27FC236}">
                      <a16:creationId xmlns:a16="http://schemas.microsoft.com/office/drawing/2014/main" id="{0AED316F-F03A-4757-B49F-AB51EC5032B2}"/>
                    </a:ext>
                  </a:extLst>
                </p:cNvPr>
                <p:cNvCxnSpPr>
                  <a:cxnSpLocks/>
                  <a:stCxn id="144" idx="6"/>
                  <a:endCxn id="145" idx="2"/>
                </p:cNvCxnSpPr>
                <p:nvPr/>
              </p:nvCxnSpPr>
              <p:spPr>
                <a:xfrm flipV="1">
                  <a:off x="4870800" y="3539223"/>
                  <a:ext cx="285782" cy="751518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Arrow Connector 199">
                  <a:extLst>
                    <a:ext uri="{FF2B5EF4-FFF2-40B4-BE49-F238E27FC236}">
                      <a16:creationId xmlns:a16="http://schemas.microsoft.com/office/drawing/2014/main" id="{A59D5EA5-4CD0-463A-9EEC-019575D0E163}"/>
                    </a:ext>
                  </a:extLst>
                </p:cNvPr>
                <p:cNvCxnSpPr>
                  <a:cxnSpLocks/>
                  <a:stCxn id="144" idx="6"/>
                  <a:endCxn id="146" idx="2"/>
                </p:cNvCxnSpPr>
                <p:nvPr/>
              </p:nvCxnSpPr>
              <p:spPr>
                <a:xfrm flipV="1">
                  <a:off x="4870800" y="3660666"/>
                  <a:ext cx="285782" cy="630075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Arrow Connector 200">
                  <a:extLst>
                    <a:ext uri="{FF2B5EF4-FFF2-40B4-BE49-F238E27FC236}">
                      <a16:creationId xmlns:a16="http://schemas.microsoft.com/office/drawing/2014/main" id="{AF45F86E-EBE9-4C74-BA77-0C105D70AAAC}"/>
                    </a:ext>
                  </a:extLst>
                </p:cNvPr>
                <p:cNvCxnSpPr>
                  <a:cxnSpLocks/>
                  <a:stCxn id="144" idx="6"/>
                  <a:endCxn id="147" idx="2"/>
                </p:cNvCxnSpPr>
                <p:nvPr/>
              </p:nvCxnSpPr>
              <p:spPr>
                <a:xfrm flipV="1">
                  <a:off x="4870800" y="3782109"/>
                  <a:ext cx="285782" cy="508632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Arrow Connector 201">
                  <a:extLst>
                    <a:ext uri="{FF2B5EF4-FFF2-40B4-BE49-F238E27FC236}">
                      <a16:creationId xmlns:a16="http://schemas.microsoft.com/office/drawing/2014/main" id="{237A2453-0AAC-4032-AB9D-B00606EAC012}"/>
                    </a:ext>
                  </a:extLst>
                </p:cNvPr>
                <p:cNvCxnSpPr>
                  <a:cxnSpLocks/>
                  <a:stCxn id="144" idx="6"/>
                  <a:endCxn id="148" idx="2"/>
                </p:cNvCxnSpPr>
                <p:nvPr/>
              </p:nvCxnSpPr>
              <p:spPr>
                <a:xfrm flipV="1">
                  <a:off x="4870800" y="3903552"/>
                  <a:ext cx="285782" cy="387189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Arrow Connector 202">
                  <a:extLst>
                    <a:ext uri="{FF2B5EF4-FFF2-40B4-BE49-F238E27FC236}">
                      <a16:creationId xmlns:a16="http://schemas.microsoft.com/office/drawing/2014/main" id="{DD10CFF5-1CF4-487E-8C1D-B491B0C51589}"/>
                    </a:ext>
                  </a:extLst>
                </p:cNvPr>
                <p:cNvCxnSpPr>
                  <a:cxnSpLocks/>
                  <a:stCxn id="144" idx="6"/>
                  <a:endCxn id="149" idx="2"/>
                </p:cNvCxnSpPr>
                <p:nvPr/>
              </p:nvCxnSpPr>
              <p:spPr>
                <a:xfrm flipV="1">
                  <a:off x="4870800" y="4024995"/>
                  <a:ext cx="285782" cy="265746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Arrow Connector 203">
                  <a:extLst>
                    <a:ext uri="{FF2B5EF4-FFF2-40B4-BE49-F238E27FC236}">
                      <a16:creationId xmlns:a16="http://schemas.microsoft.com/office/drawing/2014/main" id="{13455659-3E8E-4BF2-A1EF-52AC84B0F797}"/>
                    </a:ext>
                  </a:extLst>
                </p:cNvPr>
                <p:cNvCxnSpPr>
                  <a:cxnSpLocks/>
                  <a:stCxn id="144" idx="6"/>
                  <a:endCxn id="150" idx="2"/>
                </p:cNvCxnSpPr>
                <p:nvPr/>
              </p:nvCxnSpPr>
              <p:spPr>
                <a:xfrm flipV="1">
                  <a:off x="4870800" y="4146438"/>
                  <a:ext cx="285782" cy="144303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Arrow Connector 204">
                  <a:extLst>
                    <a:ext uri="{FF2B5EF4-FFF2-40B4-BE49-F238E27FC236}">
                      <a16:creationId xmlns:a16="http://schemas.microsoft.com/office/drawing/2014/main" id="{F043C2E1-5B77-4CC5-B57F-5A62E7A800FF}"/>
                    </a:ext>
                  </a:extLst>
                </p:cNvPr>
                <p:cNvCxnSpPr>
                  <a:cxnSpLocks/>
                  <a:stCxn id="144" idx="6"/>
                  <a:endCxn id="151" idx="2"/>
                </p:cNvCxnSpPr>
                <p:nvPr/>
              </p:nvCxnSpPr>
              <p:spPr>
                <a:xfrm flipV="1">
                  <a:off x="4870800" y="4267881"/>
                  <a:ext cx="285782" cy="22860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Arrow Connector 205">
                  <a:extLst>
                    <a:ext uri="{FF2B5EF4-FFF2-40B4-BE49-F238E27FC236}">
                      <a16:creationId xmlns:a16="http://schemas.microsoft.com/office/drawing/2014/main" id="{D21CAB8E-FF10-4E6D-B239-581F337A8983}"/>
                    </a:ext>
                  </a:extLst>
                </p:cNvPr>
                <p:cNvCxnSpPr>
                  <a:cxnSpLocks/>
                  <a:stCxn id="144" idx="6"/>
                  <a:endCxn id="152" idx="2"/>
                </p:cNvCxnSpPr>
                <p:nvPr/>
              </p:nvCxnSpPr>
              <p:spPr>
                <a:xfrm>
                  <a:off x="4870800" y="4290741"/>
                  <a:ext cx="285782" cy="98583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Arrow Connector 206">
                  <a:extLst>
                    <a:ext uri="{FF2B5EF4-FFF2-40B4-BE49-F238E27FC236}">
                      <a16:creationId xmlns:a16="http://schemas.microsoft.com/office/drawing/2014/main" id="{F8EC2132-06EF-4617-B0A0-531B76267B98}"/>
                    </a:ext>
                  </a:extLst>
                </p:cNvPr>
                <p:cNvCxnSpPr>
                  <a:cxnSpLocks/>
                  <a:stCxn id="145" idx="6"/>
                  <a:endCxn id="153" idx="2"/>
                </p:cNvCxnSpPr>
                <p:nvPr/>
              </p:nvCxnSpPr>
              <p:spPr>
                <a:xfrm>
                  <a:off x="5202302" y="3539223"/>
                  <a:ext cx="326727" cy="150076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Arrow Connector 207">
                  <a:extLst>
                    <a:ext uri="{FF2B5EF4-FFF2-40B4-BE49-F238E27FC236}">
                      <a16:creationId xmlns:a16="http://schemas.microsoft.com/office/drawing/2014/main" id="{684F6605-42B2-4320-BA27-BBB2D02C32CA}"/>
                    </a:ext>
                  </a:extLst>
                </p:cNvPr>
                <p:cNvCxnSpPr>
                  <a:cxnSpLocks/>
                  <a:stCxn id="145" idx="6"/>
                  <a:endCxn id="154" idx="2"/>
                </p:cNvCxnSpPr>
                <p:nvPr/>
              </p:nvCxnSpPr>
              <p:spPr>
                <a:xfrm>
                  <a:off x="5202302" y="3539223"/>
                  <a:ext cx="326727" cy="271519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Arrow Connector 208">
                  <a:extLst>
                    <a:ext uri="{FF2B5EF4-FFF2-40B4-BE49-F238E27FC236}">
                      <a16:creationId xmlns:a16="http://schemas.microsoft.com/office/drawing/2014/main" id="{2FC6C67E-55FD-4825-8CB1-42DEFF45E4D8}"/>
                    </a:ext>
                  </a:extLst>
                </p:cNvPr>
                <p:cNvCxnSpPr>
                  <a:cxnSpLocks/>
                  <a:stCxn id="145" idx="6"/>
                  <a:endCxn id="155" idx="2"/>
                </p:cNvCxnSpPr>
                <p:nvPr/>
              </p:nvCxnSpPr>
              <p:spPr>
                <a:xfrm>
                  <a:off x="5202302" y="3539223"/>
                  <a:ext cx="326727" cy="392962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Arrow Connector 209">
                  <a:extLst>
                    <a:ext uri="{FF2B5EF4-FFF2-40B4-BE49-F238E27FC236}">
                      <a16:creationId xmlns:a16="http://schemas.microsoft.com/office/drawing/2014/main" id="{EF081E78-7178-4B82-9172-27094B2A43DF}"/>
                    </a:ext>
                  </a:extLst>
                </p:cNvPr>
                <p:cNvCxnSpPr>
                  <a:cxnSpLocks/>
                  <a:stCxn id="145" idx="6"/>
                  <a:endCxn id="156" idx="2"/>
                </p:cNvCxnSpPr>
                <p:nvPr/>
              </p:nvCxnSpPr>
              <p:spPr>
                <a:xfrm>
                  <a:off x="5202302" y="3539223"/>
                  <a:ext cx="326727" cy="514405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Arrow Connector 210">
                  <a:extLst>
                    <a:ext uri="{FF2B5EF4-FFF2-40B4-BE49-F238E27FC236}">
                      <a16:creationId xmlns:a16="http://schemas.microsoft.com/office/drawing/2014/main" id="{1A7E6CAE-4695-408B-BEBB-04A02C25D1E0}"/>
                    </a:ext>
                  </a:extLst>
                </p:cNvPr>
                <p:cNvCxnSpPr>
                  <a:cxnSpLocks/>
                  <a:stCxn id="145" idx="6"/>
                  <a:endCxn id="157" idx="2"/>
                </p:cNvCxnSpPr>
                <p:nvPr/>
              </p:nvCxnSpPr>
              <p:spPr>
                <a:xfrm>
                  <a:off x="5202302" y="3539223"/>
                  <a:ext cx="326727" cy="635848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Arrow Connector 211">
                  <a:extLst>
                    <a:ext uri="{FF2B5EF4-FFF2-40B4-BE49-F238E27FC236}">
                      <a16:creationId xmlns:a16="http://schemas.microsoft.com/office/drawing/2014/main" id="{E6615096-71DC-43B5-A893-2B1527BA0BFA}"/>
                    </a:ext>
                  </a:extLst>
                </p:cNvPr>
                <p:cNvCxnSpPr>
                  <a:cxnSpLocks/>
                  <a:stCxn id="145" idx="6"/>
                  <a:endCxn id="158" idx="2"/>
                </p:cNvCxnSpPr>
                <p:nvPr/>
              </p:nvCxnSpPr>
              <p:spPr>
                <a:xfrm>
                  <a:off x="5202302" y="3539223"/>
                  <a:ext cx="326727" cy="757291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Arrow Connector 212">
                  <a:extLst>
                    <a:ext uri="{FF2B5EF4-FFF2-40B4-BE49-F238E27FC236}">
                      <a16:creationId xmlns:a16="http://schemas.microsoft.com/office/drawing/2014/main" id="{BC143481-5DC8-4A29-8612-E866EBD0A521}"/>
                    </a:ext>
                  </a:extLst>
                </p:cNvPr>
                <p:cNvCxnSpPr>
                  <a:cxnSpLocks/>
                  <a:stCxn id="146" idx="6"/>
                  <a:endCxn id="153" idx="2"/>
                </p:cNvCxnSpPr>
                <p:nvPr/>
              </p:nvCxnSpPr>
              <p:spPr>
                <a:xfrm>
                  <a:off x="5202302" y="3660666"/>
                  <a:ext cx="326727" cy="28633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Arrow Connector 213">
                  <a:extLst>
                    <a:ext uri="{FF2B5EF4-FFF2-40B4-BE49-F238E27FC236}">
                      <a16:creationId xmlns:a16="http://schemas.microsoft.com/office/drawing/2014/main" id="{567F0078-F5E5-4CE9-991A-D63D677F6CF5}"/>
                    </a:ext>
                  </a:extLst>
                </p:cNvPr>
                <p:cNvCxnSpPr>
                  <a:cxnSpLocks/>
                  <a:stCxn id="146" idx="6"/>
                  <a:endCxn id="154" idx="2"/>
                </p:cNvCxnSpPr>
                <p:nvPr/>
              </p:nvCxnSpPr>
              <p:spPr>
                <a:xfrm>
                  <a:off x="5202302" y="3660666"/>
                  <a:ext cx="326727" cy="150076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Arrow Connector 214">
                  <a:extLst>
                    <a:ext uri="{FF2B5EF4-FFF2-40B4-BE49-F238E27FC236}">
                      <a16:creationId xmlns:a16="http://schemas.microsoft.com/office/drawing/2014/main" id="{2C57711C-9216-4E13-B78F-A6FCBABC75AA}"/>
                    </a:ext>
                  </a:extLst>
                </p:cNvPr>
                <p:cNvCxnSpPr>
                  <a:cxnSpLocks/>
                  <a:stCxn id="146" idx="6"/>
                  <a:endCxn id="155" idx="2"/>
                </p:cNvCxnSpPr>
                <p:nvPr/>
              </p:nvCxnSpPr>
              <p:spPr>
                <a:xfrm>
                  <a:off x="5202302" y="3660666"/>
                  <a:ext cx="326727" cy="271519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Arrow Connector 215">
                  <a:extLst>
                    <a:ext uri="{FF2B5EF4-FFF2-40B4-BE49-F238E27FC236}">
                      <a16:creationId xmlns:a16="http://schemas.microsoft.com/office/drawing/2014/main" id="{8C1C0AF4-0A2C-4F89-AF2D-5302E68EA98B}"/>
                    </a:ext>
                  </a:extLst>
                </p:cNvPr>
                <p:cNvCxnSpPr>
                  <a:cxnSpLocks/>
                  <a:stCxn id="146" idx="6"/>
                  <a:endCxn id="156" idx="2"/>
                </p:cNvCxnSpPr>
                <p:nvPr/>
              </p:nvCxnSpPr>
              <p:spPr>
                <a:xfrm>
                  <a:off x="5202302" y="3660666"/>
                  <a:ext cx="326727" cy="392962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Arrow Connector 216">
                  <a:extLst>
                    <a:ext uri="{FF2B5EF4-FFF2-40B4-BE49-F238E27FC236}">
                      <a16:creationId xmlns:a16="http://schemas.microsoft.com/office/drawing/2014/main" id="{33DD0A19-6643-4713-BA1E-191F4A0CE8BE}"/>
                    </a:ext>
                  </a:extLst>
                </p:cNvPr>
                <p:cNvCxnSpPr>
                  <a:cxnSpLocks/>
                  <a:stCxn id="146" idx="6"/>
                  <a:endCxn id="157" idx="2"/>
                </p:cNvCxnSpPr>
                <p:nvPr/>
              </p:nvCxnSpPr>
              <p:spPr>
                <a:xfrm>
                  <a:off x="5202302" y="3660666"/>
                  <a:ext cx="326727" cy="514405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Arrow Connector 217">
                  <a:extLst>
                    <a:ext uri="{FF2B5EF4-FFF2-40B4-BE49-F238E27FC236}">
                      <a16:creationId xmlns:a16="http://schemas.microsoft.com/office/drawing/2014/main" id="{5B09414A-6D61-4E6B-A13E-1FF7CCAC931A}"/>
                    </a:ext>
                  </a:extLst>
                </p:cNvPr>
                <p:cNvCxnSpPr>
                  <a:cxnSpLocks/>
                  <a:stCxn id="146" idx="6"/>
                  <a:endCxn id="158" idx="2"/>
                </p:cNvCxnSpPr>
                <p:nvPr/>
              </p:nvCxnSpPr>
              <p:spPr>
                <a:xfrm>
                  <a:off x="5202302" y="3660666"/>
                  <a:ext cx="326727" cy="635848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Arrow Connector 218">
                  <a:extLst>
                    <a:ext uri="{FF2B5EF4-FFF2-40B4-BE49-F238E27FC236}">
                      <a16:creationId xmlns:a16="http://schemas.microsoft.com/office/drawing/2014/main" id="{108CDDCC-618D-4AC5-BF46-20B1EB366657}"/>
                    </a:ext>
                  </a:extLst>
                </p:cNvPr>
                <p:cNvCxnSpPr>
                  <a:cxnSpLocks/>
                  <a:stCxn id="147" idx="6"/>
                  <a:endCxn id="153" idx="2"/>
                </p:cNvCxnSpPr>
                <p:nvPr/>
              </p:nvCxnSpPr>
              <p:spPr>
                <a:xfrm flipV="1">
                  <a:off x="5202302" y="3689299"/>
                  <a:ext cx="326727" cy="92810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Arrow Connector 219">
                  <a:extLst>
                    <a:ext uri="{FF2B5EF4-FFF2-40B4-BE49-F238E27FC236}">
                      <a16:creationId xmlns:a16="http://schemas.microsoft.com/office/drawing/2014/main" id="{35A330E5-78FB-4FF9-BB03-F7C1A96871FE}"/>
                    </a:ext>
                  </a:extLst>
                </p:cNvPr>
                <p:cNvCxnSpPr>
                  <a:cxnSpLocks/>
                  <a:stCxn id="147" idx="6"/>
                  <a:endCxn id="154" idx="2"/>
                </p:cNvCxnSpPr>
                <p:nvPr/>
              </p:nvCxnSpPr>
              <p:spPr>
                <a:xfrm>
                  <a:off x="5202302" y="3782109"/>
                  <a:ext cx="326727" cy="28633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Arrow Connector 220">
                  <a:extLst>
                    <a:ext uri="{FF2B5EF4-FFF2-40B4-BE49-F238E27FC236}">
                      <a16:creationId xmlns:a16="http://schemas.microsoft.com/office/drawing/2014/main" id="{0FD324EF-AE4C-463A-8A99-5DEF1DA9E9BD}"/>
                    </a:ext>
                  </a:extLst>
                </p:cNvPr>
                <p:cNvCxnSpPr>
                  <a:cxnSpLocks/>
                  <a:stCxn id="147" idx="6"/>
                  <a:endCxn id="155" idx="2"/>
                </p:cNvCxnSpPr>
                <p:nvPr/>
              </p:nvCxnSpPr>
              <p:spPr>
                <a:xfrm>
                  <a:off x="5202302" y="3782109"/>
                  <a:ext cx="326727" cy="150076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Arrow Connector 221">
                  <a:extLst>
                    <a:ext uri="{FF2B5EF4-FFF2-40B4-BE49-F238E27FC236}">
                      <a16:creationId xmlns:a16="http://schemas.microsoft.com/office/drawing/2014/main" id="{E8B563FF-D6B0-430A-883F-D26E85334A3D}"/>
                    </a:ext>
                  </a:extLst>
                </p:cNvPr>
                <p:cNvCxnSpPr>
                  <a:cxnSpLocks/>
                  <a:stCxn id="147" idx="6"/>
                  <a:endCxn id="156" idx="2"/>
                </p:cNvCxnSpPr>
                <p:nvPr/>
              </p:nvCxnSpPr>
              <p:spPr>
                <a:xfrm>
                  <a:off x="5202302" y="3782109"/>
                  <a:ext cx="326727" cy="271519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Arrow Connector 222">
                  <a:extLst>
                    <a:ext uri="{FF2B5EF4-FFF2-40B4-BE49-F238E27FC236}">
                      <a16:creationId xmlns:a16="http://schemas.microsoft.com/office/drawing/2014/main" id="{357A810B-988B-4A29-AA16-195689E0EF05}"/>
                    </a:ext>
                  </a:extLst>
                </p:cNvPr>
                <p:cNvCxnSpPr>
                  <a:cxnSpLocks/>
                  <a:stCxn id="147" idx="6"/>
                  <a:endCxn id="157" idx="2"/>
                </p:cNvCxnSpPr>
                <p:nvPr/>
              </p:nvCxnSpPr>
              <p:spPr>
                <a:xfrm>
                  <a:off x="5202302" y="3782109"/>
                  <a:ext cx="326727" cy="392962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Arrow Connector 223">
                  <a:extLst>
                    <a:ext uri="{FF2B5EF4-FFF2-40B4-BE49-F238E27FC236}">
                      <a16:creationId xmlns:a16="http://schemas.microsoft.com/office/drawing/2014/main" id="{7222A681-BA59-4AEC-AD2F-B86845A8D308}"/>
                    </a:ext>
                  </a:extLst>
                </p:cNvPr>
                <p:cNvCxnSpPr>
                  <a:cxnSpLocks/>
                  <a:stCxn id="147" idx="6"/>
                  <a:endCxn id="157" idx="2"/>
                </p:cNvCxnSpPr>
                <p:nvPr/>
              </p:nvCxnSpPr>
              <p:spPr>
                <a:xfrm>
                  <a:off x="5202302" y="3782109"/>
                  <a:ext cx="326727" cy="392962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Arrow Connector 224">
                  <a:extLst>
                    <a:ext uri="{FF2B5EF4-FFF2-40B4-BE49-F238E27FC236}">
                      <a16:creationId xmlns:a16="http://schemas.microsoft.com/office/drawing/2014/main" id="{E0DF96F4-6BBD-4FCC-8761-1570A7702F34}"/>
                    </a:ext>
                  </a:extLst>
                </p:cNvPr>
                <p:cNvCxnSpPr>
                  <a:cxnSpLocks/>
                  <a:stCxn id="147" idx="6"/>
                  <a:endCxn id="158" idx="2"/>
                </p:cNvCxnSpPr>
                <p:nvPr/>
              </p:nvCxnSpPr>
              <p:spPr>
                <a:xfrm>
                  <a:off x="5202302" y="3782109"/>
                  <a:ext cx="326727" cy="514405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Arrow Connector 225">
                  <a:extLst>
                    <a:ext uri="{FF2B5EF4-FFF2-40B4-BE49-F238E27FC236}">
                      <a16:creationId xmlns:a16="http://schemas.microsoft.com/office/drawing/2014/main" id="{B62EDF8E-9992-4CC8-9741-92CDA453C34E}"/>
                    </a:ext>
                  </a:extLst>
                </p:cNvPr>
                <p:cNvCxnSpPr>
                  <a:cxnSpLocks/>
                  <a:stCxn id="148" idx="6"/>
                  <a:endCxn id="153" idx="2"/>
                </p:cNvCxnSpPr>
                <p:nvPr/>
              </p:nvCxnSpPr>
              <p:spPr>
                <a:xfrm flipV="1">
                  <a:off x="5202302" y="3689299"/>
                  <a:ext cx="326727" cy="214253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Arrow Connector 226">
                  <a:extLst>
                    <a:ext uri="{FF2B5EF4-FFF2-40B4-BE49-F238E27FC236}">
                      <a16:creationId xmlns:a16="http://schemas.microsoft.com/office/drawing/2014/main" id="{8AA895AA-6D30-4164-9F63-B9671D932AF0}"/>
                    </a:ext>
                  </a:extLst>
                </p:cNvPr>
                <p:cNvCxnSpPr>
                  <a:cxnSpLocks/>
                  <a:stCxn id="148" idx="6"/>
                  <a:endCxn id="154" idx="2"/>
                </p:cNvCxnSpPr>
                <p:nvPr/>
              </p:nvCxnSpPr>
              <p:spPr>
                <a:xfrm flipV="1">
                  <a:off x="5202302" y="3810742"/>
                  <a:ext cx="326727" cy="92810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Arrow Connector 227">
                  <a:extLst>
                    <a:ext uri="{FF2B5EF4-FFF2-40B4-BE49-F238E27FC236}">
                      <a16:creationId xmlns:a16="http://schemas.microsoft.com/office/drawing/2014/main" id="{E8886AA0-4DD0-4DCE-8C1C-1B0CAF424C04}"/>
                    </a:ext>
                  </a:extLst>
                </p:cNvPr>
                <p:cNvCxnSpPr>
                  <a:cxnSpLocks/>
                  <a:stCxn id="148" idx="6"/>
                  <a:endCxn id="155" idx="2"/>
                </p:cNvCxnSpPr>
                <p:nvPr/>
              </p:nvCxnSpPr>
              <p:spPr>
                <a:xfrm>
                  <a:off x="5202302" y="3903552"/>
                  <a:ext cx="326727" cy="28633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Arrow Connector 228">
                  <a:extLst>
                    <a:ext uri="{FF2B5EF4-FFF2-40B4-BE49-F238E27FC236}">
                      <a16:creationId xmlns:a16="http://schemas.microsoft.com/office/drawing/2014/main" id="{BB4C180E-2C93-4C8D-ACBC-6FF47977838C}"/>
                    </a:ext>
                  </a:extLst>
                </p:cNvPr>
                <p:cNvCxnSpPr>
                  <a:cxnSpLocks/>
                  <a:stCxn id="148" idx="6"/>
                  <a:endCxn id="156" idx="2"/>
                </p:cNvCxnSpPr>
                <p:nvPr/>
              </p:nvCxnSpPr>
              <p:spPr>
                <a:xfrm>
                  <a:off x="5202302" y="3903552"/>
                  <a:ext cx="326727" cy="150076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Arrow Connector 229">
                  <a:extLst>
                    <a:ext uri="{FF2B5EF4-FFF2-40B4-BE49-F238E27FC236}">
                      <a16:creationId xmlns:a16="http://schemas.microsoft.com/office/drawing/2014/main" id="{CFC07154-C997-4B4E-8F5F-96AE6B58EBCC}"/>
                    </a:ext>
                  </a:extLst>
                </p:cNvPr>
                <p:cNvCxnSpPr>
                  <a:cxnSpLocks/>
                  <a:stCxn id="148" idx="6"/>
                  <a:endCxn id="157" idx="2"/>
                </p:cNvCxnSpPr>
                <p:nvPr/>
              </p:nvCxnSpPr>
              <p:spPr>
                <a:xfrm>
                  <a:off x="5202302" y="3903552"/>
                  <a:ext cx="326727" cy="271519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Arrow Connector 230">
                  <a:extLst>
                    <a:ext uri="{FF2B5EF4-FFF2-40B4-BE49-F238E27FC236}">
                      <a16:creationId xmlns:a16="http://schemas.microsoft.com/office/drawing/2014/main" id="{70C7CD27-1780-4E7A-8AE3-67EDE33C3E7E}"/>
                    </a:ext>
                  </a:extLst>
                </p:cNvPr>
                <p:cNvCxnSpPr>
                  <a:cxnSpLocks/>
                  <a:stCxn id="148" idx="6"/>
                  <a:endCxn id="158" idx="2"/>
                </p:cNvCxnSpPr>
                <p:nvPr/>
              </p:nvCxnSpPr>
              <p:spPr>
                <a:xfrm>
                  <a:off x="5202302" y="3903552"/>
                  <a:ext cx="326727" cy="392962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Arrow Connector 231">
                  <a:extLst>
                    <a:ext uri="{FF2B5EF4-FFF2-40B4-BE49-F238E27FC236}">
                      <a16:creationId xmlns:a16="http://schemas.microsoft.com/office/drawing/2014/main" id="{CD35E235-82F9-4094-995E-51DF637291AF}"/>
                    </a:ext>
                  </a:extLst>
                </p:cNvPr>
                <p:cNvCxnSpPr>
                  <a:cxnSpLocks/>
                  <a:stCxn id="149" idx="6"/>
                  <a:endCxn id="153" idx="2"/>
                </p:cNvCxnSpPr>
                <p:nvPr/>
              </p:nvCxnSpPr>
              <p:spPr>
                <a:xfrm flipV="1">
                  <a:off x="5202302" y="3689299"/>
                  <a:ext cx="326727" cy="335696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Arrow Connector 232">
                  <a:extLst>
                    <a:ext uri="{FF2B5EF4-FFF2-40B4-BE49-F238E27FC236}">
                      <a16:creationId xmlns:a16="http://schemas.microsoft.com/office/drawing/2014/main" id="{6C1D3003-6CEC-43B3-926D-52041742A7D6}"/>
                    </a:ext>
                  </a:extLst>
                </p:cNvPr>
                <p:cNvCxnSpPr>
                  <a:cxnSpLocks/>
                  <a:stCxn id="149" idx="6"/>
                  <a:endCxn id="154" idx="2"/>
                </p:cNvCxnSpPr>
                <p:nvPr/>
              </p:nvCxnSpPr>
              <p:spPr>
                <a:xfrm flipV="1">
                  <a:off x="5202302" y="3810742"/>
                  <a:ext cx="326727" cy="214253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Arrow Connector 233">
                  <a:extLst>
                    <a:ext uri="{FF2B5EF4-FFF2-40B4-BE49-F238E27FC236}">
                      <a16:creationId xmlns:a16="http://schemas.microsoft.com/office/drawing/2014/main" id="{B2AB7625-4454-4FB0-B8C8-6E33DAD55512}"/>
                    </a:ext>
                  </a:extLst>
                </p:cNvPr>
                <p:cNvCxnSpPr>
                  <a:cxnSpLocks/>
                  <a:stCxn id="149" idx="6"/>
                  <a:endCxn id="155" idx="2"/>
                </p:cNvCxnSpPr>
                <p:nvPr/>
              </p:nvCxnSpPr>
              <p:spPr>
                <a:xfrm flipV="1">
                  <a:off x="5202302" y="3932185"/>
                  <a:ext cx="326727" cy="92810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Arrow Connector 234">
                  <a:extLst>
                    <a:ext uri="{FF2B5EF4-FFF2-40B4-BE49-F238E27FC236}">
                      <a16:creationId xmlns:a16="http://schemas.microsoft.com/office/drawing/2014/main" id="{12FD5116-E679-4D44-ADDA-9BCC2312DF39}"/>
                    </a:ext>
                  </a:extLst>
                </p:cNvPr>
                <p:cNvCxnSpPr>
                  <a:cxnSpLocks/>
                  <a:stCxn id="149" idx="6"/>
                  <a:endCxn id="156" idx="2"/>
                </p:cNvCxnSpPr>
                <p:nvPr/>
              </p:nvCxnSpPr>
              <p:spPr>
                <a:xfrm>
                  <a:off x="5202302" y="4024995"/>
                  <a:ext cx="326727" cy="28633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Arrow Connector 235">
                  <a:extLst>
                    <a:ext uri="{FF2B5EF4-FFF2-40B4-BE49-F238E27FC236}">
                      <a16:creationId xmlns:a16="http://schemas.microsoft.com/office/drawing/2014/main" id="{597CE69B-29E9-40D9-B4CC-F95225050E20}"/>
                    </a:ext>
                  </a:extLst>
                </p:cNvPr>
                <p:cNvCxnSpPr>
                  <a:cxnSpLocks/>
                  <a:stCxn id="149" idx="6"/>
                  <a:endCxn id="157" idx="2"/>
                </p:cNvCxnSpPr>
                <p:nvPr/>
              </p:nvCxnSpPr>
              <p:spPr>
                <a:xfrm>
                  <a:off x="5202302" y="4024995"/>
                  <a:ext cx="326727" cy="150076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Arrow Connector 236">
                  <a:extLst>
                    <a:ext uri="{FF2B5EF4-FFF2-40B4-BE49-F238E27FC236}">
                      <a16:creationId xmlns:a16="http://schemas.microsoft.com/office/drawing/2014/main" id="{030BB36C-F696-4928-BF98-94BFEE182EE8}"/>
                    </a:ext>
                  </a:extLst>
                </p:cNvPr>
                <p:cNvCxnSpPr>
                  <a:cxnSpLocks/>
                  <a:stCxn id="149" idx="6"/>
                  <a:endCxn id="158" idx="2"/>
                </p:cNvCxnSpPr>
                <p:nvPr/>
              </p:nvCxnSpPr>
              <p:spPr>
                <a:xfrm>
                  <a:off x="5202302" y="4024995"/>
                  <a:ext cx="326727" cy="271519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Arrow Connector 237">
                  <a:extLst>
                    <a:ext uri="{FF2B5EF4-FFF2-40B4-BE49-F238E27FC236}">
                      <a16:creationId xmlns:a16="http://schemas.microsoft.com/office/drawing/2014/main" id="{7EB5259C-D577-48C7-9E1C-D0440B2A2B7C}"/>
                    </a:ext>
                  </a:extLst>
                </p:cNvPr>
                <p:cNvCxnSpPr>
                  <a:cxnSpLocks/>
                  <a:stCxn id="150" idx="6"/>
                  <a:endCxn id="153" idx="2"/>
                </p:cNvCxnSpPr>
                <p:nvPr/>
              </p:nvCxnSpPr>
              <p:spPr>
                <a:xfrm flipV="1">
                  <a:off x="5202302" y="3689299"/>
                  <a:ext cx="326727" cy="457139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Arrow Connector 238">
                  <a:extLst>
                    <a:ext uri="{FF2B5EF4-FFF2-40B4-BE49-F238E27FC236}">
                      <a16:creationId xmlns:a16="http://schemas.microsoft.com/office/drawing/2014/main" id="{55BEE521-CA38-4D84-BEED-7F3BEA6B85EB}"/>
                    </a:ext>
                  </a:extLst>
                </p:cNvPr>
                <p:cNvCxnSpPr>
                  <a:cxnSpLocks/>
                  <a:stCxn id="150" idx="6"/>
                  <a:endCxn id="154" idx="2"/>
                </p:cNvCxnSpPr>
                <p:nvPr/>
              </p:nvCxnSpPr>
              <p:spPr>
                <a:xfrm flipV="1">
                  <a:off x="5202302" y="3810742"/>
                  <a:ext cx="326727" cy="335696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Arrow Connector 239">
                  <a:extLst>
                    <a:ext uri="{FF2B5EF4-FFF2-40B4-BE49-F238E27FC236}">
                      <a16:creationId xmlns:a16="http://schemas.microsoft.com/office/drawing/2014/main" id="{70E23319-05DE-455C-8B13-C4532834DC7F}"/>
                    </a:ext>
                  </a:extLst>
                </p:cNvPr>
                <p:cNvCxnSpPr>
                  <a:cxnSpLocks/>
                  <a:stCxn id="150" idx="6"/>
                  <a:endCxn id="155" idx="2"/>
                </p:cNvCxnSpPr>
                <p:nvPr/>
              </p:nvCxnSpPr>
              <p:spPr>
                <a:xfrm flipV="1">
                  <a:off x="5202302" y="3932185"/>
                  <a:ext cx="326727" cy="214253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Arrow Connector 240">
                  <a:extLst>
                    <a:ext uri="{FF2B5EF4-FFF2-40B4-BE49-F238E27FC236}">
                      <a16:creationId xmlns:a16="http://schemas.microsoft.com/office/drawing/2014/main" id="{A8CC9270-E6C6-43E3-9CF7-2AB347FAD13D}"/>
                    </a:ext>
                  </a:extLst>
                </p:cNvPr>
                <p:cNvCxnSpPr>
                  <a:cxnSpLocks/>
                  <a:stCxn id="150" idx="6"/>
                  <a:endCxn id="156" idx="2"/>
                </p:cNvCxnSpPr>
                <p:nvPr/>
              </p:nvCxnSpPr>
              <p:spPr>
                <a:xfrm flipV="1">
                  <a:off x="5202302" y="4053628"/>
                  <a:ext cx="326727" cy="92810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Arrow Connector 241">
                  <a:extLst>
                    <a:ext uri="{FF2B5EF4-FFF2-40B4-BE49-F238E27FC236}">
                      <a16:creationId xmlns:a16="http://schemas.microsoft.com/office/drawing/2014/main" id="{8B77AECC-F90C-42F7-B56A-5C4A98D9A3C4}"/>
                    </a:ext>
                  </a:extLst>
                </p:cNvPr>
                <p:cNvCxnSpPr>
                  <a:cxnSpLocks/>
                  <a:stCxn id="150" idx="6"/>
                  <a:endCxn id="157" idx="2"/>
                </p:cNvCxnSpPr>
                <p:nvPr/>
              </p:nvCxnSpPr>
              <p:spPr>
                <a:xfrm>
                  <a:off x="5202302" y="4146438"/>
                  <a:ext cx="326727" cy="28633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Arrow Connector 242">
                  <a:extLst>
                    <a:ext uri="{FF2B5EF4-FFF2-40B4-BE49-F238E27FC236}">
                      <a16:creationId xmlns:a16="http://schemas.microsoft.com/office/drawing/2014/main" id="{19838933-B9B8-4812-9560-1231809DCDF6}"/>
                    </a:ext>
                  </a:extLst>
                </p:cNvPr>
                <p:cNvCxnSpPr>
                  <a:cxnSpLocks/>
                  <a:stCxn id="150" idx="6"/>
                  <a:endCxn id="158" idx="2"/>
                </p:cNvCxnSpPr>
                <p:nvPr/>
              </p:nvCxnSpPr>
              <p:spPr>
                <a:xfrm>
                  <a:off x="5202302" y="4146438"/>
                  <a:ext cx="326727" cy="150076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Arrow Connector 243">
                  <a:extLst>
                    <a:ext uri="{FF2B5EF4-FFF2-40B4-BE49-F238E27FC236}">
                      <a16:creationId xmlns:a16="http://schemas.microsoft.com/office/drawing/2014/main" id="{CCBE7136-7DAF-4FEC-B296-425D1091DA54}"/>
                    </a:ext>
                  </a:extLst>
                </p:cNvPr>
                <p:cNvCxnSpPr>
                  <a:cxnSpLocks/>
                  <a:stCxn id="151" idx="6"/>
                  <a:endCxn id="153" idx="2"/>
                </p:cNvCxnSpPr>
                <p:nvPr/>
              </p:nvCxnSpPr>
              <p:spPr>
                <a:xfrm flipV="1">
                  <a:off x="5202302" y="3689299"/>
                  <a:ext cx="326727" cy="578582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Arrow Connector 244">
                  <a:extLst>
                    <a:ext uri="{FF2B5EF4-FFF2-40B4-BE49-F238E27FC236}">
                      <a16:creationId xmlns:a16="http://schemas.microsoft.com/office/drawing/2014/main" id="{72F9DC83-57BB-4ED2-9A88-70F88A5F4126}"/>
                    </a:ext>
                  </a:extLst>
                </p:cNvPr>
                <p:cNvCxnSpPr>
                  <a:cxnSpLocks/>
                  <a:stCxn id="151" idx="6"/>
                  <a:endCxn id="154" idx="2"/>
                </p:cNvCxnSpPr>
                <p:nvPr/>
              </p:nvCxnSpPr>
              <p:spPr>
                <a:xfrm flipV="1">
                  <a:off x="5202302" y="3810742"/>
                  <a:ext cx="326727" cy="457139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Arrow Connector 245">
                  <a:extLst>
                    <a:ext uri="{FF2B5EF4-FFF2-40B4-BE49-F238E27FC236}">
                      <a16:creationId xmlns:a16="http://schemas.microsoft.com/office/drawing/2014/main" id="{3127F5D5-8391-4694-82FB-0C9F1C9BB2C0}"/>
                    </a:ext>
                  </a:extLst>
                </p:cNvPr>
                <p:cNvCxnSpPr>
                  <a:cxnSpLocks/>
                  <a:stCxn id="151" idx="6"/>
                  <a:endCxn id="155" idx="2"/>
                </p:cNvCxnSpPr>
                <p:nvPr/>
              </p:nvCxnSpPr>
              <p:spPr>
                <a:xfrm flipV="1">
                  <a:off x="5202302" y="3932185"/>
                  <a:ext cx="326727" cy="335696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Arrow Connector 246">
                  <a:extLst>
                    <a:ext uri="{FF2B5EF4-FFF2-40B4-BE49-F238E27FC236}">
                      <a16:creationId xmlns:a16="http://schemas.microsoft.com/office/drawing/2014/main" id="{E41ED2C2-1ED3-4440-9D3E-921FE0CD57AA}"/>
                    </a:ext>
                  </a:extLst>
                </p:cNvPr>
                <p:cNvCxnSpPr>
                  <a:cxnSpLocks/>
                  <a:stCxn id="151" idx="6"/>
                  <a:endCxn id="156" idx="2"/>
                </p:cNvCxnSpPr>
                <p:nvPr/>
              </p:nvCxnSpPr>
              <p:spPr>
                <a:xfrm flipV="1">
                  <a:off x="5202302" y="4053628"/>
                  <a:ext cx="326727" cy="214253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Arrow Connector 247">
                  <a:extLst>
                    <a:ext uri="{FF2B5EF4-FFF2-40B4-BE49-F238E27FC236}">
                      <a16:creationId xmlns:a16="http://schemas.microsoft.com/office/drawing/2014/main" id="{740D15E1-D680-49C1-B313-2B6F5AE3311B}"/>
                    </a:ext>
                  </a:extLst>
                </p:cNvPr>
                <p:cNvCxnSpPr>
                  <a:cxnSpLocks/>
                  <a:stCxn id="151" idx="6"/>
                  <a:endCxn id="157" idx="2"/>
                </p:cNvCxnSpPr>
                <p:nvPr/>
              </p:nvCxnSpPr>
              <p:spPr>
                <a:xfrm flipV="1">
                  <a:off x="5202302" y="4175071"/>
                  <a:ext cx="326727" cy="92810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Arrow Connector 248">
                  <a:extLst>
                    <a:ext uri="{FF2B5EF4-FFF2-40B4-BE49-F238E27FC236}">
                      <a16:creationId xmlns:a16="http://schemas.microsoft.com/office/drawing/2014/main" id="{17917760-4C15-4230-8488-B39EFB2D5A7E}"/>
                    </a:ext>
                  </a:extLst>
                </p:cNvPr>
                <p:cNvCxnSpPr>
                  <a:cxnSpLocks/>
                  <a:stCxn id="151" idx="6"/>
                  <a:endCxn id="158" idx="2"/>
                </p:cNvCxnSpPr>
                <p:nvPr/>
              </p:nvCxnSpPr>
              <p:spPr>
                <a:xfrm>
                  <a:off x="5202302" y="4267881"/>
                  <a:ext cx="326727" cy="28633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Arrow Connector 249">
                  <a:extLst>
                    <a:ext uri="{FF2B5EF4-FFF2-40B4-BE49-F238E27FC236}">
                      <a16:creationId xmlns:a16="http://schemas.microsoft.com/office/drawing/2014/main" id="{92720C7F-F3A2-4642-BB99-F48CDB686B4F}"/>
                    </a:ext>
                  </a:extLst>
                </p:cNvPr>
                <p:cNvCxnSpPr>
                  <a:cxnSpLocks/>
                  <a:stCxn id="152" idx="6"/>
                  <a:endCxn id="153" idx="2"/>
                </p:cNvCxnSpPr>
                <p:nvPr/>
              </p:nvCxnSpPr>
              <p:spPr>
                <a:xfrm flipV="1">
                  <a:off x="5202302" y="3689299"/>
                  <a:ext cx="326727" cy="700025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Arrow Connector 250">
                  <a:extLst>
                    <a:ext uri="{FF2B5EF4-FFF2-40B4-BE49-F238E27FC236}">
                      <a16:creationId xmlns:a16="http://schemas.microsoft.com/office/drawing/2014/main" id="{8FB764EC-2B9A-4258-8D8D-CC142E0A1EA6}"/>
                    </a:ext>
                  </a:extLst>
                </p:cNvPr>
                <p:cNvCxnSpPr>
                  <a:cxnSpLocks/>
                  <a:stCxn id="152" idx="6"/>
                  <a:endCxn id="154" idx="2"/>
                </p:cNvCxnSpPr>
                <p:nvPr/>
              </p:nvCxnSpPr>
              <p:spPr>
                <a:xfrm flipV="1">
                  <a:off x="5202302" y="3810742"/>
                  <a:ext cx="326727" cy="578582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Arrow Connector 251">
                  <a:extLst>
                    <a:ext uri="{FF2B5EF4-FFF2-40B4-BE49-F238E27FC236}">
                      <a16:creationId xmlns:a16="http://schemas.microsoft.com/office/drawing/2014/main" id="{EF3FD18B-A724-4668-B2EF-8C2F9639E1B7}"/>
                    </a:ext>
                  </a:extLst>
                </p:cNvPr>
                <p:cNvCxnSpPr>
                  <a:cxnSpLocks/>
                  <a:stCxn id="152" idx="6"/>
                  <a:endCxn id="155" idx="2"/>
                </p:cNvCxnSpPr>
                <p:nvPr/>
              </p:nvCxnSpPr>
              <p:spPr>
                <a:xfrm flipV="1">
                  <a:off x="5202302" y="3932185"/>
                  <a:ext cx="326727" cy="457139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Arrow Connector 252">
                  <a:extLst>
                    <a:ext uri="{FF2B5EF4-FFF2-40B4-BE49-F238E27FC236}">
                      <a16:creationId xmlns:a16="http://schemas.microsoft.com/office/drawing/2014/main" id="{C2603BB6-4C07-4B35-9B97-5341763A0948}"/>
                    </a:ext>
                  </a:extLst>
                </p:cNvPr>
                <p:cNvCxnSpPr>
                  <a:cxnSpLocks/>
                  <a:stCxn id="152" idx="6"/>
                  <a:endCxn id="156" idx="2"/>
                </p:cNvCxnSpPr>
                <p:nvPr/>
              </p:nvCxnSpPr>
              <p:spPr>
                <a:xfrm flipV="1">
                  <a:off x="5202302" y="4053628"/>
                  <a:ext cx="326727" cy="335696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Arrow Connector 253">
                  <a:extLst>
                    <a:ext uri="{FF2B5EF4-FFF2-40B4-BE49-F238E27FC236}">
                      <a16:creationId xmlns:a16="http://schemas.microsoft.com/office/drawing/2014/main" id="{B8ADFC53-429C-418C-BD47-6D8B26F55EC2}"/>
                    </a:ext>
                  </a:extLst>
                </p:cNvPr>
                <p:cNvCxnSpPr>
                  <a:cxnSpLocks/>
                  <a:stCxn id="152" idx="6"/>
                  <a:endCxn id="157" idx="2"/>
                </p:cNvCxnSpPr>
                <p:nvPr/>
              </p:nvCxnSpPr>
              <p:spPr>
                <a:xfrm flipV="1">
                  <a:off x="5202302" y="4175071"/>
                  <a:ext cx="326727" cy="214253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Arrow Connector 254">
                  <a:extLst>
                    <a:ext uri="{FF2B5EF4-FFF2-40B4-BE49-F238E27FC236}">
                      <a16:creationId xmlns:a16="http://schemas.microsoft.com/office/drawing/2014/main" id="{299A6644-DD45-4280-BDDB-F0F6F1A226D3}"/>
                    </a:ext>
                  </a:extLst>
                </p:cNvPr>
                <p:cNvCxnSpPr>
                  <a:cxnSpLocks/>
                  <a:stCxn id="152" idx="6"/>
                  <a:endCxn id="158" idx="2"/>
                </p:cNvCxnSpPr>
                <p:nvPr/>
              </p:nvCxnSpPr>
              <p:spPr>
                <a:xfrm flipV="1">
                  <a:off x="5202302" y="4296514"/>
                  <a:ext cx="326727" cy="92810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680CA05-7F3E-4A50-B41F-1261F10D6298}"/>
                </a:ext>
              </a:extLst>
            </p:cNvPr>
            <p:cNvGrpSpPr/>
            <p:nvPr/>
          </p:nvGrpSpPr>
          <p:grpSpPr>
            <a:xfrm>
              <a:off x="3961202" y="5102823"/>
              <a:ext cx="1043492" cy="1086523"/>
              <a:chOff x="3961202" y="5102823"/>
              <a:chExt cx="1043492" cy="1086523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E1A6B88-AEF8-4B5B-8BC2-3C74E9032B44}"/>
                  </a:ext>
                </a:extLst>
              </p:cNvPr>
              <p:cNvSpPr/>
              <p:nvPr/>
            </p:nvSpPr>
            <p:spPr>
              <a:xfrm>
                <a:off x="3961202" y="5102823"/>
                <a:ext cx="1043492" cy="108652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63FAB28-9A87-47EE-AAFA-AB36903F37F6}"/>
                  </a:ext>
                </a:extLst>
              </p:cNvPr>
              <p:cNvGrpSpPr/>
              <p:nvPr/>
            </p:nvGrpSpPr>
            <p:grpSpPr>
              <a:xfrm>
                <a:off x="4108114" y="5198174"/>
                <a:ext cx="749669" cy="895821"/>
                <a:chOff x="4825080" y="3516363"/>
                <a:chExt cx="749669" cy="895821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4B14F40C-CA42-4B1B-974F-6ABA2565D2BD}"/>
                    </a:ext>
                  </a:extLst>
                </p:cNvPr>
                <p:cNvSpPr/>
                <p:nvPr/>
              </p:nvSpPr>
              <p:spPr>
                <a:xfrm>
                  <a:off x="4825080" y="3660666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E220A65E-6B39-4839-B922-DB13D17C0FF5}"/>
                    </a:ext>
                  </a:extLst>
                </p:cNvPr>
                <p:cNvSpPr/>
                <p:nvPr/>
              </p:nvSpPr>
              <p:spPr>
                <a:xfrm>
                  <a:off x="4825080" y="3782109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6EC6EF56-ACEB-4617-862A-2B4E04CED487}"/>
                    </a:ext>
                  </a:extLst>
                </p:cNvPr>
                <p:cNvSpPr/>
                <p:nvPr/>
              </p:nvSpPr>
              <p:spPr>
                <a:xfrm>
                  <a:off x="4825080" y="3903552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1A4CB561-790A-4674-A15A-9300F5D2C982}"/>
                    </a:ext>
                  </a:extLst>
                </p:cNvPr>
                <p:cNvSpPr/>
                <p:nvPr/>
              </p:nvSpPr>
              <p:spPr>
                <a:xfrm>
                  <a:off x="4825080" y="4024995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C9336DDA-87A4-4782-A91D-AB0820FBFE55}"/>
                    </a:ext>
                  </a:extLst>
                </p:cNvPr>
                <p:cNvSpPr/>
                <p:nvPr/>
              </p:nvSpPr>
              <p:spPr>
                <a:xfrm>
                  <a:off x="4825080" y="4146438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A21AC98C-7586-4638-ACEC-82C91C399459}"/>
                    </a:ext>
                  </a:extLst>
                </p:cNvPr>
                <p:cNvSpPr/>
                <p:nvPr/>
              </p:nvSpPr>
              <p:spPr>
                <a:xfrm>
                  <a:off x="4825080" y="4267881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A5274CFF-7301-491A-9F03-950CA12BA416}"/>
                    </a:ext>
                  </a:extLst>
                </p:cNvPr>
                <p:cNvSpPr/>
                <p:nvPr/>
              </p:nvSpPr>
              <p:spPr>
                <a:xfrm>
                  <a:off x="5156582" y="3516363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6E62C0DB-DA17-42C9-A910-F2D517D94579}"/>
                    </a:ext>
                  </a:extLst>
                </p:cNvPr>
                <p:cNvSpPr/>
                <p:nvPr/>
              </p:nvSpPr>
              <p:spPr>
                <a:xfrm>
                  <a:off x="5156582" y="3637806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30D2D2E7-DEEF-4F9A-8D18-2CF2DFCDA52C}"/>
                    </a:ext>
                  </a:extLst>
                </p:cNvPr>
                <p:cNvSpPr/>
                <p:nvPr/>
              </p:nvSpPr>
              <p:spPr>
                <a:xfrm>
                  <a:off x="5156582" y="3759249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FF300F7D-B895-45E3-8542-226C38A4A69C}"/>
                    </a:ext>
                  </a:extLst>
                </p:cNvPr>
                <p:cNvSpPr/>
                <p:nvPr/>
              </p:nvSpPr>
              <p:spPr>
                <a:xfrm>
                  <a:off x="5156582" y="3880692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A6B54015-CCDC-4767-BE42-DCA944C1B13B}"/>
                    </a:ext>
                  </a:extLst>
                </p:cNvPr>
                <p:cNvSpPr/>
                <p:nvPr/>
              </p:nvSpPr>
              <p:spPr>
                <a:xfrm>
                  <a:off x="5156582" y="4002135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C3E5EBCD-D8A6-4883-BCF5-67668297BD30}"/>
                    </a:ext>
                  </a:extLst>
                </p:cNvPr>
                <p:cNvSpPr/>
                <p:nvPr/>
              </p:nvSpPr>
              <p:spPr>
                <a:xfrm>
                  <a:off x="5156582" y="4123578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F1F57E25-8408-4994-BE97-E1D3CA47D5F1}"/>
                    </a:ext>
                  </a:extLst>
                </p:cNvPr>
                <p:cNvSpPr/>
                <p:nvPr/>
              </p:nvSpPr>
              <p:spPr>
                <a:xfrm>
                  <a:off x="5156582" y="4245021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5400D0E6-3EFF-402E-AC71-C782937DF36D}"/>
                    </a:ext>
                  </a:extLst>
                </p:cNvPr>
                <p:cNvSpPr/>
                <p:nvPr/>
              </p:nvSpPr>
              <p:spPr>
                <a:xfrm>
                  <a:off x="5156582" y="4366464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429DF191-21E1-40CE-94E6-74A4A8DC72EA}"/>
                    </a:ext>
                  </a:extLst>
                </p:cNvPr>
                <p:cNvSpPr/>
                <p:nvPr/>
              </p:nvSpPr>
              <p:spPr>
                <a:xfrm>
                  <a:off x="5529029" y="3666439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C13500EC-54BB-4D14-858E-304658E68C56}"/>
                    </a:ext>
                  </a:extLst>
                </p:cNvPr>
                <p:cNvSpPr/>
                <p:nvPr/>
              </p:nvSpPr>
              <p:spPr>
                <a:xfrm>
                  <a:off x="5529029" y="3787882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EFBEAFDD-53D7-4EAA-A922-D479F8B1D703}"/>
                    </a:ext>
                  </a:extLst>
                </p:cNvPr>
                <p:cNvSpPr/>
                <p:nvPr/>
              </p:nvSpPr>
              <p:spPr>
                <a:xfrm>
                  <a:off x="5529029" y="3909325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38AF72F-2FA8-48A6-AA69-6FB3EC850B3C}"/>
                    </a:ext>
                  </a:extLst>
                </p:cNvPr>
                <p:cNvSpPr/>
                <p:nvPr/>
              </p:nvSpPr>
              <p:spPr>
                <a:xfrm>
                  <a:off x="5529029" y="4030768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B5CEF9B-4F84-486D-8751-B932CA36A2C3}"/>
                    </a:ext>
                  </a:extLst>
                </p:cNvPr>
                <p:cNvSpPr/>
                <p:nvPr/>
              </p:nvSpPr>
              <p:spPr>
                <a:xfrm>
                  <a:off x="5529029" y="4152211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B739A3F8-D18B-4641-8009-658C01551D0C}"/>
                    </a:ext>
                  </a:extLst>
                </p:cNvPr>
                <p:cNvSpPr/>
                <p:nvPr/>
              </p:nvSpPr>
              <p:spPr>
                <a:xfrm>
                  <a:off x="5529029" y="4273654"/>
                  <a:ext cx="45720" cy="45720"/>
                </a:xfrm>
                <a:prstGeom prst="ellips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BA901725-1846-4E31-902D-E14BD8ADB811}"/>
                    </a:ext>
                  </a:extLst>
                </p:cNvPr>
                <p:cNvCxnSpPr>
                  <a:cxnSpLocks/>
                  <a:stCxn id="20" idx="6"/>
                  <a:endCxn id="26" idx="2"/>
                </p:cNvCxnSpPr>
                <p:nvPr/>
              </p:nvCxnSpPr>
              <p:spPr>
                <a:xfrm flipV="1">
                  <a:off x="4870800" y="3539223"/>
                  <a:ext cx="285782" cy="144303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1249BF94-4083-4A4E-A6FB-75D355354BD5}"/>
                    </a:ext>
                  </a:extLst>
                </p:cNvPr>
                <p:cNvCxnSpPr>
                  <a:cxnSpLocks/>
                  <a:stCxn id="20" idx="6"/>
                  <a:endCxn id="27" idx="2"/>
                </p:cNvCxnSpPr>
                <p:nvPr/>
              </p:nvCxnSpPr>
              <p:spPr>
                <a:xfrm flipV="1">
                  <a:off x="4870800" y="3660666"/>
                  <a:ext cx="285782" cy="22860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FE99BEB5-D687-47F5-BC36-FD7360C4E745}"/>
                    </a:ext>
                  </a:extLst>
                </p:cNvPr>
                <p:cNvCxnSpPr>
                  <a:cxnSpLocks/>
                  <a:stCxn id="21" idx="6"/>
                  <a:endCxn id="28" idx="2"/>
                </p:cNvCxnSpPr>
                <p:nvPr/>
              </p:nvCxnSpPr>
              <p:spPr>
                <a:xfrm flipV="1">
                  <a:off x="4870800" y="3782109"/>
                  <a:ext cx="285782" cy="22860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1F075E26-61EC-49CB-ADE2-AB03FAB0167A}"/>
                    </a:ext>
                  </a:extLst>
                </p:cNvPr>
                <p:cNvCxnSpPr>
                  <a:cxnSpLocks/>
                  <a:stCxn id="20" idx="6"/>
                  <a:endCxn id="28" idx="2"/>
                </p:cNvCxnSpPr>
                <p:nvPr/>
              </p:nvCxnSpPr>
              <p:spPr>
                <a:xfrm>
                  <a:off x="4870800" y="3683526"/>
                  <a:ext cx="285782" cy="98583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0554B7E9-E055-4696-B54F-CFA168C2AD5F}"/>
                    </a:ext>
                  </a:extLst>
                </p:cNvPr>
                <p:cNvCxnSpPr>
                  <a:cxnSpLocks/>
                  <a:stCxn id="21" idx="6"/>
                  <a:endCxn id="26" idx="2"/>
                </p:cNvCxnSpPr>
                <p:nvPr/>
              </p:nvCxnSpPr>
              <p:spPr>
                <a:xfrm flipV="1">
                  <a:off x="4870800" y="3539223"/>
                  <a:ext cx="285782" cy="265746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AA727A55-9B14-4665-AB17-F2CD9726EAFB}"/>
                    </a:ext>
                  </a:extLst>
                </p:cNvPr>
                <p:cNvCxnSpPr>
                  <a:cxnSpLocks/>
                  <a:stCxn id="21" idx="6"/>
                  <a:endCxn id="27" idx="2"/>
                </p:cNvCxnSpPr>
                <p:nvPr/>
              </p:nvCxnSpPr>
              <p:spPr>
                <a:xfrm flipV="1">
                  <a:off x="4870800" y="3660666"/>
                  <a:ext cx="285782" cy="144303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D36758AD-8621-421B-8B2F-1CB009606A7F}"/>
                    </a:ext>
                  </a:extLst>
                </p:cNvPr>
                <p:cNvCxnSpPr>
                  <a:cxnSpLocks/>
                  <a:stCxn id="20" idx="6"/>
                  <a:endCxn id="29" idx="2"/>
                </p:cNvCxnSpPr>
                <p:nvPr/>
              </p:nvCxnSpPr>
              <p:spPr>
                <a:xfrm>
                  <a:off x="4870800" y="3683526"/>
                  <a:ext cx="285782" cy="220026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50CD130C-753D-466F-B2F2-1ADA53EDD6A1}"/>
                    </a:ext>
                  </a:extLst>
                </p:cNvPr>
                <p:cNvCxnSpPr>
                  <a:cxnSpLocks/>
                  <a:stCxn id="20" idx="6"/>
                  <a:endCxn id="30" idx="2"/>
                </p:cNvCxnSpPr>
                <p:nvPr/>
              </p:nvCxnSpPr>
              <p:spPr>
                <a:xfrm>
                  <a:off x="4870800" y="3683526"/>
                  <a:ext cx="285782" cy="341469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26FF1A37-528B-4818-BC65-84F0E38FF868}"/>
                    </a:ext>
                  </a:extLst>
                </p:cNvPr>
                <p:cNvCxnSpPr>
                  <a:cxnSpLocks/>
                  <a:stCxn id="20" idx="6"/>
                  <a:endCxn id="31" idx="2"/>
                </p:cNvCxnSpPr>
                <p:nvPr/>
              </p:nvCxnSpPr>
              <p:spPr>
                <a:xfrm>
                  <a:off x="4870800" y="3683526"/>
                  <a:ext cx="285782" cy="462912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8E0E0741-B1BB-4D94-A4BD-3F237958E4E6}"/>
                    </a:ext>
                  </a:extLst>
                </p:cNvPr>
                <p:cNvCxnSpPr>
                  <a:cxnSpLocks/>
                  <a:stCxn id="20" idx="6"/>
                  <a:endCxn id="32" idx="2"/>
                </p:cNvCxnSpPr>
                <p:nvPr/>
              </p:nvCxnSpPr>
              <p:spPr>
                <a:xfrm>
                  <a:off x="4870800" y="3683526"/>
                  <a:ext cx="285782" cy="584355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8184EA32-CDC6-49D6-A0ED-75D94523A9B3}"/>
                    </a:ext>
                  </a:extLst>
                </p:cNvPr>
                <p:cNvCxnSpPr>
                  <a:cxnSpLocks/>
                  <a:stCxn id="20" idx="6"/>
                  <a:endCxn id="33" idx="2"/>
                </p:cNvCxnSpPr>
                <p:nvPr/>
              </p:nvCxnSpPr>
              <p:spPr>
                <a:xfrm>
                  <a:off x="4870800" y="3683526"/>
                  <a:ext cx="285782" cy="705798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1E1DDF03-98DD-41C3-BE72-E3FC82ED5FBA}"/>
                    </a:ext>
                  </a:extLst>
                </p:cNvPr>
                <p:cNvCxnSpPr>
                  <a:cxnSpLocks/>
                  <a:stCxn id="21" idx="6"/>
                  <a:endCxn id="29" idx="2"/>
                </p:cNvCxnSpPr>
                <p:nvPr/>
              </p:nvCxnSpPr>
              <p:spPr>
                <a:xfrm>
                  <a:off x="4870800" y="3804969"/>
                  <a:ext cx="285782" cy="98583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C1C3624D-1B0B-4FCB-9D43-AA0AD165AE7C}"/>
                    </a:ext>
                  </a:extLst>
                </p:cNvPr>
                <p:cNvCxnSpPr>
                  <a:cxnSpLocks/>
                  <a:stCxn id="21" idx="6"/>
                  <a:endCxn id="30" idx="2"/>
                </p:cNvCxnSpPr>
                <p:nvPr/>
              </p:nvCxnSpPr>
              <p:spPr>
                <a:xfrm>
                  <a:off x="4870800" y="3804969"/>
                  <a:ext cx="285782" cy="220026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6466B0A8-6DE8-4D2A-8405-FB0D4CFD322D}"/>
                    </a:ext>
                  </a:extLst>
                </p:cNvPr>
                <p:cNvCxnSpPr>
                  <a:cxnSpLocks/>
                  <a:stCxn id="21" idx="6"/>
                  <a:endCxn id="31" idx="2"/>
                </p:cNvCxnSpPr>
                <p:nvPr/>
              </p:nvCxnSpPr>
              <p:spPr>
                <a:xfrm>
                  <a:off x="4870800" y="3804969"/>
                  <a:ext cx="285782" cy="341469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503ABB27-F3E6-4257-9D5B-F825FBD2B293}"/>
                    </a:ext>
                  </a:extLst>
                </p:cNvPr>
                <p:cNvCxnSpPr>
                  <a:cxnSpLocks/>
                  <a:stCxn id="21" idx="6"/>
                  <a:endCxn id="32" idx="2"/>
                </p:cNvCxnSpPr>
                <p:nvPr/>
              </p:nvCxnSpPr>
              <p:spPr>
                <a:xfrm>
                  <a:off x="4870800" y="3804969"/>
                  <a:ext cx="285782" cy="462912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B7C1F855-20E5-4EB9-B86B-7D3ACDF69BB7}"/>
                    </a:ext>
                  </a:extLst>
                </p:cNvPr>
                <p:cNvCxnSpPr>
                  <a:cxnSpLocks/>
                  <a:stCxn id="21" idx="6"/>
                  <a:endCxn id="33" idx="2"/>
                </p:cNvCxnSpPr>
                <p:nvPr/>
              </p:nvCxnSpPr>
              <p:spPr>
                <a:xfrm>
                  <a:off x="4870800" y="3804969"/>
                  <a:ext cx="285782" cy="584355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E3BC8524-72A2-4DEA-AD5A-5717A7FECDF6}"/>
                    </a:ext>
                  </a:extLst>
                </p:cNvPr>
                <p:cNvCxnSpPr>
                  <a:cxnSpLocks/>
                  <a:stCxn id="22" idx="6"/>
                  <a:endCxn id="26" idx="2"/>
                </p:cNvCxnSpPr>
                <p:nvPr/>
              </p:nvCxnSpPr>
              <p:spPr>
                <a:xfrm flipV="1">
                  <a:off x="4870800" y="3539223"/>
                  <a:ext cx="285782" cy="387189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>
                  <a:extLst>
                    <a:ext uri="{FF2B5EF4-FFF2-40B4-BE49-F238E27FC236}">
                      <a16:creationId xmlns:a16="http://schemas.microsoft.com/office/drawing/2014/main" id="{638723DF-9B70-413D-A964-A9E081ECBF0A}"/>
                    </a:ext>
                  </a:extLst>
                </p:cNvPr>
                <p:cNvCxnSpPr>
                  <a:cxnSpLocks/>
                  <a:stCxn id="22" idx="6"/>
                  <a:endCxn id="27" idx="2"/>
                </p:cNvCxnSpPr>
                <p:nvPr/>
              </p:nvCxnSpPr>
              <p:spPr>
                <a:xfrm flipV="1">
                  <a:off x="4870800" y="3660666"/>
                  <a:ext cx="285782" cy="265746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2079CD84-47ED-485D-A9BA-C7D805B392B7}"/>
                    </a:ext>
                  </a:extLst>
                </p:cNvPr>
                <p:cNvCxnSpPr>
                  <a:cxnSpLocks/>
                  <a:stCxn id="22" idx="6"/>
                  <a:endCxn id="28" idx="2"/>
                </p:cNvCxnSpPr>
                <p:nvPr/>
              </p:nvCxnSpPr>
              <p:spPr>
                <a:xfrm flipV="1">
                  <a:off x="4870800" y="3782109"/>
                  <a:ext cx="285782" cy="144303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2C4332E3-8D5C-4870-8B55-86629D34AE53}"/>
                    </a:ext>
                  </a:extLst>
                </p:cNvPr>
                <p:cNvCxnSpPr>
                  <a:cxnSpLocks/>
                  <a:stCxn id="22" idx="6"/>
                  <a:endCxn id="29" idx="2"/>
                </p:cNvCxnSpPr>
                <p:nvPr/>
              </p:nvCxnSpPr>
              <p:spPr>
                <a:xfrm flipV="1">
                  <a:off x="4870800" y="3903552"/>
                  <a:ext cx="285782" cy="22860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3C2BCAA3-0B92-4C3D-81F4-8483EE3C2EBB}"/>
                    </a:ext>
                  </a:extLst>
                </p:cNvPr>
                <p:cNvCxnSpPr>
                  <a:cxnSpLocks/>
                  <a:stCxn id="22" idx="6"/>
                  <a:endCxn id="30" idx="2"/>
                </p:cNvCxnSpPr>
                <p:nvPr/>
              </p:nvCxnSpPr>
              <p:spPr>
                <a:xfrm>
                  <a:off x="4870800" y="3926412"/>
                  <a:ext cx="285782" cy="98583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9B3EDBD6-D2E5-4636-9BB8-33440D3027D7}"/>
                    </a:ext>
                  </a:extLst>
                </p:cNvPr>
                <p:cNvCxnSpPr>
                  <a:cxnSpLocks/>
                  <a:stCxn id="22" idx="6"/>
                  <a:endCxn id="31" idx="2"/>
                </p:cNvCxnSpPr>
                <p:nvPr/>
              </p:nvCxnSpPr>
              <p:spPr>
                <a:xfrm>
                  <a:off x="4870800" y="3926412"/>
                  <a:ext cx="285782" cy="220026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F3F15DF9-AB6A-4AA4-81BE-12E4DC3F7287}"/>
                    </a:ext>
                  </a:extLst>
                </p:cNvPr>
                <p:cNvCxnSpPr>
                  <a:cxnSpLocks/>
                  <a:stCxn id="22" idx="6"/>
                  <a:endCxn id="32" idx="2"/>
                </p:cNvCxnSpPr>
                <p:nvPr/>
              </p:nvCxnSpPr>
              <p:spPr>
                <a:xfrm>
                  <a:off x="4870800" y="3926412"/>
                  <a:ext cx="285782" cy="341469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78694520-390B-4463-BA59-F9E7BFE9B1F0}"/>
                    </a:ext>
                  </a:extLst>
                </p:cNvPr>
                <p:cNvCxnSpPr>
                  <a:cxnSpLocks/>
                  <a:stCxn id="22" idx="6"/>
                  <a:endCxn id="33" idx="2"/>
                </p:cNvCxnSpPr>
                <p:nvPr/>
              </p:nvCxnSpPr>
              <p:spPr>
                <a:xfrm>
                  <a:off x="4870800" y="3926412"/>
                  <a:ext cx="285782" cy="462912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CD981889-D364-4087-AEA2-280DF8199EB3}"/>
                    </a:ext>
                  </a:extLst>
                </p:cNvPr>
                <p:cNvCxnSpPr>
                  <a:cxnSpLocks/>
                  <a:stCxn id="23" idx="6"/>
                  <a:endCxn id="26" idx="2"/>
                </p:cNvCxnSpPr>
                <p:nvPr/>
              </p:nvCxnSpPr>
              <p:spPr>
                <a:xfrm flipV="1">
                  <a:off x="4870800" y="3539223"/>
                  <a:ext cx="285782" cy="508632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>
                  <a:extLst>
                    <a:ext uri="{FF2B5EF4-FFF2-40B4-BE49-F238E27FC236}">
                      <a16:creationId xmlns:a16="http://schemas.microsoft.com/office/drawing/2014/main" id="{1DD87640-E8F7-4990-8931-DF6F155F330D}"/>
                    </a:ext>
                  </a:extLst>
                </p:cNvPr>
                <p:cNvCxnSpPr>
                  <a:cxnSpLocks/>
                  <a:stCxn id="23" idx="6"/>
                  <a:endCxn id="27" idx="2"/>
                </p:cNvCxnSpPr>
                <p:nvPr/>
              </p:nvCxnSpPr>
              <p:spPr>
                <a:xfrm flipV="1">
                  <a:off x="4870800" y="3660666"/>
                  <a:ext cx="285782" cy="387189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18E3E8B6-AE1E-44FB-924C-7606397C0DCB}"/>
                    </a:ext>
                  </a:extLst>
                </p:cNvPr>
                <p:cNvCxnSpPr>
                  <a:cxnSpLocks/>
                  <a:stCxn id="23" idx="6"/>
                  <a:endCxn id="28" idx="2"/>
                </p:cNvCxnSpPr>
                <p:nvPr/>
              </p:nvCxnSpPr>
              <p:spPr>
                <a:xfrm flipV="1">
                  <a:off x="4870800" y="3782109"/>
                  <a:ext cx="285782" cy="265746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23EF7F5E-34C6-4181-A069-3F66A67F4FFB}"/>
                    </a:ext>
                  </a:extLst>
                </p:cNvPr>
                <p:cNvCxnSpPr>
                  <a:cxnSpLocks/>
                  <a:stCxn id="23" idx="6"/>
                  <a:endCxn id="29" idx="2"/>
                </p:cNvCxnSpPr>
                <p:nvPr/>
              </p:nvCxnSpPr>
              <p:spPr>
                <a:xfrm flipV="1">
                  <a:off x="4870800" y="3903552"/>
                  <a:ext cx="285782" cy="144303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C4D56BBC-5D45-4E36-A23E-6BE86BEEE96C}"/>
                    </a:ext>
                  </a:extLst>
                </p:cNvPr>
                <p:cNvCxnSpPr>
                  <a:cxnSpLocks/>
                  <a:stCxn id="23" idx="6"/>
                  <a:endCxn id="30" idx="2"/>
                </p:cNvCxnSpPr>
                <p:nvPr/>
              </p:nvCxnSpPr>
              <p:spPr>
                <a:xfrm flipV="1">
                  <a:off x="4870800" y="4024995"/>
                  <a:ext cx="285782" cy="22860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>
                  <a:extLst>
                    <a:ext uri="{FF2B5EF4-FFF2-40B4-BE49-F238E27FC236}">
                      <a16:creationId xmlns:a16="http://schemas.microsoft.com/office/drawing/2014/main" id="{B390396F-BFB6-4C4D-9EAB-9F1F4BDB6E9D}"/>
                    </a:ext>
                  </a:extLst>
                </p:cNvPr>
                <p:cNvCxnSpPr>
                  <a:cxnSpLocks/>
                  <a:stCxn id="23" idx="6"/>
                  <a:endCxn id="31" idx="2"/>
                </p:cNvCxnSpPr>
                <p:nvPr/>
              </p:nvCxnSpPr>
              <p:spPr>
                <a:xfrm>
                  <a:off x="4870800" y="4047855"/>
                  <a:ext cx="285782" cy="98583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>
                  <a:extLst>
                    <a:ext uri="{FF2B5EF4-FFF2-40B4-BE49-F238E27FC236}">
                      <a16:creationId xmlns:a16="http://schemas.microsoft.com/office/drawing/2014/main" id="{956B66A5-0CB8-4C92-8559-F1B21A9DF6F2}"/>
                    </a:ext>
                  </a:extLst>
                </p:cNvPr>
                <p:cNvCxnSpPr>
                  <a:cxnSpLocks/>
                  <a:stCxn id="23" idx="6"/>
                  <a:endCxn id="32" idx="2"/>
                </p:cNvCxnSpPr>
                <p:nvPr/>
              </p:nvCxnSpPr>
              <p:spPr>
                <a:xfrm>
                  <a:off x="4870800" y="4047855"/>
                  <a:ext cx="285782" cy="220026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C20D4189-7EE4-427A-8C05-5610744D9357}"/>
                    </a:ext>
                  </a:extLst>
                </p:cNvPr>
                <p:cNvCxnSpPr>
                  <a:cxnSpLocks/>
                  <a:stCxn id="23" idx="6"/>
                  <a:endCxn id="33" idx="2"/>
                </p:cNvCxnSpPr>
                <p:nvPr/>
              </p:nvCxnSpPr>
              <p:spPr>
                <a:xfrm>
                  <a:off x="4870800" y="4047855"/>
                  <a:ext cx="285782" cy="341469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>
                  <a:extLst>
                    <a:ext uri="{FF2B5EF4-FFF2-40B4-BE49-F238E27FC236}">
                      <a16:creationId xmlns:a16="http://schemas.microsoft.com/office/drawing/2014/main" id="{F3802E58-61D6-4BD4-9D59-6CB5FEC38860}"/>
                    </a:ext>
                  </a:extLst>
                </p:cNvPr>
                <p:cNvCxnSpPr>
                  <a:cxnSpLocks/>
                  <a:stCxn id="24" idx="6"/>
                  <a:endCxn id="26" idx="2"/>
                </p:cNvCxnSpPr>
                <p:nvPr/>
              </p:nvCxnSpPr>
              <p:spPr>
                <a:xfrm flipV="1">
                  <a:off x="4870800" y="3539223"/>
                  <a:ext cx="285782" cy="630075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>
                  <a:extLst>
                    <a:ext uri="{FF2B5EF4-FFF2-40B4-BE49-F238E27FC236}">
                      <a16:creationId xmlns:a16="http://schemas.microsoft.com/office/drawing/2014/main" id="{A84D0E62-C17B-4154-A66C-48CBAB17A5D1}"/>
                    </a:ext>
                  </a:extLst>
                </p:cNvPr>
                <p:cNvCxnSpPr>
                  <a:cxnSpLocks/>
                  <a:stCxn id="24" idx="6"/>
                  <a:endCxn id="27" idx="2"/>
                </p:cNvCxnSpPr>
                <p:nvPr/>
              </p:nvCxnSpPr>
              <p:spPr>
                <a:xfrm flipV="1">
                  <a:off x="4870800" y="3660666"/>
                  <a:ext cx="285782" cy="508632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>
                  <a:extLst>
                    <a:ext uri="{FF2B5EF4-FFF2-40B4-BE49-F238E27FC236}">
                      <a16:creationId xmlns:a16="http://schemas.microsoft.com/office/drawing/2014/main" id="{27E4F0F8-A442-4909-94B7-BDAA20BCAB43}"/>
                    </a:ext>
                  </a:extLst>
                </p:cNvPr>
                <p:cNvCxnSpPr>
                  <a:cxnSpLocks/>
                  <a:stCxn id="24" idx="6"/>
                  <a:endCxn id="28" idx="2"/>
                </p:cNvCxnSpPr>
                <p:nvPr/>
              </p:nvCxnSpPr>
              <p:spPr>
                <a:xfrm flipV="1">
                  <a:off x="4870800" y="3782109"/>
                  <a:ext cx="285782" cy="387189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>
                  <a:extLst>
                    <a:ext uri="{FF2B5EF4-FFF2-40B4-BE49-F238E27FC236}">
                      <a16:creationId xmlns:a16="http://schemas.microsoft.com/office/drawing/2014/main" id="{0724E71C-F70D-469C-882F-D0DAACBB4F7B}"/>
                    </a:ext>
                  </a:extLst>
                </p:cNvPr>
                <p:cNvCxnSpPr>
                  <a:cxnSpLocks/>
                  <a:stCxn id="24" idx="6"/>
                  <a:endCxn id="29" idx="2"/>
                </p:cNvCxnSpPr>
                <p:nvPr/>
              </p:nvCxnSpPr>
              <p:spPr>
                <a:xfrm flipV="1">
                  <a:off x="4870800" y="3903552"/>
                  <a:ext cx="285782" cy="265746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>
                  <a:extLst>
                    <a:ext uri="{FF2B5EF4-FFF2-40B4-BE49-F238E27FC236}">
                      <a16:creationId xmlns:a16="http://schemas.microsoft.com/office/drawing/2014/main" id="{7884A3D0-24C8-419E-BDDA-F861FE99A475}"/>
                    </a:ext>
                  </a:extLst>
                </p:cNvPr>
                <p:cNvCxnSpPr>
                  <a:cxnSpLocks/>
                  <a:stCxn id="24" idx="6"/>
                  <a:endCxn id="30" idx="2"/>
                </p:cNvCxnSpPr>
                <p:nvPr/>
              </p:nvCxnSpPr>
              <p:spPr>
                <a:xfrm flipV="1">
                  <a:off x="4870800" y="4024995"/>
                  <a:ext cx="285782" cy="144303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D1988B91-0238-4A72-9793-6170CE02B5CA}"/>
                    </a:ext>
                  </a:extLst>
                </p:cNvPr>
                <p:cNvCxnSpPr>
                  <a:cxnSpLocks/>
                  <a:stCxn id="24" idx="6"/>
                  <a:endCxn id="31" idx="2"/>
                </p:cNvCxnSpPr>
                <p:nvPr/>
              </p:nvCxnSpPr>
              <p:spPr>
                <a:xfrm flipV="1">
                  <a:off x="4870800" y="4146438"/>
                  <a:ext cx="285782" cy="22860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80FE17C7-5EC9-424E-8F11-547A488186BE}"/>
                    </a:ext>
                  </a:extLst>
                </p:cNvPr>
                <p:cNvCxnSpPr>
                  <a:cxnSpLocks/>
                  <a:stCxn id="24" idx="6"/>
                  <a:endCxn id="32" idx="2"/>
                </p:cNvCxnSpPr>
                <p:nvPr/>
              </p:nvCxnSpPr>
              <p:spPr>
                <a:xfrm>
                  <a:off x="4870800" y="4169298"/>
                  <a:ext cx="285782" cy="98583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304B08FD-4900-487B-8676-504F40BDA6E5}"/>
                    </a:ext>
                  </a:extLst>
                </p:cNvPr>
                <p:cNvCxnSpPr>
                  <a:cxnSpLocks/>
                  <a:stCxn id="24" idx="6"/>
                  <a:endCxn id="33" idx="2"/>
                </p:cNvCxnSpPr>
                <p:nvPr/>
              </p:nvCxnSpPr>
              <p:spPr>
                <a:xfrm>
                  <a:off x="4870800" y="4169298"/>
                  <a:ext cx="285782" cy="220026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113F6E98-71D5-4381-B7E9-19E1D8A7686D}"/>
                    </a:ext>
                  </a:extLst>
                </p:cNvPr>
                <p:cNvCxnSpPr>
                  <a:cxnSpLocks/>
                  <a:stCxn id="25" idx="6"/>
                  <a:endCxn id="26" idx="2"/>
                </p:cNvCxnSpPr>
                <p:nvPr/>
              </p:nvCxnSpPr>
              <p:spPr>
                <a:xfrm flipV="1">
                  <a:off x="4870800" y="3539223"/>
                  <a:ext cx="285782" cy="751518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C8F855AF-8D1D-4427-8D20-ADEC0AEC0F33}"/>
                    </a:ext>
                  </a:extLst>
                </p:cNvPr>
                <p:cNvCxnSpPr>
                  <a:cxnSpLocks/>
                  <a:stCxn id="25" idx="6"/>
                  <a:endCxn id="27" idx="2"/>
                </p:cNvCxnSpPr>
                <p:nvPr/>
              </p:nvCxnSpPr>
              <p:spPr>
                <a:xfrm flipV="1">
                  <a:off x="4870800" y="3660666"/>
                  <a:ext cx="285782" cy="630075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F0F2CD36-D76A-4342-991B-D7F084D3FE46}"/>
                    </a:ext>
                  </a:extLst>
                </p:cNvPr>
                <p:cNvCxnSpPr>
                  <a:cxnSpLocks/>
                  <a:stCxn id="25" idx="6"/>
                  <a:endCxn id="28" idx="2"/>
                </p:cNvCxnSpPr>
                <p:nvPr/>
              </p:nvCxnSpPr>
              <p:spPr>
                <a:xfrm flipV="1">
                  <a:off x="4870800" y="3782109"/>
                  <a:ext cx="285782" cy="508632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>
                  <a:extLst>
                    <a:ext uri="{FF2B5EF4-FFF2-40B4-BE49-F238E27FC236}">
                      <a16:creationId xmlns:a16="http://schemas.microsoft.com/office/drawing/2014/main" id="{C6F93C7A-CF53-4D99-B917-6BE89D7F5338}"/>
                    </a:ext>
                  </a:extLst>
                </p:cNvPr>
                <p:cNvCxnSpPr>
                  <a:cxnSpLocks/>
                  <a:stCxn id="25" idx="6"/>
                  <a:endCxn id="29" idx="2"/>
                </p:cNvCxnSpPr>
                <p:nvPr/>
              </p:nvCxnSpPr>
              <p:spPr>
                <a:xfrm flipV="1">
                  <a:off x="4870800" y="3903552"/>
                  <a:ext cx="285782" cy="387189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>
                  <a:extLst>
                    <a:ext uri="{FF2B5EF4-FFF2-40B4-BE49-F238E27FC236}">
                      <a16:creationId xmlns:a16="http://schemas.microsoft.com/office/drawing/2014/main" id="{5A589A21-A409-46FA-8097-355B7635B3CA}"/>
                    </a:ext>
                  </a:extLst>
                </p:cNvPr>
                <p:cNvCxnSpPr>
                  <a:cxnSpLocks/>
                  <a:stCxn id="25" idx="6"/>
                  <a:endCxn id="30" idx="2"/>
                </p:cNvCxnSpPr>
                <p:nvPr/>
              </p:nvCxnSpPr>
              <p:spPr>
                <a:xfrm flipV="1">
                  <a:off x="4870800" y="4024995"/>
                  <a:ext cx="285782" cy="265746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Arrow Connector 84">
                  <a:extLst>
                    <a:ext uri="{FF2B5EF4-FFF2-40B4-BE49-F238E27FC236}">
                      <a16:creationId xmlns:a16="http://schemas.microsoft.com/office/drawing/2014/main" id="{F7540803-7A91-46AB-954D-776A27FEE890}"/>
                    </a:ext>
                  </a:extLst>
                </p:cNvPr>
                <p:cNvCxnSpPr>
                  <a:cxnSpLocks/>
                  <a:stCxn id="25" idx="6"/>
                  <a:endCxn id="31" idx="2"/>
                </p:cNvCxnSpPr>
                <p:nvPr/>
              </p:nvCxnSpPr>
              <p:spPr>
                <a:xfrm flipV="1">
                  <a:off x="4870800" y="4146438"/>
                  <a:ext cx="285782" cy="144303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Arrow Connector 85">
                  <a:extLst>
                    <a:ext uri="{FF2B5EF4-FFF2-40B4-BE49-F238E27FC236}">
                      <a16:creationId xmlns:a16="http://schemas.microsoft.com/office/drawing/2014/main" id="{2ECF6018-8029-4DA4-AF23-21D77479013A}"/>
                    </a:ext>
                  </a:extLst>
                </p:cNvPr>
                <p:cNvCxnSpPr>
                  <a:cxnSpLocks/>
                  <a:stCxn id="25" idx="6"/>
                  <a:endCxn id="32" idx="2"/>
                </p:cNvCxnSpPr>
                <p:nvPr/>
              </p:nvCxnSpPr>
              <p:spPr>
                <a:xfrm flipV="1">
                  <a:off x="4870800" y="4267881"/>
                  <a:ext cx="285782" cy="22860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>
                  <a:extLst>
                    <a:ext uri="{FF2B5EF4-FFF2-40B4-BE49-F238E27FC236}">
                      <a16:creationId xmlns:a16="http://schemas.microsoft.com/office/drawing/2014/main" id="{1040EFDB-BC2F-45F1-9B4A-63A19BE59EE8}"/>
                    </a:ext>
                  </a:extLst>
                </p:cNvPr>
                <p:cNvCxnSpPr>
                  <a:cxnSpLocks/>
                  <a:stCxn id="25" idx="6"/>
                  <a:endCxn id="33" idx="2"/>
                </p:cNvCxnSpPr>
                <p:nvPr/>
              </p:nvCxnSpPr>
              <p:spPr>
                <a:xfrm>
                  <a:off x="4870800" y="4290741"/>
                  <a:ext cx="285782" cy="98583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>
                  <a:extLst>
                    <a:ext uri="{FF2B5EF4-FFF2-40B4-BE49-F238E27FC236}">
                      <a16:creationId xmlns:a16="http://schemas.microsoft.com/office/drawing/2014/main" id="{65E74612-400A-46D8-B39D-591EB4CAAD28}"/>
                    </a:ext>
                  </a:extLst>
                </p:cNvPr>
                <p:cNvCxnSpPr>
                  <a:cxnSpLocks/>
                  <a:stCxn id="26" idx="6"/>
                  <a:endCxn id="34" idx="2"/>
                </p:cNvCxnSpPr>
                <p:nvPr/>
              </p:nvCxnSpPr>
              <p:spPr>
                <a:xfrm>
                  <a:off x="5202302" y="3539223"/>
                  <a:ext cx="326727" cy="150076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>
                  <a:extLst>
                    <a:ext uri="{FF2B5EF4-FFF2-40B4-BE49-F238E27FC236}">
                      <a16:creationId xmlns:a16="http://schemas.microsoft.com/office/drawing/2014/main" id="{B3818D14-BB36-449F-8228-74CA79736DF3}"/>
                    </a:ext>
                  </a:extLst>
                </p:cNvPr>
                <p:cNvCxnSpPr>
                  <a:cxnSpLocks/>
                  <a:stCxn id="26" idx="6"/>
                  <a:endCxn id="35" idx="2"/>
                </p:cNvCxnSpPr>
                <p:nvPr/>
              </p:nvCxnSpPr>
              <p:spPr>
                <a:xfrm>
                  <a:off x="5202302" y="3539223"/>
                  <a:ext cx="326727" cy="271519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>
                  <a:extLst>
                    <a:ext uri="{FF2B5EF4-FFF2-40B4-BE49-F238E27FC236}">
                      <a16:creationId xmlns:a16="http://schemas.microsoft.com/office/drawing/2014/main" id="{5432C838-A585-4B96-A803-7BB96538EB26}"/>
                    </a:ext>
                  </a:extLst>
                </p:cNvPr>
                <p:cNvCxnSpPr>
                  <a:cxnSpLocks/>
                  <a:stCxn id="26" idx="6"/>
                  <a:endCxn id="36" idx="2"/>
                </p:cNvCxnSpPr>
                <p:nvPr/>
              </p:nvCxnSpPr>
              <p:spPr>
                <a:xfrm>
                  <a:off x="5202302" y="3539223"/>
                  <a:ext cx="326727" cy="392962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Arrow Connector 90">
                  <a:extLst>
                    <a:ext uri="{FF2B5EF4-FFF2-40B4-BE49-F238E27FC236}">
                      <a16:creationId xmlns:a16="http://schemas.microsoft.com/office/drawing/2014/main" id="{5EEE83B6-91EA-4E7B-A6DD-E54F2399EFDE}"/>
                    </a:ext>
                  </a:extLst>
                </p:cNvPr>
                <p:cNvCxnSpPr>
                  <a:cxnSpLocks/>
                  <a:stCxn id="26" idx="6"/>
                  <a:endCxn id="37" idx="2"/>
                </p:cNvCxnSpPr>
                <p:nvPr/>
              </p:nvCxnSpPr>
              <p:spPr>
                <a:xfrm>
                  <a:off x="5202302" y="3539223"/>
                  <a:ext cx="326727" cy="514405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>
                  <a:extLst>
                    <a:ext uri="{FF2B5EF4-FFF2-40B4-BE49-F238E27FC236}">
                      <a16:creationId xmlns:a16="http://schemas.microsoft.com/office/drawing/2014/main" id="{8A82D538-C4A6-4A46-9738-F6E1DF685689}"/>
                    </a:ext>
                  </a:extLst>
                </p:cNvPr>
                <p:cNvCxnSpPr>
                  <a:cxnSpLocks/>
                  <a:stCxn id="26" idx="6"/>
                  <a:endCxn id="38" idx="2"/>
                </p:cNvCxnSpPr>
                <p:nvPr/>
              </p:nvCxnSpPr>
              <p:spPr>
                <a:xfrm>
                  <a:off x="5202302" y="3539223"/>
                  <a:ext cx="326727" cy="635848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Arrow Connector 92">
                  <a:extLst>
                    <a:ext uri="{FF2B5EF4-FFF2-40B4-BE49-F238E27FC236}">
                      <a16:creationId xmlns:a16="http://schemas.microsoft.com/office/drawing/2014/main" id="{8BB68D0E-F53D-472D-80F6-3C2732E08B34}"/>
                    </a:ext>
                  </a:extLst>
                </p:cNvPr>
                <p:cNvCxnSpPr>
                  <a:cxnSpLocks/>
                  <a:stCxn id="26" idx="6"/>
                  <a:endCxn id="39" idx="2"/>
                </p:cNvCxnSpPr>
                <p:nvPr/>
              </p:nvCxnSpPr>
              <p:spPr>
                <a:xfrm>
                  <a:off x="5202302" y="3539223"/>
                  <a:ext cx="326727" cy="757291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Arrow Connector 93">
                  <a:extLst>
                    <a:ext uri="{FF2B5EF4-FFF2-40B4-BE49-F238E27FC236}">
                      <a16:creationId xmlns:a16="http://schemas.microsoft.com/office/drawing/2014/main" id="{961FA3C4-CDA5-427C-ACFD-55EAD54CE8C9}"/>
                    </a:ext>
                  </a:extLst>
                </p:cNvPr>
                <p:cNvCxnSpPr>
                  <a:cxnSpLocks/>
                  <a:stCxn id="27" idx="6"/>
                  <a:endCxn id="34" idx="2"/>
                </p:cNvCxnSpPr>
                <p:nvPr/>
              </p:nvCxnSpPr>
              <p:spPr>
                <a:xfrm>
                  <a:off x="5202302" y="3660666"/>
                  <a:ext cx="326727" cy="28633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Arrow Connector 94">
                  <a:extLst>
                    <a:ext uri="{FF2B5EF4-FFF2-40B4-BE49-F238E27FC236}">
                      <a16:creationId xmlns:a16="http://schemas.microsoft.com/office/drawing/2014/main" id="{AC349CE3-5D84-441A-9D0E-E0482631AED6}"/>
                    </a:ext>
                  </a:extLst>
                </p:cNvPr>
                <p:cNvCxnSpPr>
                  <a:cxnSpLocks/>
                  <a:stCxn id="27" idx="6"/>
                  <a:endCxn id="35" idx="2"/>
                </p:cNvCxnSpPr>
                <p:nvPr/>
              </p:nvCxnSpPr>
              <p:spPr>
                <a:xfrm>
                  <a:off x="5202302" y="3660666"/>
                  <a:ext cx="326727" cy="150076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98671454-0212-482A-BF72-DE64CCE7A78F}"/>
                    </a:ext>
                  </a:extLst>
                </p:cNvPr>
                <p:cNvCxnSpPr>
                  <a:cxnSpLocks/>
                  <a:stCxn id="27" idx="6"/>
                  <a:endCxn id="36" idx="2"/>
                </p:cNvCxnSpPr>
                <p:nvPr/>
              </p:nvCxnSpPr>
              <p:spPr>
                <a:xfrm>
                  <a:off x="5202302" y="3660666"/>
                  <a:ext cx="326727" cy="271519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Arrow Connector 96">
                  <a:extLst>
                    <a:ext uri="{FF2B5EF4-FFF2-40B4-BE49-F238E27FC236}">
                      <a16:creationId xmlns:a16="http://schemas.microsoft.com/office/drawing/2014/main" id="{0A8A97D6-6CD8-4825-B08C-D237A8281A27}"/>
                    </a:ext>
                  </a:extLst>
                </p:cNvPr>
                <p:cNvCxnSpPr>
                  <a:cxnSpLocks/>
                  <a:stCxn id="27" idx="6"/>
                  <a:endCxn id="37" idx="2"/>
                </p:cNvCxnSpPr>
                <p:nvPr/>
              </p:nvCxnSpPr>
              <p:spPr>
                <a:xfrm>
                  <a:off x="5202302" y="3660666"/>
                  <a:ext cx="326727" cy="392962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Arrow Connector 97">
                  <a:extLst>
                    <a:ext uri="{FF2B5EF4-FFF2-40B4-BE49-F238E27FC236}">
                      <a16:creationId xmlns:a16="http://schemas.microsoft.com/office/drawing/2014/main" id="{20AD04EA-06B9-4F8D-BE13-BF3EC3CA28A7}"/>
                    </a:ext>
                  </a:extLst>
                </p:cNvPr>
                <p:cNvCxnSpPr>
                  <a:cxnSpLocks/>
                  <a:stCxn id="27" idx="6"/>
                  <a:endCxn id="38" idx="2"/>
                </p:cNvCxnSpPr>
                <p:nvPr/>
              </p:nvCxnSpPr>
              <p:spPr>
                <a:xfrm>
                  <a:off x="5202302" y="3660666"/>
                  <a:ext cx="326727" cy="514405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Arrow Connector 98">
                  <a:extLst>
                    <a:ext uri="{FF2B5EF4-FFF2-40B4-BE49-F238E27FC236}">
                      <a16:creationId xmlns:a16="http://schemas.microsoft.com/office/drawing/2014/main" id="{311DD66E-8CF0-4CC1-A709-648300789622}"/>
                    </a:ext>
                  </a:extLst>
                </p:cNvPr>
                <p:cNvCxnSpPr>
                  <a:cxnSpLocks/>
                  <a:stCxn id="27" idx="6"/>
                  <a:endCxn id="39" idx="2"/>
                </p:cNvCxnSpPr>
                <p:nvPr/>
              </p:nvCxnSpPr>
              <p:spPr>
                <a:xfrm>
                  <a:off x="5202302" y="3660666"/>
                  <a:ext cx="326727" cy="635848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Arrow Connector 99">
                  <a:extLst>
                    <a:ext uri="{FF2B5EF4-FFF2-40B4-BE49-F238E27FC236}">
                      <a16:creationId xmlns:a16="http://schemas.microsoft.com/office/drawing/2014/main" id="{CF949D48-EA04-408E-BB8A-5004E084FE8A}"/>
                    </a:ext>
                  </a:extLst>
                </p:cNvPr>
                <p:cNvCxnSpPr>
                  <a:cxnSpLocks/>
                  <a:stCxn id="28" idx="6"/>
                  <a:endCxn id="34" idx="2"/>
                </p:cNvCxnSpPr>
                <p:nvPr/>
              </p:nvCxnSpPr>
              <p:spPr>
                <a:xfrm flipV="1">
                  <a:off x="5202302" y="3689299"/>
                  <a:ext cx="326727" cy="92810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Arrow Connector 100">
                  <a:extLst>
                    <a:ext uri="{FF2B5EF4-FFF2-40B4-BE49-F238E27FC236}">
                      <a16:creationId xmlns:a16="http://schemas.microsoft.com/office/drawing/2014/main" id="{5A16C010-2BA9-4C4F-A88E-86307DC979A2}"/>
                    </a:ext>
                  </a:extLst>
                </p:cNvPr>
                <p:cNvCxnSpPr>
                  <a:cxnSpLocks/>
                  <a:stCxn id="28" idx="6"/>
                  <a:endCxn id="35" idx="2"/>
                </p:cNvCxnSpPr>
                <p:nvPr/>
              </p:nvCxnSpPr>
              <p:spPr>
                <a:xfrm>
                  <a:off x="5202302" y="3782109"/>
                  <a:ext cx="326727" cy="28633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Arrow Connector 101">
                  <a:extLst>
                    <a:ext uri="{FF2B5EF4-FFF2-40B4-BE49-F238E27FC236}">
                      <a16:creationId xmlns:a16="http://schemas.microsoft.com/office/drawing/2014/main" id="{11BB828F-AC71-42C7-ADF7-B3D06EBA7B2A}"/>
                    </a:ext>
                  </a:extLst>
                </p:cNvPr>
                <p:cNvCxnSpPr>
                  <a:cxnSpLocks/>
                  <a:stCxn id="28" idx="6"/>
                  <a:endCxn id="36" idx="2"/>
                </p:cNvCxnSpPr>
                <p:nvPr/>
              </p:nvCxnSpPr>
              <p:spPr>
                <a:xfrm>
                  <a:off x="5202302" y="3782109"/>
                  <a:ext cx="326727" cy="150076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Arrow Connector 102">
                  <a:extLst>
                    <a:ext uri="{FF2B5EF4-FFF2-40B4-BE49-F238E27FC236}">
                      <a16:creationId xmlns:a16="http://schemas.microsoft.com/office/drawing/2014/main" id="{44F452BA-51B6-41E2-87EE-91EEA7FB125E}"/>
                    </a:ext>
                  </a:extLst>
                </p:cNvPr>
                <p:cNvCxnSpPr>
                  <a:cxnSpLocks/>
                  <a:stCxn id="28" idx="6"/>
                  <a:endCxn id="37" idx="2"/>
                </p:cNvCxnSpPr>
                <p:nvPr/>
              </p:nvCxnSpPr>
              <p:spPr>
                <a:xfrm>
                  <a:off x="5202302" y="3782109"/>
                  <a:ext cx="326727" cy="271519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>
                  <a:extLst>
                    <a:ext uri="{FF2B5EF4-FFF2-40B4-BE49-F238E27FC236}">
                      <a16:creationId xmlns:a16="http://schemas.microsoft.com/office/drawing/2014/main" id="{FD364CA7-00A7-4B30-9FD5-61FDE611042B}"/>
                    </a:ext>
                  </a:extLst>
                </p:cNvPr>
                <p:cNvCxnSpPr>
                  <a:cxnSpLocks/>
                  <a:stCxn id="28" idx="6"/>
                  <a:endCxn id="38" idx="2"/>
                </p:cNvCxnSpPr>
                <p:nvPr/>
              </p:nvCxnSpPr>
              <p:spPr>
                <a:xfrm>
                  <a:off x="5202302" y="3782109"/>
                  <a:ext cx="326727" cy="392962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FA6D364D-5A94-4E8A-96B4-99164CFE0CB1}"/>
                    </a:ext>
                  </a:extLst>
                </p:cNvPr>
                <p:cNvCxnSpPr>
                  <a:cxnSpLocks/>
                  <a:stCxn id="28" idx="6"/>
                  <a:endCxn id="38" idx="2"/>
                </p:cNvCxnSpPr>
                <p:nvPr/>
              </p:nvCxnSpPr>
              <p:spPr>
                <a:xfrm>
                  <a:off x="5202302" y="3782109"/>
                  <a:ext cx="326727" cy="392962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Arrow Connector 105">
                  <a:extLst>
                    <a:ext uri="{FF2B5EF4-FFF2-40B4-BE49-F238E27FC236}">
                      <a16:creationId xmlns:a16="http://schemas.microsoft.com/office/drawing/2014/main" id="{45E23DA7-6785-4E63-B616-F37C747E7E45}"/>
                    </a:ext>
                  </a:extLst>
                </p:cNvPr>
                <p:cNvCxnSpPr>
                  <a:cxnSpLocks/>
                  <a:stCxn id="28" idx="6"/>
                  <a:endCxn id="39" idx="2"/>
                </p:cNvCxnSpPr>
                <p:nvPr/>
              </p:nvCxnSpPr>
              <p:spPr>
                <a:xfrm>
                  <a:off x="5202302" y="3782109"/>
                  <a:ext cx="326727" cy="514405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Arrow Connector 106">
                  <a:extLst>
                    <a:ext uri="{FF2B5EF4-FFF2-40B4-BE49-F238E27FC236}">
                      <a16:creationId xmlns:a16="http://schemas.microsoft.com/office/drawing/2014/main" id="{61AB68AB-34A1-4803-B725-F83FE8C02948}"/>
                    </a:ext>
                  </a:extLst>
                </p:cNvPr>
                <p:cNvCxnSpPr>
                  <a:cxnSpLocks/>
                  <a:stCxn id="29" idx="6"/>
                  <a:endCxn id="34" idx="2"/>
                </p:cNvCxnSpPr>
                <p:nvPr/>
              </p:nvCxnSpPr>
              <p:spPr>
                <a:xfrm flipV="1">
                  <a:off x="5202302" y="3689299"/>
                  <a:ext cx="326727" cy="214253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Arrow Connector 107">
                  <a:extLst>
                    <a:ext uri="{FF2B5EF4-FFF2-40B4-BE49-F238E27FC236}">
                      <a16:creationId xmlns:a16="http://schemas.microsoft.com/office/drawing/2014/main" id="{8C8081F7-4D61-4134-A978-D0D69746409F}"/>
                    </a:ext>
                  </a:extLst>
                </p:cNvPr>
                <p:cNvCxnSpPr>
                  <a:cxnSpLocks/>
                  <a:stCxn id="29" idx="6"/>
                  <a:endCxn id="35" idx="2"/>
                </p:cNvCxnSpPr>
                <p:nvPr/>
              </p:nvCxnSpPr>
              <p:spPr>
                <a:xfrm flipV="1">
                  <a:off x="5202302" y="3810742"/>
                  <a:ext cx="326727" cy="92810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>
                  <a:extLst>
                    <a:ext uri="{FF2B5EF4-FFF2-40B4-BE49-F238E27FC236}">
                      <a16:creationId xmlns:a16="http://schemas.microsoft.com/office/drawing/2014/main" id="{A50DB30B-545B-4A31-9E8A-CA6C211EE23B}"/>
                    </a:ext>
                  </a:extLst>
                </p:cNvPr>
                <p:cNvCxnSpPr>
                  <a:cxnSpLocks/>
                  <a:stCxn id="29" idx="6"/>
                  <a:endCxn id="36" idx="2"/>
                </p:cNvCxnSpPr>
                <p:nvPr/>
              </p:nvCxnSpPr>
              <p:spPr>
                <a:xfrm>
                  <a:off x="5202302" y="3903552"/>
                  <a:ext cx="326727" cy="28633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>
                  <a:extLst>
                    <a:ext uri="{FF2B5EF4-FFF2-40B4-BE49-F238E27FC236}">
                      <a16:creationId xmlns:a16="http://schemas.microsoft.com/office/drawing/2014/main" id="{FD6A4152-AFFB-4BEE-B960-539D0A9470C9}"/>
                    </a:ext>
                  </a:extLst>
                </p:cNvPr>
                <p:cNvCxnSpPr>
                  <a:cxnSpLocks/>
                  <a:stCxn id="29" idx="6"/>
                  <a:endCxn id="37" idx="2"/>
                </p:cNvCxnSpPr>
                <p:nvPr/>
              </p:nvCxnSpPr>
              <p:spPr>
                <a:xfrm>
                  <a:off x="5202302" y="3903552"/>
                  <a:ext cx="326727" cy="150076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Arrow Connector 110">
                  <a:extLst>
                    <a:ext uri="{FF2B5EF4-FFF2-40B4-BE49-F238E27FC236}">
                      <a16:creationId xmlns:a16="http://schemas.microsoft.com/office/drawing/2014/main" id="{9631D459-FD0B-4548-8370-4D2269020614}"/>
                    </a:ext>
                  </a:extLst>
                </p:cNvPr>
                <p:cNvCxnSpPr>
                  <a:cxnSpLocks/>
                  <a:stCxn id="29" idx="6"/>
                  <a:endCxn id="38" idx="2"/>
                </p:cNvCxnSpPr>
                <p:nvPr/>
              </p:nvCxnSpPr>
              <p:spPr>
                <a:xfrm>
                  <a:off x="5202302" y="3903552"/>
                  <a:ext cx="326727" cy="271519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>
                  <a:extLst>
                    <a:ext uri="{FF2B5EF4-FFF2-40B4-BE49-F238E27FC236}">
                      <a16:creationId xmlns:a16="http://schemas.microsoft.com/office/drawing/2014/main" id="{5D4AC1B2-B3F5-4AA1-A850-2A9DB902A04D}"/>
                    </a:ext>
                  </a:extLst>
                </p:cNvPr>
                <p:cNvCxnSpPr>
                  <a:cxnSpLocks/>
                  <a:stCxn id="29" idx="6"/>
                  <a:endCxn id="39" idx="2"/>
                </p:cNvCxnSpPr>
                <p:nvPr/>
              </p:nvCxnSpPr>
              <p:spPr>
                <a:xfrm>
                  <a:off x="5202302" y="3903552"/>
                  <a:ext cx="326727" cy="392962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Arrow Connector 112">
                  <a:extLst>
                    <a:ext uri="{FF2B5EF4-FFF2-40B4-BE49-F238E27FC236}">
                      <a16:creationId xmlns:a16="http://schemas.microsoft.com/office/drawing/2014/main" id="{D9E7FBE1-B7C0-4C45-A207-22AE1E6801D1}"/>
                    </a:ext>
                  </a:extLst>
                </p:cNvPr>
                <p:cNvCxnSpPr>
                  <a:cxnSpLocks/>
                  <a:stCxn id="30" idx="6"/>
                  <a:endCxn id="34" idx="2"/>
                </p:cNvCxnSpPr>
                <p:nvPr/>
              </p:nvCxnSpPr>
              <p:spPr>
                <a:xfrm flipV="1">
                  <a:off x="5202302" y="3689299"/>
                  <a:ext cx="326727" cy="335696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Arrow Connector 113">
                  <a:extLst>
                    <a:ext uri="{FF2B5EF4-FFF2-40B4-BE49-F238E27FC236}">
                      <a16:creationId xmlns:a16="http://schemas.microsoft.com/office/drawing/2014/main" id="{D66255CE-90D0-4835-BE20-9C1791DD11FB}"/>
                    </a:ext>
                  </a:extLst>
                </p:cNvPr>
                <p:cNvCxnSpPr>
                  <a:cxnSpLocks/>
                  <a:stCxn id="30" idx="6"/>
                  <a:endCxn id="35" idx="2"/>
                </p:cNvCxnSpPr>
                <p:nvPr/>
              </p:nvCxnSpPr>
              <p:spPr>
                <a:xfrm flipV="1">
                  <a:off x="5202302" y="3810742"/>
                  <a:ext cx="326727" cy="214253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Arrow Connector 114">
                  <a:extLst>
                    <a:ext uri="{FF2B5EF4-FFF2-40B4-BE49-F238E27FC236}">
                      <a16:creationId xmlns:a16="http://schemas.microsoft.com/office/drawing/2014/main" id="{EF88D9FE-F9ED-40DC-9989-5150ED41559D}"/>
                    </a:ext>
                  </a:extLst>
                </p:cNvPr>
                <p:cNvCxnSpPr>
                  <a:cxnSpLocks/>
                  <a:stCxn id="30" idx="6"/>
                  <a:endCxn id="36" idx="2"/>
                </p:cNvCxnSpPr>
                <p:nvPr/>
              </p:nvCxnSpPr>
              <p:spPr>
                <a:xfrm flipV="1">
                  <a:off x="5202302" y="3932185"/>
                  <a:ext cx="326727" cy="92810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Arrow Connector 115">
                  <a:extLst>
                    <a:ext uri="{FF2B5EF4-FFF2-40B4-BE49-F238E27FC236}">
                      <a16:creationId xmlns:a16="http://schemas.microsoft.com/office/drawing/2014/main" id="{8F1FDF7C-9B45-4E62-ABB7-80A10208B2FB}"/>
                    </a:ext>
                  </a:extLst>
                </p:cNvPr>
                <p:cNvCxnSpPr>
                  <a:cxnSpLocks/>
                  <a:stCxn id="30" idx="6"/>
                  <a:endCxn id="37" idx="2"/>
                </p:cNvCxnSpPr>
                <p:nvPr/>
              </p:nvCxnSpPr>
              <p:spPr>
                <a:xfrm>
                  <a:off x="5202302" y="4024995"/>
                  <a:ext cx="326727" cy="28633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>
                  <a:extLst>
                    <a:ext uri="{FF2B5EF4-FFF2-40B4-BE49-F238E27FC236}">
                      <a16:creationId xmlns:a16="http://schemas.microsoft.com/office/drawing/2014/main" id="{D9FF1A99-AEAC-46B6-A760-72616349CFA6}"/>
                    </a:ext>
                  </a:extLst>
                </p:cNvPr>
                <p:cNvCxnSpPr>
                  <a:cxnSpLocks/>
                  <a:stCxn id="30" idx="6"/>
                  <a:endCxn id="38" idx="2"/>
                </p:cNvCxnSpPr>
                <p:nvPr/>
              </p:nvCxnSpPr>
              <p:spPr>
                <a:xfrm>
                  <a:off x="5202302" y="4024995"/>
                  <a:ext cx="326727" cy="150076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6091EF94-B159-4945-8647-1BE1734D5529}"/>
                    </a:ext>
                  </a:extLst>
                </p:cNvPr>
                <p:cNvCxnSpPr>
                  <a:cxnSpLocks/>
                  <a:stCxn id="30" idx="6"/>
                  <a:endCxn id="39" idx="2"/>
                </p:cNvCxnSpPr>
                <p:nvPr/>
              </p:nvCxnSpPr>
              <p:spPr>
                <a:xfrm>
                  <a:off x="5202302" y="4024995"/>
                  <a:ext cx="326727" cy="271519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Arrow Connector 118">
                  <a:extLst>
                    <a:ext uri="{FF2B5EF4-FFF2-40B4-BE49-F238E27FC236}">
                      <a16:creationId xmlns:a16="http://schemas.microsoft.com/office/drawing/2014/main" id="{D535E3DD-34A2-4F16-B22D-09657025A4E2}"/>
                    </a:ext>
                  </a:extLst>
                </p:cNvPr>
                <p:cNvCxnSpPr>
                  <a:cxnSpLocks/>
                  <a:stCxn id="31" idx="6"/>
                  <a:endCxn id="34" idx="2"/>
                </p:cNvCxnSpPr>
                <p:nvPr/>
              </p:nvCxnSpPr>
              <p:spPr>
                <a:xfrm flipV="1">
                  <a:off x="5202302" y="3689299"/>
                  <a:ext cx="326727" cy="457139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>
                  <a:extLst>
                    <a:ext uri="{FF2B5EF4-FFF2-40B4-BE49-F238E27FC236}">
                      <a16:creationId xmlns:a16="http://schemas.microsoft.com/office/drawing/2014/main" id="{860ABDF8-305A-472E-94D4-4F2FE6D85D30}"/>
                    </a:ext>
                  </a:extLst>
                </p:cNvPr>
                <p:cNvCxnSpPr>
                  <a:cxnSpLocks/>
                  <a:stCxn id="31" idx="6"/>
                  <a:endCxn id="35" idx="2"/>
                </p:cNvCxnSpPr>
                <p:nvPr/>
              </p:nvCxnSpPr>
              <p:spPr>
                <a:xfrm flipV="1">
                  <a:off x="5202302" y="3810742"/>
                  <a:ext cx="326727" cy="335696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Arrow Connector 120">
                  <a:extLst>
                    <a:ext uri="{FF2B5EF4-FFF2-40B4-BE49-F238E27FC236}">
                      <a16:creationId xmlns:a16="http://schemas.microsoft.com/office/drawing/2014/main" id="{289A4CDB-A118-47C7-B1FA-28A91664AE37}"/>
                    </a:ext>
                  </a:extLst>
                </p:cNvPr>
                <p:cNvCxnSpPr>
                  <a:cxnSpLocks/>
                  <a:stCxn id="31" idx="6"/>
                  <a:endCxn id="36" idx="2"/>
                </p:cNvCxnSpPr>
                <p:nvPr/>
              </p:nvCxnSpPr>
              <p:spPr>
                <a:xfrm flipV="1">
                  <a:off x="5202302" y="3932185"/>
                  <a:ext cx="326727" cy="214253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Arrow Connector 121">
                  <a:extLst>
                    <a:ext uri="{FF2B5EF4-FFF2-40B4-BE49-F238E27FC236}">
                      <a16:creationId xmlns:a16="http://schemas.microsoft.com/office/drawing/2014/main" id="{DCCDAD57-8B36-4E10-90B4-50773C952FBC}"/>
                    </a:ext>
                  </a:extLst>
                </p:cNvPr>
                <p:cNvCxnSpPr>
                  <a:cxnSpLocks/>
                  <a:stCxn id="31" idx="6"/>
                  <a:endCxn id="37" idx="2"/>
                </p:cNvCxnSpPr>
                <p:nvPr/>
              </p:nvCxnSpPr>
              <p:spPr>
                <a:xfrm flipV="1">
                  <a:off x="5202302" y="4053628"/>
                  <a:ext cx="326727" cy="92810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Arrow Connector 122">
                  <a:extLst>
                    <a:ext uri="{FF2B5EF4-FFF2-40B4-BE49-F238E27FC236}">
                      <a16:creationId xmlns:a16="http://schemas.microsoft.com/office/drawing/2014/main" id="{B09CA9A8-CEFB-434F-8856-8D0836A86FDB}"/>
                    </a:ext>
                  </a:extLst>
                </p:cNvPr>
                <p:cNvCxnSpPr>
                  <a:cxnSpLocks/>
                  <a:stCxn id="31" idx="6"/>
                  <a:endCxn id="38" idx="2"/>
                </p:cNvCxnSpPr>
                <p:nvPr/>
              </p:nvCxnSpPr>
              <p:spPr>
                <a:xfrm>
                  <a:off x="5202302" y="4146438"/>
                  <a:ext cx="326727" cy="28633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Arrow Connector 123">
                  <a:extLst>
                    <a:ext uri="{FF2B5EF4-FFF2-40B4-BE49-F238E27FC236}">
                      <a16:creationId xmlns:a16="http://schemas.microsoft.com/office/drawing/2014/main" id="{F5C989DF-8F8D-40EC-8929-94F0143B2207}"/>
                    </a:ext>
                  </a:extLst>
                </p:cNvPr>
                <p:cNvCxnSpPr>
                  <a:cxnSpLocks/>
                  <a:stCxn id="31" idx="6"/>
                  <a:endCxn id="39" idx="2"/>
                </p:cNvCxnSpPr>
                <p:nvPr/>
              </p:nvCxnSpPr>
              <p:spPr>
                <a:xfrm>
                  <a:off x="5202302" y="4146438"/>
                  <a:ext cx="326727" cy="150076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Arrow Connector 124">
                  <a:extLst>
                    <a:ext uri="{FF2B5EF4-FFF2-40B4-BE49-F238E27FC236}">
                      <a16:creationId xmlns:a16="http://schemas.microsoft.com/office/drawing/2014/main" id="{BCF9F50B-7C14-4EEB-8512-CC733D5C8BA0}"/>
                    </a:ext>
                  </a:extLst>
                </p:cNvPr>
                <p:cNvCxnSpPr>
                  <a:cxnSpLocks/>
                  <a:stCxn id="32" idx="6"/>
                  <a:endCxn id="34" idx="2"/>
                </p:cNvCxnSpPr>
                <p:nvPr/>
              </p:nvCxnSpPr>
              <p:spPr>
                <a:xfrm flipV="1">
                  <a:off x="5202302" y="3689299"/>
                  <a:ext cx="326727" cy="578582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Arrow Connector 125">
                  <a:extLst>
                    <a:ext uri="{FF2B5EF4-FFF2-40B4-BE49-F238E27FC236}">
                      <a16:creationId xmlns:a16="http://schemas.microsoft.com/office/drawing/2014/main" id="{8799C0AC-7492-4346-BDC8-52B07FDBFF52}"/>
                    </a:ext>
                  </a:extLst>
                </p:cNvPr>
                <p:cNvCxnSpPr>
                  <a:cxnSpLocks/>
                  <a:stCxn id="32" idx="6"/>
                  <a:endCxn id="35" idx="2"/>
                </p:cNvCxnSpPr>
                <p:nvPr/>
              </p:nvCxnSpPr>
              <p:spPr>
                <a:xfrm flipV="1">
                  <a:off x="5202302" y="3810742"/>
                  <a:ext cx="326727" cy="457139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Arrow Connector 126">
                  <a:extLst>
                    <a:ext uri="{FF2B5EF4-FFF2-40B4-BE49-F238E27FC236}">
                      <a16:creationId xmlns:a16="http://schemas.microsoft.com/office/drawing/2014/main" id="{41F72C5F-A1A8-460C-8AEE-64B190736D2F}"/>
                    </a:ext>
                  </a:extLst>
                </p:cNvPr>
                <p:cNvCxnSpPr>
                  <a:cxnSpLocks/>
                  <a:stCxn id="32" idx="6"/>
                  <a:endCxn id="36" idx="2"/>
                </p:cNvCxnSpPr>
                <p:nvPr/>
              </p:nvCxnSpPr>
              <p:spPr>
                <a:xfrm flipV="1">
                  <a:off x="5202302" y="3932185"/>
                  <a:ext cx="326727" cy="335696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Arrow Connector 127">
                  <a:extLst>
                    <a:ext uri="{FF2B5EF4-FFF2-40B4-BE49-F238E27FC236}">
                      <a16:creationId xmlns:a16="http://schemas.microsoft.com/office/drawing/2014/main" id="{9590816B-B926-4592-92A0-73A958A52AA1}"/>
                    </a:ext>
                  </a:extLst>
                </p:cNvPr>
                <p:cNvCxnSpPr>
                  <a:cxnSpLocks/>
                  <a:stCxn id="32" idx="6"/>
                  <a:endCxn id="37" idx="2"/>
                </p:cNvCxnSpPr>
                <p:nvPr/>
              </p:nvCxnSpPr>
              <p:spPr>
                <a:xfrm flipV="1">
                  <a:off x="5202302" y="4053628"/>
                  <a:ext cx="326727" cy="214253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Arrow Connector 128">
                  <a:extLst>
                    <a:ext uri="{FF2B5EF4-FFF2-40B4-BE49-F238E27FC236}">
                      <a16:creationId xmlns:a16="http://schemas.microsoft.com/office/drawing/2014/main" id="{D1777208-B0F4-4231-9E7A-14359FD84DF1}"/>
                    </a:ext>
                  </a:extLst>
                </p:cNvPr>
                <p:cNvCxnSpPr>
                  <a:cxnSpLocks/>
                  <a:stCxn id="32" idx="6"/>
                  <a:endCxn id="38" idx="2"/>
                </p:cNvCxnSpPr>
                <p:nvPr/>
              </p:nvCxnSpPr>
              <p:spPr>
                <a:xfrm flipV="1">
                  <a:off x="5202302" y="4175071"/>
                  <a:ext cx="326727" cy="92810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Arrow Connector 129">
                  <a:extLst>
                    <a:ext uri="{FF2B5EF4-FFF2-40B4-BE49-F238E27FC236}">
                      <a16:creationId xmlns:a16="http://schemas.microsoft.com/office/drawing/2014/main" id="{CF54EC4E-405B-4110-85A1-E1190136E7C7}"/>
                    </a:ext>
                  </a:extLst>
                </p:cNvPr>
                <p:cNvCxnSpPr>
                  <a:cxnSpLocks/>
                  <a:stCxn id="32" idx="6"/>
                  <a:endCxn id="39" idx="2"/>
                </p:cNvCxnSpPr>
                <p:nvPr/>
              </p:nvCxnSpPr>
              <p:spPr>
                <a:xfrm>
                  <a:off x="5202302" y="4267881"/>
                  <a:ext cx="326727" cy="28633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Arrow Connector 130">
                  <a:extLst>
                    <a:ext uri="{FF2B5EF4-FFF2-40B4-BE49-F238E27FC236}">
                      <a16:creationId xmlns:a16="http://schemas.microsoft.com/office/drawing/2014/main" id="{2256EE84-A932-43DE-A2AA-622427DE69F2}"/>
                    </a:ext>
                  </a:extLst>
                </p:cNvPr>
                <p:cNvCxnSpPr>
                  <a:cxnSpLocks/>
                  <a:stCxn id="33" idx="6"/>
                  <a:endCxn id="34" idx="2"/>
                </p:cNvCxnSpPr>
                <p:nvPr/>
              </p:nvCxnSpPr>
              <p:spPr>
                <a:xfrm flipV="1">
                  <a:off x="5202302" y="3689299"/>
                  <a:ext cx="326727" cy="700025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>
                  <a:extLst>
                    <a:ext uri="{FF2B5EF4-FFF2-40B4-BE49-F238E27FC236}">
                      <a16:creationId xmlns:a16="http://schemas.microsoft.com/office/drawing/2014/main" id="{D81BA6DE-3A73-40A8-B6B5-F06E279CFC09}"/>
                    </a:ext>
                  </a:extLst>
                </p:cNvPr>
                <p:cNvCxnSpPr>
                  <a:cxnSpLocks/>
                  <a:stCxn id="33" idx="6"/>
                  <a:endCxn id="35" idx="2"/>
                </p:cNvCxnSpPr>
                <p:nvPr/>
              </p:nvCxnSpPr>
              <p:spPr>
                <a:xfrm flipV="1">
                  <a:off x="5202302" y="3810742"/>
                  <a:ext cx="326727" cy="578582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479F39E8-87F7-4280-8AD5-A690819C8B02}"/>
                    </a:ext>
                  </a:extLst>
                </p:cNvPr>
                <p:cNvCxnSpPr>
                  <a:cxnSpLocks/>
                  <a:stCxn id="33" idx="6"/>
                  <a:endCxn id="36" idx="2"/>
                </p:cNvCxnSpPr>
                <p:nvPr/>
              </p:nvCxnSpPr>
              <p:spPr>
                <a:xfrm flipV="1">
                  <a:off x="5202302" y="3932185"/>
                  <a:ext cx="326727" cy="457139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Arrow Connector 133">
                  <a:extLst>
                    <a:ext uri="{FF2B5EF4-FFF2-40B4-BE49-F238E27FC236}">
                      <a16:creationId xmlns:a16="http://schemas.microsoft.com/office/drawing/2014/main" id="{C287A7E4-A720-4F7E-AA11-714150F48EC1}"/>
                    </a:ext>
                  </a:extLst>
                </p:cNvPr>
                <p:cNvCxnSpPr>
                  <a:cxnSpLocks/>
                  <a:stCxn id="33" idx="6"/>
                  <a:endCxn id="37" idx="2"/>
                </p:cNvCxnSpPr>
                <p:nvPr/>
              </p:nvCxnSpPr>
              <p:spPr>
                <a:xfrm flipV="1">
                  <a:off x="5202302" y="4053628"/>
                  <a:ext cx="326727" cy="335696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Arrow Connector 134">
                  <a:extLst>
                    <a:ext uri="{FF2B5EF4-FFF2-40B4-BE49-F238E27FC236}">
                      <a16:creationId xmlns:a16="http://schemas.microsoft.com/office/drawing/2014/main" id="{C1A52889-F5FB-4A03-AEB2-593BA08DF0D2}"/>
                    </a:ext>
                  </a:extLst>
                </p:cNvPr>
                <p:cNvCxnSpPr>
                  <a:cxnSpLocks/>
                  <a:stCxn id="33" idx="6"/>
                  <a:endCxn id="38" idx="2"/>
                </p:cNvCxnSpPr>
                <p:nvPr/>
              </p:nvCxnSpPr>
              <p:spPr>
                <a:xfrm flipV="1">
                  <a:off x="5202302" y="4175071"/>
                  <a:ext cx="326727" cy="214253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Arrow Connector 135">
                  <a:extLst>
                    <a:ext uri="{FF2B5EF4-FFF2-40B4-BE49-F238E27FC236}">
                      <a16:creationId xmlns:a16="http://schemas.microsoft.com/office/drawing/2014/main" id="{D92D2C08-4C2B-4D74-893B-6EDC8BB34BED}"/>
                    </a:ext>
                  </a:extLst>
                </p:cNvPr>
                <p:cNvCxnSpPr>
                  <a:cxnSpLocks/>
                  <a:stCxn id="33" idx="6"/>
                  <a:endCxn id="39" idx="2"/>
                </p:cNvCxnSpPr>
                <p:nvPr/>
              </p:nvCxnSpPr>
              <p:spPr>
                <a:xfrm flipV="1">
                  <a:off x="5202302" y="4296514"/>
                  <a:ext cx="326727" cy="92810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D027C947-BDF0-436B-8873-BD8C56401EFF}"/>
              </a:ext>
            </a:extLst>
          </p:cNvPr>
          <p:cNvGrpSpPr/>
          <p:nvPr/>
        </p:nvGrpSpPr>
        <p:grpSpPr>
          <a:xfrm>
            <a:off x="6460525" y="4378915"/>
            <a:ext cx="1149950" cy="1198246"/>
            <a:chOff x="5850925" y="4991100"/>
            <a:chExt cx="1149950" cy="1198246"/>
          </a:xfrm>
        </p:grpSpPr>
        <p:sp>
          <p:nvSpPr>
            <p:cNvPr id="257" name="Cube 256">
              <a:extLst>
                <a:ext uri="{FF2B5EF4-FFF2-40B4-BE49-F238E27FC236}">
                  <a16:creationId xmlns:a16="http://schemas.microsoft.com/office/drawing/2014/main" id="{174489AE-077D-4B99-AA29-EECE81319F2D}"/>
                </a:ext>
              </a:extLst>
            </p:cNvPr>
            <p:cNvSpPr/>
            <p:nvPr/>
          </p:nvSpPr>
          <p:spPr>
            <a:xfrm>
              <a:off x="5850925" y="4991100"/>
              <a:ext cx="1149950" cy="1198246"/>
            </a:xfrm>
            <a:prstGeom prst="cube">
              <a:avLst>
                <a:gd name="adj" fmla="val 8473"/>
              </a:avLst>
            </a:prstGeom>
            <a:solidFill>
              <a:schemeClr val="bg1"/>
            </a:solidFill>
            <a:ln w="38100">
              <a:solidFill>
                <a:srgbClr val="8C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FE55C7FD-50E2-47CC-9E5E-54B7DEF92496}"/>
                </a:ext>
              </a:extLst>
            </p:cNvPr>
            <p:cNvGrpSpPr/>
            <p:nvPr/>
          </p:nvGrpSpPr>
          <p:grpSpPr>
            <a:xfrm>
              <a:off x="6002359" y="5209603"/>
              <a:ext cx="749669" cy="895821"/>
              <a:chOff x="4825080" y="3516363"/>
              <a:chExt cx="749669" cy="895821"/>
            </a:xfrm>
            <a:solidFill>
              <a:srgbClr val="8C468C"/>
            </a:solidFill>
          </p:grpSpPr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3BE05DBC-BE45-4847-B224-F23D08BE93A3}"/>
                  </a:ext>
                </a:extLst>
              </p:cNvPr>
              <p:cNvSpPr/>
              <p:nvPr/>
            </p:nvSpPr>
            <p:spPr>
              <a:xfrm>
                <a:off x="4825080" y="3660666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8C4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1DD11EB9-8E9B-4F01-A9AF-841F053EEC58}"/>
                  </a:ext>
                </a:extLst>
              </p:cNvPr>
              <p:cNvSpPr/>
              <p:nvPr/>
            </p:nvSpPr>
            <p:spPr>
              <a:xfrm>
                <a:off x="4825080" y="3782109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8C4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ECD67326-92E1-4ADA-9249-36F0DE730B3F}"/>
                  </a:ext>
                </a:extLst>
              </p:cNvPr>
              <p:cNvSpPr/>
              <p:nvPr/>
            </p:nvSpPr>
            <p:spPr>
              <a:xfrm>
                <a:off x="4825080" y="390355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8C4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9D729BFF-42B1-42F6-ABCD-F25B2F6E2F3C}"/>
                  </a:ext>
                </a:extLst>
              </p:cNvPr>
              <p:cNvSpPr/>
              <p:nvPr/>
            </p:nvSpPr>
            <p:spPr>
              <a:xfrm>
                <a:off x="4825080" y="4024995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8C4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4CE23B3D-C147-473B-9AF5-04DE85288BD2}"/>
                  </a:ext>
                </a:extLst>
              </p:cNvPr>
              <p:cNvSpPr/>
              <p:nvPr/>
            </p:nvSpPr>
            <p:spPr>
              <a:xfrm>
                <a:off x="4825080" y="4146438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8C4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AF031E3D-44C0-47E4-95A2-5E9AF8B119B7}"/>
                  </a:ext>
                </a:extLst>
              </p:cNvPr>
              <p:cNvSpPr/>
              <p:nvPr/>
            </p:nvSpPr>
            <p:spPr>
              <a:xfrm>
                <a:off x="4825080" y="4267881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8C4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64F5B3EB-FA20-4617-8DD9-CB45EB3A58E3}"/>
                  </a:ext>
                </a:extLst>
              </p:cNvPr>
              <p:cNvSpPr/>
              <p:nvPr/>
            </p:nvSpPr>
            <p:spPr>
              <a:xfrm>
                <a:off x="5156582" y="3516363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8C4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DC6CCBBB-2E91-4F19-B53B-DD025F2226CA}"/>
                  </a:ext>
                </a:extLst>
              </p:cNvPr>
              <p:cNvSpPr/>
              <p:nvPr/>
            </p:nvSpPr>
            <p:spPr>
              <a:xfrm>
                <a:off x="5156582" y="3637806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8C4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DF6E56C6-15DA-4D72-B367-EDE8910BAB05}"/>
                  </a:ext>
                </a:extLst>
              </p:cNvPr>
              <p:cNvSpPr/>
              <p:nvPr/>
            </p:nvSpPr>
            <p:spPr>
              <a:xfrm>
                <a:off x="5156582" y="3759249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8C4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B0FDA6B3-4A75-4C26-A95A-844442EDC2ED}"/>
                  </a:ext>
                </a:extLst>
              </p:cNvPr>
              <p:cNvSpPr/>
              <p:nvPr/>
            </p:nvSpPr>
            <p:spPr>
              <a:xfrm>
                <a:off x="5156582" y="388069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8C4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B2D11380-7664-47BC-9C85-D2A24500249C}"/>
                  </a:ext>
                </a:extLst>
              </p:cNvPr>
              <p:cNvSpPr/>
              <p:nvPr/>
            </p:nvSpPr>
            <p:spPr>
              <a:xfrm>
                <a:off x="5156582" y="4002135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8C4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2803709F-96BD-4D43-9B82-F95210A49790}"/>
                  </a:ext>
                </a:extLst>
              </p:cNvPr>
              <p:cNvSpPr/>
              <p:nvPr/>
            </p:nvSpPr>
            <p:spPr>
              <a:xfrm>
                <a:off x="5156582" y="4123578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8C4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E39AAEF3-7D82-492C-8230-22BC62C98B04}"/>
                  </a:ext>
                </a:extLst>
              </p:cNvPr>
              <p:cNvSpPr/>
              <p:nvPr/>
            </p:nvSpPr>
            <p:spPr>
              <a:xfrm>
                <a:off x="5156582" y="4245021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8C4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C89AB927-F498-4F71-A143-DBB612169195}"/>
                  </a:ext>
                </a:extLst>
              </p:cNvPr>
              <p:cNvSpPr/>
              <p:nvPr/>
            </p:nvSpPr>
            <p:spPr>
              <a:xfrm>
                <a:off x="5156582" y="4366464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8C4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D0C0AA05-9368-4A67-8465-51324623673D}"/>
                  </a:ext>
                </a:extLst>
              </p:cNvPr>
              <p:cNvSpPr/>
              <p:nvPr/>
            </p:nvSpPr>
            <p:spPr>
              <a:xfrm>
                <a:off x="5529029" y="3666439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8C4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CF737953-9BA8-4BC0-99E7-CE261253F7B6}"/>
                  </a:ext>
                </a:extLst>
              </p:cNvPr>
              <p:cNvSpPr/>
              <p:nvPr/>
            </p:nvSpPr>
            <p:spPr>
              <a:xfrm>
                <a:off x="5529029" y="378788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8C4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71578AE6-0C33-4316-AF9D-253996284984}"/>
                  </a:ext>
                </a:extLst>
              </p:cNvPr>
              <p:cNvSpPr/>
              <p:nvPr/>
            </p:nvSpPr>
            <p:spPr>
              <a:xfrm>
                <a:off x="5529029" y="3909325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8C4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FF6F53B4-4840-496E-894A-8F064659110D}"/>
                  </a:ext>
                </a:extLst>
              </p:cNvPr>
              <p:cNvSpPr/>
              <p:nvPr/>
            </p:nvSpPr>
            <p:spPr>
              <a:xfrm>
                <a:off x="5529029" y="4030768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8C4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7280F258-17FB-4953-80F3-BABF7C8B7EA1}"/>
                  </a:ext>
                </a:extLst>
              </p:cNvPr>
              <p:cNvSpPr/>
              <p:nvPr/>
            </p:nvSpPr>
            <p:spPr>
              <a:xfrm>
                <a:off x="5529029" y="4152211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8C4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1687BBB5-4F96-4F34-8C17-12F369A257B7}"/>
                  </a:ext>
                </a:extLst>
              </p:cNvPr>
              <p:cNvSpPr/>
              <p:nvPr/>
            </p:nvSpPr>
            <p:spPr>
              <a:xfrm>
                <a:off x="5529029" y="4273654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8C4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9" name="Straight Arrow Connector 278">
                <a:extLst>
                  <a:ext uri="{FF2B5EF4-FFF2-40B4-BE49-F238E27FC236}">
                    <a16:creationId xmlns:a16="http://schemas.microsoft.com/office/drawing/2014/main" id="{34AB651B-5ACB-4CA9-9E1B-E27B799A93BC}"/>
                  </a:ext>
                </a:extLst>
              </p:cNvPr>
              <p:cNvCxnSpPr>
                <a:cxnSpLocks/>
                <a:stCxn id="259" idx="6"/>
                <a:endCxn id="265" idx="2"/>
              </p:cNvCxnSpPr>
              <p:nvPr/>
            </p:nvCxnSpPr>
            <p:spPr>
              <a:xfrm flipV="1">
                <a:off x="4870800" y="3539223"/>
                <a:ext cx="285782" cy="144303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Arrow Connector 279">
                <a:extLst>
                  <a:ext uri="{FF2B5EF4-FFF2-40B4-BE49-F238E27FC236}">
                    <a16:creationId xmlns:a16="http://schemas.microsoft.com/office/drawing/2014/main" id="{9D1214E4-5AC4-45C8-9226-9B924701B562}"/>
                  </a:ext>
                </a:extLst>
              </p:cNvPr>
              <p:cNvCxnSpPr>
                <a:cxnSpLocks/>
                <a:stCxn id="259" idx="6"/>
                <a:endCxn id="266" idx="2"/>
              </p:cNvCxnSpPr>
              <p:nvPr/>
            </p:nvCxnSpPr>
            <p:spPr>
              <a:xfrm flipV="1">
                <a:off x="4870800" y="3660666"/>
                <a:ext cx="285782" cy="22860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Arrow Connector 280">
                <a:extLst>
                  <a:ext uri="{FF2B5EF4-FFF2-40B4-BE49-F238E27FC236}">
                    <a16:creationId xmlns:a16="http://schemas.microsoft.com/office/drawing/2014/main" id="{8DEBCAE8-3887-42C8-8715-6C10E0F8B536}"/>
                  </a:ext>
                </a:extLst>
              </p:cNvPr>
              <p:cNvCxnSpPr>
                <a:cxnSpLocks/>
                <a:stCxn id="260" idx="6"/>
                <a:endCxn id="267" idx="2"/>
              </p:cNvCxnSpPr>
              <p:nvPr/>
            </p:nvCxnSpPr>
            <p:spPr>
              <a:xfrm flipV="1">
                <a:off x="4870800" y="3782109"/>
                <a:ext cx="285782" cy="22860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Arrow Connector 281">
                <a:extLst>
                  <a:ext uri="{FF2B5EF4-FFF2-40B4-BE49-F238E27FC236}">
                    <a16:creationId xmlns:a16="http://schemas.microsoft.com/office/drawing/2014/main" id="{8CA0BA9A-25D9-4789-9911-5C8CF92FA007}"/>
                  </a:ext>
                </a:extLst>
              </p:cNvPr>
              <p:cNvCxnSpPr>
                <a:cxnSpLocks/>
                <a:stCxn id="259" idx="6"/>
                <a:endCxn id="267" idx="2"/>
              </p:cNvCxnSpPr>
              <p:nvPr/>
            </p:nvCxnSpPr>
            <p:spPr>
              <a:xfrm>
                <a:off x="4870800" y="3683526"/>
                <a:ext cx="285782" cy="98583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Arrow Connector 282">
                <a:extLst>
                  <a:ext uri="{FF2B5EF4-FFF2-40B4-BE49-F238E27FC236}">
                    <a16:creationId xmlns:a16="http://schemas.microsoft.com/office/drawing/2014/main" id="{2C895A84-519D-439B-BC8C-173E1D53F4C8}"/>
                  </a:ext>
                </a:extLst>
              </p:cNvPr>
              <p:cNvCxnSpPr>
                <a:cxnSpLocks/>
                <a:stCxn id="260" idx="6"/>
                <a:endCxn id="265" idx="2"/>
              </p:cNvCxnSpPr>
              <p:nvPr/>
            </p:nvCxnSpPr>
            <p:spPr>
              <a:xfrm flipV="1">
                <a:off x="4870800" y="3539223"/>
                <a:ext cx="285782" cy="265746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Arrow Connector 283">
                <a:extLst>
                  <a:ext uri="{FF2B5EF4-FFF2-40B4-BE49-F238E27FC236}">
                    <a16:creationId xmlns:a16="http://schemas.microsoft.com/office/drawing/2014/main" id="{CB7BA53B-3A52-473D-BC96-86EDF2B533A3}"/>
                  </a:ext>
                </a:extLst>
              </p:cNvPr>
              <p:cNvCxnSpPr>
                <a:cxnSpLocks/>
                <a:stCxn id="260" idx="6"/>
                <a:endCxn id="266" idx="2"/>
              </p:cNvCxnSpPr>
              <p:nvPr/>
            </p:nvCxnSpPr>
            <p:spPr>
              <a:xfrm flipV="1">
                <a:off x="4870800" y="3660666"/>
                <a:ext cx="285782" cy="144303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Arrow Connector 284">
                <a:extLst>
                  <a:ext uri="{FF2B5EF4-FFF2-40B4-BE49-F238E27FC236}">
                    <a16:creationId xmlns:a16="http://schemas.microsoft.com/office/drawing/2014/main" id="{94E4594D-A89D-489A-A725-2616BEF2EDDC}"/>
                  </a:ext>
                </a:extLst>
              </p:cNvPr>
              <p:cNvCxnSpPr>
                <a:cxnSpLocks/>
                <a:stCxn id="259" idx="6"/>
                <a:endCxn id="268" idx="2"/>
              </p:cNvCxnSpPr>
              <p:nvPr/>
            </p:nvCxnSpPr>
            <p:spPr>
              <a:xfrm>
                <a:off x="4870800" y="3683526"/>
                <a:ext cx="285782" cy="220026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Arrow Connector 285">
                <a:extLst>
                  <a:ext uri="{FF2B5EF4-FFF2-40B4-BE49-F238E27FC236}">
                    <a16:creationId xmlns:a16="http://schemas.microsoft.com/office/drawing/2014/main" id="{0C7C35BD-CFD5-47CB-87A4-A7D63FDE1A3B}"/>
                  </a:ext>
                </a:extLst>
              </p:cNvPr>
              <p:cNvCxnSpPr>
                <a:cxnSpLocks/>
                <a:stCxn id="259" idx="6"/>
                <a:endCxn id="269" idx="2"/>
              </p:cNvCxnSpPr>
              <p:nvPr/>
            </p:nvCxnSpPr>
            <p:spPr>
              <a:xfrm>
                <a:off x="4870800" y="3683526"/>
                <a:ext cx="285782" cy="341469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Arrow Connector 286">
                <a:extLst>
                  <a:ext uri="{FF2B5EF4-FFF2-40B4-BE49-F238E27FC236}">
                    <a16:creationId xmlns:a16="http://schemas.microsoft.com/office/drawing/2014/main" id="{DD7E967C-0282-46D0-9E0B-7604209164D0}"/>
                  </a:ext>
                </a:extLst>
              </p:cNvPr>
              <p:cNvCxnSpPr>
                <a:cxnSpLocks/>
                <a:stCxn id="259" idx="6"/>
                <a:endCxn id="270" idx="2"/>
              </p:cNvCxnSpPr>
              <p:nvPr/>
            </p:nvCxnSpPr>
            <p:spPr>
              <a:xfrm>
                <a:off x="4870800" y="3683526"/>
                <a:ext cx="285782" cy="462912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Arrow Connector 287">
                <a:extLst>
                  <a:ext uri="{FF2B5EF4-FFF2-40B4-BE49-F238E27FC236}">
                    <a16:creationId xmlns:a16="http://schemas.microsoft.com/office/drawing/2014/main" id="{EA2E1FC3-CBAE-4542-AFDF-6217404D9DAE}"/>
                  </a:ext>
                </a:extLst>
              </p:cNvPr>
              <p:cNvCxnSpPr>
                <a:cxnSpLocks/>
                <a:stCxn id="259" idx="6"/>
                <a:endCxn id="271" idx="2"/>
              </p:cNvCxnSpPr>
              <p:nvPr/>
            </p:nvCxnSpPr>
            <p:spPr>
              <a:xfrm>
                <a:off x="4870800" y="3683526"/>
                <a:ext cx="285782" cy="584355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Arrow Connector 288">
                <a:extLst>
                  <a:ext uri="{FF2B5EF4-FFF2-40B4-BE49-F238E27FC236}">
                    <a16:creationId xmlns:a16="http://schemas.microsoft.com/office/drawing/2014/main" id="{E2F8AA40-F719-431C-BAED-D23B5C2A2CF1}"/>
                  </a:ext>
                </a:extLst>
              </p:cNvPr>
              <p:cNvCxnSpPr>
                <a:cxnSpLocks/>
                <a:stCxn id="259" idx="6"/>
                <a:endCxn id="272" idx="2"/>
              </p:cNvCxnSpPr>
              <p:nvPr/>
            </p:nvCxnSpPr>
            <p:spPr>
              <a:xfrm>
                <a:off x="4870800" y="3683526"/>
                <a:ext cx="285782" cy="705798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Arrow Connector 289">
                <a:extLst>
                  <a:ext uri="{FF2B5EF4-FFF2-40B4-BE49-F238E27FC236}">
                    <a16:creationId xmlns:a16="http://schemas.microsoft.com/office/drawing/2014/main" id="{1DF98D31-5A1B-4945-8E02-2C1D386CCAFA}"/>
                  </a:ext>
                </a:extLst>
              </p:cNvPr>
              <p:cNvCxnSpPr>
                <a:cxnSpLocks/>
                <a:stCxn id="260" idx="6"/>
                <a:endCxn id="268" idx="2"/>
              </p:cNvCxnSpPr>
              <p:nvPr/>
            </p:nvCxnSpPr>
            <p:spPr>
              <a:xfrm>
                <a:off x="4870800" y="3804969"/>
                <a:ext cx="285782" cy="98583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Arrow Connector 290">
                <a:extLst>
                  <a:ext uri="{FF2B5EF4-FFF2-40B4-BE49-F238E27FC236}">
                    <a16:creationId xmlns:a16="http://schemas.microsoft.com/office/drawing/2014/main" id="{8057D692-4B19-4C6D-A025-FE8C8C660B74}"/>
                  </a:ext>
                </a:extLst>
              </p:cNvPr>
              <p:cNvCxnSpPr>
                <a:cxnSpLocks/>
                <a:stCxn id="260" idx="6"/>
                <a:endCxn id="269" idx="2"/>
              </p:cNvCxnSpPr>
              <p:nvPr/>
            </p:nvCxnSpPr>
            <p:spPr>
              <a:xfrm>
                <a:off x="4870800" y="3804969"/>
                <a:ext cx="285782" cy="220026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Arrow Connector 291">
                <a:extLst>
                  <a:ext uri="{FF2B5EF4-FFF2-40B4-BE49-F238E27FC236}">
                    <a16:creationId xmlns:a16="http://schemas.microsoft.com/office/drawing/2014/main" id="{0007A343-D09A-4445-ADB7-4893A260CDC4}"/>
                  </a:ext>
                </a:extLst>
              </p:cNvPr>
              <p:cNvCxnSpPr>
                <a:cxnSpLocks/>
                <a:stCxn id="260" idx="6"/>
                <a:endCxn id="270" idx="2"/>
              </p:cNvCxnSpPr>
              <p:nvPr/>
            </p:nvCxnSpPr>
            <p:spPr>
              <a:xfrm>
                <a:off x="4870800" y="3804969"/>
                <a:ext cx="285782" cy="341469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Arrow Connector 292">
                <a:extLst>
                  <a:ext uri="{FF2B5EF4-FFF2-40B4-BE49-F238E27FC236}">
                    <a16:creationId xmlns:a16="http://schemas.microsoft.com/office/drawing/2014/main" id="{9F7F45AC-5D7A-4D1E-997A-2EEC60C7F93B}"/>
                  </a:ext>
                </a:extLst>
              </p:cNvPr>
              <p:cNvCxnSpPr>
                <a:cxnSpLocks/>
                <a:stCxn id="260" idx="6"/>
                <a:endCxn id="271" idx="2"/>
              </p:cNvCxnSpPr>
              <p:nvPr/>
            </p:nvCxnSpPr>
            <p:spPr>
              <a:xfrm>
                <a:off x="4870800" y="3804969"/>
                <a:ext cx="285782" cy="462912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Arrow Connector 293">
                <a:extLst>
                  <a:ext uri="{FF2B5EF4-FFF2-40B4-BE49-F238E27FC236}">
                    <a16:creationId xmlns:a16="http://schemas.microsoft.com/office/drawing/2014/main" id="{AAB29CA5-A9D1-4DB2-BA6F-C24C33CD8307}"/>
                  </a:ext>
                </a:extLst>
              </p:cNvPr>
              <p:cNvCxnSpPr>
                <a:cxnSpLocks/>
                <a:stCxn id="260" idx="6"/>
                <a:endCxn id="272" idx="2"/>
              </p:cNvCxnSpPr>
              <p:nvPr/>
            </p:nvCxnSpPr>
            <p:spPr>
              <a:xfrm>
                <a:off x="4870800" y="3804969"/>
                <a:ext cx="285782" cy="584355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Arrow Connector 294">
                <a:extLst>
                  <a:ext uri="{FF2B5EF4-FFF2-40B4-BE49-F238E27FC236}">
                    <a16:creationId xmlns:a16="http://schemas.microsoft.com/office/drawing/2014/main" id="{CADCB973-786E-4D05-A142-3755091D6B82}"/>
                  </a:ext>
                </a:extLst>
              </p:cNvPr>
              <p:cNvCxnSpPr>
                <a:cxnSpLocks/>
                <a:stCxn id="261" idx="6"/>
                <a:endCxn id="265" idx="2"/>
              </p:cNvCxnSpPr>
              <p:nvPr/>
            </p:nvCxnSpPr>
            <p:spPr>
              <a:xfrm flipV="1">
                <a:off x="4870800" y="3539223"/>
                <a:ext cx="285782" cy="387189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Arrow Connector 295">
                <a:extLst>
                  <a:ext uri="{FF2B5EF4-FFF2-40B4-BE49-F238E27FC236}">
                    <a16:creationId xmlns:a16="http://schemas.microsoft.com/office/drawing/2014/main" id="{01CEFA0D-1D79-4B0E-96D8-28792432216E}"/>
                  </a:ext>
                </a:extLst>
              </p:cNvPr>
              <p:cNvCxnSpPr>
                <a:cxnSpLocks/>
                <a:stCxn id="261" idx="6"/>
                <a:endCxn id="266" idx="2"/>
              </p:cNvCxnSpPr>
              <p:nvPr/>
            </p:nvCxnSpPr>
            <p:spPr>
              <a:xfrm flipV="1">
                <a:off x="4870800" y="3660666"/>
                <a:ext cx="285782" cy="265746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Arrow Connector 296">
                <a:extLst>
                  <a:ext uri="{FF2B5EF4-FFF2-40B4-BE49-F238E27FC236}">
                    <a16:creationId xmlns:a16="http://schemas.microsoft.com/office/drawing/2014/main" id="{0499D71C-9EED-41F3-ACE7-42965D0C04B2}"/>
                  </a:ext>
                </a:extLst>
              </p:cNvPr>
              <p:cNvCxnSpPr>
                <a:cxnSpLocks/>
                <a:stCxn id="261" idx="6"/>
                <a:endCxn id="267" idx="2"/>
              </p:cNvCxnSpPr>
              <p:nvPr/>
            </p:nvCxnSpPr>
            <p:spPr>
              <a:xfrm flipV="1">
                <a:off x="4870800" y="3782109"/>
                <a:ext cx="285782" cy="144303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Arrow Connector 297">
                <a:extLst>
                  <a:ext uri="{FF2B5EF4-FFF2-40B4-BE49-F238E27FC236}">
                    <a16:creationId xmlns:a16="http://schemas.microsoft.com/office/drawing/2014/main" id="{230D120B-A0F1-4A54-9D39-84BC401B877B}"/>
                  </a:ext>
                </a:extLst>
              </p:cNvPr>
              <p:cNvCxnSpPr>
                <a:cxnSpLocks/>
                <a:stCxn id="261" idx="6"/>
                <a:endCxn id="268" idx="2"/>
              </p:cNvCxnSpPr>
              <p:nvPr/>
            </p:nvCxnSpPr>
            <p:spPr>
              <a:xfrm flipV="1">
                <a:off x="4870800" y="3903552"/>
                <a:ext cx="285782" cy="22860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Arrow Connector 298">
                <a:extLst>
                  <a:ext uri="{FF2B5EF4-FFF2-40B4-BE49-F238E27FC236}">
                    <a16:creationId xmlns:a16="http://schemas.microsoft.com/office/drawing/2014/main" id="{DAD54B0A-F9B4-4651-95FD-24F81E461FCB}"/>
                  </a:ext>
                </a:extLst>
              </p:cNvPr>
              <p:cNvCxnSpPr>
                <a:cxnSpLocks/>
                <a:stCxn id="261" idx="6"/>
                <a:endCxn id="269" idx="2"/>
              </p:cNvCxnSpPr>
              <p:nvPr/>
            </p:nvCxnSpPr>
            <p:spPr>
              <a:xfrm>
                <a:off x="4870800" y="3926412"/>
                <a:ext cx="285782" cy="98583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Arrow Connector 299">
                <a:extLst>
                  <a:ext uri="{FF2B5EF4-FFF2-40B4-BE49-F238E27FC236}">
                    <a16:creationId xmlns:a16="http://schemas.microsoft.com/office/drawing/2014/main" id="{4FC5FE28-3090-4328-AD44-5977D4B88CF3}"/>
                  </a:ext>
                </a:extLst>
              </p:cNvPr>
              <p:cNvCxnSpPr>
                <a:cxnSpLocks/>
                <a:stCxn id="261" idx="6"/>
                <a:endCxn id="270" idx="2"/>
              </p:cNvCxnSpPr>
              <p:nvPr/>
            </p:nvCxnSpPr>
            <p:spPr>
              <a:xfrm>
                <a:off x="4870800" y="3926412"/>
                <a:ext cx="285782" cy="220026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Arrow Connector 300">
                <a:extLst>
                  <a:ext uri="{FF2B5EF4-FFF2-40B4-BE49-F238E27FC236}">
                    <a16:creationId xmlns:a16="http://schemas.microsoft.com/office/drawing/2014/main" id="{2AB3EABD-9CE7-4A2C-911F-974F7E92C4CA}"/>
                  </a:ext>
                </a:extLst>
              </p:cNvPr>
              <p:cNvCxnSpPr>
                <a:cxnSpLocks/>
                <a:stCxn id="261" idx="6"/>
                <a:endCxn id="271" idx="2"/>
              </p:cNvCxnSpPr>
              <p:nvPr/>
            </p:nvCxnSpPr>
            <p:spPr>
              <a:xfrm>
                <a:off x="4870800" y="3926412"/>
                <a:ext cx="285782" cy="341469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Arrow Connector 301">
                <a:extLst>
                  <a:ext uri="{FF2B5EF4-FFF2-40B4-BE49-F238E27FC236}">
                    <a16:creationId xmlns:a16="http://schemas.microsoft.com/office/drawing/2014/main" id="{88C016D5-9E41-43CA-A081-4A80D390D919}"/>
                  </a:ext>
                </a:extLst>
              </p:cNvPr>
              <p:cNvCxnSpPr>
                <a:cxnSpLocks/>
                <a:stCxn id="261" idx="6"/>
                <a:endCxn id="272" idx="2"/>
              </p:cNvCxnSpPr>
              <p:nvPr/>
            </p:nvCxnSpPr>
            <p:spPr>
              <a:xfrm>
                <a:off x="4870800" y="3926412"/>
                <a:ext cx="285782" cy="462912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Arrow Connector 302">
                <a:extLst>
                  <a:ext uri="{FF2B5EF4-FFF2-40B4-BE49-F238E27FC236}">
                    <a16:creationId xmlns:a16="http://schemas.microsoft.com/office/drawing/2014/main" id="{96F94380-5B5C-4A89-8E8F-253FE78BAB7D}"/>
                  </a:ext>
                </a:extLst>
              </p:cNvPr>
              <p:cNvCxnSpPr>
                <a:cxnSpLocks/>
                <a:stCxn id="262" idx="6"/>
                <a:endCxn id="265" idx="2"/>
              </p:cNvCxnSpPr>
              <p:nvPr/>
            </p:nvCxnSpPr>
            <p:spPr>
              <a:xfrm flipV="1">
                <a:off x="4870800" y="3539223"/>
                <a:ext cx="285782" cy="508632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Arrow Connector 303">
                <a:extLst>
                  <a:ext uri="{FF2B5EF4-FFF2-40B4-BE49-F238E27FC236}">
                    <a16:creationId xmlns:a16="http://schemas.microsoft.com/office/drawing/2014/main" id="{572B5162-7D57-419F-A5DF-8875B898077A}"/>
                  </a:ext>
                </a:extLst>
              </p:cNvPr>
              <p:cNvCxnSpPr>
                <a:cxnSpLocks/>
                <a:stCxn id="262" idx="6"/>
                <a:endCxn id="266" idx="2"/>
              </p:cNvCxnSpPr>
              <p:nvPr/>
            </p:nvCxnSpPr>
            <p:spPr>
              <a:xfrm flipV="1">
                <a:off x="4870800" y="3660666"/>
                <a:ext cx="285782" cy="387189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Arrow Connector 304">
                <a:extLst>
                  <a:ext uri="{FF2B5EF4-FFF2-40B4-BE49-F238E27FC236}">
                    <a16:creationId xmlns:a16="http://schemas.microsoft.com/office/drawing/2014/main" id="{4B814540-7DBD-4599-AB29-D29508ADFF3C}"/>
                  </a:ext>
                </a:extLst>
              </p:cNvPr>
              <p:cNvCxnSpPr>
                <a:cxnSpLocks/>
                <a:stCxn id="262" idx="6"/>
                <a:endCxn id="267" idx="2"/>
              </p:cNvCxnSpPr>
              <p:nvPr/>
            </p:nvCxnSpPr>
            <p:spPr>
              <a:xfrm flipV="1">
                <a:off x="4870800" y="3782109"/>
                <a:ext cx="285782" cy="265746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Arrow Connector 305">
                <a:extLst>
                  <a:ext uri="{FF2B5EF4-FFF2-40B4-BE49-F238E27FC236}">
                    <a16:creationId xmlns:a16="http://schemas.microsoft.com/office/drawing/2014/main" id="{831B9B2E-FD1E-4FC8-B91A-AA84279663AD}"/>
                  </a:ext>
                </a:extLst>
              </p:cNvPr>
              <p:cNvCxnSpPr>
                <a:cxnSpLocks/>
                <a:stCxn id="262" idx="6"/>
                <a:endCxn id="268" idx="2"/>
              </p:cNvCxnSpPr>
              <p:nvPr/>
            </p:nvCxnSpPr>
            <p:spPr>
              <a:xfrm flipV="1">
                <a:off x="4870800" y="3903552"/>
                <a:ext cx="285782" cy="144303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Arrow Connector 306">
                <a:extLst>
                  <a:ext uri="{FF2B5EF4-FFF2-40B4-BE49-F238E27FC236}">
                    <a16:creationId xmlns:a16="http://schemas.microsoft.com/office/drawing/2014/main" id="{C72B2608-FE73-4ADE-BF1A-798E9282B025}"/>
                  </a:ext>
                </a:extLst>
              </p:cNvPr>
              <p:cNvCxnSpPr>
                <a:cxnSpLocks/>
                <a:stCxn id="262" idx="6"/>
                <a:endCxn id="269" idx="2"/>
              </p:cNvCxnSpPr>
              <p:nvPr/>
            </p:nvCxnSpPr>
            <p:spPr>
              <a:xfrm flipV="1">
                <a:off x="4870800" y="4024995"/>
                <a:ext cx="285782" cy="22860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Arrow Connector 307">
                <a:extLst>
                  <a:ext uri="{FF2B5EF4-FFF2-40B4-BE49-F238E27FC236}">
                    <a16:creationId xmlns:a16="http://schemas.microsoft.com/office/drawing/2014/main" id="{CBD1FAA6-D8FD-46B9-A2A3-B4EE538B4A42}"/>
                  </a:ext>
                </a:extLst>
              </p:cNvPr>
              <p:cNvCxnSpPr>
                <a:cxnSpLocks/>
                <a:stCxn id="262" idx="6"/>
                <a:endCxn id="270" idx="2"/>
              </p:cNvCxnSpPr>
              <p:nvPr/>
            </p:nvCxnSpPr>
            <p:spPr>
              <a:xfrm>
                <a:off x="4870800" y="4047855"/>
                <a:ext cx="285782" cy="98583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Arrow Connector 308">
                <a:extLst>
                  <a:ext uri="{FF2B5EF4-FFF2-40B4-BE49-F238E27FC236}">
                    <a16:creationId xmlns:a16="http://schemas.microsoft.com/office/drawing/2014/main" id="{0298E1F3-FF45-417D-A13A-A4759E1FEB3A}"/>
                  </a:ext>
                </a:extLst>
              </p:cNvPr>
              <p:cNvCxnSpPr>
                <a:cxnSpLocks/>
                <a:stCxn id="262" idx="6"/>
                <a:endCxn id="271" idx="2"/>
              </p:cNvCxnSpPr>
              <p:nvPr/>
            </p:nvCxnSpPr>
            <p:spPr>
              <a:xfrm>
                <a:off x="4870800" y="4047855"/>
                <a:ext cx="285782" cy="220026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Arrow Connector 309">
                <a:extLst>
                  <a:ext uri="{FF2B5EF4-FFF2-40B4-BE49-F238E27FC236}">
                    <a16:creationId xmlns:a16="http://schemas.microsoft.com/office/drawing/2014/main" id="{F63C71C8-82F6-484D-8908-7F65783B61CB}"/>
                  </a:ext>
                </a:extLst>
              </p:cNvPr>
              <p:cNvCxnSpPr>
                <a:cxnSpLocks/>
                <a:stCxn id="262" idx="6"/>
                <a:endCxn id="272" idx="2"/>
              </p:cNvCxnSpPr>
              <p:nvPr/>
            </p:nvCxnSpPr>
            <p:spPr>
              <a:xfrm>
                <a:off x="4870800" y="4047855"/>
                <a:ext cx="285782" cy="341469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Arrow Connector 310">
                <a:extLst>
                  <a:ext uri="{FF2B5EF4-FFF2-40B4-BE49-F238E27FC236}">
                    <a16:creationId xmlns:a16="http://schemas.microsoft.com/office/drawing/2014/main" id="{07F32574-0398-45B0-8238-12F1E262B507}"/>
                  </a:ext>
                </a:extLst>
              </p:cNvPr>
              <p:cNvCxnSpPr>
                <a:cxnSpLocks/>
                <a:stCxn id="263" idx="6"/>
                <a:endCxn id="265" idx="2"/>
              </p:cNvCxnSpPr>
              <p:nvPr/>
            </p:nvCxnSpPr>
            <p:spPr>
              <a:xfrm flipV="1">
                <a:off x="4870800" y="3539223"/>
                <a:ext cx="285782" cy="630075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Arrow Connector 311">
                <a:extLst>
                  <a:ext uri="{FF2B5EF4-FFF2-40B4-BE49-F238E27FC236}">
                    <a16:creationId xmlns:a16="http://schemas.microsoft.com/office/drawing/2014/main" id="{9E3BCD23-2F40-4657-BFBF-942911292756}"/>
                  </a:ext>
                </a:extLst>
              </p:cNvPr>
              <p:cNvCxnSpPr>
                <a:cxnSpLocks/>
                <a:stCxn id="263" idx="6"/>
                <a:endCxn id="266" idx="2"/>
              </p:cNvCxnSpPr>
              <p:nvPr/>
            </p:nvCxnSpPr>
            <p:spPr>
              <a:xfrm flipV="1">
                <a:off x="4870800" y="3660666"/>
                <a:ext cx="285782" cy="508632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Arrow Connector 312">
                <a:extLst>
                  <a:ext uri="{FF2B5EF4-FFF2-40B4-BE49-F238E27FC236}">
                    <a16:creationId xmlns:a16="http://schemas.microsoft.com/office/drawing/2014/main" id="{2070666A-5CE0-448D-B128-82E721C2AAA7}"/>
                  </a:ext>
                </a:extLst>
              </p:cNvPr>
              <p:cNvCxnSpPr>
                <a:cxnSpLocks/>
                <a:stCxn id="263" idx="6"/>
                <a:endCxn id="267" idx="2"/>
              </p:cNvCxnSpPr>
              <p:nvPr/>
            </p:nvCxnSpPr>
            <p:spPr>
              <a:xfrm flipV="1">
                <a:off x="4870800" y="3782109"/>
                <a:ext cx="285782" cy="387189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Arrow Connector 313">
                <a:extLst>
                  <a:ext uri="{FF2B5EF4-FFF2-40B4-BE49-F238E27FC236}">
                    <a16:creationId xmlns:a16="http://schemas.microsoft.com/office/drawing/2014/main" id="{17A646F0-D7CE-4E84-A63A-ACD17B438ACA}"/>
                  </a:ext>
                </a:extLst>
              </p:cNvPr>
              <p:cNvCxnSpPr>
                <a:cxnSpLocks/>
                <a:stCxn id="263" idx="6"/>
                <a:endCxn id="268" idx="2"/>
              </p:cNvCxnSpPr>
              <p:nvPr/>
            </p:nvCxnSpPr>
            <p:spPr>
              <a:xfrm flipV="1">
                <a:off x="4870800" y="3903552"/>
                <a:ext cx="285782" cy="265746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Arrow Connector 314">
                <a:extLst>
                  <a:ext uri="{FF2B5EF4-FFF2-40B4-BE49-F238E27FC236}">
                    <a16:creationId xmlns:a16="http://schemas.microsoft.com/office/drawing/2014/main" id="{03897C2C-486B-44AD-B082-4F197FC8EB5C}"/>
                  </a:ext>
                </a:extLst>
              </p:cNvPr>
              <p:cNvCxnSpPr>
                <a:cxnSpLocks/>
                <a:stCxn id="263" idx="6"/>
                <a:endCxn id="269" idx="2"/>
              </p:cNvCxnSpPr>
              <p:nvPr/>
            </p:nvCxnSpPr>
            <p:spPr>
              <a:xfrm flipV="1">
                <a:off x="4870800" y="4024995"/>
                <a:ext cx="285782" cy="144303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Arrow Connector 315">
                <a:extLst>
                  <a:ext uri="{FF2B5EF4-FFF2-40B4-BE49-F238E27FC236}">
                    <a16:creationId xmlns:a16="http://schemas.microsoft.com/office/drawing/2014/main" id="{C343A28D-1F4F-4073-BAF6-BB4481282114}"/>
                  </a:ext>
                </a:extLst>
              </p:cNvPr>
              <p:cNvCxnSpPr>
                <a:cxnSpLocks/>
                <a:stCxn id="263" idx="6"/>
                <a:endCxn id="270" idx="2"/>
              </p:cNvCxnSpPr>
              <p:nvPr/>
            </p:nvCxnSpPr>
            <p:spPr>
              <a:xfrm flipV="1">
                <a:off x="4870800" y="4146438"/>
                <a:ext cx="285782" cy="22860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Arrow Connector 316">
                <a:extLst>
                  <a:ext uri="{FF2B5EF4-FFF2-40B4-BE49-F238E27FC236}">
                    <a16:creationId xmlns:a16="http://schemas.microsoft.com/office/drawing/2014/main" id="{8C68FD93-53A1-4D8E-B801-FB7C9530502A}"/>
                  </a:ext>
                </a:extLst>
              </p:cNvPr>
              <p:cNvCxnSpPr>
                <a:cxnSpLocks/>
                <a:stCxn id="263" idx="6"/>
                <a:endCxn id="271" idx="2"/>
              </p:cNvCxnSpPr>
              <p:nvPr/>
            </p:nvCxnSpPr>
            <p:spPr>
              <a:xfrm>
                <a:off x="4870800" y="4169298"/>
                <a:ext cx="285782" cy="98583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Arrow Connector 317">
                <a:extLst>
                  <a:ext uri="{FF2B5EF4-FFF2-40B4-BE49-F238E27FC236}">
                    <a16:creationId xmlns:a16="http://schemas.microsoft.com/office/drawing/2014/main" id="{205EBC7F-FAC9-476D-9639-AAAB0A0DD05C}"/>
                  </a:ext>
                </a:extLst>
              </p:cNvPr>
              <p:cNvCxnSpPr>
                <a:cxnSpLocks/>
                <a:stCxn id="263" idx="6"/>
                <a:endCxn id="272" idx="2"/>
              </p:cNvCxnSpPr>
              <p:nvPr/>
            </p:nvCxnSpPr>
            <p:spPr>
              <a:xfrm>
                <a:off x="4870800" y="4169298"/>
                <a:ext cx="285782" cy="220026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Arrow Connector 318">
                <a:extLst>
                  <a:ext uri="{FF2B5EF4-FFF2-40B4-BE49-F238E27FC236}">
                    <a16:creationId xmlns:a16="http://schemas.microsoft.com/office/drawing/2014/main" id="{289EB724-7E2F-42A1-A1FC-B022F71515FA}"/>
                  </a:ext>
                </a:extLst>
              </p:cNvPr>
              <p:cNvCxnSpPr>
                <a:cxnSpLocks/>
                <a:stCxn id="264" idx="6"/>
                <a:endCxn id="265" idx="2"/>
              </p:cNvCxnSpPr>
              <p:nvPr/>
            </p:nvCxnSpPr>
            <p:spPr>
              <a:xfrm flipV="1">
                <a:off x="4870800" y="3539223"/>
                <a:ext cx="285782" cy="751518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Arrow Connector 319">
                <a:extLst>
                  <a:ext uri="{FF2B5EF4-FFF2-40B4-BE49-F238E27FC236}">
                    <a16:creationId xmlns:a16="http://schemas.microsoft.com/office/drawing/2014/main" id="{B1D8A30E-D42A-4908-A8CC-FB823698C992}"/>
                  </a:ext>
                </a:extLst>
              </p:cNvPr>
              <p:cNvCxnSpPr>
                <a:cxnSpLocks/>
                <a:stCxn id="264" idx="6"/>
                <a:endCxn id="266" idx="2"/>
              </p:cNvCxnSpPr>
              <p:nvPr/>
            </p:nvCxnSpPr>
            <p:spPr>
              <a:xfrm flipV="1">
                <a:off x="4870800" y="3660666"/>
                <a:ext cx="285782" cy="630075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Arrow Connector 320">
                <a:extLst>
                  <a:ext uri="{FF2B5EF4-FFF2-40B4-BE49-F238E27FC236}">
                    <a16:creationId xmlns:a16="http://schemas.microsoft.com/office/drawing/2014/main" id="{58140A86-CBFC-4D14-A66E-B4935E6F20E1}"/>
                  </a:ext>
                </a:extLst>
              </p:cNvPr>
              <p:cNvCxnSpPr>
                <a:cxnSpLocks/>
                <a:stCxn id="264" idx="6"/>
                <a:endCxn id="267" idx="2"/>
              </p:cNvCxnSpPr>
              <p:nvPr/>
            </p:nvCxnSpPr>
            <p:spPr>
              <a:xfrm flipV="1">
                <a:off x="4870800" y="3782109"/>
                <a:ext cx="285782" cy="508632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Arrow Connector 321">
                <a:extLst>
                  <a:ext uri="{FF2B5EF4-FFF2-40B4-BE49-F238E27FC236}">
                    <a16:creationId xmlns:a16="http://schemas.microsoft.com/office/drawing/2014/main" id="{6A07FF45-5FDC-4540-BFB9-2585B19C3CE1}"/>
                  </a:ext>
                </a:extLst>
              </p:cNvPr>
              <p:cNvCxnSpPr>
                <a:cxnSpLocks/>
                <a:stCxn id="264" idx="6"/>
                <a:endCxn id="268" idx="2"/>
              </p:cNvCxnSpPr>
              <p:nvPr/>
            </p:nvCxnSpPr>
            <p:spPr>
              <a:xfrm flipV="1">
                <a:off x="4870800" y="3903552"/>
                <a:ext cx="285782" cy="387189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Arrow Connector 322">
                <a:extLst>
                  <a:ext uri="{FF2B5EF4-FFF2-40B4-BE49-F238E27FC236}">
                    <a16:creationId xmlns:a16="http://schemas.microsoft.com/office/drawing/2014/main" id="{DB1604BF-5434-4162-B53A-3BAC15C3E3F6}"/>
                  </a:ext>
                </a:extLst>
              </p:cNvPr>
              <p:cNvCxnSpPr>
                <a:cxnSpLocks/>
                <a:stCxn id="264" idx="6"/>
                <a:endCxn id="269" idx="2"/>
              </p:cNvCxnSpPr>
              <p:nvPr/>
            </p:nvCxnSpPr>
            <p:spPr>
              <a:xfrm flipV="1">
                <a:off x="4870800" y="4024995"/>
                <a:ext cx="285782" cy="265746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Arrow Connector 323">
                <a:extLst>
                  <a:ext uri="{FF2B5EF4-FFF2-40B4-BE49-F238E27FC236}">
                    <a16:creationId xmlns:a16="http://schemas.microsoft.com/office/drawing/2014/main" id="{208EB29A-5032-4F24-8B5D-E612F34D6E0C}"/>
                  </a:ext>
                </a:extLst>
              </p:cNvPr>
              <p:cNvCxnSpPr>
                <a:cxnSpLocks/>
                <a:stCxn id="264" idx="6"/>
                <a:endCxn id="270" idx="2"/>
              </p:cNvCxnSpPr>
              <p:nvPr/>
            </p:nvCxnSpPr>
            <p:spPr>
              <a:xfrm flipV="1">
                <a:off x="4870800" y="4146438"/>
                <a:ext cx="285782" cy="144303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Arrow Connector 324">
                <a:extLst>
                  <a:ext uri="{FF2B5EF4-FFF2-40B4-BE49-F238E27FC236}">
                    <a16:creationId xmlns:a16="http://schemas.microsoft.com/office/drawing/2014/main" id="{34163BF5-5091-4548-9BFC-301445B1892C}"/>
                  </a:ext>
                </a:extLst>
              </p:cNvPr>
              <p:cNvCxnSpPr>
                <a:cxnSpLocks/>
                <a:stCxn id="264" idx="6"/>
                <a:endCxn id="271" idx="2"/>
              </p:cNvCxnSpPr>
              <p:nvPr/>
            </p:nvCxnSpPr>
            <p:spPr>
              <a:xfrm flipV="1">
                <a:off x="4870800" y="4267881"/>
                <a:ext cx="285782" cy="22860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Arrow Connector 325">
                <a:extLst>
                  <a:ext uri="{FF2B5EF4-FFF2-40B4-BE49-F238E27FC236}">
                    <a16:creationId xmlns:a16="http://schemas.microsoft.com/office/drawing/2014/main" id="{D3AD2402-E9E3-4200-A53B-3F953BFE876D}"/>
                  </a:ext>
                </a:extLst>
              </p:cNvPr>
              <p:cNvCxnSpPr>
                <a:cxnSpLocks/>
                <a:stCxn id="264" idx="6"/>
                <a:endCxn id="272" idx="2"/>
              </p:cNvCxnSpPr>
              <p:nvPr/>
            </p:nvCxnSpPr>
            <p:spPr>
              <a:xfrm>
                <a:off x="4870800" y="4290741"/>
                <a:ext cx="285782" cy="98583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Arrow Connector 326">
                <a:extLst>
                  <a:ext uri="{FF2B5EF4-FFF2-40B4-BE49-F238E27FC236}">
                    <a16:creationId xmlns:a16="http://schemas.microsoft.com/office/drawing/2014/main" id="{A80D2FCB-80D0-41E8-81E5-4991D5C5985D}"/>
                  </a:ext>
                </a:extLst>
              </p:cNvPr>
              <p:cNvCxnSpPr>
                <a:cxnSpLocks/>
                <a:stCxn id="265" idx="6"/>
                <a:endCxn id="273" idx="2"/>
              </p:cNvCxnSpPr>
              <p:nvPr/>
            </p:nvCxnSpPr>
            <p:spPr>
              <a:xfrm>
                <a:off x="5202302" y="3539223"/>
                <a:ext cx="326727" cy="150076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Arrow Connector 327">
                <a:extLst>
                  <a:ext uri="{FF2B5EF4-FFF2-40B4-BE49-F238E27FC236}">
                    <a16:creationId xmlns:a16="http://schemas.microsoft.com/office/drawing/2014/main" id="{1ECF845C-9777-4221-98D3-A58A7D4229BE}"/>
                  </a:ext>
                </a:extLst>
              </p:cNvPr>
              <p:cNvCxnSpPr>
                <a:cxnSpLocks/>
                <a:stCxn id="265" idx="6"/>
                <a:endCxn id="274" idx="2"/>
              </p:cNvCxnSpPr>
              <p:nvPr/>
            </p:nvCxnSpPr>
            <p:spPr>
              <a:xfrm>
                <a:off x="5202302" y="3539223"/>
                <a:ext cx="326727" cy="271519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Arrow Connector 328">
                <a:extLst>
                  <a:ext uri="{FF2B5EF4-FFF2-40B4-BE49-F238E27FC236}">
                    <a16:creationId xmlns:a16="http://schemas.microsoft.com/office/drawing/2014/main" id="{E02203BE-9E37-4CEC-BEDD-0F2CEAFE29F6}"/>
                  </a:ext>
                </a:extLst>
              </p:cNvPr>
              <p:cNvCxnSpPr>
                <a:cxnSpLocks/>
                <a:stCxn id="265" idx="6"/>
                <a:endCxn id="275" idx="2"/>
              </p:cNvCxnSpPr>
              <p:nvPr/>
            </p:nvCxnSpPr>
            <p:spPr>
              <a:xfrm>
                <a:off x="5202302" y="3539223"/>
                <a:ext cx="326727" cy="392962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Arrow Connector 329">
                <a:extLst>
                  <a:ext uri="{FF2B5EF4-FFF2-40B4-BE49-F238E27FC236}">
                    <a16:creationId xmlns:a16="http://schemas.microsoft.com/office/drawing/2014/main" id="{36D3EFC6-E8F4-4B3A-B8E6-D88E3C0AAC4C}"/>
                  </a:ext>
                </a:extLst>
              </p:cNvPr>
              <p:cNvCxnSpPr>
                <a:cxnSpLocks/>
                <a:stCxn id="265" idx="6"/>
                <a:endCxn id="276" idx="2"/>
              </p:cNvCxnSpPr>
              <p:nvPr/>
            </p:nvCxnSpPr>
            <p:spPr>
              <a:xfrm>
                <a:off x="5202302" y="3539223"/>
                <a:ext cx="326727" cy="514405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Arrow Connector 330">
                <a:extLst>
                  <a:ext uri="{FF2B5EF4-FFF2-40B4-BE49-F238E27FC236}">
                    <a16:creationId xmlns:a16="http://schemas.microsoft.com/office/drawing/2014/main" id="{E6B9CC07-298F-4DB3-8BEB-EA150D82E4B0}"/>
                  </a:ext>
                </a:extLst>
              </p:cNvPr>
              <p:cNvCxnSpPr>
                <a:cxnSpLocks/>
                <a:stCxn id="265" idx="6"/>
                <a:endCxn id="277" idx="2"/>
              </p:cNvCxnSpPr>
              <p:nvPr/>
            </p:nvCxnSpPr>
            <p:spPr>
              <a:xfrm>
                <a:off x="5202302" y="3539223"/>
                <a:ext cx="326727" cy="635848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Arrow Connector 331">
                <a:extLst>
                  <a:ext uri="{FF2B5EF4-FFF2-40B4-BE49-F238E27FC236}">
                    <a16:creationId xmlns:a16="http://schemas.microsoft.com/office/drawing/2014/main" id="{7D303F46-3A1F-4B6C-AA78-065998D36C12}"/>
                  </a:ext>
                </a:extLst>
              </p:cNvPr>
              <p:cNvCxnSpPr>
                <a:cxnSpLocks/>
                <a:stCxn id="265" idx="6"/>
                <a:endCxn id="278" idx="2"/>
              </p:cNvCxnSpPr>
              <p:nvPr/>
            </p:nvCxnSpPr>
            <p:spPr>
              <a:xfrm>
                <a:off x="5202302" y="3539223"/>
                <a:ext cx="326727" cy="757291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Arrow Connector 332">
                <a:extLst>
                  <a:ext uri="{FF2B5EF4-FFF2-40B4-BE49-F238E27FC236}">
                    <a16:creationId xmlns:a16="http://schemas.microsoft.com/office/drawing/2014/main" id="{252C4EDE-C8D0-4269-9861-E219488B3520}"/>
                  </a:ext>
                </a:extLst>
              </p:cNvPr>
              <p:cNvCxnSpPr>
                <a:cxnSpLocks/>
                <a:stCxn id="266" idx="6"/>
                <a:endCxn id="273" idx="2"/>
              </p:cNvCxnSpPr>
              <p:nvPr/>
            </p:nvCxnSpPr>
            <p:spPr>
              <a:xfrm>
                <a:off x="5202302" y="3660666"/>
                <a:ext cx="326727" cy="28633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Arrow Connector 333">
                <a:extLst>
                  <a:ext uri="{FF2B5EF4-FFF2-40B4-BE49-F238E27FC236}">
                    <a16:creationId xmlns:a16="http://schemas.microsoft.com/office/drawing/2014/main" id="{682F1B84-D7EB-4AED-8BF6-C76F0E53B9C5}"/>
                  </a:ext>
                </a:extLst>
              </p:cNvPr>
              <p:cNvCxnSpPr>
                <a:cxnSpLocks/>
                <a:stCxn id="266" idx="6"/>
                <a:endCxn id="274" idx="2"/>
              </p:cNvCxnSpPr>
              <p:nvPr/>
            </p:nvCxnSpPr>
            <p:spPr>
              <a:xfrm>
                <a:off x="5202302" y="3660666"/>
                <a:ext cx="326727" cy="150076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Arrow Connector 334">
                <a:extLst>
                  <a:ext uri="{FF2B5EF4-FFF2-40B4-BE49-F238E27FC236}">
                    <a16:creationId xmlns:a16="http://schemas.microsoft.com/office/drawing/2014/main" id="{A7C5F68C-6EDF-4940-BA57-EBD5F6D5E3EF}"/>
                  </a:ext>
                </a:extLst>
              </p:cNvPr>
              <p:cNvCxnSpPr>
                <a:cxnSpLocks/>
                <a:stCxn id="266" idx="6"/>
                <a:endCxn id="275" idx="2"/>
              </p:cNvCxnSpPr>
              <p:nvPr/>
            </p:nvCxnSpPr>
            <p:spPr>
              <a:xfrm>
                <a:off x="5202302" y="3660666"/>
                <a:ext cx="326727" cy="271519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Arrow Connector 335">
                <a:extLst>
                  <a:ext uri="{FF2B5EF4-FFF2-40B4-BE49-F238E27FC236}">
                    <a16:creationId xmlns:a16="http://schemas.microsoft.com/office/drawing/2014/main" id="{8A627199-A8B3-4A4C-B338-84466484C7FD}"/>
                  </a:ext>
                </a:extLst>
              </p:cNvPr>
              <p:cNvCxnSpPr>
                <a:cxnSpLocks/>
                <a:stCxn id="266" idx="6"/>
                <a:endCxn id="276" idx="2"/>
              </p:cNvCxnSpPr>
              <p:nvPr/>
            </p:nvCxnSpPr>
            <p:spPr>
              <a:xfrm>
                <a:off x="5202302" y="3660666"/>
                <a:ext cx="326727" cy="392962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Arrow Connector 336">
                <a:extLst>
                  <a:ext uri="{FF2B5EF4-FFF2-40B4-BE49-F238E27FC236}">
                    <a16:creationId xmlns:a16="http://schemas.microsoft.com/office/drawing/2014/main" id="{61893C16-8348-4B4E-830F-70F7F11A6E48}"/>
                  </a:ext>
                </a:extLst>
              </p:cNvPr>
              <p:cNvCxnSpPr>
                <a:cxnSpLocks/>
                <a:stCxn id="266" idx="6"/>
                <a:endCxn id="277" idx="2"/>
              </p:cNvCxnSpPr>
              <p:nvPr/>
            </p:nvCxnSpPr>
            <p:spPr>
              <a:xfrm>
                <a:off x="5202302" y="3660666"/>
                <a:ext cx="326727" cy="514405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Arrow Connector 337">
                <a:extLst>
                  <a:ext uri="{FF2B5EF4-FFF2-40B4-BE49-F238E27FC236}">
                    <a16:creationId xmlns:a16="http://schemas.microsoft.com/office/drawing/2014/main" id="{D7AB3E66-781A-419B-883F-32836723F080}"/>
                  </a:ext>
                </a:extLst>
              </p:cNvPr>
              <p:cNvCxnSpPr>
                <a:cxnSpLocks/>
                <a:stCxn id="266" idx="6"/>
                <a:endCxn id="278" idx="2"/>
              </p:cNvCxnSpPr>
              <p:nvPr/>
            </p:nvCxnSpPr>
            <p:spPr>
              <a:xfrm>
                <a:off x="5202302" y="3660666"/>
                <a:ext cx="326727" cy="635848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Arrow Connector 338">
                <a:extLst>
                  <a:ext uri="{FF2B5EF4-FFF2-40B4-BE49-F238E27FC236}">
                    <a16:creationId xmlns:a16="http://schemas.microsoft.com/office/drawing/2014/main" id="{EA26F67F-7F81-4AE8-9841-6E1ADE72EF01}"/>
                  </a:ext>
                </a:extLst>
              </p:cNvPr>
              <p:cNvCxnSpPr>
                <a:cxnSpLocks/>
                <a:stCxn id="267" idx="6"/>
                <a:endCxn id="273" idx="2"/>
              </p:cNvCxnSpPr>
              <p:nvPr/>
            </p:nvCxnSpPr>
            <p:spPr>
              <a:xfrm flipV="1">
                <a:off x="5202302" y="3689299"/>
                <a:ext cx="326727" cy="92810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Arrow Connector 339">
                <a:extLst>
                  <a:ext uri="{FF2B5EF4-FFF2-40B4-BE49-F238E27FC236}">
                    <a16:creationId xmlns:a16="http://schemas.microsoft.com/office/drawing/2014/main" id="{6A8DF4BD-6C74-47BA-9051-B974D5FDAAB1}"/>
                  </a:ext>
                </a:extLst>
              </p:cNvPr>
              <p:cNvCxnSpPr>
                <a:cxnSpLocks/>
                <a:stCxn id="267" idx="6"/>
                <a:endCxn id="274" idx="2"/>
              </p:cNvCxnSpPr>
              <p:nvPr/>
            </p:nvCxnSpPr>
            <p:spPr>
              <a:xfrm>
                <a:off x="5202302" y="3782109"/>
                <a:ext cx="326727" cy="28633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Arrow Connector 340">
                <a:extLst>
                  <a:ext uri="{FF2B5EF4-FFF2-40B4-BE49-F238E27FC236}">
                    <a16:creationId xmlns:a16="http://schemas.microsoft.com/office/drawing/2014/main" id="{8FC01C78-8A3A-452C-B444-675FDD6FA78A}"/>
                  </a:ext>
                </a:extLst>
              </p:cNvPr>
              <p:cNvCxnSpPr>
                <a:cxnSpLocks/>
                <a:stCxn id="267" idx="6"/>
                <a:endCxn id="275" idx="2"/>
              </p:cNvCxnSpPr>
              <p:nvPr/>
            </p:nvCxnSpPr>
            <p:spPr>
              <a:xfrm>
                <a:off x="5202302" y="3782109"/>
                <a:ext cx="326727" cy="150076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Arrow Connector 341">
                <a:extLst>
                  <a:ext uri="{FF2B5EF4-FFF2-40B4-BE49-F238E27FC236}">
                    <a16:creationId xmlns:a16="http://schemas.microsoft.com/office/drawing/2014/main" id="{1AC3C95F-41FF-46D3-87B9-4FCD249C841E}"/>
                  </a:ext>
                </a:extLst>
              </p:cNvPr>
              <p:cNvCxnSpPr>
                <a:cxnSpLocks/>
                <a:stCxn id="267" idx="6"/>
                <a:endCxn id="276" idx="2"/>
              </p:cNvCxnSpPr>
              <p:nvPr/>
            </p:nvCxnSpPr>
            <p:spPr>
              <a:xfrm>
                <a:off x="5202302" y="3782109"/>
                <a:ext cx="326727" cy="271519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Arrow Connector 342">
                <a:extLst>
                  <a:ext uri="{FF2B5EF4-FFF2-40B4-BE49-F238E27FC236}">
                    <a16:creationId xmlns:a16="http://schemas.microsoft.com/office/drawing/2014/main" id="{65A0968B-7164-4B19-A2F9-2ABB4E366559}"/>
                  </a:ext>
                </a:extLst>
              </p:cNvPr>
              <p:cNvCxnSpPr>
                <a:cxnSpLocks/>
                <a:stCxn id="267" idx="6"/>
                <a:endCxn id="277" idx="2"/>
              </p:cNvCxnSpPr>
              <p:nvPr/>
            </p:nvCxnSpPr>
            <p:spPr>
              <a:xfrm>
                <a:off x="5202302" y="3782109"/>
                <a:ext cx="326727" cy="392962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Arrow Connector 343">
                <a:extLst>
                  <a:ext uri="{FF2B5EF4-FFF2-40B4-BE49-F238E27FC236}">
                    <a16:creationId xmlns:a16="http://schemas.microsoft.com/office/drawing/2014/main" id="{18F0605A-28B3-45F9-8813-422FA31457F0}"/>
                  </a:ext>
                </a:extLst>
              </p:cNvPr>
              <p:cNvCxnSpPr>
                <a:cxnSpLocks/>
                <a:stCxn id="267" idx="6"/>
                <a:endCxn id="277" idx="2"/>
              </p:cNvCxnSpPr>
              <p:nvPr/>
            </p:nvCxnSpPr>
            <p:spPr>
              <a:xfrm>
                <a:off x="5202302" y="3782109"/>
                <a:ext cx="326727" cy="392962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Arrow Connector 344">
                <a:extLst>
                  <a:ext uri="{FF2B5EF4-FFF2-40B4-BE49-F238E27FC236}">
                    <a16:creationId xmlns:a16="http://schemas.microsoft.com/office/drawing/2014/main" id="{FF8CE9C6-F694-4D96-A92A-D3835ADCC1F5}"/>
                  </a:ext>
                </a:extLst>
              </p:cNvPr>
              <p:cNvCxnSpPr>
                <a:cxnSpLocks/>
                <a:stCxn id="267" idx="6"/>
                <a:endCxn id="278" idx="2"/>
              </p:cNvCxnSpPr>
              <p:nvPr/>
            </p:nvCxnSpPr>
            <p:spPr>
              <a:xfrm>
                <a:off x="5202302" y="3782109"/>
                <a:ext cx="326727" cy="514405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Arrow Connector 345">
                <a:extLst>
                  <a:ext uri="{FF2B5EF4-FFF2-40B4-BE49-F238E27FC236}">
                    <a16:creationId xmlns:a16="http://schemas.microsoft.com/office/drawing/2014/main" id="{94E867DD-69C8-47B5-9AC1-A6F87866DDB9}"/>
                  </a:ext>
                </a:extLst>
              </p:cNvPr>
              <p:cNvCxnSpPr>
                <a:cxnSpLocks/>
                <a:stCxn id="268" idx="6"/>
                <a:endCxn id="273" idx="2"/>
              </p:cNvCxnSpPr>
              <p:nvPr/>
            </p:nvCxnSpPr>
            <p:spPr>
              <a:xfrm flipV="1">
                <a:off x="5202302" y="3689299"/>
                <a:ext cx="326727" cy="214253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Arrow Connector 346">
                <a:extLst>
                  <a:ext uri="{FF2B5EF4-FFF2-40B4-BE49-F238E27FC236}">
                    <a16:creationId xmlns:a16="http://schemas.microsoft.com/office/drawing/2014/main" id="{17951917-55C9-4304-A059-0194CF38D921}"/>
                  </a:ext>
                </a:extLst>
              </p:cNvPr>
              <p:cNvCxnSpPr>
                <a:cxnSpLocks/>
                <a:stCxn id="268" idx="6"/>
                <a:endCxn id="274" idx="2"/>
              </p:cNvCxnSpPr>
              <p:nvPr/>
            </p:nvCxnSpPr>
            <p:spPr>
              <a:xfrm flipV="1">
                <a:off x="5202302" y="3810742"/>
                <a:ext cx="326727" cy="92810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Arrow Connector 347">
                <a:extLst>
                  <a:ext uri="{FF2B5EF4-FFF2-40B4-BE49-F238E27FC236}">
                    <a16:creationId xmlns:a16="http://schemas.microsoft.com/office/drawing/2014/main" id="{53CF56B7-A1E9-4D83-8DAB-1D6D9BBAD837}"/>
                  </a:ext>
                </a:extLst>
              </p:cNvPr>
              <p:cNvCxnSpPr>
                <a:cxnSpLocks/>
                <a:stCxn id="268" idx="6"/>
                <a:endCxn id="275" idx="2"/>
              </p:cNvCxnSpPr>
              <p:nvPr/>
            </p:nvCxnSpPr>
            <p:spPr>
              <a:xfrm>
                <a:off x="5202302" y="3903552"/>
                <a:ext cx="326727" cy="28633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Arrow Connector 348">
                <a:extLst>
                  <a:ext uri="{FF2B5EF4-FFF2-40B4-BE49-F238E27FC236}">
                    <a16:creationId xmlns:a16="http://schemas.microsoft.com/office/drawing/2014/main" id="{2203D22A-CAB5-48D6-A79F-E89AFBA63BA6}"/>
                  </a:ext>
                </a:extLst>
              </p:cNvPr>
              <p:cNvCxnSpPr>
                <a:cxnSpLocks/>
                <a:stCxn id="268" idx="6"/>
                <a:endCxn id="276" idx="2"/>
              </p:cNvCxnSpPr>
              <p:nvPr/>
            </p:nvCxnSpPr>
            <p:spPr>
              <a:xfrm>
                <a:off x="5202302" y="3903552"/>
                <a:ext cx="326727" cy="150076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Arrow Connector 349">
                <a:extLst>
                  <a:ext uri="{FF2B5EF4-FFF2-40B4-BE49-F238E27FC236}">
                    <a16:creationId xmlns:a16="http://schemas.microsoft.com/office/drawing/2014/main" id="{2C966B92-C30A-4508-A64B-C926D81CBCD4}"/>
                  </a:ext>
                </a:extLst>
              </p:cNvPr>
              <p:cNvCxnSpPr>
                <a:cxnSpLocks/>
                <a:stCxn id="268" idx="6"/>
                <a:endCxn id="277" idx="2"/>
              </p:cNvCxnSpPr>
              <p:nvPr/>
            </p:nvCxnSpPr>
            <p:spPr>
              <a:xfrm>
                <a:off x="5202302" y="3903552"/>
                <a:ext cx="326727" cy="271519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Arrow Connector 350">
                <a:extLst>
                  <a:ext uri="{FF2B5EF4-FFF2-40B4-BE49-F238E27FC236}">
                    <a16:creationId xmlns:a16="http://schemas.microsoft.com/office/drawing/2014/main" id="{7FB79E65-5562-4113-830E-89C8734C4A43}"/>
                  </a:ext>
                </a:extLst>
              </p:cNvPr>
              <p:cNvCxnSpPr>
                <a:cxnSpLocks/>
                <a:stCxn id="268" idx="6"/>
                <a:endCxn id="278" idx="2"/>
              </p:cNvCxnSpPr>
              <p:nvPr/>
            </p:nvCxnSpPr>
            <p:spPr>
              <a:xfrm>
                <a:off x="5202302" y="3903552"/>
                <a:ext cx="326727" cy="392962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Arrow Connector 351">
                <a:extLst>
                  <a:ext uri="{FF2B5EF4-FFF2-40B4-BE49-F238E27FC236}">
                    <a16:creationId xmlns:a16="http://schemas.microsoft.com/office/drawing/2014/main" id="{0275892F-21BA-4BC7-B044-7674957CC0DE}"/>
                  </a:ext>
                </a:extLst>
              </p:cNvPr>
              <p:cNvCxnSpPr>
                <a:cxnSpLocks/>
                <a:stCxn id="269" idx="6"/>
                <a:endCxn id="273" idx="2"/>
              </p:cNvCxnSpPr>
              <p:nvPr/>
            </p:nvCxnSpPr>
            <p:spPr>
              <a:xfrm flipV="1">
                <a:off x="5202302" y="3689299"/>
                <a:ext cx="326727" cy="335696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Arrow Connector 352">
                <a:extLst>
                  <a:ext uri="{FF2B5EF4-FFF2-40B4-BE49-F238E27FC236}">
                    <a16:creationId xmlns:a16="http://schemas.microsoft.com/office/drawing/2014/main" id="{B07678CC-468D-45A3-8CC8-BBA7F86DCA1F}"/>
                  </a:ext>
                </a:extLst>
              </p:cNvPr>
              <p:cNvCxnSpPr>
                <a:cxnSpLocks/>
                <a:stCxn id="269" idx="6"/>
                <a:endCxn id="274" idx="2"/>
              </p:cNvCxnSpPr>
              <p:nvPr/>
            </p:nvCxnSpPr>
            <p:spPr>
              <a:xfrm flipV="1">
                <a:off x="5202302" y="3810742"/>
                <a:ext cx="326727" cy="214253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Arrow Connector 353">
                <a:extLst>
                  <a:ext uri="{FF2B5EF4-FFF2-40B4-BE49-F238E27FC236}">
                    <a16:creationId xmlns:a16="http://schemas.microsoft.com/office/drawing/2014/main" id="{3FC70BCD-EE5E-4EFE-A871-86253F95C027}"/>
                  </a:ext>
                </a:extLst>
              </p:cNvPr>
              <p:cNvCxnSpPr>
                <a:cxnSpLocks/>
                <a:stCxn id="269" idx="6"/>
                <a:endCxn id="275" idx="2"/>
              </p:cNvCxnSpPr>
              <p:nvPr/>
            </p:nvCxnSpPr>
            <p:spPr>
              <a:xfrm flipV="1">
                <a:off x="5202302" y="3932185"/>
                <a:ext cx="326727" cy="92810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Arrow Connector 354">
                <a:extLst>
                  <a:ext uri="{FF2B5EF4-FFF2-40B4-BE49-F238E27FC236}">
                    <a16:creationId xmlns:a16="http://schemas.microsoft.com/office/drawing/2014/main" id="{72E1E5E6-042C-470C-85A8-D32CAEE95E89}"/>
                  </a:ext>
                </a:extLst>
              </p:cNvPr>
              <p:cNvCxnSpPr>
                <a:cxnSpLocks/>
                <a:stCxn id="269" idx="6"/>
                <a:endCxn id="276" idx="2"/>
              </p:cNvCxnSpPr>
              <p:nvPr/>
            </p:nvCxnSpPr>
            <p:spPr>
              <a:xfrm>
                <a:off x="5202302" y="4024995"/>
                <a:ext cx="326727" cy="28633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Arrow Connector 355">
                <a:extLst>
                  <a:ext uri="{FF2B5EF4-FFF2-40B4-BE49-F238E27FC236}">
                    <a16:creationId xmlns:a16="http://schemas.microsoft.com/office/drawing/2014/main" id="{892E8E16-3334-449D-A534-118EC5C2C025}"/>
                  </a:ext>
                </a:extLst>
              </p:cNvPr>
              <p:cNvCxnSpPr>
                <a:cxnSpLocks/>
                <a:stCxn id="269" idx="6"/>
                <a:endCxn id="277" idx="2"/>
              </p:cNvCxnSpPr>
              <p:nvPr/>
            </p:nvCxnSpPr>
            <p:spPr>
              <a:xfrm>
                <a:off x="5202302" y="4024995"/>
                <a:ext cx="326727" cy="150076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Arrow Connector 356">
                <a:extLst>
                  <a:ext uri="{FF2B5EF4-FFF2-40B4-BE49-F238E27FC236}">
                    <a16:creationId xmlns:a16="http://schemas.microsoft.com/office/drawing/2014/main" id="{85645DB9-7D58-4DC6-B0DA-45D3C8585E43}"/>
                  </a:ext>
                </a:extLst>
              </p:cNvPr>
              <p:cNvCxnSpPr>
                <a:cxnSpLocks/>
                <a:stCxn id="269" idx="6"/>
                <a:endCxn id="278" idx="2"/>
              </p:cNvCxnSpPr>
              <p:nvPr/>
            </p:nvCxnSpPr>
            <p:spPr>
              <a:xfrm>
                <a:off x="5202302" y="4024995"/>
                <a:ext cx="326727" cy="271519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Arrow Connector 357">
                <a:extLst>
                  <a:ext uri="{FF2B5EF4-FFF2-40B4-BE49-F238E27FC236}">
                    <a16:creationId xmlns:a16="http://schemas.microsoft.com/office/drawing/2014/main" id="{2B80769D-9C0E-4FAB-8FC1-5B012F3AF3B7}"/>
                  </a:ext>
                </a:extLst>
              </p:cNvPr>
              <p:cNvCxnSpPr>
                <a:cxnSpLocks/>
                <a:stCxn id="270" idx="6"/>
                <a:endCxn id="273" idx="2"/>
              </p:cNvCxnSpPr>
              <p:nvPr/>
            </p:nvCxnSpPr>
            <p:spPr>
              <a:xfrm flipV="1">
                <a:off x="5202302" y="3689299"/>
                <a:ext cx="326727" cy="457139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Arrow Connector 358">
                <a:extLst>
                  <a:ext uri="{FF2B5EF4-FFF2-40B4-BE49-F238E27FC236}">
                    <a16:creationId xmlns:a16="http://schemas.microsoft.com/office/drawing/2014/main" id="{C29292D6-A224-4B30-9824-BBE9492B419E}"/>
                  </a:ext>
                </a:extLst>
              </p:cNvPr>
              <p:cNvCxnSpPr>
                <a:cxnSpLocks/>
                <a:stCxn id="270" idx="6"/>
                <a:endCxn id="274" idx="2"/>
              </p:cNvCxnSpPr>
              <p:nvPr/>
            </p:nvCxnSpPr>
            <p:spPr>
              <a:xfrm flipV="1">
                <a:off x="5202302" y="3810742"/>
                <a:ext cx="326727" cy="335696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Arrow Connector 359">
                <a:extLst>
                  <a:ext uri="{FF2B5EF4-FFF2-40B4-BE49-F238E27FC236}">
                    <a16:creationId xmlns:a16="http://schemas.microsoft.com/office/drawing/2014/main" id="{EDEDB241-9873-49E2-A7D7-DC7F6C8D2480}"/>
                  </a:ext>
                </a:extLst>
              </p:cNvPr>
              <p:cNvCxnSpPr>
                <a:cxnSpLocks/>
                <a:stCxn id="270" idx="6"/>
                <a:endCxn id="275" idx="2"/>
              </p:cNvCxnSpPr>
              <p:nvPr/>
            </p:nvCxnSpPr>
            <p:spPr>
              <a:xfrm flipV="1">
                <a:off x="5202302" y="3932185"/>
                <a:ext cx="326727" cy="214253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Arrow Connector 360">
                <a:extLst>
                  <a:ext uri="{FF2B5EF4-FFF2-40B4-BE49-F238E27FC236}">
                    <a16:creationId xmlns:a16="http://schemas.microsoft.com/office/drawing/2014/main" id="{63421CE4-91EE-4005-92B8-B17D91610BD0}"/>
                  </a:ext>
                </a:extLst>
              </p:cNvPr>
              <p:cNvCxnSpPr>
                <a:cxnSpLocks/>
                <a:stCxn id="270" idx="6"/>
                <a:endCxn id="276" idx="2"/>
              </p:cNvCxnSpPr>
              <p:nvPr/>
            </p:nvCxnSpPr>
            <p:spPr>
              <a:xfrm flipV="1">
                <a:off x="5202302" y="4053628"/>
                <a:ext cx="326727" cy="92810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Arrow Connector 361">
                <a:extLst>
                  <a:ext uri="{FF2B5EF4-FFF2-40B4-BE49-F238E27FC236}">
                    <a16:creationId xmlns:a16="http://schemas.microsoft.com/office/drawing/2014/main" id="{CC851607-E769-4C5A-B700-A02FAC68E628}"/>
                  </a:ext>
                </a:extLst>
              </p:cNvPr>
              <p:cNvCxnSpPr>
                <a:cxnSpLocks/>
                <a:stCxn id="270" idx="6"/>
                <a:endCxn id="277" idx="2"/>
              </p:cNvCxnSpPr>
              <p:nvPr/>
            </p:nvCxnSpPr>
            <p:spPr>
              <a:xfrm>
                <a:off x="5202302" y="4146438"/>
                <a:ext cx="326727" cy="28633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Arrow Connector 362">
                <a:extLst>
                  <a:ext uri="{FF2B5EF4-FFF2-40B4-BE49-F238E27FC236}">
                    <a16:creationId xmlns:a16="http://schemas.microsoft.com/office/drawing/2014/main" id="{C2EF72D7-16D3-43B2-841F-C502A70FE99D}"/>
                  </a:ext>
                </a:extLst>
              </p:cNvPr>
              <p:cNvCxnSpPr>
                <a:cxnSpLocks/>
                <a:stCxn id="270" idx="6"/>
                <a:endCxn id="278" idx="2"/>
              </p:cNvCxnSpPr>
              <p:nvPr/>
            </p:nvCxnSpPr>
            <p:spPr>
              <a:xfrm>
                <a:off x="5202302" y="4146438"/>
                <a:ext cx="326727" cy="150076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Arrow Connector 363">
                <a:extLst>
                  <a:ext uri="{FF2B5EF4-FFF2-40B4-BE49-F238E27FC236}">
                    <a16:creationId xmlns:a16="http://schemas.microsoft.com/office/drawing/2014/main" id="{ADA24951-8EE0-4A5B-88CA-160D7D75972D}"/>
                  </a:ext>
                </a:extLst>
              </p:cNvPr>
              <p:cNvCxnSpPr>
                <a:cxnSpLocks/>
                <a:stCxn id="271" idx="6"/>
                <a:endCxn id="273" idx="2"/>
              </p:cNvCxnSpPr>
              <p:nvPr/>
            </p:nvCxnSpPr>
            <p:spPr>
              <a:xfrm flipV="1">
                <a:off x="5202302" y="3689299"/>
                <a:ext cx="326727" cy="578582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Arrow Connector 364">
                <a:extLst>
                  <a:ext uri="{FF2B5EF4-FFF2-40B4-BE49-F238E27FC236}">
                    <a16:creationId xmlns:a16="http://schemas.microsoft.com/office/drawing/2014/main" id="{56FE1A86-0E96-4C7E-8838-633DEA5F56F0}"/>
                  </a:ext>
                </a:extLst>
              </p:cNvPr>
              <p:cNvCxnSpPr>
                <a:cxnSpLocks/>
                <a:stCxn id="271" idx="6"/>
                <a:endCxn id="274" idx="2"/>
              </p:cNvCxnSpPr>
              <p:nvPr/>
            </p:nvCxnSpPr>
            <p:spPr>
              <a:xfrm flipV="1">
                <a:off x="5202302" y="3810742"/>
                <a:ext cx="326727" cy="457139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Arrow Connector 365">
                <a:extLst>
                  <a:ext uri="{FF2B5EF4-FFF2-40B4-BE49-F238E27FC236}">
                    <a16:creationId xmlns:a16="http://schemas.microsoft.com/office/drawing/2014/main" id="{289E1AFB-6AFA-4F43-8522-43BF4D3FF338}"/>
                  </a:ext>
                </a:extLst>
              </p:cNvPr>
              <p:cNvCxnSpPr>
                <a:cxnSpLocks/>
                <a:stCxn id="271" idx="6"/>
                <a:endCxn id="275" idx="2"/>
              </p:cNvCxnSpPr>
              <p:nvPr/>
            </p:nvCxnSpPr>
            <p:spPr>
              <a:xfrm flipV="1">
                <a:off x="5202302" y="3932185"/>
                <a:ext cx="326727" cy="335696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Arrow Connector 366">
                <a:extLst>
                  <a:ext uri="{FF2B5EF4-FFF2-40B4-BE49-F238E27FC236}">
                    <a16:creationId xmlns:a16="http://schemas.microsoft.com/office/drawing/2014/main" id="{01507871-547B-445C-B3E3-2D7A74211427}"/>
                  </a:ext>
                </a:extLst>
              </p:cNvPr>
              <p:cNvCxnSpPr>
                <a:cxnSpLocks/>
                <a:stCxn id="271" idx="6"/>
                <a:endCxn id="276" idx="2"/>
              </p:cNvCxnSpPr>
              <p:nvPr/>
            </p:nvCxnSpPr>
            <p:spPr>
              <a:xfrm flipV="1">
                <a:off x="5202302" y="4053628"/>
                <a:ext cx="326727" cy="214253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Arrow Connector 367">
                <a:extLst>
                  <a:ext uri="{FF2B5EF4-FFF2-40B4-BE49-F238E27FC236}">
                    <a16:creationId xmlns:a16="http://schemas.microsoft.com/office/drawing/2014/main" id="{16C584FA-49BB-4855-995A-28671300F3DA}"/>
                  </a:ext>
                </a:extLst>
              </p:cNvPr>
              <p:cNvCxnSpPr>
                <a:cxnSpLocks/>
                <a:stCxn id="271" idx="6"/>
                <a:endCxn id="277" idx="2"/>
              </p:cNvCxnSpPr>
              <p:nvPr/>
            </p:nvCxnSpPr>
            <p:spPr>
              <a:xfrm flipV="1">
                <a:off x="5202302" y="4175071"/>
                <a:ext cx="326727" cy="92810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Arrow Connector 368">
                <a:extLst>
                  <a:ext uri="{FF2B5EF4-FFF2-40B4-BE49-F238E27FC236}">
                    <a16:creationId xmlns:a16="http://schemas.microsoft.com/office/drawing/2014/main" id="{85507ADE-C465-4D37-BA97-39BC18F59306}"/>
                  </a:ext>
                </a:extLst>
              </p:cNvPr>
              <p:cNvCxnSpPr>
                <a:cxnSpLocks/>
                <a:stCxn id="271" idx="6"/>
                <a:endCxn id="278" idx="2"/>
              </p:cNvCxnSpPr>
              <p:nvPr/>
            </p:nvCxnSpPr>
            <p:spPr>
              <a:xfrm>
                <a:off x="5202302" y="4267881"/>
                <a:ext cx="326727" cy="28633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Arrow Connector 369">
                <a:extLst>
                  <a:ext uri="{FF2B5EF4-FFF2-40B4-BE49-F238E27FC236}">
                    <a16:creationId xmlns:a16="http://schemas.microsoft.com/office/drawing/2014/main" id="{E619B5B3-6443-4633-85BA-3367DD20A7D7}"/>
                  </a:ext>
                </a:extLst>
              </p:cNvPr>
              <p:cNvCxnSpPr>
                <a:cxnSpLocks/>
                <a:stCxn id="272" idx="6"/>
                <a:endCxn id="273" idx="2"/>
              </p:cNvCxnSpPr>
              <p:nvPr/>
            </p:nvCxnSpPr>
            <p:spPr>
              <a:xfrm flipV="1">
                <a:off x="5202302" y="3689299"/>
                <a:ext cx="326727" cy="700025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Arrow Connector 370">
                <a:extLst>
                  <a:ext uri="{FF2B5EF4-FFF2-40B4-BE49-F238E27FC236}">
                    <a16:creationId xmlns:a16="http://schemas.microsoft.com/office/drawing/2014/main" id="{3B995344-A3C2-43F7-8C23-262017452A28}"/>
                  </a:ext>
                </a:extLst>
              </p:cNvPr>
              <p:cNvCxnSpPr>
                <a:cxnSpLocks/>
                <a:stCxn id="272" idx="6"/>
                <a:endCxn id="274" idx="2"/>
              </p:cNvCxnSpPr>
              <p:nvPr/>
            </p:nvCxnSpPr>
            <p:spPr>
              <a:xfrm flipV="1">
                <a:off x="5202302" y="3810742"/>
                <a:ext cx="326727" cy="578582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Arrow Connector 371">
                <a:extLst>
                  <a:ext uri="{FF2B5EF4-FFF2-40B4-BE49-F238E27FC236}">
                    <a16:creationId xmlns:a16="http://schemas.microsoft.com/office/drawing/2014/main" id="{C6C0CBFB-7363-4B77-ADC5-88C77B8C5DD0}"/>
                  </a:ext>
                </a:extLst>
              </p:cNvPr>
              <p:cNvCxnSpPr>
                <a:cxnSpLocks/>
                <a:stCxn id="272" idx="6"/>
                <a:endCxn id="275" idx="2"/>
              </p:cNvCxnSpPr>
              <p:nvPr/>
            </p:nvCxnSpPr>
            <p:spPr>
              <a:xfrm flipV="1">
                <a:off x="5202302" y="3932185"/>
                <a:ext cx="326727" cy="457139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Arrow Connector 372">
                <a:extLst>
                  <a:ext uri="{FF2B5EF4-FFF2-40B4-BE49-F238E27FC236}">
                    <a16:creationId xmlns:a16="http://schemas.microsoft.com/office/drawing/2014/main" id="{1D5D76CB-3E80-49F9-9145-51014F40A2DB}"/>
                  </a:ext>
                </a:extLst>
              </p:cNvPr>
              <p:cNvCxnSpPr>
                <a:cxnSpLocks/>
                <a:stCxn id="272" idx="6"/>
                <a:endCxn id="276" idx="2"/>
              </p:cNvCxnSpPr>
              <p:nvPr/>
            </p:nvCxnSpPr>
            <p:spPr>
              <a:xfrm flipV="1">
                <a:off x="5202302" y="4053628"/>
                <a:ext cx="326727" cy="335696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Arrow Connector 373">
                <a:extLst>
                  <a:ext uri="{FF2B5EF4-FFF2-40B4-BE49-F238E27FC236}">
                    <a16:creationId xmlns:a16="http://schemas.microsoft.com/office/drawing/2014/main" id="{AB88C443-C0FF-411A-A2ED-75FFAEF86335}"/>
                  </a:ext>
                </a:extLst>
              </p:cNvPr>
              <p:cNvCxnSpPr>
                <a:cxnSpLocks/>
                <a:stCxn id="272" idx="6"/>
                <a:endCxn id="277" idx="2"/>
              </p:cNvCxnSpPr>
              <p:nvPr/>
            </p:nvCxnSpPr>
            <p:spPr>
              <a:xfrm flipV="1">
                <a:off x="5202302" y="4175071"/>
                <a:ext cx="326727" cy="214253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Arrow Connector 374">
                <a:extLst>
                  <a:ext uri="{FF2B5EF4-FFF2-40B4-BE49-F238E27FC236}">
                    <a16:creationId xmlns:a16="http://schemas.microsoft.com/office/drawing/2014/main" id="{67B5619E-A25F-44C9-8801-3FF0A70DEB4D}"/>
                  </a:ext>
                </a:extLst>
              </p:cNvPr>
              <p:cNvCxnSpPr>
                <a:cxnSpLocks/>
                <a:stCxn id="272" idx="6"/>
                <a:endCxn id="278" idx="2"/>
              </p:cNvCxnSpPr>
              <p:nvPr/>
            </p:nvCxnSpPr>
            <p:spPr>
              <a:xfrm flipV="1">
                <a:off x="5202302" y="4296514"/>
                <a:ext cx="326727" cy="92810"/>
              </a:xfrm>
              <a:prstGeom prst="straightConnector1">
                <a:avLst/>
              </a:prstGeom>
              <a:grpFill/>
              <a:ln>
                <a:solidFill>
                  <a:srgbClr val="8C468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76" name="Straight Arrow Connector 375">
            <a:extLst>
              <a:ext uri="{FF2B5EF4-FFF2-40B4-BE49-F238E27FC236}">
                <a16:creationId xmlns:a16="http://schemas.microsoft.com/office/drawing/2014/main" id="{121DB69C-8705-4669-B71D-747857FE32CA}"/>
              </a:ext>
            </a:extLst>
          </p:cNvPr>
          <p:cNvCxnSpPr>
            <a:stCxn id="137" idx="3"/>
            <a:endCxn id="257" idx="2"/>
          </p:cNvCxnSpPr>
          <p:nvPr/>
        </p:nvCxnSpPr>
        <p:spPr>
          <a:xfrm>
            <a:off x="5126131" y="4295334"/>
            <a:ext cx="1334394" cy="731422"/>
          </a:xfrm>
          <a:prstGeom prst="straightConnector1">
            <a:avLst/>
          </a:prstGeom>
          <a:ln w="76200">
            <a:solidFill>
              <a:srgbClr val="4875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Arrow Connector 376">
            <a:extLst>
              <a:ext uri="{FF2B5EF4-FFF2-40B4-BE49-F238E27FC236}">
                <a16:creationId xmlns:a16="http://schemas.microsoft.com/office/drawing/2014/main" id="{C868EBCB-DB30-4AB2-B1C8-E3B4AFBF5F04}"/>
              </a:ext>
            </a:extLst>
          </p:cNvPr>
          <p:cNvCxnSpPr>
            <a:cxnSpLocks/>
            <a:stCxn id="18" idx="3"/>
            <a:endCxn id="257" idx="2"/>
          </p:cNvCxnSpPr>
          <p:nvPr/>
        </p:nvCxnSpPr>
        <p:spPr>
          <a:xfrm flipV="1">
            <a:off x="5128519" y="5026756"/>
            <a:ext cx="1332006" cy="60622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Content Placeholder 2">
            <a:extLst>
              <a:ext uri="{FF2B5EF4-FFF2-40B4-BE49-F238E27FC236}">
                <a16:creationId xmlns:a16="http://schemas.microsoft.com/office/drawing/2014/main" id="{9F60C60C-7B4D-4312-AE67-AEAD6BE21F57}"/>
              </a:ext>
            </a:extLst>
          </p:cNvPr>
          <p:cNvSpPr txBox="1">
            <a:spLocks/>
          </p:cNvSpPr>
          <p:nvPr/>
        </p:nvSpPr>
        <p:spPr>
          <a:xfrm>
            <a:off x="838200" y="1384161"/>
            <a:ext cx="11353801" cy="1160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u="sng" dirty="0"/>
              <a:t>Problem</a:t>
            </a:r>
            <a:r>
              <a:rPr lang="en-US" sz="2400" b="1" dirty="0"/>
              <a:t>: Repetitive single-accelerator training</a:t>
            </a:r>
            <a:r>
              <a:rPr lang="en-US" sz="2400" dirty="0"/>
              <a:t> jobs (e.g., for </a:t>
            </a:r>
            <a:r>
              <a:rPr lang="en-US" sz="2400" i="1" dirty="0"/>
              <a:t>hyper-param. tuning</a:t>
            </a:r>
            <a:r>
              <a:rPr lang="en-US" sz="2400" dirty="0"/>
              <a:t>): </a:t>
            </a:r>
            <a:endParaRPr lang="en-US" sz="2400" b="1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Dominate</a:t>
            </a:r>
            <a:r>
              <a:rPr lang="en-US" sz="2400" dirty="0"/>
              <a:t> resource consumption.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Have extremely </a:t>
            </a:r>
            <a:r>
              <a:rPr lang="en-US" sz="2400" b="1" dirty="0">
                <a:solidFill>
                  <a:srgbClr val="FF0000"/>
                </a:solidFill>
              </a:rPr>
              <a:t>low hardware utilization</a:t>
            </a:r>
            <a:r>
              <a:rPr lang="en-US" sz="2400" dirty="0"/>
              <a:t>.</a:t>
            </a:r>
          </a:p>
        </p:txBody>
      </p:sp>
      <p:sp>
        <p:nvSpPr>
          <p:cNvPr id="381" name="Content Placeholder 2">
            <a:extLst>
              <a:ext uri="{FF2B5EF4-FFF2-40B4-BE49-F238E27FC236}">
                <a16:creationId xmlns:a16="http://schemas.microsoft.com/office/drawing/2014/main" id="{0EFD003C-72D8-4552-84B9-BEF837C6B7AB}"/>
              </a:ext>
            </a:extLst>
          </p:cNvPr>
          <p:cNvSpPr txBox="1">
            <a:spLocks/>
          </p:cNvSpPr>
          <p:nvPr/>
        </p:nvSpPr>
        <p:spPr>
          <a:xfrm>
            <a:off x="838200" y="2833479"/>
            <a:ext cx="10937789" cy="1149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u="sng" dirty="0"/>
              <a:t>Key idea:</a:t>
            </a:r>
            <a:r>
              <a:rPr lang="en-US" sz="2400" b="1" dirty="0"/>
              <a:t> H</a:t>
            </a:r>
            <a:r>
              <a:rPr lang="en-US" sz="2400" dirty="0"/>
              <a:t>orizontally </a:t>
            </a:r>
            <a:r>
              <a:rPr lang="en-US" sz="2400" b="1" dirty="0"/>
              <a:t>F</a:t>
            </a:r>
            <a:r>
              <a:rPr lang="en-US" sz="2400" dirty="0"/>
              <a:t>used </a:t>
            </a:r>
            <a:r>
              <a:rPr lang="en-US" sz="2400" b="1" dirty="0"/>
              <a:t>T</a:t>
            </a:r>
            <a:r>
              <a:rPr lang="en-US" sz="2400" dirty="0"/>
              <a:t>raining </a:t>
            </a:r>
            <a:r>
              <a:rPr lang="en-US" sz="2400" b="1" dirty="0"/>
              <a:t>A</a:t>
            </a:r>
            <a:r>
              <a:rPr lang="en-US" sz="2400" dirty="0"/>
              <a:t>rray (</a:t>
            </a:r>
            <a:r>
              <a:rPr lang="en-US" sz="2400" b="1" dirty="0"/>
              <a:t>HFTA</a:t>
            </a:r>
            <a:r>
              <a:rPr lang="en-US" sz="2400" dirty="0"/>
              <a:t>):</a:t>
            </a:r>
            <a:endParaRPr lang="en-US" sz="2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Horizontally fuses</a:t>
            </a:r>
            <a:r>
              <a:rPr lang="en-US" sz="2400" dirty="0"/>
              <a:t> the models/jobs </a:t>
            </a:r>
            <a:r>
              <a:rPr lang="en-US" sz="2400" b="1" dirty="0"/>
              <a:t>deeply down to ops</a:t>
            </a:r>
            <a:r>
              <a:rPr lang="en-US" sz="24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Trains those models simultaneously on a shared accelerator.</a:t>
            </a:r>
          </a:p>
        </p:txBody>
      </p:sp>
      <p:graphicFrame>
        <p:nvGraphicFramePr>
          <p:cNvPr id="383" name="Chart 382">
            <a:extLst>
              <a:ext uri="{FF2B5EF4-FFF2-40B4-BE49-F238E27FC236}">
                <a16:creationId xmlns:a16="http://schemas.microsoft.com/office/drawing/2014/main" id="{DB8E0391-3125-4617-92DC-F22A16F3C0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044932"/>
              </p:ext>
            </p:extLst>
          </p:nvPr>
        </p:nvGraphicFramePr>
        <p:xfrm>
          <a:off x="5753445" y="2544874"/>
          <a:ext cx="6096000" cy="406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D3031C4-50F7-4A07-9FD1-2EA9C974F4D7}"/>
              </a:ext>
            </a:extLst>
          </p:cNvPr>
          <p:cNvSpPr txBox="1"/>
          <p:nvPr/>
        </p:nvSpPr>
        <p:spPr>
          <a:xfrm>
            <a:off x="838200" y="4232436"/>
            <a:ext cx="113537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NimbusRomNo9L-Regu"/>
              </a:rPr>
              <a:t>I</a:t>
            </a:r>
            <a:r>
              <a:rPr lang="en-US" sz="2400" b="0" i="0" u="none" strike="noStrike" baseline="0" dirty="0">
                <a:latin typeface="NimbusRomNo9L-Regu"/>
              </a:rPr>
              <a:t>nspire on making hardware</a:t>
            </a:r>
            <a:r>
              <a:rPr lang="en-US" sz="2400" b="0" i="0" u="none" strike="noStrike" dirty="0">
                <a:latin typeface="NimbusRomNo9L-Regu"/>
              </a:rPr>
              <a:t> usage optimization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1" i="0" u="none" strike="noStrike" baseline="0" dirty="0">
                <a:latin typeface="NimbusRomNo9L-Regu"/>
              </a:rPr>
              <a:t>easier</a:t>
            </a:r>
            <a:r>
              <a:rPr lang="en-US" sz="2400" b="0" i="0" u="none" strike="noStrike" baseline="0" dirty="0">
                <a:latin typeface="NimbusRomNo9L-Regu"/>
              </a:rPr>
              <a:t> for the ML community.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977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82" grpId="0">
        <p:bldAsOne/>
      </p:bldGraphic>
      <p:bldGraphic spid="382" grpId="1">
        <p:bldAsOne/>
      </p:bldGraphic>
      <p:bldGraphic spid="383" grpId="0">
        <p:bldAsOne/>
      </p:bldGraphic>
      <p:bldGraphic spid="383" grpId="1">
        <p:bldAsOne/>
      </p:bldGraphic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546A51-C551-4C96-BCE3-FD25C216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Frequently Asked Questions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17A0F-429E-4622-9C52-736E28EF7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51</a:t>
            </a:fld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2639F1D-A5BD-4C6A-A8C8-9DC1D16C5064}"/>
              </a:ext>
            </a:extLst>
          </p:cNvPr>
          <p:cNvGrpSpPr/>
          <p:nvPr/>
        </p:nvGrpSpPr>
        <p:grpSpPr>
          <a:xfrm>
            <a:off x="1" y="5044346"/>
            <a:ext cx="12191999" cy="1714500"/>
            <a:chOff x="1" y="5143499"/>
            <a:chExt cx="12191999" cy="1714500"/>
          </a:xfrm>
        </p:grpSpPr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52" name="Slide Zoom 51">
                  <a:extLst>
                    <a:ext uri="{FF2B5EF4-FFF2-40B4-BE49-F238E27FC236}">
                      <a16:creationId xmlns:a16="http://schemas.microsoft.com/office/drawing/2014/main" id="{672541C0-EAA8-475B-8036-3DF1F5B3E7C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18705221"/>
                    </p:ext>
                  </p:extLst>
                </p:nvPr>
              </p:nvGraphicFramePr>
              <p:xfrm>
                <a:off x="9144000" y="5143499"/>
                <a:ext cx="3048000" cy="1714500"/>
              </p:xfrm>
              <a:graphic>
                <a:graphicData uri="http://schemas.microsoft.com/office/powerpoint/2016/slidezoom">
                  <pslz:sldZm>
                    <pslz:sldZmObj sldId="525" cId="1217771561">
                      <pslz:zmPr id="{D500E759-9157-4A21-819B-3689407CC77B}" returnToParent="0" transitionDur="1000">
                        <p166:blipFill xmlns:p166="http://schemas.microsoft.com/office/powerpoint/2016/6/main">
                          <a:blip r:embed="rId2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52" name="Slide Zoom 51">
                  <a:extLst>
                    <a:ext uri="{FF2B5EF4-FFF2-40B4-BE49-F238E27FC236}">
                      <a16:creationId xmlns:a16="http://schemas.microsoft.com/office/drawing/2014/main" id="{672541C0-EAA8-475B-8036-3DF1F5B3E7C2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144000" y="5044346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56" name="Slide Zoom 55">
                  <a:extLst>
                    <a:ext uri="{FF2B5EF4-FFF2-40B4-BE49-F238E27FC236}">
                      <a16:creationId xmlns:a16="http://schemas.microsoft.com/office/drawing/2014/main" id="{FDA9022D-6F1A-4451-8285-C842852AE1F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49237670"/>
                    </p:ext>
                  </p:extLst>
                </p:nvPr>
              </p:nvGraphicFramePr>
              <p:xfrm>
                <a:off x="6096001" y="5143499"/>
                <a:ext cx="3048000" cy="1714500"/>
              </p:xfrm>
              <a:graphic>
                <a:graphicData uri="http://schemas.microsoft.com/office/powerpoint/2016/slidezoom">
                  <pslz:sldZm>
                    <pslz:sldZmObj sldId="524" cId="1819942446">
                      <pslz:zmPr id="{66CEA9A8-DDDE-49D2-B783-F9FE2DCA2050}" returnToParent="0" transitionDur="1000">
                        <p166:blipFill xmlns:p166="http://schemas.microsoft.com/office/powerpoint/2016/6/main">
                          <a:blip r:embed="rId4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56" name="Slide Zoom 55">
                  <a:extLst>
                    <a:ext uri="{FF2B5EF4-FFF2-40B4-BE49-F238E27FC236}">
                      <a16:creationId xmlns:a16="http://schemas.microsoft.com/office/drawing/2014/main" id="{FDA9022D-6F1A-4451-8285-C842852AE1F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96001" y="5044346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58" name="Slide Zoom 57">
                  <a:extLst>
                    <a:ext uri="{FF2B5EF4-FFF2-40B4-BE49-F238E27FC236}">
                      <a16:creationId xmlns:a16="http://schemas.microsoft.com/office/drawing/2014/main" id="{6E0BB668-F083-44D6-BDAA-D2907476BBE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30370646"/>
                    </p:ext>
                  </p:extLst>
                </p:nvPr>
              </p:nvGraphicFramePr>
              <p:xfrm>
                <a:off x="1" y="5143499"/>
                <a:ext cx="3048000" cy="1714500"/>
              </p:xfrm>
              <a:graphic>
                <a:graphicData uri="http://schemas.microsoft.com/office/powerpoint/2016/slidezoom">
                  <pslz:sldZm>
                    <pslz:sldZmObj sldId="531" cId="1113947825">
                      <pslz:zmPr id="{396F4360-1735-4E8A-868E-390C168EB946}" returnToParent="0" transitionDur="1000">
                        <p166:blipFill xmlns:p166="http://schemas.microsoft.com/office/powerpoint/2016/6/main">
                          <a:blip r:embed="rId6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58" name="Slide Zoom 57">
                  <a:extLst>
                    <a:ext uri="{FF2B5EF4-FFF2-40B4-BE49-F238E27FC236}">
                      <a16:creationId xmlns:a16="http://schemas.microsoft.com/office/drawing/2014/main" id="{6E0BB668-F083-44D6-BDAA-D2907476BBEE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" y="5044346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60" name="Slide Zoom 59">
                  <a:extLst>
                    <a:ext uri="{FF2B5EF4-FFF2-40B4-BE49-F238E27FC236}">
                      <a16:creationId xmlns:a16="http://schemas.microsoft.com/office/drawing/2014/main" id="{DC6ED987-C434-4F45-82FB-1497C78267A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62559455"/>
                    </p:ext>
                  </p:extLst>
                </p:nvPr>
              </p:nvGraphicFramePr>
              <p:xfrm>
                <a:off x="3048001" y="5143499"/>
                <a:ext cx="3048000" cy="1714500"/>
              </p:xfrm>
              <a:graphic>
                <a:graphicData uri="http://schemas.microsoft.com/office/powerpoint/2016/slidezoom">
                  <pslz:sldZm>
                    <pslz:sldZmObj sldId="530" cId="1995028376">
                      <pslz:zmPr id="{C094D164-D822-4E48-940E-F3829D426386}" returnToParent="0" transitionDur="1000">
                        <p166:blipFill xmlns:p166="http://schemas.microsoft.com/office/powerpoint/2016/6/main">
                          <a:blip r:embed="rId8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60" name="Slide Zoom 59">
                  <a:extLst>
                    <a:ext uri="{FF2B5EF4-FFF2-40B4-BE49-F238E27FC236}">
                      <a16:creationId xmlns:a16="http://schemas.microsoft.com/office/drawing/2014/main" id="{DC6ED987-C434-4F45-82FB-1497C78267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48001" y="5044346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128A3FF-3850-448A-8B32-640B64532C41}"/>
              </a:ext>
            </a:extLst>
          </p:cNvPr>
          <p:cNvGrpSpPr/>
          <p:nvPr/>
        </p:nvGrpSpPr>
        <p:grpSpPr>
          <a:xfrm>
            <a:off x="-2" y="3186626"/>
            <a:ext cx="12192001" cy="1714500"/>
            <a:chOff x="-2" y="3428999"/>
            <a:chExt cx="12192001" cy="1714500"/>
          </a:xfrm>
        </p:grpSpPr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48" name="Slide Zoom 47">
                  <a:extLst>
                    <a:ext uri="{FF2B5EF4-FFF2-40B4-BE49-F238E27FC236}">
                      <a16:creationId xmlns:a16="http://schemas.microsoft.com/office/drawing/2014/main" id="{00F276BD-3999-437E-9E58-107C9A010D5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28747225"/>
                    </p:ext>
                  </p:extLst>
                </p:nvPr>
              </p:nvGraphicFramePr>
              <p:xfrm>
                <a:off x="9143999" y="3428999"/>
                <a:ext cx="3048000" cy="1714500"/>
              </p:xfrm>
              <a:graphic>
                <a:graphicData uri="http://schemas.microsoft.com/office/powerpoint/2016/slidezoom">
                  <pslz:sldZm>
                    <pslz:sldZmObj sldId="529" cId="3012310715">
                      <pslz:zmPr id="{A49DC895-CF22-404B-ACD5-9CEE7EB0A8A1}" returnToParent="0" transitionDur="1000">
                        <p166:blipFill xmlns:p166="http://schemas.microsoft.com/office/powerpoint/2016/6/main">
                          <a:blip r:embed="rId10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48" name="Slide Zoom 47">
                  <a:extLst>
                    <a:ext uri="{FF2B5EF4-FFF2-40B4-BE49-F238E27FC236}">
                      <a16:creationId xmlns:a16="http://schemas.microsoft.com/office/drawing/2014/main" id="{00F276BD-3999-437E-9E58-107C9A010D5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43999" y="3186626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50" name="Slide Zoom 49">
                  <a:extLst>
                    <a:ext uri="{FF2B5EF4-FFF2-40B4-BE49-F238E27FC236}">
                      <a16:creationId xmlns:a16="http://schemas.microsoft.com/office/drawing/2014/main" id="{E6F165AC-9CFE-4E17-8EDD-4F8D1FF8DCC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01261460"/>
                    </p:ext>
                  </p:extLst>
                </p:nvPr>
              </p:nvGraphicFramePr>
              <p:xfrm>
                <a:off x="6095998" y="3428999"/>
                <a:ext cx="3048000" cy="1714500"/>
              </p:xfrm>
              <a:graphic>
                <a:graphicData uri="http://schemas.microsoft.com/office/powerpoint/2016/slidezoom">
                  <pslz:sldZm>
                    <pslz:sldZmObj sldId="527" cId="2100933155">
                      <pslz:zmPr id="{78F23560-6612-467D-B253-C85DD2CDDDB2}" returnToParent="0" transitionDur="1000">
                        <p166:blipFill xmlns:p166="http://schemas.microsoft.com/office/powerpoint/2016/6/main">
                          <a:blip r:embed="rId12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50" name="Slide Zoom 49">
                  <a:extLst>
                    <a:ext uri="{FF2B5EF4-FFF2-40B4-BE49-F238E27FC236}">
                      <a16:creationId xmlns:a16="http://schemas.microsoft.com/office/drawing/2014/main" id="{E6F165AC-9CFE-4E17-8EDD-4F8D1FF8DCC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95998" y="3186626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62" name="Slide Zoom 61">
                  <a:extLst>
                    <a:ext uri="{FF2B5EF4-FFF2-40B4-BE49-F238E27FC236}">
                      <a16:creationId xmlns:a16="http://schemas.microsoft.com/office/drawing/2014/main" id="{CB038B3C-1325-464C-99B0-B72D708A681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89680980"/>
                    </p:ext>
                  </p:extLst>
                </p:nvPr>
              </p:nvGraphicFramePr>
              <p:xfrm>
                <a:off x="-2" y="3428999"/>
                <a:ext cx="3048000" cy="1714500"/>
              </p:xfrm>
              <a:graphic>
                <a:graphicData uri="http://schemas.microsoft.com/office/powerpoint/2016/slidezoom">
                  <pslz:sldZm>
                    <pslz:sldZmObj sldId="532" cId="1118112328">
                      <pslz:zmPr id="{B4B182D7-09E5-4232-95A9-7B4058323F63}" returnToParent="0" transitionDur="1000">
                        <p166:blipFill xmlns:p166="http://schemas.microsoft.com/office/powerpoint/2016/6/main">
                          <a:blip r:embed="rId14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62" name="Slide Zoom 61">
                  <a:extLst>
                    <a:ext uri="{FF2B5EF4-FFF2-40B4-BE49-F238E27FC236}">
                      <a16:creationId xmlns:a16="http://schemas.microsoft.com/office/drawing/2014/main" id="{CB038B3C-1325-464C-99B0-B72D708A681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-2" y="3186626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64" name="Slide Zoom 63">
                  <a:extLst>
                    <a:ext uri="{FF2B5EF4-FFF2-40B4-BE49-F238E27FC236}">
                      <a16:creationId xmlns:a16="http://schemas.microsoft.com/office/drawing/2014/main" id="{05A7CF48-F5A7-40E7-88D4-77F39A7BC38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32283606"/>
                    </p:ext>
                  </p:extLst>
                </p:nvPr>
              </p:nvGraphicFramePr>
              <p:xfrm>
                <a:off x="3047998" y="3428999"/>
                <a:ext cx="3048000" cy="1714500"/>
              </p:xfrm>
              <a:graphic>
                <a:graphicData uri="http://schemas.microsoft.com/office/powerpoint/2016/slidezoom">
                  <pslz:sldZm>
                    <pslz:sldZmObj sldId="533" cId="2396513261">
                      <pslz:zmPr id="{C524097B-F3D1-4024-8E2B-54CFCCBDC745}" returnToParent="0" transitionDur="1000">
                        <p166:blipFill xmlns:p166="http://schemas.microsoft.com/office/powerpoint/2016/6/main">
                          <a:blip r:embed="rId16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64" name="Slide Zoom 63">
                  <a:extLst>
                    <a:ext uri="{FF2B5EF4-FFF2-40B4-BE49-F238E27FC236}">
                      <a16:creationId xmlns:a16="http://schemas.microsoft.com/office/drawing/2014/main" id="{05A7CF48-F5A7-40E7-88D4-77F39A7BC38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47998" y="3186626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93A2D43-2007-4BBB-A11E-9056194A48FA}"/>
              </a:ext>
            </a:extLst>
          </p:cNvPr>
          <p:cNvGrpSpPr/>
          <p:nvPr/>
        </p:nvGrpSpPr>
        <p:grpSpPr>
          <a:xfrm>
            <a:off x="0" y="1328905"/>
            <a:ext cx="12191998" cy="1714500"/>
            <a:chOff x="0" y="1505177"/>
            <a:chExt cx="12191998" cy="1714500"/>
          </a:xfrm>
        </p:grpSpPr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46" name="Slide Zoom 45">
                  <a:extLst>
                    <a:ext uri="{FF2B5EF4-FFF2-40B4-BE49-F238E27FC236}">
                      <a16:creationId xmlns:a16="http://schemas.microsoft.com/office/drawing/2014/main" id="{96CB1579-BF7A-4DB5-926D-4F33FE6844B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11006620"/>
                    </p:ext>
                  </p:extLst>
                </p:nvPr>
              </p:nvGraphicFramePr>
              <p:xfrm>
                <a:off x="9143998" y="1505177"/>
                <a:ext cx="3048000" cy="1714500"/>
              </p:xfrm>
              <a:graphic>
                <a:graphicData uri="http://schemas.microsoft.com/office/powerpoint/2016/slidezoom">
                  <pslz:sldZm>
                    <pslz:sldZmObj sldId="528" cId="4282134869">
                      <pslz:zmPr id="{6C985E42-4710-49EE-B6F0-735F669000FE}" returnToParent="0" transitionDur="1000">
                        <p166:blipFill xmlns:p166="http://schemas.microsoft.com/office/powerpoint/2016/6/main">
                          <a:blip r:embed="rId18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46" name="Slide Zoom 45">
                  <a:extLst>
                    <a:ext uri="{FF2B5EF4-FFF2-40B4-BE49-F238E27FC236}">
                      <a16:creationId xmlns:a16="http://schemas.microsoft.com/office/drawing/2014/main" id="{96CB1579-BF7A-4DB5-926D-4F33FE6844B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143998" y="1328905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54" name="Slide Zoom 53">
                  <a:extLst>
                    <a:ext uri="{FF2B5EF4-FFF2-40B4-BE49-F238E27FC236}">
                      <a16:creationId xmlns:a16="http://schemas.microsoft.com/office/drawing/2014/main" id="{10B6EAC0-FF71-4C41-8B6C-644BEDDBBD1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50097974"/>
                    </p:ext>
                  </p:extLst>
                </p:nvPr>
              </p:nvGraphicFramePr>
              <p:xfrm>
                <a:off x="6095998" y="1505177"/>
                <a:ext cx="3048000" cy="1714500"/>
              </p:xfrm>
              <a:graphic>
                <a:graphicData uri="http://schemas.microsoft.com/office/powerpoint/2016/slidezoom">
                  <pslz:sldZm>
                    <pslz:sldZmObj sldId="526" cId="3240858290">
                      <pslz:zmPr id="{3C3DDA5C-A66B-46DC-8D92-D8312EA731CF}" returnToParent="0" transitionDur="1000">
                        <p166:blipFill xmlns:p166="http://schemas.microsoft.com/office/powerpoint/2016/6/main">
                          <a:blip r:embed="rId20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54" name="Slide Zoom 53">
                  <a:extLst>
                    <a:ext uri="{FF2B5EF4-FFF2-40B4-BE49-F238E27FC236}">
                      <a16:creationId xmlns:a16="http://schemas.microsoft.com/office/drawing/2014/main" id="{10B6EAC0-FF71-4C41-8B6C-644BEDDBBD1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95998" y="1328905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71" name="Slide Zoom 70">
                  <a:extLst>
                    <a:ext uri="{FF2B5EF4-FFF2-40B4-BE49-F238E27FC236}">
                      <a16:creationId xmlns:a16="http://schemas.microsoft.com/office/drawing/2014/main" id="{03CE9FB0-F317-4D2E-9F7F-18678E26EC5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90553492"/>
                    </p:ext>
                  </p:extLst>
                </p:nvPr>
              </p:nvGraphicFramePr>
              <p:xfrm>
                <a:off x="0" y="1505177"/>
                <a:ext cx="3048000" cy="1714500"/>
              </p:xfrm>
              <a:graphic>
                <a:graphicData uri="http://schemas.microsoft.com/office/powerpoint/2016/slidezoom">
                  <pslz:sldZm>
                    <pslz:sldZmObj sldId="535" cId="375657091">
                      <pslz:zmPr id="{A50044B0-913B-4EAF-8BC7-B6D7BA72CF69}" returnToParent="0" transitionDur="1000">
                        <p166:blipFill xmlns:p166="http://schemas.microsoft.com/office/powerpoint/2016/6/main">
                          <a:blip r:embed="rId22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71" name="Slide Zoom 70">
                  <a:extLst>
                    <a:ext uri="{FF2B5EF4-FFF2-40B4-BE49-F238E27FC236}">
                      <a16:creationId xmlns:a16="http://schemas.microsoft.com/office/drawing/2014/main" id="{03CE9FB0-F317-4D2E-9F7F-18678E26EC5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0" y="1328905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73" name="Slide Zoom 72">
                  <a:extLst>
                    <a:ext uri="{FF2B5EF4-FFF2-40B4-BE49-F238E27FC236}">
                      <a16:creationId xmlns:a16="http://schemas.microsoft.com/office/drawing/2014/main" id="{7B5B959F-F943-4B29-A08F-B5A673CBF49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9988537"/>
                    </p:ext>
                  </p:extLst>
                </p:nvPr>
              </p:nvGraphicFramePr>
              <p:xfrm>
                <a:off x="3047999" y="1505177"/>
                <a:ext cx="3048000" cy="1714500"/>
              </p:xfrm>
              <a:graphic>
                <a:graphicData uri="http://schemas.microsoft.com/office/powerpoint/2016/slidezoom">
                  <pslz:sldZm>
                    <pslz:sldZmObj sldId="536" cId="2092772976">
                      <pslz:zmPr id="{4D01739D-62A8-42AF-AF75-454E7FF61D37}" returnToParent="0" transitionDur="1000">
                        <p166:blipFill xmlns:p166="http://schemas.microsoft.com/office/powerpoint/2016/6/main">
                          <a:blip r:embed="rId24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73" name="Slide Zoom 72">
                  <a:extLst>
                    <a:ext uri="{FF2B5EF4-FFF2-40B4-BE49-F238E27FC236}">
                      <a16:creationId xmlns:a16="http://schemas.microsoft.com/office/drawing/2014/main" id="{7B5B959F-F943-4B29-A08F-B5A673CBF497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47999" y="1328905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026667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546A51-C551-4C96-BCE3-FD25C216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Batch/Layer Norm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17A0F-429E-4622-9C52-736E28EF7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52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8B7070-D0B9-43A5-A530-D975292E3CE0}"/>
              </a:ext>
            </a:extLst>
          </p:cNvPr>
          <p:cNvSpPr txBox="1"/>
          <p:nvPr/>
        </p:nvSpPr>
        <p:spPr>
          <a:xfrm>
            <a:off x="316275" y="2687196"/>
            <a:ext cx="1994054" cy="46166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[N, B, C, H, W]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C04B40-C763-4A7B-8444-3E3B4B7F355B}"/>
              </a:ext>
            </a:extLst>
          </p:cNvPr>
          <p:cNvSpPr txBox="1"/>
          <p:nvPr/>
        </p:nvSpPr>
        <p:spPr>
          <a:xfrm>
            <a:off x="2600439" y="2687196"/>
            <a:ext cx="2205210" cy="46166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[N, B × C, H, W]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B4DBBB-DE60-4FBE-B191-F16C9DB4E079}"/>
              </a:ext>
            </a:extLst>
          </p:cNvPr>
          <p:cNvSpPr/>
          <p:nvPr/>
        </p:nvSpPr>
        <p:spPr>
          <a:xfrm>
            <a:off x="5095759" y="2687196"/>
            <a:ext cx="1994053" cy="46166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BatchNorm2d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4CBAC8-44F8-4F5C-944B-94C88A1EC50C}"/>
              </a:ext>
            </a:extLst>
          </p:cNvPr>
          <p:cNvSpPr txBox="1"/>
          <p:nvPr/>
        </p:nvSpPr>
        <p:spPr>
          <a:xfrm>
            <a:off x="7379922" y="2687196"/>
            <a:ext cx="2205210" cy="46166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[N, B × C, H, W]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99316-39FB-480F-85D0-E9A210C2D0C7}"/>
              </a:ext>
            </a:extLst>
          </p:cNvPr>
          <p:cNvSpPr txBox="1"/>
          <p:nvPr/>
        </p:nvSpPr>
        <p:spPr>
          <a:xfrm>
            <a:off x="9875243" y="2687196"/>
            <a:ext cx="1994054" cy="46166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[N, B, C, H, W]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8D04BC-6C30-460D-B9C4-941D43929866}"/>
              </a:ext>
            </a:extLst>
          </p:cNvPr>
          <p:cNvCxnSpPr>
            <a:stCxn id="2" idx="3"/>
            <a:endCxn id="7" idx="1"/>
          </p:cNvCxnSpPr>
          <p:nvPr/>
        </p:nvCxnSpPr>
        <p:spPr>
          <a:xfrm>
            <a:off x="2310329" y="2918029"/>
            <a:ext cx="290110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57AF00-7BC3-4FBD-9AE7-BE49027D14E8}"/>
              </a:ext>
            </a:extLst>
          </p:cNvPr>
          <p:cNvCxnSpPr>
            <a:cxnSpLocks/>
            <a:stCxn id="7" idx="3"/>
            <a:endCxn id="3" idx="1"/>
          </p:cNvCxnSpPr>
          <p:nvPr/>
        </p:nvCxnSpPr>
        <p:spPr>
          <a:xfrm>
            <a:off x="4805649" y="2918029"/>
            <a:ext cx="290110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90B025E-E7A5-40E5-ABBA-1797FB5F841D}"/>
              </a:ext>
            </a:extLst>
          </p:cNvPr>
          <p:cNvCxnSpPr>
            <a:cxnSpLocks/>
            <a:stCxn id="3" idx="3"/>
            <a:endCxn id="9" idx="1"/>
          </p:cNvCxnSpPr>
          <p:nvPr/>
        </p:nvCxnSpPr>
        <p:spPr>
          <a:xfrm>
            <a:off x="7089812" y="2918029"/>
            <a:ext cx="290110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42DDB1-EEFD-48DB-B64C-1C91E088757C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9585132" y="2918029"/>
            <a:ext cx="290111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E61508C-FAC7-483D-8574-BCA48F050474}"/>
              </a:ext>
            </a:extLst>
          </p:cNvPr>
          <p:cNvSpPr txBox="1"/>
          <p:nvPr/>
        </p:nvSpPr>
        <p:spPr>
          <a:xfrm>
            <a:off x="1658878" y="4648762"/>
            <a:ext cx="1475343" cy="46166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[N, B, C, L]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39EF13-67C6-48B2-B049-07AE38445A83}"/>
              </a:ext>
            </a:extLst>
          </p:cNvPr>
          <p:cNvSpPr txBox="1"/>
          <p:nvPr/>
        </p:nvSpPr>
        <p:spPr>
          <a:xfrm>
            <a:off x="3312709" y="4648762"/>
            <a:ext cx="1602955" cy="46166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[N, B × C, L]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CDEA58-9E7F-4F4F-9972-54E37C67ED8B}"/>
              </a:ext>
            </a:extLst>
          </p:cNvPr>
          <p:cNvSpPr/>
          <p:nvPr/>
        </p:nvSpPr>
        <p:spPr>
          <a:xfrm>
            <a:off x="5094152" y="4648762"/>
            <a:ext cx="1994053" cy="46166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BatchNorm1d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A147BC-A639-4BE4-A3F7-2135AD635C6E}"/>
              </a:ext>
            </a:extLst>
          </p:cNvPr>
          <p:cNvSpPr txBox="1"/>
          <p:nvPr/>
        </p:nvSpPr>
        <p:spPr>
          <a:xfrm>
            <a:off x="7266693" y="4648762"/>
            <a:ext cx="1617645" cy="46166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[N, B × C, L]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1A85D1-5FDE-41B8-A4BF-2FE1AC1DB22B}"/>
              </a:ext>
            </a:extLst>
          </p:cNvPr>
          <p:cNvSpPr txBox="1"/>
          <p:nvPr/>
        </p:nvSpPr>
        <p:spPr>
          <a:xfrm>
            <a:off x="9062826" y="4648762"/>
            <a:ext cx="1475343" cy="46166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[N, B, C, L]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B558CC5-09A5-4420-94AA-8F472028BD21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>
            <a:off x="3134221" y="4879595"/>
            <a:ext cx="178488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49AC72F-5A8D-4F44-AE18-F6FF51A00897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>
            <a:off x="4915664" y="4879595"/>
            <a:ext cx="178488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B223EF9-351D-4108-B463-A54E51944D60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>
            <a:off x="7088205" y="4879595"/>
            <a:ext cx="178488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9BC68D2-66A7-4BCC-8E1F-976EB8183259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>
            <a:off x="8884338" y="4879595"/>
            <a:ext cx="178488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D1C3F85-4C12-45B0-84A0-10017AFEE291}"/>
              </a:ext>
            </a:extLst>
          </p:cNvPr>
          <p:cNvSpPr txBox="1"/>
          <p:nvPr/>
        </p:nvSpPr>
        <p:spPr>
          <a:xfrm>
            <a:off x="5047" y="4648762"/>
            <a:ext cx="1475343" cy="46166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[B, N, C, L]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5444F53-B014-47AF-9F85-53A5E971A87F}"/>
              </a:ext>
            </a:extLst>
          </p:cNvPr>
          <p:cNvSpPr txBox="1"/>
          <p:nvPr/>
        </p:nvSpPr>
        <p:spPr>
          <a:xfrm>
            <a:off x="10716657" y="4648762"/>
            <a:ext cx="1475343" cy="46166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[B, N, C, L]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E78FE90-3B6B-4176-8B03-4EB6BD2B389A}"/>
              </a:ext>
            </a:extLst>
          </p:cNvPr>
          <p:cNvCxnSpPr>
            <a:cxnSpLocks/>
            <a:stCxn id="54" idx="3"/>
            <a:endCxn id="22" idx="1"/>
          </p:cNvCxnSpPr>
          <p:nvPr/>
        </p:nvCxnSpPr>
        <p:spPr>
          <a:xfrm>
            <a:off x="1480390" y="4879595"/>
            <a:ext cx="178488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B285C31-1C55-4BC0-8BA3-9B76F2BA8D17}"/>
              </a:ext>
            </a:extLst>
          </p:cNvPr>
          <p:cNvCxnSpPr>
            <a:cxnSpLocks/>
            <a:stCxn id="26" idx="3"/>
            <a:endCxn id="55" idx="1"/>
          </p:cNvCxnSpPr>
          <p:nvPr/>
        </p:nvCxnSpPr>
        <p:spPr>
          <a:xfrm>
            <a:off x="10538169" y="4879595"/>
            <a:ext cx="178488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3E65D7CF-1B4C-4A42-AD18-A619010B0A63}"/>
              </a:ext>
            </a:extLst>
          </p:cNvPr>
          <p:cNvSpPr txBox="1"/>
          <p:nvPr/>
        </p:nvSpPr>
        <p:spPr>
          <a:xfrm>
            <a:off x="5598290" y="2052372"/>
            <a:ext cx="99541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[B × F]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72173C1-F3C6-48B0-8ADA-BF117E4D9761}"/>
              </a:ext>
            </a:extLst>
          </p:cNvPr>
          <p:cNvSpPr txBox="1"/>
          <p:nvPr/>
        </p:nvSpPr>
        <p:spPr>
          <a:xfrm>
            <a:off x="4314098" y="1232881"/>
            <a:ext cx="1203132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/>
              <a:t>weightsbias</a:t>
            </a:r>
            <a:endParaRPr lang="en-US" sz="24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69DC6BF-39BC-41CC-9021-66B13CD27C47}"/>
              </a:ext>
            </a:extLst>
          </p:cNvPr>
          <p:cNvSpPr txBox="1"/>
          <p:nvPr/>
        </p:nvSpPr>
        <p:spPr>
          <a:xfrm>
            <a:off x="7037502" y="1170692"/>
            <a:ext cx="3015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N: Batch Size</a:t>
            </a:r>
          </a:p>
          <a:p>
            <a:r>
              <a:rPr lang="en-US" dirty="0"/>
              <a:t>B: # Horizontally Fused Ops</a:t>
            </a:r>
          </a:p>
          <a:p>
            <a:r>
              <a:rPr lang="en-US" dirty="0"/>
              <a:t>C: Channel</a:t>
            </a:r>
          </a:p>
          <a:p>
            <a:r>
              <a:rPr lang="en-US" dirty="0"/>
              <a:t>H: Height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AE71568-C93F-4A42-B4C7-4C3ECEA22A55}"/>
              </a:ext>
            </a:extLst>
          </p:cNvPr>
          <p:cNvSpPr txBox="1"/>
          <p:nvPr/>
        </p:nvSpPr>
        <p:spPr>
          <a:xfrm>
            <a:off x="5593468" y="1417548"/>
            <a:ext cx="99541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[B, F]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09A469D-ABAB-4F95-892F-0B58F44F8CCE}"/>
              </a:ext>
            </a:extLst>
          </p:cNvPr>
          <p:cNvCxnSpPr>
            <a:cxnSpLocks/>
            <a:stCxn id="77" idx="2"/>
            <a:endCxn id="70" idx="0"/>
          </p:cNvCxnSpPr>
          <p:nvPr/>
        </p:nvCxnSpPr>
        <p:spPr>
          <a:xfrm>
            <a:off x="6091178" y="1879213"/>
            <a:ext cx="4822" cy="173159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DA82B9B-F4E0-4B34-B56A-BF5EA5FB1C98}"/>
              </a:ext>
            </a:extLst>
          </p:cNvPr>
          <p:cNvCxnSpPr>
            <a:cxnSpLocks/>
            <a:stCxn id="70" idx="2"/>
            <a:endCxn id="3" idx="0"/>
          </p:cNvCxnSpPr>
          <p:nvPr/>
        </p:nvCxnSpPr>
        <p:spPr>
          <a:xfrm flipH="1">
            <a:off x="6092786" y="2514037"/>
            <a:ext cx="3214" cy="173159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3B9A6586-CC55-4E4E-A07C-4163F70A557F}"/>
              </a:ext>
            </a:extLst>
          </p:cNvPr>
          <p:cNvSpPr txBox="1"/>
          <p:nvPr/>
        </p:nvSpPr>
        <p:spPr>
          <a:xfrm>
            <a:off x="5598290" y="4011054"/>
            <a:ext cx="99541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[B × F]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85966EA-6D34-43FC-A218-0B7F11795CB8}"/>
              </a:ext>
            </a:extLst>
          </p:cNvPr>
          <p:cNvSpPr txBox="1"/>
          <p:nvPr/>
        </p:nvSpPr>
        <p:spPr>
          <a:xfrm>
            <a:off x="5593468" y="3376230"/>
            <a:ext cx="99541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[B, F]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BB76E44-275D-4E33-8FB9-42BF5C3AADF0}"/>
              </a:ext>
            </a:extLst>
          </p:cNvPr>
          <p:cNvCxnSpPr>
            <a:cxnSpLocks/>
            <a:stCxn id="87" idx="2"/>
            <a:endCxn id="85" idx="0"/>
          </p:cNvCxnSpPr>
          <p:nvPr/>
        </p:nvCxnSpPr>
        <p:spPr>
          <a:xfrm>
            <a:off x="6091178" y="3837895"/>
            <a:ext cx="4822" cy="173159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ECBF7E1C-DB35-4D0D-AEEF-F973416657DE}"/>
              </a:ext>
            </a:extLst>
          </p:cNvPr>
          <p:cNvCxnSpPr>
            <a:cxnSpLocks/>
            <a:stCxn id="85" idx="2"/>
            <a:endCxn id="24" idx="0"/>
          </p:cNvCxnSpPr>
          <p:nvPr/>
        </p:nvCxnSpPr>
        <p:spPr>
          <a:xfrm flipH="1">
            <a:off x="6091179" y="4472719"/>
            <a:ext cx="4821" cy="17604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5B53ADBF-E1DA-4BEF-BC0B-B6F57C4A1A41}"/>
              </a:ext>
            </a:extLst>
          </p:cNvPr>
          <p:cNvSpPr txBox="1"/>
          <p:nvPr/>
        </p:nvSpPr>
        <p:spPr>
          <a:xfrm>
            <a:off x="325300" y="6224890"/>
            <a:ext cx="2082572" cy="46166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[B, …, </a:t>
            </a:r>
            <a:r>
              <a:rPr lang="el-GR" sz="2400" dirty="0"/>
              <a:t>η</a:t>
            </a:r>
            <a:r>
              <a:rPr lang="en-US" sz="2400" baseline="-25000" dirty="0"/>
              <a:t>1</a:t>
            </a:r>
            <a:r>
              <a:rPr lang="en-US" sz="2400" dirty="0"/>
              <a:t>, …, </a:t>
            </a:r>
            <a:r>
              <a:rPr lang="el-GR" sz="2400" dirty="0"/>
              <a:t>η</a:t>
            </a:r>
            <a:r>
              <a:rPr lang="en-US" sz="2400" baseline="-25000" dirty="0"/>
              <a:t>n</a:t>
            </a:r>
            <a:r>
              <a:rPr lang="en-US" sz="2400" dirty="0"/>
              <a:t>]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A32E094-9E1D-4C23-A259-953D80DA7FAF}"/>
              </a:ext>
            </a:extLst>
          </p:cNvPr>
          <p:cNvSpPr/>
          <p:nvPr/>
        </p:nvSpPr>
        <p:spPr>
          <a:xfrm>
            <a:off x="2684766" y="6224890"/>
            <a:ext cx="1994053" cy="46166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LayerNorm</a:t>
            </a:r>
            <a:endParaRPr lang="en-US" sz="2400" b="1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B10E280-D801-4834-84CD-BC04FD1C352F}"/>
              </a:ext>
            </a:extLst>
          </p:cNvPr>
          <p:cNvSpPr txBox="1"/>
          <p:nvPr/>
        </p:nvSpPr>
        <p:spPr>
          <a:xfrm>
            <a:off x="4624060" y="5413863"/>
            <a:ext cx="179613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[B, </a:t>
            </a:r>
            <a:r>
              <a:rPr lang="el-GR" sz="2400" dirty="0"/>
              <a:t>η</a:t>
            </a:r>
            <a:r>
              <a:rPr lang="en-US" sz="2400" baseline="-25000" dirty="0"/>
              <a:t>1</a:t>
            </a:r>
            <a:r>
              <a:rPr lang="en-US" sz="2400" dirty="0"/>
              <a:t>, …, </a:t>
            </a:r>
            <a:r>
              <a:rPr lang="el-GR" sz="2400" dirty="0"/>
              <a:t>η</a:t>
            </a:r>
            <a:r>
              <a:rPr lang="en-US" sz="2400" baseline="-25000" dirty="0"/>
              <a:t>n</a:t>
            </a:r>
            <a:r>
              <a:rPr lang="en-US" sz="2400" dirty="0"/>
              <a:t>]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6F120DBF-89B4-4B05-95F6-ED5B55269B5B}"/>
              </a:ext>
            </a:extLst>
          </p:cNvPr>
          <p:cNvCxnSpPr>
            <a:cxnSpLocks/>
            <a:stCxn id="105" idx="3"/>
            <a:endCxn id="121" idx="1"/>
          </p:cNvCxnSpPr>
          <p:nvPr/>
        </p:nvCxnSpPr>
        <p:spPr>
          <a:xfrm>
            <a:off x="6420193" y="5644696"/>
            <a:ext cx="520413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2401BA3A-AEBE-407C-95E4-EE85E20893F3}"/>
              </a:ext>
            </a:extLst>
          </p:cNvPr>
          <p:cNvSpPr txBox="1"/>
          <p:nvPr/>
        </p:nvSpPr>
        <p:spPr>
          <a:xfrm>
            <a:off x="9959248" y="1170692"/>
            <a:ext cx="223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W: Width</a:t>
            </a:r>
          </a:p>
          <a:p>
            <a:r>
              <a:rPr lang="en-US" dirty="0"/>
              <a:t>L: Length</a:t>
            </a:r>
          </a:p>
          <a:p>
            <a:r>
              <a:rPr lang="en-US" dirty="0"/>
              <a:t>F: Features</a:t>
            </a:r>
          </a:p>
          <a:p>
            <a:r>
              <a:rPr lang="el-GR" dirty="0"/>
              <a:t>η</a:t>
            </a:r>
            <a:r>
              <a:rPr lang="en-US" dirty="0"/>
              <a:t>: Normalized Shape 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FBC03EA-F771-41D5-A0AD-95D1EBC4C740}"/>
              </a:ext>
            </a:extLst>
          </p:cNvPr>
          <p:cNvSpPr txBox="1"/>
          <p:nvPr/>
        </p:nvSpPr>
        <p:spPr>
          <a:xfrm>
            <a:off x="6940606" y="5413863"/>
            <a:ext cx="2743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[B, 1, …, 1, </a:t>
            </a:r>
            <a:r>
              <a:rPr lang="el-GR" sz="2400" dirty="0"/>
              <a:t>η</a:t>
            </a:r>
            <a:r>
              <a:rPr lang="en-US" sz="2400" baseline="-25000" dirty="0"/>
              <a:t>1</a:t>
            </a:r>
            <a:r>
              <a:rPr lang="en-US" sz="2400" dirty="0"/>
              <a:t>, …, </a:t>
            </a:r>
            <a:r>
              <a:rPr lang="el-GR" sz="2400" dirty="0"/>
              <a:t>η</a:t>
            </a:r>
            <a:r>
              <a:rPr lang="en-US" sz="2400" baseline="-25000" dirty="0"/>
              <a:t>n</a:t>
            </a:r>
            <a:r>
              <a:rPr lang="en-US" sz="2400" dirty="0"/>
              <a:t>]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2CB76B8-535E-419C-A2DD-12B600735AC9}"/>
              </a:ext>
            </a:extLst>
          </p:cNvPr>
          <p:cNvSpPr txBox="1"/>
          <p:nvPr/>
        </p:nvSpPr>
        <p:spPr>
          <a:xfrm>
            <a:off x="4955713" y="6224890"/>
            <a:ext cx="2082572" cy="46166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[B, …, </a:t>
            </a:r>
            <a:r>
              <a:rPr lang="el-GR" sz="2400" dirty="0"/>
              <a:t>η</a:t>
            </a:r>
            <a:r>
              <a:rPr lang="en-US" sz="2400" baseline="-25000" dirty="0"/>
              <a:t>1</a:t>
            </a:r>
            <a:r>
              <a:rPr lang="en-US" sz="2400" dirty="0"/>
              <a:t>, …, </a:t>
            </a:r>
            <a:r>
              <a:rPr lang="el-GR" sz="2400" dirty="0"/>
              <a:t>η</a:t>
            </a:r>
            <a:r>
              <a:rPr lang="en-US" sz="2400" baseline="-25000" dirty="0"/>
              <a:t>n</a:t>
            </a:r>
            <a:r>
              <a:rPr lang="en-US" sz="2400" dirty="0"/>
              <a:t>]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17D6493-CA61-4310-82B7-F4428EC53CC9}"/>
              </a:ext>
            </a:extLst>
          </p:cNvPr>
          <p:cNvSpPr/>
          <p:nvPr/>
        </p:nvSpPr>
        <p:spPr>
          <a:xfrm>
            <a:off x="7315179" y="6224890"/>
            <a:ext cx="1994053" cy="46166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addcmul</a:t>
            </a:r>
            <a:endParaRPr lang="en-US" sz="2400" b="1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285037D-DF34-4A79-9601-2FFE778F1075}"/>
              </a:ext>
            </a:extLst>
          </p:cNvPr>
          <p:cNvSpPr txBox="1"/>
          <p:nvPr/>
        </p:nvSpPr>
        <p:spPr>
          <a:xfrm>
            <a:off x="9586127" y="6224890"/>
            <a:ext cx="2082572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[B, …, </a:t>
            </a:r>
            <a:r>
              <a:rPr lang="el-GR" sz="2400" dirty="0"/>
              <a:t>η</a:t>
            </a:r>
            <a:r>
              <a:rPr lang="en-US" sz="2400" baseline="-25000" dirty="0"/>
              <a:t>1</a:t>
            </a:r>
            <a:r>
              <a:rPr lang="en-US" sz="2400" dirty="0"/>
              <a:t>, …, </a:t>
            </a:r>
            <a:r>
              <a:rPr lang="el-GR" sz="2400" dirty="0"/>
              <a:t>η</a:t>
            </a:r>
            <a:r>
              <a:rPr lang="en-US" sz="2400" baseline="-25000" dirty="0"/>
              <a:t>n</a:t>
            </a:r>
            <a:r>
              <a:rPr lang="en-US" sz="2400" dirty="0"/>
              <a:t>]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C6AF52E8-58B6-469D-B317-760D9BCA3864}"/>
              </a:ext>
            </a:extLst>
          </p:cNvPr>
          <p:cNvCxnSpPr>
            <a:cxnSpLocks/>
            <a:stCxn id="121" idx="2"/>
            <a:endCxn id="124" idx="0"/>
          </p:cNvCxnSpPr>
          <p:nvPr/>
        </p:nvCxnSpPr>
        <p:spPr>
          <a:xfrm>
            <a:off x="8312206" y="5875528"/>
            <a:ext cx="0" cy="34936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A73741DF-AC32-4E65-8982-D0C0DBEB981E}"/>
              </a:ext>
            </a:extLst>
          </p:cNvPr>
          <p:cNvCxnSpPr>
            <a:cxnSpLocks/>
            <a:stCxn id="91" idx="3"/>
            <a:endCxn id="93" idx="1"/>
          </p:cNvCxnSpPr>
          <p:nvPr/>
        </p:nvCxnSpPr>
        <p:spPr>
          <a:xfrm>
            <a:off x="2407872" y="6455723"/>
            <a:ext cx="276894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1DD922EF-A74A-4A32-B385-97058612D24B}"/>
              </a:ext>
            </a:extLst>
          </p:cNvPr>
          <p:cNvCxnSpPr>
            <a:cxnSpLocks/>
            <a:stCxn id="93" idx="3"/>
            <a:endCxn id="123" idx="1"/>
          </p:cNvCxnSpPr>
          <p:nvPr/>
        </p:nvCxnSpPr>
        <p:spPr>
          <a:xfrm>
            <a:off x="4678819" y="6455723"/>
            <a:ext cx="276894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9979F0D8-B29F-4530-AA57-7DE49BAF8EA3}"/>
              </a:ext>
            </a:extLst>
          </p:cNvPr>
          <p:cNvCxnSpPr>
            <a:cxnSpLocks/>
            <a:stCxn id="123" idx="3"/>
            <a:endCxn id="124" idx="1"/>
          </p:cNvCxnSpPr>
          <p:nvPr/>
        </p:nvCxnSpPr>
        <p:spPr>
          <a:xfrm>
            <a:off x="7038285" y="6455723"/>
            <a:ext cx="276894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E3B6D5B8-409D-4A82-8CD1-66EA9B1891B7}"/>
              </a:ext>
            </a:extLst>
          </p:cNvPr>
          <p:cNvCxnSpPr>
            <a:cxnSpLocks/>
            <a:stCxn id="124" idx="3"/>
            <a:endCxn id="125" idx="1"/>
          </p:cNvCxnSpPr>
          <p:nvPr/>
        </p:nvCxnSpPr>
        <p:spPr>
          <a:xfrm>
            <a:off x="9309232" y="6455723"/>
            <a:ext cx="276895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570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546A51-C551-4C96-BCE3-FD25C216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Transpose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17A0F-429E-4622-9C52-736E28EF7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53</a:t>
            </a:fld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8158775-0005-4872-AFC9-7D9E983FCE8A}"/>
              </a:ext>
            </a:extLst>
          </p:cNvPr>
          <p:cNvSpPr/>
          <p:nvPr/>
        </p:nvSpPr>
        <p:spPr>
          <a:xfrm>
            <a:off x="9685663" y="463467"/>
            <a:ext cx="1283923" cy="46166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Conv2d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F5C8CA4-72CD-4B2F-A0A0-7BBA0C8463C2}"/>
              </a:ext>
            </a:extLst>
          </p:cNvPr>
          <p:cNvSpPr/>
          <p:nvPr/>
        </p:nvSpPr>
        <p:spPr>
          <a:xfrm>
            <a:off x="9685663" y="1266833"/>
            <a:ext cx="1283923" cy="46166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ReLU</a:t>
            </a:r>
            <a:endParaRPr lang="en-US" sz="24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5511706-5CB0-4109-911E-CF14EE530431}"/>
              </a:ext>
            </a:extLst>
          </p:cNvPr>
          <p:cNvSpPr/>
          <p:nvPr/>
        </p:nvSpPr>
        <p:spPr>
          <a:xfrm>
            <a:off x="9685663" y="2873565"/>
            <a:ext cx="1283923" cy="46166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Conv2d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4F6BBBF-67EB-40B0-9E77-1BE9D9CF63F2}"/>
              </a:ext>
            </a:extLst>
          </p:cNvPr>
          <p:cNvSpPr/>
          <p:nvPr/>
        </p:nvSpPr>
        <p:spPr>
          <a:xfrm>
            <a:off x="9500096" y="2070199"/>
            <a:ext cx="1655056" cy="46166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MaxPool2d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655E8F6-E46D-4076-B0B1-AE131B1BB16F}"/>
              </a:ext>
            </a:extLst>
          </p:cNvPr>
          <p:cNvSpPr/>
          <p:nvPr/>
        </p:nvSpPr>
        <p:spPr>
          <a:xfrm>
            <a:off x="9685663" y="3676931"/>
            <a:ext cx="1283923" cy="46166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ReLU</a:t>
            </a:r>
            <a:endParaRPr lang="en-US" sz="2400" b="1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67932DB-65DE-45DF-9B7D-1889D518586D}"/>
              </a:ext>
            </a:extLst>
          </p:cNvPr>
          <p:cNvSpPr/>
          <p:nvPr/>
        </p:nvSpPr>
        <p:spPr>
          <a:xfrm>
            <a:off x="9685663" y="5283663"/>
            <a:ext cx="1283923" cy="46166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Linear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2033F61-13B4-430B-8321-8F103753C1B2}"/>
              </a:ext>
            </a:extLst>
          </p:cNvPr>
          <p:cNvSpPr/>
          <p:nvPr/>
        </p:nvSpPr>
        <p:spPr>
          <a:xfrm>
            <a:off x="9685663" y="6087027"/>
            <a:ext cx="1283923" cy="46166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ReLU</a:t>
            </a:r>
            <a:endParaRPr lang="en-US" sz="2400" b="1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FE98B60-6953-4AA7-9AE2-40941EF583A7}"/>
              </a:ext>
            </a:extLst>
          </p:cNvPr>
          <p:cNvSpPr/>
          <p:nvPr/>
        </p:nvSpPr>
        <p:spPr>
          <a:xfrm>
            <a:off x="4136719" y="571647"/>
            <a:ext cx="1283923" cy="46166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Conv2d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23E086C-B617-4172-A7D8-CD155487F147}"/>
              </a:ext>
            </a:extLst>
          </p:cNvPr>
          <p:cNvSpPr/>
          <p:nvPr/>
        </p:nvSpPr>
        <p:spPr>
          <a:xfrm>
            <a:off x="4136719" y="3296481"/>
            <a:ext cx="1283923" cy="46166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ReLU</a:t>
            </a:r>
            <a:endParaRPr lang="en-US" sz="2400" b="1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3F69144-48D5-4F72-A193-3CF1D6199B6D}"/>
              </a:ext>
            </a:extLst>
          </p:cNvPr>
          <p:cNvSpPr/>
          <p:nvPr/>
        </p:nvSpPr>
        <p:spPr>
          <a:xfrm>
            <a:off x="3951152" y="6021313"/>
            <a:ext cx="1655056" cy="46166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MaxPool2d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DFB6AD2-3581-40F0-A728-777F15A93693}"/>
              </a:ext>
            </a:extLst>
          </p:cNvPr>
          <p:cNvSpPr/>
          <p:nvPr/>
        </p:nvSpPr>
        <p:spPr>
          <a:xfrm>
            <a:off x="4043936" y="1479925"/>
            <a:ext cx="146948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Transpose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ADE7DAC-CC28-4812-BACC-99CC60C5F17B}"/>
              </a:ext>
            </a:extLst>
          </p:cNvPr>
          <p:cNvSpPr/>
          <p:nvPr/>
        </p:nvSpPr>
        <p:spPr>
          <a:xfrm>
            <a:off x="4043936" y="5113037"/>
            <a:ext cx="146948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Transpose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DDFDE4E-AC07-42A3-91C3-46CE0095CAF6}"/>
              </a:ext>
            </a:extLst>
          </p:cNvPr>
          <p:cNvSpPr/>
          <p:nvPr/>
        </p:nvSpPr>
        <p:spPr>
          <a:xfrm>
            <a:off x="4043936" y="2388203"/>
            <a:ext cx="146948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Transpose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7B35592-9DDB-41D8-9ABE-A144C9165E18}"/>
              </a:ext>
            </a:extLst>
          </p:cNvPr>
          <p:cNvSpPr/>
          <p:nvPr/>
        </p:nvSpPr>
        <p:spPr>
          <a:xfrm>
            <a:off x="4043936" y="4204759"/>
            <a:ext cx="146948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Transpose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95DB8CD-2CF3-4C43-A136-6FF2EDE16093}"/>
              </a:ext>
            </a:extLst>
          </p:cNvPr>
          <p:cNvSpPr/>
          <p:nvPr/>
        </p:nvSpPr>
        <p:spPr>
          <a:xfrm>
            <a:off x="9592880" y="4480297"/>
            <a:ext cx="146948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Transpose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CD3534-06A3-47F5-8956-507DBED9DE10}"/>
              </a:ext>
            </a:extLst>
          </p:cNvPr>
          <p:cNvSpPr txBox="1"/>
          <p:nvPr/>
        </p:nvSpPr>
        <p:spPr>
          <a:xfrm>
            <a:off x="2822211" y="1020603"/>
            <a:ext cx="197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[N, B, C, H, W]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1166A5D-36CA-46CE-AB7F-7955EBE6CE91}"/>
              </a:ext>
            </a:extLst>
          </p:cNvPr>
          <p:cNvSpPr txBox="1"/>
          <p:nvPr/>
        </p:nvSpPr>
        <p:spPr>
          <a:xfrm>
            <a:off x="2822211" y="1935253"/>
            <a:ext cx="197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[B, N, C, H, W]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A54A0DA-02C2-4F46-A98E-CCDDC41C677E}"/>
              </a:ext>
            </a:extLst>
          </p:cNvPr>
          <p:cNvSpPr txBox="1"/>
          <p:nvPr/>
        </p:nvSpPr>
        <p:spPr>
          <a:xfrm>
            <a:off x="2822211" y="2849903"/>
            <a:ext cx="197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[N, B, C, H, W]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CCAD95F-9ACE-44C7-A727-1B6D89DD0083}"/>
              </a:ext>
            </a:extLst>
          </p:cNvPr>
          <p:cNvSpPr txBox="1"/>
          <p:nvPr/>
        </p:nvSpPr>
        <p:spPr>
          <a:xfrm>
            <a:off x="2822211" y="3764553"/>
            <a:ext cx="197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[N, B, C, H, W]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A51F843-BEA1-4EB8-87ED-D2BD5F4CE846}"/>
              </a:ext>
            </a:extLst>
          </p:cNvPr>
          <p:cNvSpPr txBox="1"/>
          <p:nvPr/>
        </p:nvSpPr>
        <p:spPr>
          <a:xfrm>
            <a:off x="2822211" y="4679203"/>
            <a:ext cx="197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[B, N, C, H, W]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8F039B7-CE78-4A9D-A710-F5AECD33888A}"/>
              </a:ext>
            </a:extLst>
          </p:cNvPr>
          <p:cNvSpPr txBox="1"/>
          <p:nvPr/>
        </p:nvSpPr>
        <p:spPr>
          <a:xfrm>
            <a:off x="2822211" y="5593855"/>
            <a:ext cx="197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[N, B, C, H, W]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EE4F9A1-7157-4EDD-80ED-EDCD99CDA004}"/>
              </a:ext>
            </a:extLst>
          </p:cNvPr>
          <p:cNvCxnSpPr>
            <a:stCxn id="61" idx="2"/>
            <a:endCxn id="65" idx="0"/>
          </p:cNvCxnSpPr>
          <p:nvPr/>
        </p:nvCxnSpPr>
        <p:spPr>
          <a:xfrm>
            <a:off x="4778681" y="1033312"/>
            <a:ext cx="0" cy="44661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335A13DF-09F0-447A-A929-27F8365BA01B}"/>
              </a:ext>
            </a:extLst>
          </p:cNvPr>
          <p:cNvCxnSpPr>
            <a:cxnSpLocks/>
            <a:stCxn id="65" idx="2"/>
            <a:endCxn id="69" idx="0"/>
          </p:cNvCxnSpPr>
          <p:nvPr/>
        </p:nvCxnSpPr>
        <p:spPr>
          <a:xfrm>
            <a:off x="4778681" y="1941590"/>
            <a:ext cx="0" cy="44661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2420C1B-DECE-4E82-A7A7-0721BAC0D69E}"/>
              </a:ext>
            </a:extLst>
          </p:cNvPr>
          <p:cNvCxnSpPr>
            <a:cxnSpLocks/>
            <a:stCxn id="69" idx="2"/>
            <a:endCxn id="62" idx="0"/>
          </p:cNvCxnSpPr>
          <p:nvPr/>
        </p:nvCxnSpPr>
        <p:spPr>
          <a:xfrm>
            <a:off x="4778681" y="2849868"/>
            <a:ext cx="0" cy="44661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3BBBF99-BB62-47D2-935F-8E6EAAE9EF0E}"/>
              </a:ext>
            </a:extLst>
          </p:cNvPr>
          <p:cNvCxnSpPr>
            <a:cxnSpLocks/>
            <a:stCxn id="62" idx="2"/>
            <a:endCxn id="71" idx="0"/>
          </p:cNvCxnSpPr>
          <p:nvPr/>
        </p:nvCxnSpPr>
        <p:spPr>
          <a:xfrm>
            <a:off x="4778681" y="3758146"/>
            <a:ext cx="0" cy="44661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6A26550-247C-4197-BDA3-0135CD9EB124}"/>
              </a:ext>
            </a:extLst>
          </p:cNvPr>
          <p:cNvCxnSpPr>
            <a:cxnSpLocks/>
            <a:stCxn id="71" idx="2"/>
            <a:endCxn id="66" idx="0"/>
          </p:cNvCxnSpPr>
          <p:nvPr/>
        </p:nvCxnSpPr>
        <p:spPr>
          <a:xfrm>
            <a:off x="4778681" y="4666424"/>
            <a:ext cx="0" cy="44661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8027BF5-3A45-4C1C-9519-DB2104C2B171}"/>
              </a:ext>
            </a:extLst>
          </p:cNvPr>
          <p:cNvCxnSpPr>
            <a:cxnSpLocks/>
            <a:stCxn id="66" idx="2"/>
            <a:endCxn id="63" idx="0"/>
          </p:cNvCxnSpPr>
          <p:nvPr/>
        </p:nvCxnSpPr>
        <p:spPr>
          <a:xfrm flipH="1">
            <a:off x="4778680" y="5574702"/>
            <a:ext cx="1" cy="44661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3296CD4C-CEAC-44CF-B08E-B4A385191C0F}"/>
              </a:ext>
            </a:extLst>
          </p:cNvPr>
          <p:cNvCxnSpPr>
            <a:cxnSpLocks/>
            <a:stCxn id="50" idx="2"/>
            <a:endCxn id="51" idx="0"/>
          </p:cNvCxnSpPr>
          <p:nvPr/>
        </p:nvCxnSpPr>
        <p:spPr>
          <a:xfrm>
            <a:off x="10327625" y="925132"/>
            <a:ext cx="0" cy="34170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CA0BF75-7E12-49E3-B130-A3DCAE3980FB}"/>
              </a:ext>
            </a:extLst>
          </p:cNvPr>
          <p:cNvCxnSpPr>
            <a:cxnSpLocks/>
            <a:stCxn id="51" idx="2"/>
            <a:endCxn id="53" idx="0"/>
          </p:cNvCxnSpPr>
          <p:nvPr/>
        </p:nvCxnSpPr>
        <p:spPr>
          <a:xfrm flipH="1">
            <a:off x="10327624" y="1728498"/>
            <a:ext cx="1" cy="34170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E00208D-FAEA-4A65-B13B-7EEE5865640D}"/>
              </a:ext>
            </a:extLst>
          </p:cNvPr>
          <p:cNvCxnSpPr>
            <a:cxnSpLocks/>
            <a:stCxn id="53" idx="2"/>
            <a:endCxn id="52" idx="0"/>
          </p:cNvCxnSpPr>
          <p:nvPr/>
        </p:nvCxnSpPr>
        <p:spPr>
          <a:xfrm>
            <a:off x="10327624" y="2531864"/>
            <a:ext cx="1" cy="34170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D41F3CA-57F4-4234-9787-0522A11B5BEE}"/>
              </a:ext>
            </a:extLst>
          </p:cNvPr>
          <p:cNvCxnSpPr>
            <a:cxnSpLocks/>
            <a:stCxn id="52" idx="2"/>
            <a:endCxn id="56" idx="0"/>
          </p:cNvCxnSpPr>
          <p:nvPr/>
        </p:nvCxnSpPr>
        <p:spPr>
          <a:xfrm>
            <a:off x="10327625" y="3335230"/>
            <a:ext cx="0" cy="34170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8340B4C-BBA1-4B26-B8F5-7219842D38D3}"/>
              </a:ext>
            </a:extLst>
          </p:cNvPr>
          <p:cNvCxnSpPr>
            <a:cxnSpLocks/>
            <a:stCxn id="56" idx="2"/>
            <a:endCxn id="73" idx="0"/>
          </p:cNvCxnSpPr>
          <p:nvPr/>
        </p:nvCxnSpPr>
        <p:spPr>
          <a:xfrm>
            <a:off x="10327625" y="4138596"/>
            <a:ext cx="0" cy="34170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EE52C90E-5996-4C07-8D20-D3D893FDF180}"/>
              </a:ext>
            </a:extLst>
          </p:cNvPr>
          <p:cNvCxnSpPr>
            <a:cxnSpLocks/>
            <a:stCxn id="73" idx="2"/>
            <a:endCxn id="58" idx="0"/>
          </p:cNvCxnSpPr>
          <p:nvPr/>
        </p:nvCxnSpPr>
        <p:spPr>
          <a:xfrm>
            <a:off x="10327625" y="4941962"/>
            <a:ext cx="0" cy="34170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B2DDC62-B012-43B9-8C09-23F5ECC9145E}"/>
              </a:ext>
            </a:extLst>
          </p:cNvPr>
          <p:cNvCxnSpPr>
            <a:cxnSpLocks/>
            <a:stCxn id="58" idx="2"/>
            <a:endCxn id="59" idx="0"/>
          </p:cNvCxnSpPr>
          <p:nvPr/>
        </p:nvCxnSpPr>
        <p:spPr>
          <a:xfrm>
            <a:off x="10327625" y="5745328"/>
            <a:ext cx="0" cy="341699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0A5C786C-9315-4EF8-8631-CB5AC8D3ADB3}"/>
              </a:ext>
            </a:extLst>
          </p:cNvPr>
          <p:cNvSpPr txBox="1"/>
          <p:nvPr/>
        </p:nvSpPr>
        <p:spPr>
          <a:xfrm>
            <a:off x="7051256" y="2443456"/>
            <a:ext cx="197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[N, B, C, H, W]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223F08A-0A53-4B13-A507-29AABF9D8D0B}"/>
              </a:ext>
            </a:extLst>
          </p:cNvPr>
          <p:cNvSpPr txBox="1"/>
          <p:nvPr/>
        </p:nvSpPr>
        <p:spPr>
          <a:xfrm>
            <a:off x="7835600" y="5283663"/>
            <a:ext cx="118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[B, N, F]</a:t>
            </a:r>
          </a:p>
        </p:txBody>
      </p:sp>
      <p:sp>
        <p:nvSpPr>
          <p:cNvPr id="49" name="Left Brace 48">
            <a:extLst>
              <a:ext uri="{FF2B5EF4-FFF2-40B4-BE49-F238E27FC236}">
                <a16:creationId xmlns:a16="http://schemas.microsoft.com/office/drawing/2014/main" id="{7F24B08F-7514-470A-B8A1-A70DA77EA6FA}"/>
              </a:ext>
            </a:extLst>
          </p:cNvPr>
          <p:cNvSpPr/>
          <p:nvPr/>
        </p:nvSpPr>
        <p:spPr>
          <a:xfrm>
            <a:off x="8946153" y="925131"/>
            <a:ext cx="517334" cy="3555165"/>
          </a:xfrm>
          <a:prstGeom prst="leftBrace">
            <a:avLst>
              <a:gd name="adj1" fmla="val 16379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Left Brace 115">
            <a:extLst>
              <a:ext uri="{FF2B5EF4-FFF2-40B4-BE49-F238E27FC236}">
                <a16:creationId xmlns:a16="http://schemas.microsoft.com/office/drawing/2014/main" id="{85637F41-B45D-4500-9D75-E3559E944EC4}"/>
              </a:ext>
            </a:extLst>
          </p:cNvPr>
          <p:cNvSpPr/>
          <p:nvPr/>
        </p:nvSpPr>
        <p:spPr>
          <a:xfrm>
            <a:off x="8966208" y="4941962"/>
            <a:ext cx="497280" cy="1145065"/>
          </a:xfrm>
          <a:prstGeom prst="leftBrace">
            <a:avLst>
              <a:gd name="adj1" fmla="val 5533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Graphic 98" descr="Badge Cross with solid fill">
            <a:extLst>
              <a:ext uri="{FF2B5EF4-FFF2-40B4-BE49-F238E27FC236}">
                <a16:creationId xmlns:a16="http://schemas.microsoft.com/office/drawing/2014/main" id="{4C7E965B-3E55-4B5B-A449-8471AC37C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8590" y="5824687"/>
            <a:ext cx="914400" cy="914400"/>
          </a:xfrm>
          <a:prstGeom prst="rect">
            <a:avLst/>
          </a:prstGeom>
        </p:spPr>
      </p:pic>
      <p:pic>
        <p:nvPicPr>
          <p:cNvPr id="102" name="Graphic 101" descr="Badge Tick1 with solid fill">
            <a:extLst>
              <a:ext uri="{FF2B5EF4-FFF2-40B4-BE49-F238E27FC236}">
                <a16:creationId xmlns:a16="http://schemas.microsoft.com/office/drawing/2014/main" id="{A4A18006-663E-4D56-B045-50D1CA46B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72895" y="58246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729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8" name="Connector: Elbow 577">
            <a:extLst>
              <a:ext uri="{FF2B5EF4-FFF2-40B4-BE49-F238E27FC236}">
                <a16:creationId xmlns:a16="http://schemas.microsoft.com/office/drawing/2014/main" id="{86DBFAE1-6515-4C2E-BA67-640B7950AAF1}"/>
              </a:ext>
            </a:extLst>
          </p:cNvPr>
          <p:cNvCxnSpPr>
            <a:stCxn id="13" idx="1"/>
            <a:endCxn id="12" idx="1"/>
          </p:cNvCxnSpPr>
          <p:nvPr/>
        </p:nvCxnSpPr>
        <p:spPr>
          <a:xfrm rot="10800000">
            <a:off x="1720419" y="2314440"/>
            <a:ext cx="2776" cy="2565004"/>
          </a:xfrm>
          <a:prstGeom prst="bentConnector3">
            <a:avLst>
              <a:gd name="adj1" fmla="val 833487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Connector: Elbow 575">
            <a:extLst>
              <a:ext uri="{FF2B5EF4-FFF2-40B4-BE49-F238E27FC236}">
                <a16:creationId xmlns:a16="http://schemas.microsoft.com/office/drawing/2014/main" id="{7BECAB12-A4E7-414B-90D0-6CBD76710904}"/>
              </a:ext>
            </a:extLst>
          </p:cNvPr>
          <p:cNvCxnSpPr>
            <a:stCxn id="12" idx="3"/>
            <a:endCxn id="13" idx="3"/>
          </p:cNvCxnSpPr>
          <p:nvPr/>
        </p:nvCxnSpPr>
        <p:spPr>
          <a:xfrm>
            <a:off x="3457935" y="2314440"/>
            <a:ext cx="12700" cy="2565004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A5C"/>
                </a:solidFill>
              </a:rPr>
              <a:t>Integration with Tuning Algorithms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54</a:t>
            </a:fld>
            <a:endParaRPr lang="en-US" sz="1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944102-C847-4498-8E71-E047E2B13564}"/>
              </a:ext>
            </a:extLst>
          </p:cNvPr>
          <p:cNvSpPr/>
          <p:nvPr/>
        </p:nvSpPr>
        <p:spPr>
          <a:xfrm>
            <a:off x="1178140" y="1805161"/>
            <a:ext cx="1985963" cy="300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353;p45">
            <a:extLst>
              <a:ext uri="{FF2B5EF4-FFF2-40B4-BE49-F238E27FC236}">
                <a16:creationId xmlns:a16="http://schemas.microsoft.com/office/drawing/2014/main" id="{181D5C45-F5F5-4325-9B8F-2FE08BB807C2}"/>
              </a:ext>
            </a:extLst>
          </p:cNvPr>
          <p:cNvSpPr txBox="1"/>
          <p:nvPr/>
        </p:nvSpPr>
        <p:spPr>
          <a:xfrm>
            <a:off x="1720419" y="2052040"/>
            <a:ext cx="1737516" cy="5248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000"/>
              <a:t>Algorithm</a:t>
            </a:r>
            <a:endParaRPr/>
          </a:p>
        </p:txBody>
      </p:sp>
      <p:sp>
        <p:nvSpPr>
          <p:cNvPr id="13" name="Google Shape;354;p45">
            <a:extLst>
              <a:ext uri="{FF2B5EF4-FFF2-40B4-BE49-F238E27FC236}">
                <a16:creationId xmlns:a16="http://schemas.microsoft.com/office/drawing/2014/main" id="{FD82B301-BBAD-4343-81B9-47B4666710F7}"/>
              </a:ext>
            </a:extLst>
          </p:cNvPr>
          <p:cNvSpPr txBox="1"/>
          <p:nvPr/>
        </p:nvSpPr>
        <p:spPr>
          <a:xfrm>
            <a:off x="1723195" y="4617044"/>
            <a:ext cx="1734740" cy="5248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000"/>
              <a:t>Job Scheduler</a:t>
            </a:r>
            <a:endParaRPr sz="200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E99E904-05CD-4F85-95C7-FB339113BC0C}"/>
              </a:ext>
            </a:extLst>
          </p:cNvPr>
          <p:cNvGrpSpPr/>
          <p:nvPr/>
        </p:nvGrpSpPr>
        <p:grpSpPr>
          <a:xfrm>
            <a:off x="3271801" y="2895072"/>
            <a:ext cx="329184" cy="995743"/>
            <a:chOff x="2862072" y="1700784"/>
            <a:chExt cx="329184" cy="99574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10B23DA-1786-4097-8AAA-60730DC2F2F9}"/>
                </a:ext>
              </a:extLst>
            </p:cNvPr>
            <p:cNvSpPr/>
            <p:nvPr/>
          </p:nvSpPr>
          <p:spPr>
            <a:xfrm>
              <a:off x="2862072" y="1700784"/>
              <a:ext cx="329184" cy="2468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CF6A5AE-5711-4459-8D09-7C14471E1C0C}"/>
                </a:ext>
              </a:extLst>
            </p:cNvPr>
            <p:cNvSpPr/>
            <p:nvPr/>
          </p:nvSpPr>
          <p:spPr>
            <a:xfrm>
              <a:off x="2862072" y="1947672"/>
              <a:ext cx="329184" cy="246888"/>
            </a:xfrm>
            <a:prstGeom prst="rect">
              <a:avLst/>
            </a:prstGeom>
            <a:solidFill>
              <a:srgbClr val="2847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551D909-4266-4077-A8FE-ABEAC8FC774D}"/>
                </a:ext>
              </a:extLst>
            </p:cNvPr>
            <p:cNvSpPr/>
            <p:nvPr/>
          </p:nvSpPr>
          <p:spPr>
            <a:xfrm>
              <a:off x="2862072" y="2449639"/>
              <a:ext cx="329184" cy="2468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254F8FC-383B-4675-8096-8208ED73DF67}"/>
                </a:ext>
              </a:extLst>
            </p:cNvPr>
            <p:cNvSpPr/>
            <p:nvPr/>
          </p:nvSpPr>
          <p:spPr>
            <a:xfrm>
              <a:off x="2862072" y="2197989"/>
              <a:ext cx="329184" cy="24688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506339A-F22A-4BD5-BE02-23B5BC913397}"/>
              </a:ext>
            </a:extLst>
          </p:cNvPr>
          <p:cNvGrpSpPr/>
          <p:nvPr/>
        </p:nvGrpSpPr>
        <p:grpSpPr>
          <a:xfrm>
            <a:off x="3328517" y="2959382"/>
            <a:ext cx="329184" cy="995743"/>
            <a:chOff x="3837432" y="1696022"/>
            <a:chExt cx="329184" cy="995743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1C55446-A1B7-4209-B612-65112F824F99}"/>
                </a:ext>
              </a:extLst>
            </p:cNvPr>
            <p:cNvSpPr/>
            <p:nvPr/>
          </p:nvSpPr>
          <p:spPr>
            <a:xfrm>
              <a:off x="3837432" y="1696022"/>
              <a:ext cx="329184" cy="2468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F59B912-8F5A-4221-9D50-56229D927E7D}"/>
                </a:ext>
              </a:extLst>
            </p:cNvPr>
            <p:cNvSpPr/>
            <p:nvPr/>
          </p:nvSpPr>
          <p:spPr>
            <a:xfrm>
              <a:off x="3837432" y="1942910"/>
              <a:ext cx="329184" cy="246888"/>
            </a:xfrm>
            <a:prstGeom prst="rect">
              <a:avLst/>
            </a:prstGeom>
            <a:solidFill>
              <a:srgbClr val="799AD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6B9B703-45E8-4E8D-A50E-2230A25956DD}"/>
                </a:ext>
              </a:extLst>
            </p:cNvPr>
            <p:cNvSpPr/>
            <p:nvPr/>
          </p:nvSpPr>
          <p:spPr>
            <a:xfrm>
              <a:off x="3837432" y="2444877"/>
              <a:ext cx="329184" cy="2468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92277DF-06A7-4A3B-82B7-F20EB8503776}"/>
                </a:ext>
              </a:extLst>
            </p:cNvPr>
            <p:cNvSpPr/>
            <p:nvPr/>
          </p:nvSpPr>
          <p:spPr>
            <a:xfrm>
              <a:off x="3837432" y="2193227"/>
              <a:ext cx="329184" cy="24688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516343E-B43F-4352-9DC0-EF45DA397A29}"/>
              </a:ext>
            </a:extLst>
          </p:cNvPr>
          <p:cNvGrpSpPr/>
          <p:nvPr/>
        </p:nvGrpSpPr>
        <p:grpSpPr>
          <a:xfrm>
            <a:off x="3385233" y="3023692"/>
            <a:ext cx="329184" cy="995743"/>
            <a:chOff x="4812792" y="1691260"/>
            <a:chExt cx="329184" cy="99574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A02E5E5-2773-4DCB-934F-CD018DD4BE3E}"/>
                </a:ext>
              </a:extLst>
            </p:cNvPr>
            <p:cNvSpPr/>
            <p:nvPr/>
          </p:nvSpPr>
          <p:spPr>
            <a:xfrm>
              <a:off x="4812792" y="1691260"/>
              <a:ext cx="329184" cy="24688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52626A1-5103-4627-8D91-1B0EA60C520B}"/>
                </a:ext>
              </a:extLst>
            </p:cNvPr>
            <p:cNvSpPr/>
            <p:nvPr/>
          </p:nvSpPr>
          <p:spPr>
            <a:xfrm>
              <a:off x="4812792" y="1938148"/>
              <a:ext cx="329184" cy="246888"/>
            </a:xfrm>
            <a:prstGeom prst="rect">
              <a:avLst/>
            </a:prstGeom>
            <a:solidFill>
              <a:srgbClr val="ADC1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2786129-6C0F-46E7-8CA6-921E29BFF4BB}"/>
                </a:ext>
              </a:extLst>
            </p:cNvPr>
            <p:cNvSpPr/>
            <p:nvPr/>
          </p:nvSpPr>
          <p:spPr>
            <a:xfrm>
              <a:off x="4812792" y="2440115"/>
              <a:ext cx="329184" cy="2468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060E5A9-B919-4517-A892-7AB3AF27E310}"/>
                </a:ext>
              </a:extLst>
            </p:cNvPr>
            <p:cNvSpPr/>
            <p:nvPr/>
          </p:nvSpPr>
          <p:spPr>
            <a:xfrm>
              <a:off x="4812792" y="2188465"/>
              <a:ext cx="329184" cy="24688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65DBF70-FA51-46AC-AE73-FC27B4DE9301}"/>
              </a:ext>
            </a:extLst>
          </p:cNvPr>
          <p:cNvGrpSpPr/>
          <p:nvPr/>
        </p:nvGrpSpPr>
        <p:grpSpPr>
          <a:xfrm>
            <a:off x="3441949" y="3088002"/>
            <a:ext cx="329184" cy="995743"/>
            <a:chOff x="5788152" y="1700784"/>
            <a:chExt cx="329184" cy="99574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10E7358-23EC-4D80-B1F1-69BBA6292AF6}"/>
                </a:ext>
              </a:extLst>
            </p:cNvPr>
            <p:cNvSpPr/>
            <p:nvPr/>
          </p:nvSpPr>
          <p:spPr>
            <a:xfrm>
              <a:off x="5788152" y="1700784"/>
              <a:ext cx="329184" cy="246888"/>
            </a:xfrm>
            <a:prstGeom prst="rect">
              <a:avLst/>
            </a:prstGeom>
            <a:solidFill>
              <a:srgbClr val="7EBB5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D75569A-FA44-4332-B96F-6349B3B7BE28}"/>
                </a:ext>
              </a:extLst>
            </p:cNvPr>
            <p:cNvSpPr/>
            <p:nvPr/>
          </p:nvSpPr>
          <p:spPr>
            <a:xfrm>
              <a:off x="5788152" y="1947672"/>
              <a:ext cx="329184" cy="246888"/>
            </a:xfrm>
            <a:prstGeom prst="rect">
              <a:avLst/>
            </a:prstGeom>
            <a:solidFill>
              <a:srgbClr val="3864B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3F114A6-829C-4ED0-8E42-01C41EC0BE78}"/>
                </a:ext>
              </a:extLst>
            </p:cNvPr>
            <p:cNvSpPr/>
            <p:nvPr/>
          </p:nvSpPr>
          <p:spPr>
            <a:xfrm>
              <a:off x="5788152" y="2449639"/>
              <a:ext cx="329184" cy="2468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C3431D5-7D2C-4FAB-AA16-F6DAC42AD0CE}"/>
                </a:ext>
              </a:extLst>
            </p:cNvPr>
            <p:cNvSpPr/>
            <p:nvPr/>
          </p:nvSpPr>
          <p:spPr>
            <a:xfrm>
              <a:off x="5788152" y="2197989"/>
              <a:ext cx="329184" cy="24688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7C334F7-426B-4647-A695-8278E1DD8A65}"/>
              </a:ext>
            </a:extLst>
          </p:cNvPr>
          <p:cNvGrpSpPr/>
          <p:nvPr/>
        </p:nvGrpSpPr>
        <p:grpSpPr>
          <a:xfrm>
            <a:off x="3498665" y="3152312"/>
            <a:ext cx="329184" cy="995743"/>
            <a:chOff x="7093204" y="1705546"/>
            <a:chExt cx="329184" cy="99574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240D88D-A212-45A8-B3CB-3B58773F4495}"/>
                </a:ext>
              </a:extLst>
            </p:cNvPr>
            <p:cNvSpPr/>
            <p:nvPr/>
          </p:nvSpPr>
          <p:spPr>
            <a:xfrm>
              <a:off x="7093204" y="1705546"/>
              <a:ext cx="329184" cy="24688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7883390-9685-4046-A0B4-10B72ADEBA16}"/>
                </a:ext>
              </a:extLst>
            </p:cNvPr>
            <p:cNvSpPr/>
            <p:nvPr/>
          </p:nvSpPr>
          <p:spPr>
            <a:xfrm>
              <a:off x="7093204" y="1952434"/>
              <a:ext cx="329184" cy="2468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A8A3EBA-B980-4876-9E60-CA2959452D98}"/>
                </a:ext>
              </a:extLst>
            </p:cNvPr>
            <p:cNvSpPr/>
            <p:nvPr/>
          </p:nvSpPr>
          <p:spPr>
            <a:xfrm>
              <a:off x="7093204" y="2454401"/>
              <a:ext cx="329184" cy="2468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59D767F-F980-4A1A-91B8-3B7140CF3C30}"/>
                </a:ext>
              </a:extLst>
            </p:cNvPr>
            <p:cNvSpPr/>
            <p:nvPr/>
          </p:nvSpPr>
          <p:spPr>
            <a:xfrm>
              <a:off x="7093204" y="2202751"/>
              <a:ext cx="329184" cy="24688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C1FB01F-1F47-48EF-BAF7-AD66E9AA61D8}"/>
              </a:ext>
            </a:extLst>
          </p:cNvPr>
          <p:cNvGrpSpPr/>
          <p:nvPr/>
        </p:nvGrpSpPr>
        <p:grpSpPr>
          <a:xfrm>
            <a:off x="3555381" y="3216622"/>
            <a:ext cx="329184" cy="995743"/>
            <a:chOff x="7738872" y="1700784"/>
            <a:chExt cx="329184" cy="995743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B8806FB-2DB3-45F7-A807-90B578587DBB}"/>
                </a:ext>
              </a:extLst>
            </p:cNvPr>
            <p:cNvSpPr/>
            <p:nvPr/>
          </p:nvSpPr>
          <p:spPr>
            <a:xfrm>
              <a:off x="7738872" y="1700784"/>
              <a:ext cx="329184" cy="246888"/>
            </a:xfrm>
            <a:prstGeom prst="rect">
              <a:avLst/>
            </a:prstGeom>
            <a:solidFill>
              <a:srgbClr val="649B3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7824C1E-3ECB-4C95-A465-CAA20C480BA1}"/>
                </a:ext>
              </a:extLst>
            </p:cNvPr>
            <p:cNvSpPr/>
            <p:nvPr/>
          </p:nvSpPr>
          <p:spPr>
            <a:xfrm>
              <a:off x="7738872" y="1947672"/>
              <a:ext cx="329184" cy="246888"/>
            </a:xfrm>
            <a:prstGeom prst="rect">
              <a:avLst/>
            </a:prstGeom>
            <a:solidFill>
              <a:srgbClr val="648A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2724F3E-99FC-4446-8AAF-7995D6219107}"/>
                </a:ext>
              </a:extLst>
            </p:cNvPr>
            <p:cNvSpPr/>
            <p:nvPr/>
          </p:nvSpPr>
          <p:spPr>
            <a:xfrm>
              <a:off x="7738872" y="2449639"/>
              <a:ext cx="329184" cy="2468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76B831B-77C7-409A-8A99-E04C5A8ECCD3}"/>
                </a:ext>
              </a:extLst>
            </p:cNvPr>
            <p:cNvSpPr/>
            <p:nvPr/>
          </p:nvSpPr>
          <p:spPr>
            <a:xfrm>
              <a:off x="7738872" y="2197989"/>
              <a:ext cx="329184" cy="24688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3B16133-B450-48DA-B132-D3BE187115F5}"/>
              </a:ext>
            </a:extLst>
          </p:cNvPr>
          <p:cNvGrpSpPr/>
          <p:nvPr/>
        </p:nvGrpSpPr>
        <p:grpSpPr>
          <a:xfrm>
            <a:off x="3612097" y="3280932"/>
            <a:ext cx="329184" cy="995743"/>
            <a:chOff x="9633650" y="1878520"/>
            <a:chExt cx="329184" cy="995743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F896C7C-9982-4EE2-8372-9FAA70F93E89}"/>
                </a:ext>
              </a:extLst>
            </p:cNvPr>
            <p:cNvSpPr/>
            <p:nvPr/>
          </p:nvSpPr>
          <p:spPr>
            <a:xfrm>
              <a:off x="9633650" y="1878520"/>
              <a:ext cx="329184" cy="246888"/>
            </a:xfrm>
            <a:prstGeom prst="rect">
              <a:avLst/>
            </a:prstGeom>
            <a:solidFill>
              <a:srgbClr val="38572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D2DFF24-0F1B-4743-AC4F-A8B8F381E26B}"/>
                </a:ext>
              </a:extLst>
            </p:cNvPr>
            <p:cNvSpPr/>
            <p:nvPr/>
          </p:nvSpPr>
          <p:spPr>
            <a:xfrm>
              <a:off x="9633650" y="2125408"/>
              <a:ext cx="329184" cy="246888"/>
            </a:xfrm>
            <a:prstGeom prst="rect">
              <a:avLst/>
            </a:prstGeom>
            <a:solidFill>
              <a:srgbClr val="2C4E8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7A81680-C12E-41F9-97D8-A4836DA129FE}"/>
                </a:ext>
              </a:extLst>
            </p:cNvPr>
            <p:cNvSpPr/>
            <p:nvPr/>
          </p:nvSpPr>
          <p:spPr>
            <a:xfrm>
              <a:off x="9633650" y="2627375"/>
              <a:ext cx="329184" cy="2468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87348C9-E1BE-4503-BD2E-96DAB12D4DCD}"/>
                </a:ext>
              </a:extLst>
            </p:cNvPr>
            <p:cNvSpPr/>
            <p:nvPr/>
          </p:nvSpPr>
          <p:spPr>
            <a:xfrm>
              <a:off x="9633650" y="2375725"/>
              <a:ext cx="329184" cy="246888"/>
            </a:xfrm>
            <a:prstGeom prst="rect">
              <a:avLst/>
            </a:prstGeom>
            <a:solidFill>
              <a:srgbClr val="7F6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CB90AE5-65E7-40E0-849F-280ACB1A7709}"/>
              </a:ext>
            </a:extLst>
          </p:cNvPr>
          <p:cNvGrpSpPr/>
          <p:nvPr/>
        </p:nvGrpSpPr>
        <p:grpSpPr>
          <a:xfrm>
            <a:off x="3668810" y="3345240"/>
            <a:ext cx="329184" cy="995743"/>
            <a:chOff x="10423316" y="1881949"/>
            <a:chExt cx="329184" cy="995743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ECC61D9-4E3B-451A-8E89-A8103A1E4377}"/>
                </a:ext>
              </a:extLst>
            </p:cNvPr>
            <p:cNvSpPr/>
            <p:nvPr/>
          </p:nvSpPr>
          <p:spPr>
            <a:xfrm>
              <a:off x="10423316" y="1881949"/>
              <a:ext cx="329184" cy="246888"/>
            </a:xfrm>
            <a:prstGeom prst="rect">
              <a:avLst/>
            </a:prstGeom>
            <a:solidFill>
              <a:srgbClr val="7AB94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F9AB03D-EA13-44B5-A6CE-C78686147E2A}"/>
                </a:ext>
              </a:extLst>
            </p:cNvPr>
            <p:cNvSpPr/>
            <p:nvPr/>
          </p:nvSpPr>
          <p:spPr>
            <a:xfrm>
              <a:off x="10423316" y="2128837"/>
              <a:ext cx="329184" cy="246888"/>
            </a:xfrm>
            <a:prstGeom prst="rect">
              <a:avLst/>
            </a:prstGeom>
            <a:solidFill>
              <a:srgbClr val="799AD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EDCCF4D-1D5E-4BCD-8A5C-A3E9A791639D}"/>
                </a:ext>
              </a:extLst>
            </p:cNvPr>
            <p:cNvSpPr/>
            <p:nvPr/>
          </p:nvSpPr>
          <p:spPr>
            <a:xfrm>
              <a:off x="10423316" y="2630804"/>
              <a:ext cx="329184" cy="2468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8F24315-6E21-4820-AE24-D6F0A0590088}"/>
                </a:ext>
              </a:extLst>
            </p:cNvPr>
            <p:cNvSpPr/>
            <p:nvPr/>
          </p:nvSpPr>
          <p:spPr>
            <a:xfrm>
              <a:off x="10423316" y="2379154"/>
              <a:ext cx="329184" cy="24688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D18E849B-CE51-4770-AA3D-D33B025BF3C1}"/>
              </a:ext>
            </a:extLst>
          </p:cNvPr>
          <p:cNvSpPr txBox="1"/>
          <p:nvPr/>
        </p:nvSpPr>
        <p:spPr>
          <a:xfrm>
            <a:off x="3992049" y="3361629"/>
            <a:ext cx="2076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Hyper-parameter Sets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06078EB0-03E1-48F6-87AF-3E76D725A305}"/>
              </a:ext>
            </a:extLst>
          </p:cNvPr>
          <p:cNvSpPr/>
          <p:nvPr/>
        </p:nvSpPr>
        <p:spPr>
          <a:xfrm>
            <a:off x="1032273" y="3161418"/>
            <a:ext cx="506813" cy="502920"/>
          </a:xfrm>
          <a:prstGeom prst="roundRect">
            <a:avLst>
              <a:gd name="adj" fmla="val 6971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D2B85408-DDD7-49D6-97A3-10AA7B55535B}"/>
              </a:ext>
            </a:extLst>
          </p:cNvPr>
          <p:cNvSpPr/>
          <p:nvPr/>
        </p:nvSpPr>
        <p:spPr>
          <a:xfrm>
            <a:off x="1084300" y="3222369"/>
            <a:ext cx="506813" cy="502920"/>
          </a:xfrm>
          <a:prstGeom prst="roundRect">
            <a:avLst>
              <a:gd name="adj" fmla="val 6971"/>
            </a:avLst>
          </a:prstGeom>
          <a:solidFill>
            <a:srgbClr val="FFD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C799D30F-4F5B-49B2-8A2B-11CCECB8C8B4}"/>
              </a:ext>
            </a:extLst>
          </p:cNvPr>
          <p:cNvSpPr/>
          <p:nvPr/>
        </p:nvSpPr>
        <p:spPr>
          <a:xfrm>
            <a:off x="1136327" y="3283320"/>
            <a:ext cx="506813" cy="502920"/>
          </a:xfrm>
          <a:prstGeom prst="roundRect">
            <a:avLst>
              <a:gd name="adj" fmla="val 6971"/>
            </a:avLst>
          </a:prstGeom>
          <a:solidFill>
            <a:srgbClr val="C092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8DD52EE5-E8BC-4FDC-B684-A5E9F104C078}"/>
              </a:ext>
            </a:extLst>
          </p:cNvPr>
          <p:cNvSpPr/>
          <p:nvPr/>
        </p:nvSpPr>
        <p:spPr>
          <a:xfrm>
            <a:off x="1188354" y="3344271"/>
            <a:ext cx="506813" cy="502920"/>
          </a:xfrm>
          <a:prstGeom prst="roundRect">
            <a:avLst>
              <a:gd name="adj" fmla="val 6971"/>
            </a:avLst>
          </a:prstGeom>
          <a:solidFill>
            <a:srgbClr val="FFC6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07BA25A4-3251-43C2-8D4D-9F3AA156EF55}"/>
              </a:ext>
            </a:extLst>
          </p:cNvPr>
          <p:cNvSpPr/>
          <p:nvPr/>
        </p:nvSpPr>
        <p:spPr>
          <a:xfrm>
            <a:off x="1240381" y="3405222"/>
            <a:ext cx="506813" cy="502920"/>
          </a:xfrm>
          <a:prstGeom prst="roundRect">
            <a:avLst>
              <a:gd name="adj" fmla="val 6971"/>
            </a:avLst>
          </a:prstGeom>
          <a:solidFill>
            <a:srgbClr val="FFEBA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2361D6B1-745F-41E2-8821-6FF559BB3FD4}"/>
              </a:ext>
            </a:extLst>
          </p:cNvPr>
          <p:cNvSpPr/>
          <p:nvPr/>
        </p:nvSpPr>
        <p:spPr>
          <a:xfrm>
            <a:off x="1292408" y="3466173"/>
            <a:ext cx="506813" cy="502920"/>
          </a:xfrm>
          <a:prstGeom prst="roundRect">
            <a:avLst>
              <a:gd name="adj" fmla="val 6971"/>
            </a:avLst>
          </a:prstGeom>
          <a:solidFill>
            <a:srgbClr val="FFD2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C2BD0F20-C855-48AE-8FB3-1E9995E4D1CC}"/>
              </a:ext>
            </a:extLst>
          </p:cNvPr>
          <p:cNvSpPr/>
          <p:nvPr/>
        </p:nvSpPr>
        <p:spPr>
          <a:xfrm>
            <a:off x="1344435" y="3527124"/>
            <a:ext cx="506813" cy="502920"/>
          </a:xfrm>
          <a:prstGeom prst="roundRect">
            <a:avLst>
              <a:gd name="adj" fmla="val 6971"/>
            </a:avLst>
          </a:prstGeom>
          <a:solidFill>
            <a:srgbClr val="86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8155DA4A-F78B-4754-9E2E-78C5AA66F10F}"/>
              </a:ext>
            </a:extLst>
          </p:cNvPr>
          <p:cNvSpPr/>
          <p:nvPr/>
        </p:nvSpPr>
        <p:spPr>
          <a:xfrm>
            <a:off x="1396464" y="3588077"/>
            <a:ext cx="506813" cy="502920"/>
          </a:xfrm>
          <a:prstGeom prst="roundRect">
            <a:avLst>
              <a:gd name="adj" fmla="val 6971"/>
            </a:avLst>
          </a:prstGeom>
          <a:solidFill>
            <a:srgbClr val="C092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40A3E25-AF1A-41C1-975A-31EF295CCF1F}"/>
              </a:ext>
            </a:extLst>
          </p:cNvPr>
          <p:cNvSpPr txBox="1"/>
          <p:nvPr/>
        </p:nvSpPr>
        <p:spPr>
          <a:xfrm>
            <a:off x="107766" y="3344271"/>
            <a:ext cx="948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Results</a:t>
            </a:r>
          </a:p>
        </p:txBody>
      </p:sp>
      <p:pic>
        <p:nvPicPr>
          <p:cNvPr id="98" name="Picture 97" descr="A close - up of a computer&#10;&#10;Description automatically generated with low confidence">
            <a:extLst>
              <a:ext uri="{FF2B5EF4-FFF2-40B4-BE49-F238E27FC236}">
                <a16:creationId xmlns:a16="http://schemas.microsoft.com/office/drawing/2014/main" id="{12DA1E9B-8E96-49E4-8707-17C92007C7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97" y="5176283"/>
            <a:ext cx="2148160" cy="1138525"/>
          </a:xfrm>
          <a:prstGeom prst="rect">
            <a:avLst/>
          </a:prstGeom>
        </p:spPr>
      </p:pic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FD30C5A-D8E2-47A0-9E75-938C9435AEE6}"/>
              </a:ext>
            </a:extLst>
          </p:cNvPr>
          <p:cNvGrpSpPr/>
          <p:nvPr/>
        </p:nvGrpSpPr>
        <p:grpSpPr>
          <a:xfrm>
            <a:off x="2420795" y="5241581"/>
            <a:ext cx="329184" cy="995743"/>
            <a:chOff x="2862072" y="1700784"/>
            <a:chExt cx="329184" cy="995743"/>
          </a:xfrm>
        </p:grpSpPr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08D5AE4F-B230-480A-9C68-18A9DC1F0C44}"/>
                </a:ext>
              </a:extLst>
            </p:cNvPr>
            <p:cNvSpPr/>
            <p:nvPr/>
          </p:nvSpPr>
          <p:spPr>
            <a:xfrm>
              <a:off x="2862072" y="1700784"/>
              <a:ext cx="329184" cy="2468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D9D8571-0BE0-491C-8AB2-4E444A05B261}"/>
                </a:ext>
              </a:extLst>
            </p:cNvPr>
            <p:cNvSpPr/>
            <p:nvPr/>
          </p:nvSpPr>
          <p:spPr>
            <a:xfrm>
              <a:off x="2862072" y="1947672"/>
              <a:ext cx="329184" cy="246888"/>
            </a:xfrm>
            <a:prstGeom prst="rect">
              <a:avLst/>
            </a:prstGeom>
            <a:solidFill>
              <a:srgbClr val="2847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91992D6C-C80C-44B3-A176-A73E49924835}"/>
                </a:ext>
              </a:extLst>
            </p:cNvPr>
            <p:cNvSpPr/>
            <p:nvPr/>
          </p:nvSpPr>
          <p:spPr>
            <a:xfrm>
              <a:off x="2862072" y="2449639"/>
              <a:ext cx="329184" cy="2468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B6EC5E08-8436-4ED0-8BC4-4A5B08081727}"/>
                </a:ext>
              </a:extLst>
            </p:cNvPr>
            <p:cNvSpPr/>
            <p:nvPr/>
          </p:nvSpPr>
          <p:spPr>
            <a:xfrm>
              <a:off x="2862072" y="2197989"/>
              <a:ext cx="329184" cy="24688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A6B31731-1332-4B15-9D51-8D20B90E5D66}"/>
              </a:ext>
            </a:extLst>
          </p:cNvPr>
          <p:cNvGrpSpPr/>
          <p:nvPr/>
        </p:nvGrpSpPr>
        <p:grpSpPr>
          <a:xfrm>
            <a:off x="2420795" y="5241581"/>
            <a:ext cx="329184" cy="995743"/>
            <a:chOff x="3837432" y="1696022"/>
            <a:chExt cx="329184" cy="995743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06A810B9-EB6F-46A4-A767-C225DC5AD8C5}"/>
                </a:ext>
              </a:extLst>
            </p:cNvPr>
            <p:cNvSpPr/>
            <p:nvPr/>
          </p:nvSpPr>
          <p:spPr>
            <a:xfrm>
              <a:off x="3837432" y="1696022"/>
              <a:ext cx="329184" cy="2468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66CB328F-4B4A-4D5C-8774-EB9142ACAADE}"/>
                </a:ext>
              </a:extLst>
            </p:cNvPr>
            <p:cNvSpPr/>
            <p:nvPr/>
          </p:nvSpPr>
          <p:spPr>
            <a:xfrm>
              <a:off x="3837432" y="1942910"/>
              <a:ext cx="329184" cy="246888"/>
            </a:xfrm>
            <a:prstGeom prst="rect">
              <a:avLst/>
            </a:prstGeom>
            <a:solidFill>
              <a:srgbClr val="799AD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8D1B0316-78E8-4ABE-ACAA-E818CE05C480}"/>
                </a:ext>
              </a:extLst>
            </p:cNvPr>
            <p:cNvSpPr/>
            <p:nvPr/>
          </p:nvSpPr>
          <p:spPr>
            <a:xfrm>
              <a:off x="3837432" y="2444877"/>
              <a:ext cx="329184" cy="2468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C5AA59F6-EC6D-4332-A477-57711484288B}"/>
                </a:ext>
              </a:extLst>
            </p:cNvPr>
            <p:cNvSpPr/>
            <p:nvPr/>
          </p:nvSpPr>
          <p:spPr>
            <a:xfrm>
              <a:off x="3837432" y="2193227"/>
              <a:ext cx="329184" cy="24688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01B78520-BCAA-44A9-92B0-926E42473F80}"/>
              </a:ext>
            </a:extLst>
          </p:cNvPr>
          <p:cNvGrpSpPr/>
          <p:nvPr/>
        </p:nvGrpSpPr>
        <p:grpSpPr>
          <a:xfrm>
            <a:off x="2420795" y="5241581"/>
            <a:ext cx="329184" cy="995743"/>
            <a:chOff x="4812792" y="1691260"/>
            <a:chExt cx="329184" cy="995743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C3273189-5E97-4848-9049-D12C4EE37CB2}"/>
                </a:ext>
              </a:extLst>
            </p:cNvPr>
            <p:cNvSpPr/>
            <p:nvPr/>
          </p:nvSpPr>
          <p:spPr>
            <a:xfrm>
              <a:off x="4812792" y="1691260"/>
              <a:ext cx="329184" cy="24688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80880124-4D38-4AA5-8FAB-B1B160F7AC3B}"/>
                </a:ext>
              </a:extLst>
            </p:cNvPr>
            <p:cNvSpPr/>
            <p:nvPr/>
          </p:nvSpPr>
          <p:spPr>
            <a:xfrm>
              <a:off x="4812792" y="1938148"/>
              <a:ext cx="329184" cy="246888"/>
            </a:xfrm>
            <a:prstGeom prst="rect">
              <a:avLst/>
            </a:prstGeom>
            <a:solidFill>
              <a:srgbClr val="ADC1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8272A83B-3EFB-4EC3-93C0-35AB94016652}"/>
                </a:ext>
              </a:extLst>
            </p:cNvPr>
            <p:cNvSpPr/>
            <p:nvPr/>
          </p:nvSpPr>
          <p:spPr>
            <a:xfrm>
              <a:off x="4812792" y="2440115"/>
              <a:ext cx="329184" cy="2468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598994B-F41E-48CC-A554-ADAE1727710C}"/>
                </a:ext>
              </a:extLst>
            </p:cNvPr>
            <p:cNvSpPr/>
            <p:nvPr/>
          </p:nvSpPr>
          <p:spPr>
            <a:xfrm>
              <a:off x="4812792" y="2188465"/>
              <a:ext cx="329184" cy="24688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8273E5C-1488-46A6-8094-B37CB4B40240}"/>
              </a:ext>
            </a:extLst>
          </p:cNvPr>
          <p:cNvGrpSpPr/>
          <p:nvPr/>
        </p:nvGrpSpPr>
        <p:grpSpPr>
          <a:xfrm>
            <a:off x="2420795" y="5241581"/>
            <a:ext cx="329184" cy="995743"/>
            <a:chOff x="5788152" y="1700784"/>
            <a:chExt cx="329184" cy="995743"/>
          </a:xfrm>
        </p:grpSpPr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6515B9B-630E-4846-8B37-3723751C9A34}"/>
                </a:ext>
              </a:extLst>
            </p:cNvPr>
            <p:cNvSpPr/>
            <p:nvPr/>
          </p:nvSpPr>
          <p:spPr>
            <a:xfrm>
              <a:off x="5788152" y="1700784"/>
              <a:ext cx="329184" cy="246888"/>
            </a:xfrm>
            <a:prstGeom prst="rect">
              <a:avLst/>
            </a:prstGeom>
            <a:solidFill>
              <a:srgbClr val="7EBB5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C218AACC-E4DE-4EDC-B12C-9542B21A2449}"/>
                </a:ext>
              </a:extLst>
            </p:cNvPr>
            <p:cNvSpPr/>
            <p:nvPr/>
          </p:nvSpPr>
          <p:spPr>
            <a:xfrm>
              <a:off x="5788152" y="1947672"/>
              <a:ext cx="329184" cy="246888"/>
            </a:xfrm>
            <a:prstGeom prst="rect">
              <a:avLst/>
            </a:prstGeom>
            <a:solidFill>
              <a:srgbClr val="3864B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12A68823-2732-4676-89B7-33920D82D42C}"/>
                </a:ext>
              </a:extLst>
            </p:cNvPr>
            <p:cNvSpPr/>
            <p:nvPr/>
          </p:nvSpPr>
          <p:spPr>
            <a:xfrm>
              <a:off x="5788152" y="2449639"/>
              <a:ext cx="329184" cy="2468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51D52E9C-F316-432B-8FE3-17F34E9936F7}"/>
                </a:ext>
              </a:extLst>
            </p:cNvPr>
            <p:cNvSpPr/>
            <p:nvPr/>
          </p:nvSpPr>
          <p:spPr>
            <a:xfrm>
              <a:off x="5788152" y="2197989"/>
              <a:ext cx="329184" cy="24688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337A5C7A-9DF7-4C0A-B241-1EF0F39FA55A}"/>
              </a:ext>
            </a:extLst>
          </p:cNvPr>
          <p:cNvGrpSpPr/>
          <p:nvPr/>
        </p:nvGrpSpPr>
        <p:grpSpPr>
          <a:xfrm>
            <a:off x="2420795" y="5241581"/>
            <a:ext cx="329184" cy="995743"/>
            <a:chOff x="7093204" y="1705546"/>
            <a:chExt cx="329184" cy="995743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293013AF-CA2A-4B6C-A8B5-40C6E1F059C9}"/>
                </a:ext>
              </a:extLst>
            </p:cNvPr>
            <p:cNvSpPr/>
            <p:nvPr/>
          </p:nvSpPr>
          <p:spPr>
            <a:xfrm>
              <a:off x="7093204" y="1705546"/>
              <a:ext cx="329184" cy="24688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61757870-188E-4C17-A75C-44B674443299}"/>
                </a:ext>
              </a:extLst>
            </p:cNvPr>
            <p:cNvSpPr/>
            <p:nvPr/>
          </p:nvSpPr>
          <p:spPr>
            <a:xfrm>
              <a:off x="7093204" y="1952434"/>
              <a:ext cx="329184" cy="2468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43D5F559-47FD-47AF-99F3-215125FE88BC}"/>
                </a:ext>
              </a:extLst>
            </p:cNvPr>
            <p:cNvSpPr/>
            <p:nvPr/>
          </p:nvSpPr>
          <p:spPr>
            <a:xfrm>
              <a:off x="7093204" y="2454401"/>
              <a:ext cx="329184" cy="2468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BC7E202B-0886-4749-9912-959D8CE90324}"/>
                </a:ext>
              </a:extLst>
            </p:cNvPr>
            <p:cNvSpPr/>
            <p:nvPr/>
          </p:nvSpPr>
          <p:spPr>
            <a:xfrm>
              <a:off x="7093204" y="2202751"/>
              <a:ext cx="329184" cy="24688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8E66EF6C-B33D-41EA-937E-9B8FEA933230}"/>
              </a:ext>
            </a:extLst>
          </p:cNvPr>
          <p:cNvGrpSpPr/>
          <p:nvPr/>
        </p:nvGrpSpPr>
        <p:grpSpPr>
          <a:xfrm>
            <a:off x="2420795" y="5241581"/>
            <a:ext cx="329184" cy="995743"/>
            <a:chOff x="7738872" y="1700784"/>
            <a:chExt cx="329184" cy="995743"/>
          </a:xfrm>
        </p:grpSpPr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8CF7D94D-46A5-4D2C-BA3E-AD2790EB7BFF}"/>
                </a:ext>
              </a:extLst>
            </p:cNvPr>
            <p:cNvSpPr/>
            <p:nvPr/>
          </p:nvSpPr>
          <p:spPr>
            <a:xfrm>
              <a:off x="7738872" y="1700784"/>
              <a:ext cx="329184" cy="246888"/>
            </a:xfrm>
            <a:prstGeom prst="rect">
              <a:avLst/>
            </a:prstGeom>
            <a:solidFill>
              <a:srgbClr val="649B3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40CDAFDA-DE66-4953-BC59-8036E9B4C96B}"/>
                </a:ext>
              </a:extLst>
            </p:cNvPr>
            <p:cNvSpPr/>
            <p:nvPr/>
          </p:nvSpPr>
          <p:spPr>
            <a:xfrm>
              <a:off x="7738872" y="1947672"/>
              <a:ext cx="329184" cy="246888"/>
            </a:xfrm>
            <a:prstGeom prst="rect">
              <a:avLst/>
            </a:prstGeom>
            <a:solidFill>
              <a:srgbClr val="648A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BA2254E-E557-4A2D-84F7-3718BCC5919C}"/>
                </a:ext>
              </a:extLst>
            </p:cNvPr>
            <p:cNvSpPr/>
            <p:nvPr/>
          </p:nvSpPr>
          <p:spPr>
            <a:xfrm>
              <a:off x="7738872" y="2449639"/>
              <a:ext cx="329184" cy="2468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D726FEB6-EA44-4310-B0FF-693E5367031D}"/>
                </a:ext>
              </a:extLst>
            </p:cNvPr>
            <p:cNvSpPr/>
            <p:nvPr/>
          </p:nvSpPr>
          <p:spPr>
            <a:xfrm>
              <a:off x="7738872" y="2197989"/>
              <a:ext cx="329184" cy="24688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30A59FB5-B25F-44F6-9F52-A97A3AB2658A}"/>
              </a:ext>
            </a:extLst>
          </p:cNvPr>
          <p:cNvGrpSpPr/>
          <p:nvPr/>
        </p:nvGrpSpPr>
        <p:grpSpPr>
          <a:xfrm>
            <a:off x="2420795" y="5241581"/>
            <a:ext cx="329184" cy="995743"/>
            <a:chOff x="9633650" y="1878520"/>
            <a:chExt cx="329184" cy="995743"/>
          </a:xfrm>
        </p:grpSpPr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7219E8CB-207B-4FFC-B620-29B0B177CC0B}"/>
                </a:ext>
              </a:extLst>
            </p:cNvPr>
            <p:cNvSpPr/>
            <p:nvPr/>
          </p:nvSpPr>
          <p:spPr>
            <a:xfrm>
              <a:off x="9633650" y="1878520"/>
              <a:ext cx="329184" cy="246888"/>
            </a:xfrm>
            <a:prstGeom prst="rect">
              <a:avLst/>
            </a:prstGeom>
            <a:solidFill>
              <a:srgbClr val="38572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6A3C0F00-EF98-4A3E-AEB4-6D4BE0AC8F87}"/>
                </a:ext>
              </a:extLst>
            </p:cNvPr>
            <p:cNvSpPr/>
            <p:nvPr/>
          </p:nvSpPr>
          <p:spPr>
            <a:xfrm>
              <a:off x="9633650" y="2125408"/>
              <a:ext cx="329184" cy="246888"/>
            </a:xfrm>
            <a:prstGeom prst="rect">
              <a:avLst/>
            </a:prstGeom>
            <a:solidFill>
              <a:srgbClr val="2C4E8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2F781E9B-3159-4DAE-9CA3-C7A128F5C50B}"/>
                </a:ext>
              </a:extLst>
            </p:cNvPr>
            <p:cNvSpPr/>
            <p:nvPr/>
          </p:nvSpPr>
          <p:spPr>
            <a:xfrm>
              <a:off x="9633650" y="2627375"/>
              <a:ext cx="329184" cy="2468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988C2483-FF90-4299-A6E2-0D4E5D0CF19A}"/>
                </a:ext>
              </a:extLst>
            </p:cNvPr>
            <p:cNvSpPr/>
            <p:nvPr/>
          </p:nvSpPr>
          <p:spPr>
            <a:xfrm>
              <a:off x="9633650" y="2375725"/>
              <a:ext cx="329184" cy="246888"/>
            </a:xfrm>
            <a:prstGeom prst="rect">
              <a:avLst/>
            </a:prstGeom>
            <a:solidFill>
              <a:srgbClr val="7F6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BFE0B2F-304C-4D21-8617-1E8064D6EEFB}"/>
              </a:ext>
            </a:extLst>
          </p:cNvPr>
          <p:cNvGrpSpPr/>
          <p:nvPr/>
        </p:nvGrpSpPr>
        <p:grpSpPr>
          <a:xfrm>
            <a:off x="2420795" y="5241581"/>
            <a:ext cx="329184" cy="995743"/>
            <a:chOff x="10423316" y="1881949"/>
            <a:chExt cx="329184" cy="995743"/>
          </a:xfrm>
        </p:grpSpPr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19E42B3A-B4AF-4E39-91E8-5522CF4EA1E8}"/>
                </a:ext>
              </a:extLst>
            </p:cNvPr>
            <p:cNvSpPr/>
            <p:nvPr/>
          </p:nvSpPr>
          <p:spPr>
            <a:xfrm>
              <a:off x="10423316" y="1881949"/>
              <a:ext cx="329184" cy="246888"/>
            </a:xfrm>
            <a:prstGeom prst="rect">
              <a:avLst/>
            </a:prstGeom>
            <a:solidFill>
              <a:srgbClr val="7AB94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A8CF292D-F859-4738-AD5F-E4BF01C3258C}"/>
                </a:ext>
              </a:extLst>
            </p:cNvPr>
            <p:cNvSpPr/>
            <p:nvPr/>
          </p:nvSpPr>
          <p:spPr>
            <a:xfrm>
              <a:off x="10423316" y="2128837"/>
              <a:ext cx="329184" cy="246888"/>
            </a:xfrm>
            <a:prstGeom prst="rect">
              <a:avLst/>
            </a:prstGeom>
            <a:solidFill>
              <a:srgbClr val="799AD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76F688BE-CD36-4E17-947C-0FD1685A903B}"/>
                </a:ext>
              </a:extLst>
            </p:cNvPr>
            <p:cNvSpPr/>
            <p:nvPr/>
          </p:nvSpPr>
          <p:spPr>
            <a:xfrm>
              <a:off x="10423316" y="2630804"/>
              <a:ext cx="329184" cy="2468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5C6DFF3C-1E6B-4022-A4C6-F645C17828EA}"/>
                </a:ext>
              </a:extLst>
            </p:cNvPr>
            <p:cNvSpPr/>
            <p:nvPr/>
          </p:nvSpPr>
          <p:spPr>
            <a:xfrm>
              <a:off x="10423316" y="2379154"/>
              <a:ext cx="329184" cy="24688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3" name="Rectangle 212">
            <a:extLst>
              <a:ext uri="{FF2B5EF4-FFF2-40B4-BE49-F238E27FC236}">
                <a16:creationId xmlns:a16="http://schemas.microsoft.com/office/drawing/2014/main" id="{4676BFF7-AF78-4FFD-A274-05820D52E524}"/>
              </a:ext>
            </a:extLst>
          </p:cNvPr>
          <p:cNvSpPr/>
          <p:nvPr/>
        </p:nvSpPr>
        <p:spPr>
          <a:xfrm>
            <a:off x="4425105" y="1426687"/>
            <a:ext cx="329184" cy="2468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96E6F7C6-AF88-46D9-8B9C-72B4F44FAC81}"/>
              </a:ext>
            </a:extLst>
          </p:cNvPr>
          <p:cNvSpPr/>
          <p:nvPr/>
        </p:nvSpPr>
        <p:spPr>
          <a:xfrm>
            <a:off x="4425105" y="1837851"/>
            <a:ext cx="329184" cy="246888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58008686-FDFC-4287-9FCA-D0190FC91063}"/>
              </a:ext>
            </a:extLst>
          </p:cNvPr>
          <p:cNvSpPr/>
          <p:nvPr/>
        </p:nvSpPr>
        <p:spPr>
          <a:xfrm>
            <a:off x="4425105" y="2660179"/>
            <a:ext cx="329184" cy="246888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B57D18B8-853B-4916-82F8-484276CE1A2E}"/>
              </a:ext>
            </a:extLst>
          </p:cNvPr>
          <p:cNvSpPr/>
          <p:nvPr/>
        </p:nvSpPr>
        <p:spPr>
          <a:xfrm>
            <a:off x="4425105" y="2249015"/>
            <a:ext cx="329184" cy="246888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id="{3A793490-C8C7-4935-BF74-D2BB30DDF347}"/>
              </a:ext>
            </a:extLst>
          </p:cNvPr>
          <p:cNvSpPr txBox="1"/>
          <p:nvPr/>
        </p:nvSpPr>
        <p:spPr>
          <a:xfrm>
            <a:off x="2170996" y="1336877"/>
            <a:ext cx="2268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Hyper-parameters:</a:t>
            </a:r>
          </a:p>
        </p:txBody>
      </p:sp>
      <p:grpSp>
        <p:nvGrpSpPr>
          <p:cNvPr id="580" name="Group 579">
            <a:extLst>
              <a:ext uri="{FF2B5EF4-FFF2-40B4-BE49-F238E27FC236}">
                <a16:creationId xmlns:a16="http://schemas.microsoft.com/office/drawing/2014/main" id="{F7F0DB58-7F55-4858-91F3-8689FF6F4B9F}"/>
              </a:ext>
            </a:extLst>
          </p:cNvPr>
          <p:cNvGrpSpPr/>
          <p:nvPr/>
        </p:nvGrpSpPr>
        <p:grpSpPr>
          <a:xfrm>
            <a:off x="2880518" y="3049146"/>
            <a:ext cx="1995809" cy="1129029"/>
            <a:chOff x="2880518" y="3049146"/>
            <a:chExt cx="1995809" cy="1129029"/>
          </a:xfrm>
        </p:grpSpPr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952B3523-3304-4C2B-88FD-05FB54CE5FED}"/>
                </a:ext>
              </a:extLst>
            </p:cNvPr>
            <p:cNvGrpSpPr/>
            <p:nvPr/>
          </p:nvGrpSpPr>
          <p:grpSpPr>
            <a:xfrm>
              <a:off x="2880518" y="3049146"/>
              <a:ext cx="391283" cy="1062386"/>
              <a:chOff x="4634529" y="5423487"/>
              <a:chExt cx="391283" cy="1062386"/>
            </a:xfrm>
          </p:grpSpPr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6305D21E-2182-469C-9EE0-DC1F5049386F}"/>
                  </a:ext>
                </a:extLst>
              </p:cNvPr>
              <p:cNvGrpSpPr/>
              <p:nvPr/>
            </p:nvGrpSpPr>
            <p:grpSpPr>
              <a:xfrm>
                <a:off x="4634529" y="5423487"/>
                <a:ext cx="329184" cy="995743"/>
                <a:chOff x="2862072" y="1700784"/>
                <a:chExt cx="329184" cy="995743"/>
              </a:xfrm>
            </p:grpSpPr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9EE3C50C-0CFB-407B-82EB-E8D4B4A1B59A}"/>
                    </a:ext>
                  </a:extLst>
                </p:cNvPr>
                <p:cNvSpPr/>
                <p:nvPr/>
              </p:nvSpPr>
              <p:spPr>
                <a:xfrm>
                  <a:off x="2862072" y="1700784"/>
                  <a:ext cx="329184" cy="246888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DE79A73A-0A59-445D-B8C2-9E439B8F54F2}"/>
                    </a:ext>
                  </a:extLst>
                </p:cNvPr>
                <p:cNvSpPr/>
                <p:nvPr/>
              </p:nvSpPr>
              <p:spPr>
                <a:xfrm>
                  <a:off x="2862072" y="1947672"/>
                  <a:ext cx="329184" cy="246888"/>
                </a:xfrm>
                <a:prstGeom prst="rect">
                  <a:avLst/>
                </a:prstGeom>
                <a:solidFill>
                  <a:srgbClr val="28478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9B3B19D5-C430-4FC9-85DA-8E38133BA3B6}"/>
                    </a:ext>
                  </a:extLst>
                </p:cNvPr>
                <p:cNvSpPr/>
                <p:nvPr/>
              </p:nvSpPr>
              <p:spPr>
                <a:xfrm>
                  <a:off x="2862072" y="2449639"/>
                  <a:ext cx="329184" cy="24688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C7D2C6F6-CA09-44E9-84E9-553FCCF42070}"/>
                    </a:ext>
                  </a:extLst>
                </p:cNvPr>
                <p:cNvSpPr/>
                <p:nvPr/>
              </p:nvSpPr>
              <p:spPr>
                <a:xfrm>
                  <a:off x="2862072" y="2197989"/>
                  <a:ext cx="329184" cy="246888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B7E45FAD-DE0C-45E0-ACD2-18E9F942349D}"/>
                  </a:ext>
                </a:extLst>
              </p:cNvPr>
              <p:cNvGrpSpPr/>
              <p:nvPr/>
            </p:nvGrpSpPr>
            <p:grpSpPr>
              <a:xfrm>
                <a:off x="4696628" y="5490130"/>
                <a:ext cx="329184" cy="995743"/>
                <a:chOff x="7738872" y="1700784"/>
                <a:chExt cx="329184" cy="995743"/>
              </a:xfrm>
            </p:grpSpPr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B0396E0B-6A0D-405D-9D8B-4133E89544ED}"/>
                    </a:ext>
                  </a:extLst>
                </p:cNvPr>
                <p:cNvSpPr/>
                <p:nvPr/>
              </p:nvSpPr>
              <p:spPr>
                <a:xfrm>
                  <a:off x="7738872" y="1700784"/>
                  <a:ext cx="329184" cy="246888"/>
                </a:xfrm>
                <a:prstGeom prst="rect">
                  <a:avLst/>
                </a:prstGeom>
                <a:solidFill>
                  <a:srgbClr val="649B3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AAC1A31A-DD6C-44CF-8BD2-68E9C60E0887}"/>
                    </a:ext>
                  </a:extLst>
                </p:cNvPr>
                <p:cNvSpPr/>
                <p:nvPr/>
              </p:nvSpPr>
              <p:spPr>
                <a:xfrm>
                  <a:off x="7738872" y="1947672"/>
                  <a:ext cx="329184" cy="246888"/>
                </a:xfrm>
                <a:prstGeom prst="rect">
                  <a:avLst/>
                </a:prstGeom>
                <a:solidFill>
                  <a:srgbClr val="648AC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0B538A1C-4537-44DC-83E8-DB81BA262FB1}"/>
                    </a:ext>
                  </a:extLst>
                </p:cNvPr>
                <p:cNvSpPr/>
                <p:nvPr/>
              </p:nvSpPr>
              <p:spPr>
                <a:xfrm>
                  <a:off x="7738872" y="2449639"/>
                  <a:ext cx="329184" cy="24688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430D3512-16CC-48B3-AC0A-2928C55B2229}"/>
                    </a:ext>
                  </a:extLst>
                </p:cNvPr>
                <p:cNvSpPr/>
                <p:nvPr/>
              </p:nvSpPr>
              <p:spPr>
                <a:xfrm>
                  <a:off x="7738872" y="2197989"/>
                  <a:ext cx="329184" cy="246888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29FA5A63-FCB7-47FD-A885-3108BEC387DB}"/>
                </a:ext>
              </a:extLst>
            </p:cNvPr>
            <p:cNvGrpSpPr/>
            <p:nvPr/>
          </p:nvGrpSpPr>
          <p:grpSpPr>
            <a:xfrm>
              <a:off x="3415360" y="3049146"/>
              <a:ext cx="453382" cy="1129029"/>
              <a:chOff x="5392927" y="5423487"/>
              <a:chExt cx="453382" cy="1129029"/>
            </a:xfrm>
          </p:grpSpPr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A2030A29-D04D-44C9-81C6-8C8EAB4EAAA4}"/>
                  </a:ext>
                </a:extLst>
              </p:cNvPr>
              <p:cNvGrpSpPr/>
              <p:nvPr/>
            </p:nvGrpSpPr>
            <p:grpSpPr>
              <a:xfrm>
                <a:off x="5392927" y="5423487"/>
                <a:ext cx="329184" cy="995743"/>
                <a:chOff x="3837432" y="1696022"/>
                <a:chExt cx="329184" cy="995743"/>
              </a:xfrm>
            </p:grpSpPr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44F7096F-C638-4C7C-94E3-D42A7503B7F4}"/>
                    </a:ext>
                  </a:extLst>
                </p:cNvPr>
                <p:cNvSpPr/>
                <p:nvPr/>
              </p:nvSpPr>
              <p:spPr>
                <a:xfrm>
                  <a:off x="3837432" y="1696022"/>
                  <a:ext cx="329184" cy="246888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209AAB6C-B419-4760-9EB4-04603C3DDCFE}"/>
                    </a:ext>
                  </a:extLst>
                </p:cNvPr>
                <p:cNvSpPr/>
                <p:nvPr/>
              </p:nvSpPr>
              <p:spPr>
                <a:xfrm>
                  <a:off x="3837432" y="1942910"/>
                  <a:ext cx="329184" cy="246888"/>
                </a:xfrm>
                <a:prstGeom prst="rect">
                  <a:avLst/>
                </a:prstGeom>
                <a:solidFill>
                  <a:srgbClr val="799AD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F36EAAC4-AEF0-4D6C-97F4-4D8E3E4D4E7F}"/>
                    </a:ext>
                  </a:extLst>
                </p:cNvPr>
                <p:cNvSpPr/>
                <p:nvPr/>
              </p:nvSpPr>
              <p:spPr>
                <a:xfrm>
                  <a:off x="3837432" y="2444877"/>
                  <a:ext cx="329184" cy="24688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1522DA79-5FCA-4B15-B0D7-D8157D209870}"/>
                    </a:ext>
                  </a:extLst>
                </p:cNvPr>
                <p:cNvSpPr/>
                <p:nvPr/>
              </p:nvSpPr>
              <p:spPr>
                <a:xfrm>
                  <a:off x="3837432" y="2193227"/>
                  <a:ext cx="329184" cy="246888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8B4A47B5-5C0E-4A41-A026-A3AFE79A3045}"/>
                  </a:ext>
                </a:extLst>
              </p:cNvPr>
              <p:cNvGrpSpPr/>
              <p:nvPr/>
            </p:nvGrpSpPr>
            <p:grpSpPr>
              <a:xfrm>
                <a:off x="5455026" y="5490130"/>
                <a:ext cx="329184" cy="995743"/>
                <a:chOff x="5788152" y="1700784"/>
                <a:chExt cx="329184" cy="995743"/>
              </a:xfrm>
            </p:grpSpPr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CB7B8480-6451-4739-8A27-6A0B4282895A}"/>
                    </a:ext>
                  </a:extLst>
                </p:cNvPr>
                <p:cNvSpPr/>
                <p:nvPr/>
              </p:nvSpPr>
              <p:spPr>
                <a:xfrm>
                  <a:off x="5788152" y="1700784"/>
                  <a:ext cx="329184" cy="246888"/>
                </a:xfrm>
                <a:prstGeom prst="rect">
                  <a:avLst/>
                </a:prstGeom>
                <a:solidFill>
                  <a:srgbClr val="7EBB5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47C89112-A3FB-4E53-9C3F-C781B62BDDFA}"/>
                    </a:ext>
                  </a:extLst>
                </p:cNvPr>
                <p:cNvSpPr/>
                <p:nvPr/>
              </p:nvSpPr>
              <p:spPr>
                <a:xfrm>
                  <a:off x="5788152" y="1947672"/>
                  <a:ext cx="329184" cy="246888"/>
                </a:xfrm>
                <a:prstGeom prst="rect">
                  <a:avLst/>
                </a:prstGeom>
                <a:solidFill>
                  <a:srgbClr val="3864B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AB796E11-C5E5-42E5-B19C-F35698818D48}"/>
                    </a:ext>
                  </a:extLst>
                </p:cNvPr>
                <p:cNvSpPr/>
                <p:nvPr/>
              </p:nvSpPr>
              <p:spPr>
                <a:xfrm>
                  <a:off x="5788152" y="2449639"/>
                  <a:ext cx="329184" cy="24688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D39B94B3-8EDF-4ED2-B651-F11BD192319A}"/>
                    </a:ext>
                  </a:extLst>
                </p:cNvPr>
                <p:cNvSpPr/>
                <p:nvPr/>
              </p:nvSpPr>
              <p:spPr>
                <a:xfrm>
                  <a:off x="5788152" y="2197989"/>
                  <a:ext cx="329184" cy="246888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CCE8213B-D8E2-4C78-A22D-3C4B3C168448}"/>
                  </a:ext>
                </a:extLst>
              </p:cNvPr>
              <p:cNvGrpSpPr/>
              <p:nvPr/>
            </p:nvGrpSpPr>
            <p:grpSpPr>
              <a:xfrm>
                <a:off x="5517125" y="5556773"/>
                <a:ext cx="329184" cy="995743"/>
                <a:chOff x="9633650" y="1878520"/>
                <a:chExt cx="329184" cy="995743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3C641B80-4810-4ACA-B1A5-E158BBBE585E}"/>
                    </a:ext>
                  </a:extLst>
                </p:cNvPr>
                <p:cNvSpPr/>
                <p:nvPr/>
              </p:nvSpPr>
              <p:spPr>
                <a:xfrm>
                  <a:off x="9633650" y="1878520"/>
                  <a:ext cx="329184" cy="246888"/>
                </a:xfrm>
                <a:prstGeom prst="rect">
                  <a:avLst/>
                </a:prstGeom>
                <a:solidFill>
                  <a:srgbClr val="38572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A8329796-800E-47CA-9B5C-51A44F5ACB1E}"/>
                    </a:ext>
                  </a:extLst>
                </p:cNvPr>
                <p:cNvSpPr/>
                <p:nvPr/>
              </p:nvSpPr>
              <p:spPr>
                <a:xfrm>
                  <a:off x="9633650" y="2125408"/>
                  <a:ext cx="329184" cy="246888"/>
                </a:xfrm>
                <a:prstGeom prst="rect">
                  <a:avLst/>
                </a:prstGeom>
                <a:solidFill>
                  <a:srgbClr val="2C4E8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091D1105-E4A9-4BD5-9851-7C995A12D486}"/>
                    </a:ext>
                  </a:extLst>
                </p:cNvPr>
                <p:cNvSpPr/>
                <p:nvPr/>
              </p:nvSpPr>
              <p:spPr>
                <a:xfrm>
                  <a:off x="9633650" y="2627375"/>
                  <a:ext cx="329184" cy="24688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18B8946B-4FAA-47E3-A933-6B23DDB83FF8}"/>
                    </a:ext>
                  </a:extLst>
                </p:cNvPr>
                <p:cNvSpPr/>
                <p:nvPr/>
              </p:nvSpPr>
              <p:spPr>
                <a:xfrm>
                  <a:off x="9633650" y="2375725"/>
                  <a:ext cx="329184" cy="246888"/>
                </a:xfrm>
                <a:prstGeom prst="rect">
                  <a:avLst/>
                </a:prstGeom>
                <a:solidFill>
                  <a:srgbClr val="7F6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7FFC6B60-458C-4B5D-BD2B-83372AAB0384}"/>
                </a:ext>
              </a:extLst>
            </p:cNvPr>
            <p:cNvGrpSpPr/>
            <p:nvPr/>
          </p:nvGrpSpPr>
          <p:grpSpPr>
            <a:xfrm>
              <a:off x="4012301" y="3049146"/>
              <a:ext cx="329184" cy="995743"/>
              <a:chOff x="4812792" y="1691260"/>
              <a:chExt cx="329184" cy="995743"/>
            </a:xfrm>
          </p:grpSpPr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378EB1D7-CDDB-4D8E-B5A8-49603EE35DFC}"/>
                  </a:ext>
                </a:extLst>
              </p:cNvPr>
              <p:cNvSpPr/>
              <p:nvPr/>
            </p:nvSpPr>
            <p:spPr>
              <a:xfrm>
                <a:off x="4812792" y="1691260"/>
                <a:ext cx="329184" cy="24688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46DD155A-120D-4E99-B8B4-C7E8B745387C}"/>
                  </a:ext>
                </a:extLst>
              </p:cNvPr>
              <p:cNvSpPr/>
              <p:nvPr/>
            </p:nvSpPr>
            <p:spPr>
              <a:xfrm>
                <a:off x="4812792" y="1938148"/>
                <a:ext cx="329184" cy="246888"/>
              </a:xfrm>
              <a:prstGeom prst="rect">
                <a:avLst/>
              </a:prstGeom>
              <a:solidFill>
                <a:srgbClr val="ADC1E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343BCDD2-C2A1-44CF-B58F-2EE568A6C3CF}"/>
                  </a:ext>
                </a:extLst>
              </p:cNvPr>
              <p:cNvSpPr/>
              <p:nvPr/>
            </p:nvSpPr>
            <p:spPr>
              <a:xfrm>
                <a:off x="4812792" y="2440115"/>
                <a:ext cx="329184" cy="24688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42F13683-B51E-4C69-A712-90CC6AB7FB69}"/>
                  </a:ext>
                </a:extLst>
              </p:cNvPr>
              <p:cNvSpPr/>
              <p:nvPr/>
            </p:nvSpPr>
            <p:spPr>
              <a:xfrm>
                <a:off x="4812792" y="2188465"/>
                <a:ext cx="329184" cy="24688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6BC55D38-9CB6-4C1F-98F6-4D47B12F1316}"/>
                </a:ext>
              </a:extLst>
            </p:cNvPr>
            <p:cNvGrpSpPr/>
            <p:nvPr/>
          </p:nvGrpSpPr>
          <p:grpSpPr>
            <a:xfrm>
              <a:off x="4485043" y="3049146"/>
              <a:ext cx="391284" cy="1062386"/>
              <a:chOff x="6734869" y="5423487"/>
              <a:chExt cx="391284" cy="1062386"/>
            </a:xfrm>
          </p:grpSpPr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D3A43531-A65D-437B-99D4-0CD1FA7D38E6}"/>
                  </a:ext>
                </a:extLst>
              </p:cNvPr>
              <p:cNvGrpSpPr/>
              <p:nvPr/>
            </p:nvGrpSpPr>
            <p:grpSpPr>
              <a:xfrm>
                <a:off x="6734869" y="5423487"/>
                <a:ext cx="329184" cy="995743"/>
                <a:chOff x="7093204" y="1705546"/>
                <a:chExt cx="329184" cy="995743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DBB4D05E-4A45-4A0A-864F-49541FAFBE1C}"/>
                    </a:ext>
                  </a:extLst>
                </p:cNvPr>
                <p:cNvSpPr/>
                <p:nvPr/>
              </p:nvSpPr>
              <p:spPr>
                <a:xfrm>
                  <a:off x="7093204" y="1705546"/>
                  <a:ext cx="329184" cy="246888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A4072043-4BE5-4DDD-A816-DC39CCC4F23F}"/>
                    </a:ext>
                  </a:extLst>
                </p:cNvPr>
                <p:cNvSpPr/>
                <p:nvPr/>
              </p:nvSpPr>
              <p:spPr>
                <a:xfrm>
                  <a:off x="7093204" y="1952434"/>
                  <a:ext cx="329184" cy="24688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511EC0B6-05DC-409E-B32A-EA4079818ECE}"/>
                    </a:ext>
                  </a:extLst>
                </p:cNvPr>
                <p:cNvSpPr/>
                <p:nvPr/>
              </p:nvSpPr>
              <p:spPr>
                <a:xfrm>
                  <a:off x="7093204" y="2454401"/>
                  <a:ext cx="329184" cy="246888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A3CB05D5-417B-4EF2-A260-C12FF848B3A4}"/>
                    </a:ext>
                  </a:extLst>
                </p:cNvPr>
                <p:cNvSpPr/>
                <p:nvPr/>
              </p:nvSpPr>
              <p:spPr>
                <a:xfrm>
                  <a:off x="7093204" y="2202751"/>
                  <a:ext cx="329184" cy="246888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5FDFB716-CD45-4E4E-9655-6709956F091A}"/>
                  </a:ext>
                </a:extLst>
              </p:cNvPr>
              <p:cNvGrpSpPr/>
              <p:nvPr/>
            </p:nvGrpSpPr>
            <p:grpSpPr>
              <a:xfrm>
                <a:off x="6796969" y="5490130"/>
                <a:ext cx="329184" cy="995743"/>
                <a:chOff x="10423316" y="1881949"/>
                <a:chExt cx="329184" cy="995743"/>
              </a:xfrm>
            </p:grpSpPr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962CCB60-9894-461D-BEEC-BDDD72A96F44}"/>
                    </a:ext>
                  </a:extLst>
                </p:cNvPr>
                <p:cNvSpPr/>
                <p:nvPr/>
              </p:nvSpPr>
              <p:spPr>
                <a:xfrm>
                  <a:off x="10423316" y="1881949"/>
                  <a:ext cx="329184" cy="246888"/>
                </a:xfrm>
                <a:prstGeom prst="rect">
                  <a:avLst/>
                </a:prstGeom>
                <a:solidFill>
                  <a:srgbClr val="7AB94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06153E30-A5FF-4313-8CC1-742A7041013F}"/>
                    </a:ext>
                  </a:extLst>
                </p:cNvPr>
                <p:cNvSpPr/>
                <p:nvPr/>
              </p:nvSpPr>
              <p:spPr>
                <a:xfrm>
                  <a:off x="10423316" y="2128837"/>
                  <a:ext cx="329184" cy="246888"/>
                </a:xfrm>
                <a:prstGeom prst="rect">
                  <a:avLst/>
                </a:prstGeom>
                <a:solidFill>
                  <a:srgbClr val="799AD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B8813E82-7C9B-4C8A-AD25-93C6CF83EF4B}"/>
                    </a:ext>
                  </a:extLst>
                </p:cNvPr>
                <p:cNvSpPr/>
                <p:nvPr/>
              </p:nvSpPr>
              <p:spPr>
                <a:xfrm>
                  <a:off x="10423316" y="2630804"/>
                  <a:ext cx="329184" cy="246888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85FB8BD9-698E-432E-AFDF-3777444C9246}"/>
                    </a:ext>
                  </a:extLst>
                </p:cNvPr>
                <p:cNvSpPr/>
                <p:nvPr/>
              </p:nvSpPr>
              <p:spPr>
                <a:xfrm>
                  <a:off x="10423316" y="2379154"/>
                  <a:ext cx="329184" cy="246888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81" name="TextBox 580">
            <a:extLst>
              <a:ext uri="{FF2B5EF4-FFF2-40B4-BE49-F238E27FC236}">
                <a16:creationId xmlns:a16="http://schemas.microsoft.com/office/drawing/2014/main" id="{FBB84689-3F3E-4A37-8393-E954E1B1637F}"/>
              </a:ext>
            </a:extLst>
          </p:cNvPr>
          <p:cNvSpPr txBox="1"/>
          <p:nvPr/>
        </p:nvSpPr>
        <p:spPr>
          <a:xfrm>
            <a:off x="5030505" y="3153660"/>
            <a:ext cx="1886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Partitioning Hyper-parameter Sets</a:t>
            </a:r>
          </a:p>
        </p:txBody>
      </p: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57459081-0BD0-4C59-B2A2-C713AE6220AB}"/>
              </a:ext>
            </a:extLst>
          </p:cNvPr>
          <p:cNvGrpSpPr/>
          <p:nvPr/>
        </p:nvGrpSpPr>
        <p:grpSpPr>
          <a:xfrm>
            <a:off x="2358696" y="5204164"/>
            <a:ext cx="391283" cy="1062386"/>
            <a:chOff x="4634529" y="5423487"/>
            <a:chExt cx="391283" cy="1062386"/>
          </a:xfrm>
        </p:grpSpPr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1A30BE78-1ADF-400F-9049-4C14AE15D583}"/>
                </a:ext>
              </a:extLst>
            </p:cNvPr>
            <p:cNvGrpSpPr/>
            <p:nvPr/>
          </p:nvGrpSpPr>
          <p:grpSpPr>
            <a:xfrm>
              <a:off x="4634529" y="5423487"/>
              <a:ext cx="329184" cy="995743"/>
              <a:chOff x="2862072" y="1700784"/>
              <a:chExt cx="329184" cy="995743"/>
            </a:xfrm>
          </p:grpSpPr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73762094-1161-4288-8A5B-FE71CC3131D5}"/>
                  </a:ext>
                </a:extLst>
              </p:cNvPr>
              <p:cNvSpPr/>
              <p:nvPr/>
            </p:nvSpPr>
            <p:spPr>
              <a:xfrm>
                <a:off x="2862072" y="1700784"/>
                <a:ext cx="329184" cy="2468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29DB936D-7318-4062-BCB7-ECEDDA0D6473}"/>
                  </a:ext>
                </a:extLst>
              </p:cNvPr>
              <p:cNvSpPr/>
              <p:nvPr/>
            </p:nvSpPr>
            <p:spPr>
              <a:xfrm>
                <a:off x="2862072" y="1947672"/>
                <a:ext cx="329184" cy="246888"/>
              </a:xfrm>
              <a:prstGeom prst="rect">
                <a:avLst/>
              </a:prstGeom>
              <a:solidFill>
                <a:srgbClr val="2847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22918C6C-109B-4300-8463-8514041636CA}"/>
                  </a:ext>
                </a:extLst>
              </p:cNvPr>
              <p:cNvSpPr/>
              <p:nvPr/>
            </p:nvSpPr>
            <p:spPr>
              <a:xfrm>
                <a:off x="2862072" y="2449639"/>
                <a:ext cx="329184" cy="24688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44B19770-AA5B-439E-BE58-0048615304CB}"/>
                  </a:ext>
                </a:extLst>
              </p:cNvPr>
              <p:cNvSpPr/>
              <p:nvPr/>
            </p:nvSpPr>
            <p:spPr>
              <a:xfrm>
                <a:off x="2862072" y="2197989"/>
                <a:ext cx="329184" cy="24688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26498BE4-51E0-429C-8FF2-90A4D914C3D4}"/>
                </a:ext>
              </a:extLst>
            </p:cNvPr>
            <p:cNvGrpSpPr/>
            <p:nvPr/>
          </p:nvGrpSpPr>
          <p:grpSpPr>
            <a:xfrm>
              <a:off x="4696628" y="5490130"/>
              <a:ext cx="329184" cy="995743"/>
              <a:chOff x="7738872" y="1700784"/>
              <a:chExt cx="329184" cy="995743"/>
            </a:xfrm>
          </p:grpSpPr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42D97CA8-B9B4-4C56-A9E0-C4E964EC7415}"/>
                  </a:ext>
                </a:extLst>
              </p:cNvPr>
              <p:cNvSpPr/>
              <p:nvPr/>
            </p:nvSpPr>
            <p:spPr>
              <a:xfrm>
                <a:off x="7738872" y="1700784"/>
                <a:ext cx="329184" cy="246888"/>
              </a:xfrm>
              <a:prstGeom prst="rect">
                <a:avLst/>
              </a:prstGeom>
              <a:solidFill>
                <a:srgbClr val="649B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0B77F1F5-9DA1-46CA-8015-F527947A545C}"/>
                  </a:ext>
                </a:extLst>
              </p:cNvPr>
              <p:cNvSpPr/>
              <p:nvPr/>
            </p:nvSpPr>
            <p:spPr>
              <a:xfrm>
                <a:off x="7738872" y="1947672"/>
                <a:ext cx="329184" cy="246888"/>
              </a:xfrm>
              <a:prstGeom prst="rect">
                <a:avLst/>
              </a:prstGeom>
              <a:solidFill>
                <a:srgbClr val="648AC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72A48F57-4331-4361-8C84-752305A945FF}"/>
                  </a:ext>
                </a:extLst>
              </p:cNvPr>
              <p:cNvSpPr/>
              <p:nvPr/>
            </p:nvSpPr>
            <p:spPr>
              <a:xfrm>
                <a:off x="7738872" y="2449639"/>
                <a:ext cx="329184" cy="24688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22A4E883-409D-4FE2-9413-4F24A40E6FBF}"/>
                  </a:ext>
                </a:extLst>
              </p:cNvPr>
              <p:cNvSpPr/>
              <p:nvPr/>
            </p:nvSpPr>
            <p:spPr>
              <a:xfrm>
                <a:off x="7738872" y="2197989"/>
                <a:ext cx="329184" cy="24688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1BAE268E-C4D6-4815-9B5A-46A1D4D1D8A0}"/>
              </a:ext>
            </a:extLst>
          </p:cNvPr>
          <p:cNvGrpSpPr/>
          <p:nvPr/>
        </p:nvGrpSpPr>
        <p:grpSpPr>
          <a:xfrm>
            <a:off x="2358696" y="5204164"/>
            <a:ext cx="453382" cy="1129029"/>
            <a:chOff x="5392927" y="5423487"/>
            <a:chExt cx="453382" cy="1129029"/>
          </a:xfrm>
        </p:grpSpPr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9D7670D8-7150-4768-AFE1-A266A11E310D}"/>
                </a:ext>
              </a:extLst>
            </p:cNvPr>
            <p:cNvGrpSpPr/>
            <p:nvPr/>
          </p:nvGrpSpPr>
          <p:grpSpPr>
            <a:xfrm>
              <a:off x="5392927" y="5423487"/>
              <a:ext cx="329184" cy="995743"/>
              <a:chOff x="3837432" y="1696022"/>
              <a:chExt cx="329184" cy="995743"/>
            </a:xfrm>
          </p:grpSpPr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7028B486-A39F-4401-8E8B-AB1AA6F0F975}"/>
                  </a:ext>
                </a:extLst>
              </p:cNvPr>
              <p:cNvSpPr/>
              <p:nvPr/>
            </p:nvSpPr>
            <p:spPr>
              <a:xfrm>
                <a:off x="3837432" y="1696022"/>
                <a:ext cx="329184" cy="2468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85E4AD1A-17C1-4B47-92A6-31905A96B8AC}"/>
                  </a:ext>
                </a:extLst>
              </p:cNvPr>
              <p:cNvSpPr/>
              <p:nvPr/>
            </p:nvSpPr>
            <p:spPr>
              <a:xfrm>
                <a:off x="3837432" y="1942910"/>
                <a:ext cx="329184" cy="246888"/>
              </a:xfrm>
              <a:prstGeom prst="rect">
                <a:avLst/>
              </a:prstGeom>
              <a:solidFill>
                <a:srgbClr val="799AD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4C4ABFD9-CDAF-417B-9B58-F676C43234F8}"/>
                  </a:ext>
                </a:extLst>
              </p:cNvPr>
              <p:cNvSpPr/>
              <p:nvPr/>
            </p:nvSpPr>
            <p:spPr>
              <a:xfrm>
                <a:off x="3837432" y="2444877"/>
                <a:ext cx="329184" cy="24688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24D683BA-0219-46C6-95B1-858B44472257}"/>
                  </a:ext>
                </a:extLst>
              </p:cNvPr>
              <p:cNvSpPr/>
              <p:nvPr/>
            </p:nvSpPr>
            <p:spPr>
              <a:xfrm>
                <a:off x="3837432" y="2193227"/>
                <a:ext cx="329184" cy="246888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7320B38E-75F6-4575-8346-F4A960221887}"/>
                </a:ext>
              </a:extLst>
            </p:cNvPr>
            <p:cNvGrpSpPr/>
            <p:nvPr/>
          </p:nvGrpSpPr>
          <p:grpSpPr>
            <a:xfrm>
              <a:off x="5455026" y="5490130"/>
              <a:ext cx="329184" cy="995743"/>
              <a:chOff x="5788152" y="1700784"/>
              <a:chExt cx="329184" cy="995743"/>
            </a:xfrm>
          </p:grpSpPr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6D6E675E-E432-487D-9899-DB28256E15AF}"/>
                  </a:ext>
                </a:extLst>
              </p:cNvPr>
              <p:cNvSpPr/>
              <p:nvPr/>
            </p:nvSpPr>
            <p:spPr>
              <a:xfrm>
                <a:off x="5788152" y="1700784"/>
                <a:ext cx="329184" cy="246888"/>
              </a:xfrm>
              <a:prstGeom prst="rect">
                <a:avLst/>
              </a:prstGeom>
              <a:solidFill>
                <a:srgbClr val="7EBB5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30D8BC20-2BC6-4BC7-861F-86BAE4044FA9}"/>
                  </a:ext>
                </a:extLst>
              </p:cNvPr>
              <p:cNvSpPr/>
              <p:nvPr/>
            </p:nvSpPr>
            <p:spPr>
              <a:xfrm>
                <a:off x="5788152" y="1947672"/>
                <a:ext cx="329184" cy="246888"/>
              </a:xfrm>
              <a:prstGeom prst="rect">
                <a:avLst/>
              </a:prstGeom>
              <a:solidFill>
                <a:srgbClr val="3864B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EBECF12C-30C8-4C4C-94F4-378B040CD790}"/>
                  </a:ext>
                </a:extLst>
              </p:cNvPr>
              <p:cNvSpPr/>
              <p:nvPr/>
            </p:nvSpPr>
            <p:spPr>
              <a:xfrm>
                <a:off x="5788152" y="2449639"/>
                <a:ext cx="329184" cy="24688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978BB99B-3109-49E6-B4DE-B0CDF7E94E2C}"/>
                  </a:ext>
                </a:extLst>
              </p:cNvPr>
              <p:cNvSpPr/>
              <p:nvPr/>
            </p:nvSpPr>
            <p:spPr>
              <a:xfrm>
                <a:off x="5788152" y="2197989"/>
                <a:ext cx="329184" cy="246888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3E6E0E41-1DED-4028-BA74-EAD72CFD4491}"/>
                </a:ext>
              </a:extLst>
            </p:cNvPr>
            <p:cNvGrpSpPr/>
            <p:nvPr/>
          </p:nvGrpSpPr>
          <p:grpSpPr>
            <a:xfrm>
              <a:off x="5517125" y="5556773"/>
              <a:ext cx="329184" cy="995743"/>
              <a:chOff x="9633650" y="1878520"/>
              <a:chExt cx="329184" cy="995743"/>
            </a:xfrm>
          </p:grpSpPr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87BC1AF0-E512-4838-B4FA-02B8AB5F0CDA}"/>
                  </a:ext>
                </a:extLst>
              </p:cNvPr>
              <p:cNvSpPr/>
              <p:nvPr/>
            </p:nvSpPr>
            <p:spPr>
              <a:xfrm>
                <a:off x="9633650" y="1878520"/>
                <a:ext cx="329184" cy="246888"/>
              </a:xfrm>
              <a:prstGeom prst="rect">
                <a:avLst/>
              </a:prstGeom>
              <a:solidFill>
                <a:srgbClr val="38572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826C8A0A-9A5B-488A-8690-D196F2D51568}"/>
                  </a:ext>
                </a:extLst>
              </p:cNvPr>
              <p:cNvSpPr/>
              <p:nvPr/>
            </p:nvSpPr>
            <p:spPr>
              <a:xfrm>
                <a:off x="9633650" y="2125408"/>
                <a:ext cx="329184" cy="246888"/>
              </a:xfrm>
              <a:prstGeom prst="rect">
                <a:avLst/>
              </a:prstGeom>
              <a:solidFill>
                <a:srgbClr val="2C4E8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B26E47C3-0F35-4C73-967F-E37501F8CC7D}"/>
                  </a:ext>
                </a:extLst>
              </p:cNvPr>
              <p:cNvSpPr/>
              <p:nvPr/>
            </p:nvSpPr>
            <p:spPr>
              <a:xfrm>
                <a:off x="9633650" y="2627375"/>
                <a:ext cx="329184" cy="24688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F2355368-3A43-43E6-999F-A5D603AEE3AE}"/>
                  </a:ext>
                </a:extLst>
              </p:cNvPr>
              <p:cNvSpPr/>
              <p:nvPr/>
            </p:nvSpPr>
            <p:spPr>
              <a:xfrm>
                <a:off x="9633650" y="2375725"/>
                <a:ext cx="329184" cy="246888"/>
              </a:xfrm>
              <a:prstGeom prst="rect">
                <a:avLst/>
              </a:prstGeom>
              <a:solidFill>
                <a:srgbClr val="7F6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894BBE3C-4486-43C1-8971-8D12D84A4829}"/>
              </a:ext>
            </a:extLst>
          </p:cNvPr>
          <p:cNvGrpSpPr/>
          <p:nvPr/>
        </p:nvGrpSpPr>
        <p:grpSpPr>
          <a:xfrm>
            <a:off x="2358696" y="5204164"/>
            <a:ext cx="329184" cy="995743"/>
            <a:chOff x="4812792" y="1691260"/>
            <a:chExt cx="329184" cy="995743"/>
          </a:xfrm>
        </p:grpSpPr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978DBA00-00B5-4A70-AD39-D75109607255}"/>
                </a:ext>
              </a:extLst>
            </p:cNvPr>
            <p:cNvSpPr/>
            <p:nvPr/>
          </p:nvSpPr>
          <p:spPr>
            <a:xfrm>
              <a:off x="4812792" y="1691260"/>
              <a:ext cx="329184" cy="24688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197A0AF9-E8DF-499A-844A-EBB583726B8A}"/>
                </a:ext>
              </a:extLst>
            </p:cNvPr>
            <p:cNvSpPr/>
            <p:nvPr/>
          </p:nvSpPr>
          <p:spPr>
            <a:xfrm>
              <a:off x="4812792" y="1938148"/>
              <a:ext cx="329184" cy="246888"/>
            </a:xfrm>
            <a:prstGeom prst="rect">
              <a:avLst/>
            </a:prstGeom>
            <a:solidFill>
              <a:srgbClr val="ADC1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C08C9A68-F50A-46A6-B5E7-DFE766C95666}"/>
                </a:ext>
              </a:extLst>
            </p:cNvPr>
            <p:cNvSpPr/>
            <p:nvPr/>
          </p:nvSpPr>
          <p:spPr>
            <a:xfrm>
              <a:off x="4812792" y="2440115"/>
              <a:ext cx="329184" cy="2468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C61E223E-040B-4B83-912B-6C48C8E24D82}"/>
                </a:ext>
              </a:extLst>
            </p:cNvPr>
            <p:cNvSpPr/>
            <p:nvPr/>
          </p:nvSpPr>
          <p:spPr>
            <a:xfrm>
              <a:off x="4812792" y="2188465"/>
              <a:ext cx="329184" cy="24688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F4B6C173-5CF8-4D60-BA43-D0106AA22211}"/>
              </a:ext>
            </a:extLst>
          </p:cNvPr>
          <p:cNvGrpSpPr/>
          <p:nvPr/>
        </p:nvGrpSpPr>
        <p:grpSpPr>
          <a:xfrm>
            <a:off x="2358696" y="5204164"/>
            <a:ext cx="391284" cy="1062386"/>
            <a:chOff x="6734869" y="5423487"/>
            <a:chExt cx="391284" cy="1062386"/>
          </a:xfrm>
        </p:grpSpPr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FE05A9EB-9532-4E69-9F18-13B340E5A1BF}"/>
                </a:ext>
              </a:extLst>
            </p:cNvPr>
            <p:cNvGrpSpPr/>
            <p:nvPr/>
          </p:nvGrpSpPr>
          <p:grpSpPr>
            <a:xfrm>
              <a:off x="6734869" y="5423487"/>
              <a:ext cx="329184" cy="995743"/>
              <a:chOff x="7093204" y="1705546"/>
              <a:chExt cx="329184" cy="995743"/>
            </a:xfrm>
          </p:grpSpPr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0E7DB77F-A20F-41E6-BA0F-4A891D18090C}"/>
                  </a:ext>
                </a:extLst>
              </p:cNvPr>
              <p:cNvSpPr/>
              <p:nvPr/>
            </p:nvSpPr>
            <p:spPr>
              <a:xfrm>
                <a:off x="7093204" y="1705546"/>
                <a:ext cx="329184" cy="24688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0294FF32-AA4F-41AF-9DFD-911246A1C002}"/>
                  </a:ext>
                </a:extLst>
              </p:cNvPr>
              <p:cNvSpPr/>
              <p:nvPr/>
            </p:nvSpPr>
            <p:spPr>
              <a:xfrm>
                <a:off x="7093204" y="1952434"/>
                <a:ext cx="329184" cy="2468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E9FCDB80-C6BD-4E21-9B5B-87F2FFD84076}"/>
                  </a:ext>
                </a:extLst>
              </p:cNvPr>
              <p:cNvSpPr/>
              <p:nvPr/>
            </p:nvSpPr>
            <p:spPr>
              <a:xfrm>
                <a:off x="7093204" y="2454401"/>
                <a:ext cx="329184" cy="24688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53045B9C-9163-420C-872C-4B77FAD3B87A}"/>
                  </a:ext>
                </a:extLst>
              </p:cNvPr>
              <p:cNvSpPr/>
              <p:nvPr/>
            </p:nvSpPr>
            <p:spPr>
              <a:xfrm>
                <a:off x="7093204" y="2202751"/>
                <a:ext cx="329184" cy="246888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5CC9535E-60CD-4E56-B438-DC9B9D0CB499}"/>
                </a:ext>
              </a:extLst>
            </p:cNvPr>
            <p:cNvGrpSpPr/>
            <p:nvPr/>
          </p:nvGrpSpPr>
          <p:grpSpPr>
            <a:xfrm>
              <a:off x="6796969" y="5490130"/>
              <a:ext cx="329184" cy="995743"/>
              <a:chOff x="10423316" y="1881949"/>
              <a:chExt cx="329184" cy="995743"/>
            </a:xfrm>
          </p:grpSpPr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2C2B71BF-190B-491F-B017-B6D51501929D}"/>
                  </a:ext>
                </a:extLst>
              </p:cNvPr>
              <p:cNvSpPr/>
              <p:nvPr/>
            </p:nvSpPr>
            <p:spPr>
              <a:xfrm>
                <a:off x="10423316" y="1881949"/>
                <a:ext cx="329184" cy="246888"/>
              </a:xfrm>
              <a:prstGeom prst="rect">
                <a:avLst/>
              </a:prstGeom>
              <a:solidFill>
                <a:srgbClr val="7AB94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90988662-DF34-457D-AF4C-E0342A23FD74}"/>
                  </a:ext>
                </a:extLst>
              </p:cNvPr>
              <p:cNvSpPr/>
              <p:nvPr/>
            </p:nvSpPr>
            <p:spPr>
              <a:xfrm>
                <a:off x="10423316" y="2128837"/>
                <a:ext cx="329184" cy="246888"/>
              </a:xfrm>
              <a:prstGeom prst="rect">
                <a:avLst/>
              </a:prstGeom>
              <a:solidFill>
                <a:srgbClr val="799AD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334487DB-F1CC-4948-8265-524C5B834280}"/>
                  </a:ext>
                </a:extLst>
              </p:cNvPr>
              <p:cNvSpPr/>
              <p:nvPr/>
            </p:nvSpPr>
            <p:spPr>
              <a:xfrm>
                <a:off x="10423316" y="2630804"/>
                <a:ext cx="329184" cy="24688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6FF4BD43-F2AC-49CE-AEB6-659425D863A9}"/>
                  </a:ext>
                </a:extLst>
              </p:cNvPr>
              <p:cNvSpPr/>
              <p:nvPr/>
            </p:nvSpPr>
            <p:spPr>
              <a:xfrm>
                <a:off x="10423316" y="2379154"/>
                <a:ext cx="329184" cy="246888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6" name="TextBox 305">
            <a:extLst>
              <a:ext uri="{FF2B5EF4-FFF2-40B4-BE49-F238E27FC236}">
                <a16:creationId xmlns:a16="http://schemas.microsoft.com/office/drawing/2014/main" id="{17AF613E-DAEE-4507-8605-29DB92D15491}"/>
              </a:ext>
            </a:extLst>
          </p:cNvPr>
          <p:cNvSpPr txBox="1"/>
          <p:nvPr/>
        </p:nvSpPr>
        <p:spPr>
          <a:xfrm>
            <a:off x="4948156" y="1521821"/>
            <a:ext cx="1144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Fusible</a:t>
            </a:r>
            <a:endParaRPr lang="en-US" sz="1600"/>
          </a:p>
        </p:txBody>
      </p:sp>
      <p:sp>
        <p:nvSpPr>
          <p:cNvPr id="582" name="Right Bracket 581">
            <a:extLst>
              <a:ext uri="{FF2B5EF4-FFF2-40B4-BE49-F238E27FC236}">
                <a16:creationId xmlns:a16="http://schemas.microsoft.com/office/drawing/2014/main" id="{ADF40EC7-65A0-4E7B-B3C2-20223190E8B4}"/>
              </a:ext>
            </a:extLst>
          </p:cNvPr>
          <p:cNvSpPr/>
          <p:nvPr/>
        </p:nvSpPr>
        <p:spPr>
          <a:xfrm>
            <a:off x="4889163" y="1426687"/>
            <a:ext cx="117987" cy="658052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952827C7-C4A4-4CF8-BD1E-C1A32421A8D8}"/>
              </a:ext>
            </a:extLst>
          </p:cNvPr>
          <p:cNvSpPr txBox="1"/>
          <p:nvPr/>
        </p:nvSpPr>
        <p:spPr>
          <a:xfrm>
            <a:off x="4948155" y="2338421"/>
            <a:ext cx="1315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Infusible</a:t>
            </a:r>
            <a:endParaRPr lang="en-US" sz="1600"/>
          </a:p>
        </p:txBody>
      </p:sp>
      <p:sp>
        <p:nvSpPr>
          <p:cNvPr id="310" name="Right Bracket 309">
            <a:extLst>
              <a:ext uri="{FF2B5EF4-FFF2-40B4-BE49-F238E27FC236}">
                <a16:creationId xmlns:a16="http://schemas.microsoft.com/office/drawing/2014/main" id="{A22B0A78-A0FB-4E52-AE32-5B4D6CB6D581}"/>
              </a:ext>
            </a:extLst>
          </p:cNvPr>
          <p:cNvSpPr/>
          <p:nvPr/>
        </p:nvSpPr>
        <p:spPr>
          <a:xfrm>
            <a:off x="4889163" y="2243287"/>
            <a:ext cx="117987" cy="658052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2E5FF005-682B-4753-B9E1-FF8ABDBA42D5}"/>
              </a:ext>
            </a:extLst>
          </p:cNvPr>
          <p:cNvGrpSpPr/>
          <p:nvPr/>
        </p:nvGrpSpPr>
        <p:grpSpPr>
          <a:xfrm>
            <a:off x="6510232" y="3604107"/>
            <a:ext cx="329184" cy="995743"/>
            <a:chOff x="2862072" y="1700784"/>
            <a:chExt cx="329184" cy="995743"/>
          </a:xfrm>
        </p:grpSpPr>
        <p:sp>
          <p:nvSpPr>
            <p:cNvPr id="488" name="Rectangle 487">
              <a:extLst>
                <a:ext uri="{FF2B5EF4-FFF2-40B4-BE49-F238E27FC236}">
                  <a16:creationId xmlns:a16="http://schemas.microsoft.com/office/drawing/2014/main" id="{8EB41EFD-822B-4AEF-8B27-34119E298003}"/>
                </a:ext>
              </a:extLst>
            </p:cNvPr>
            <p:cNvSpPr/>
            <p:nvPr/>
          </p:nvSpPr>
          <p:spPr>
            <a:xfrm>
              <a:off x="2862072" y="1700784"/>
              <a:ext cx="329184" cy="2468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F7C6839D-7020-471F-9576-F6067B65BF9C}"/>
                </a:ext>
              </a:extLst>
            </p:cNvPr>
            <p:cNvSpPr/>
            <p:nvPr/>
          </p:nvSpPr>
          <p:spPr>
            <a:xfrm>
              <a:off x="2862072" y="1947672"/>
              <a:ext cx="329184" cy="246888"/>
            </a:xfrm>
            <a:prstGeom prst="rect">
              <a:avLst/>
            </a:prstGeom>
            <a:solidFill>
              <a:srgbClr val="2847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332AD218-525B-4C0B-A7CC-2CF5D2124F99}"/>
                </a:ext>
              </a:extLst>
            </p:cNvPr>
            <p:cNvSpPr/>
            <p:nvPr/>
          </p:nvSpPr>
          <p:spPr>
            <a:xfrm>
              <a:off x="2862072" y="2449639"/>
              <a:ext cx="329184" cy="2468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DE514067-1504-490E-85C8-2E60898FD9B7}"/>
                </a:ext>
              </a:extLst>
            </p:cNvPr>
            <p:cNvSpPr/>
            <p:nvPr/>
          </p:nvSpPr>
          <p:spPr>
            <a:xfrm>
              <a:off x="2862072" y="2197989"/>
              <a:ext cx="329184" cy="24688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0405AE54-0A75-45FA-97C3-B50400F20C1C}"/>
              </a:ext>
            </a:extLst>
          </p:cNvPr>
          <p:cNvGrpSpPr/>
          <p:nvPr/>
        </p:nvGrpSpPr>
        <p:grpSpPr>
          <a:xfrm>
            <a:off x="7207888" y="3604107"/>
            <a:ext cx="329184" cy="995743"/>
            <a:chOff x="3837432" y="1696022"/>
            <a:chExt cx="329184" cy="995743"/>
          </a:xfrm>
        </p:grpSpPr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2B90E1D0-19D4-454C-99DB-576700D5D79F}"/>
                </a:ext>
              </a:extLst>
            </p:cNvPr>
            <p:cNvSpPr/>
            <p:nvPr/>
          </p:nvSpPr>
          <p:spPr>
            <a:xfrm>
              <a:off x="3837432" y="1696022"/>
              <a:ext cx="329184" cy="2468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14ADAE08-608C-4A2B-A4C9-AA6F7448D7AA}"/>
                </a:ext>
              </a:extLst>
            </p:cNvPr>
            <p:cNvSpPr/>
            <p:nvPr/>
          </p:nvSpPr>
          <p:spPr>
            <a:xfrm>
              <a:off x="3837432" y="1942910"/>
              <a:ext cx="329184" cy="246888"/>
            </a:xfrm>
            <a:prstGeom prst="rect">
              <a:avLst/>
            </a:prstGeom>
            <a:solidFill>
              <a:srgbClr val="799AD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>
              <a:extLst>
                <a:ext uri="{FF2B5EF4-FFF2-40B4-BE49-F238E27FC236}">
                  <a16:creationId xmlns:a16="http://schemas.microsoft.com/office/drawing/2014/main" id="{BC8287B7-71AE-4A5C-AFF9-D9C4DE04167F}"/>
                </a:ext>
              </a:extLst>
            </p:cNvPr>
            <p:cNvSpPr/>
            <p:nvPr/>
          </p:nvSpPr>
          <p:spPr>
            <a:xfrm>
              <a:off x="3837432" y="2444877"/>
              <a:ext cx="329184" cy="2468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88F84630-8AC0-4A03-B236-5543E2E09F63}"/>
                </a:ext>
              </a:extLst>
            </p:cNvPr>
            <p:cNvSpPr/>
            <p:nvPr/>
          </p:nvSpPr>
          <p:spPr>
            <a:xfrm>
              <a:off x="3837432" y="2193227"/>
              <a:ext cx="329184" cy="24688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273E8B67-57CA-4A10-AECB-12446C4B5A84}"/>
              </a:ext>
            </a:extLst>
          </p:cNvPr>
          <p:cNvGrpSpPr/>
          <p:nvPr/>
        </p:nvGrpSpPr>
        <p:grpSpPr>
          <a:xfrm>
            <a:off x="7905544" y="3604107"/>
            <a:ext cx="329184" cy="995743"/>
            <a:chOff x="4812792" y="1691260"/>
            <a:chExt cx="329184" cy="995743"/>
          </a:xfrm>
        </p:grpSpPr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58DFE6DB-F3BF-4C05-9589-2329A4E25CB9}"/>
                </a:ext>
              </a:extLst>
            </p:cNvPr>
            <p:cNvSpPr/>
            <p:nvPr/>
          </p:nvSpPr>
          <p:spPr>
            <a:xfrm>
              <a:off x="4812792" y="1691260"/>
              <a:ext cx="329184" cy="24688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BF088388-7F1E-43DD-B469-3FA661E9334B}"/>
                </a:ext>
              </a:extLst>
            </p:cNvPr>
            <p:cNvSpPr/>
            <p:nvPr/>
          </p:nvSpPr>
          <p:spPr>
            <a:xfrm>
              <a:off x="4812792" y="1938148"/>
              <a:ext cx="329184" cy="246888"/>
            </a:xfrm>
            <a:prstGeom prst="rect">
              <a:avLst/>
            </a:prstGeom>
            <a:solidFill>
              <a:srgbClr val="ADC1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163E2587-6103-4BCB-AFD1-21761626140F}"/>
                </a:ext>
              </a:extLst>
            </p:cNvPr>
            <p:cNvSpPr/>
            <p:nvPr/>
          </p:nvSpPr>
          <p:spPr>
            <a:xfrm>
              <a:off x="4812792" y="2440115"/>
              <a:ext cx="329184" cy="2468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DB79220F-F26E-4170-9EED-F486ECDBC21F}"/>
                </a:ext>
              </a:extLst>
            </p:cNvPr>
            <p:cNvSpPr/>
            <p:nvPr/>
          </p:nvSpPr>
          <p:spPr>
            <a:xfrm>
              <a:off x="4812792" y="2188465"/>
              <a:ext cx="329184" cy="24688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2" name="Group 501">
            <a:extLst>
              <a:ext uri="{FF2B5EF4-FFF2-40B4-BE49-F238E27FC236}">
                <a16:creationId xmlns:a16="http://schemas.microsoft.com/office/drawing/2014/main" id="{32881CC4-BE12-413D-B480-18B99008C6C3}"/>
              </a:ext>
            </a:extLst>
          </p:cNvPr>
          <p:cNvGrpSpPr/>
          <p:nvPr/>
        </p:nvGrpSpPr>
        <p:grpSpPr>
          <a:xfrm>
            <a:off x="8603200" y="3604107"/>
            <a:ext cx="329184" cy="995743"/>
            <a:chOff x="5788152" y="1700784"/>
            <a:chExt cx="329184" cy="995743"/>
          </a:xfrm>
        </p:grpSpPr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9B1FB658-BFF0-49A5-8F79-B63F45B35C46}"/>
                </a:ext>
              </a:extLst>
            </p:cNvPr>
            <p:cNvSpPr/>
            <p:nvPr/>
          </p:nvSpPr>
          <p:spPr>
            <a:xfrm>
              <a:off x="5788152" y="1700784"/>
              <a:ext cx="329184" cy="246888"/>
            </a:xfrm>
            <a:prstGeom prst="rect">
              <a:avLst/>
            </a:prstGeom>
            <a:solidFill>
              <a:srgbClr val="7EBB5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A3977621-185C-4994-B2E1-C59323244941}"/>
                </a:ext>
              </a:extLst>
            </p:cNvPr>
            <p:cNvSpPr/>
            <p:nvPr/>
          </p:nvSpPr>
          <p:spPr>
            <a:xfrm>
              <a:off x="5788152" y="1947672"/>
              <a:ext cx="329184" cy="246888"/>
            </a:xfrm>
            <a:prstGeom prst="rect">
              <a:avLst/>
            </a:prstGeom>
            <a:solidFill>
              <a:srgbClr val="3864B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DBF4D459-DD76-409F-A3CD-5663C2B0F653}"/>
                </a:ext>
              </a:extLst>
            </p:cNvPr>
            <p:cNvSpPr/>
            <p:nvPr/>
          </p:nvSpPr>
          <p:spPr>
            <a:xfrm>
              <a:off x="5788152" y="2449639"/>
              <a:ext cx="329184" cy="2468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27D78251-CA34-4AF3-91DE-C801AA684E72}"/>
                </a:ext>
              </a:extLst>
            </p:cNvPr>
            <p:cNvSpPr/>
            <p:nvPr/>
          </p:nvSpPr>
          <p:spPr>
            <a:xfrm>
              <a:off x="5788152" y="2197989"/>
              <a:ext cx="329184" cy="24688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A8C91AF3-3F6E-43DF-BF43-004FE70C35AB}"/>
              </a:ext>
            </a:extLst>
          </p:cNvPr>
          <p:cNvGrpSpPr/>
          <p:nvPr/>
        </p:nvGrpSpPr>
        <p:grpSpPr>
          <a:xfrm>
            <a:off x="9300856" y="3604107"/>
            <a:ext cx="329184" cy="995743"/>
            <a:chOff x="7093204" y="1705546"/>
            <a:chExt cx="329184" cy="995743"/>
          </a:xfrm>
        </p:grpSpPr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CF06F652-9058-49F1-9E73-E272F7B1F327}"/>
                </a:ext>
              </a:extLst>
            </p:cNvPr>
            <p:cNvSpPr/>
            <p:nvPr/>
          </p:nvSpPr>
          <p:spPr>
            <a:xfrm>
              <a:off x="7093204" y="1705546"/>
              <a:ext cx="329184" cy="24688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36914436-A551-4028-81B1-E2650C461051}"/>
                </a:ext>
              </a:extLst>
            </p:cNvPr>
            <p:cNvSpPr/>
            <p:nvPr/>
          </p:nvSpPr>
          <p:spPr>
            <a:xfrm>
              <a:off x="7093204" y="1952434"/>
              <a:ext cx="329184" cy="2468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46E2BFB1-0C80-494F-9C23-9D811DAE0CBB}"/>
                </a:ext>
              </a:extLst>
            </p:cNvPr>
            <p:cNvSpPr/>
            <p:nvPr/>
          </p:nvSpPr>
          <p:spPr>
            <a:xfrm>
              <a:off x="7093204" y="2454401"/>
              <a:ext cx="329184" cy="2468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737BB6D1-995D-47FA-B55D-824220773347}"/>
                </a:ext>
              </a:extLst>
            </p:cNvPr>
            <p:cNvSpPr/>
            <p:nvPr/>
          </p:nvSpPr>
          <p:spPr>
            <a:xfrm>
              <a:off x="7093204" y="2202751"/>
              <a:ext cx="329184" cy="24688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2" name="Group 511">
            <a:extLst>
              <a:ext uri="{FF2B5EF4-FFF2-40B4-BE49-F238E27FC236}">
                <a16:creationId xmlns:a16="http://schemas.microsoft.com/office/drawing/2014/main" id="{9C237E66-CE71-44DB-9BCA-ECAD7C834BD0}"/>
              </a:ext>
            </a:extLst>
          </p:cNvPr>
          <p:cNvGrpSpPr/>
          <p:nvPr/>
        </p:nvGrpSpPr>
        <p:grpSpPr>
          <a:xfrm>
            <a:off x="9998512" y="3604107"/>
            <a:ext cx="329184" cy="995743"/>
            <a:chOff x="7738872" y="1700784"/>
            <a:chExt cx="329184" cy="995743"/>
          </a:xfrm>
        </p:grpSpPr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E2E58A2B-E135-4C0D-9028-DAD8552621C0}"/>
                </a:ext>
              </a:extLst>
            </p:cNvPr>
            <p:cNvSpPr/>
            <p:nvPr/>
          </p:nvSpPr>
          <p:spPr>
            <a:xfrm>
              <a:off x="7738872" y="1700784"/>
              <a:ext cx="329184" cy="246888"/>
            </a:xfrm>
            <a:prstGeom prst="rect">
              <a:avLst/>
            </a:prstGeom>
            <a:solidFill>
              <a:srgbClr val="649B3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87E510A3-E2AE-4DA8-B3F0-46C64CECCB34}"/>
                </a:ext>
              </a:extLst>
            </p:cNvPr>
            <p:cNvSpPr/>
            <p:nvPr/>
          </p:nvSpPr>
          <p:spPr>
            <a:xfrm>
              <a:off x="7738872" y="1947672"/>
              <a:ext cx="329184" cy="246888"/>
            </a:xfrm>
            <a:prstGeom prst="rect">
              <a:avLst/>
            </a:prstGeom>
            <a:solidFill>
              <a:srgbClr val="648A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ED9EEFC9-7A26-4734-A6FF-684F0BD848FF}"/>
                </a:ext>
              </a:extLst>
            </p:cNvPr>
            <p:cNvSpPr/>
            <p:nvPr/>
          </p:nvSpPr>
          <p:spPr>
            <a:xfrm>
              <a:off x="7738872" y="2449639"/>
              <a:ext cx="329184" cy="2468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E5790832-3B67-4D31-932B-8D7C1201A970}"/>
                </a:ext>
              </a:extLst>
            </p:cNvPr>
            <p:cNvSpPr/>
            <p:nvPr/>
          </p:nvSpPr>
          <p:spPr>
            <a:xfrm>
              <a:off x="7738872" y="2197989"/>
              <a:ext cx="329184" cy="24688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17" name="Straight Arrow Connector 516">
            <a:extLst>
              <a:ext uri="{FF2B5EF4-FFF2-40B4-BE49-F238E27FC236}">
                <a16:creationId xmlns:a16="http://schemas.microsoft.com/office/drawing/2014/main" id="{D9F92BE7-562B-419B-A264-CFA207D86BD0}"/>
              </a:ext>
            </a:extLst>
          </p:cNvPr>
          <p:cNvCxnSpPr>
            <a:cxnSpLocks/>
            <a:stCxn id="490" idx="2"/>
            <a:endCxn id="536" idx="0"/>
          </p:cNvCxnSpPr>
          <p:nvPr/>
        </p:nvCxnSpPr>
        <p:spPr>
          <a:xfrm>
            <a:off x="6674824" y="4599850"/>
            <a:ext cx="181930" cy="70309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Arrow Connector 517">
            <a:extLst>
              <a:ext uri="{FF2B5EF4-FFF2-40B4-BE49-F238E27FC236}">
                <a16:creationId xmlns:a16="http://schemas.microsoft.com/office/drawing/2014/main" id="{9DC91DC4-149B-4D6C-9E09-8C02C0754319}"/>
              </a:ext>
            </a:extLst>
          </p:cNvPr>
          <p:cNvCxnSpPr>
            <a:cxnSpLocks/>
            <a:stCxn id="515" idx="2"/>
            <a:endCxn id="534" idx="0"/>
          </p:cNvCxnSpPr>
          <p:nvPr/>
        </p:nvCxnSpPr>
        <p:spPr>
          <a:xfrm flipH="1">
            <a:off x="7185938" y="4599850"/>
            <a:ext cx="2977166" cy="70175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Arrow Connector 518">
            <a:extLst>
              <a:ext uri="{FF2B5EF4-FFF2-40B4-BE49-F238E27FC236}">
                <a16:creationId xmlns:a16="http://schemas.microsoft.com/office/drawing/2014/main" id="{EB47E309-EB87-423E-B40F-98D32C77B743}"/>
              </a:ext>
            </a:extLst>
          </p:cNvPr>
          <p:cNvCxnSpPr>
            <a:cxnSpLocks/>
            <a:stCxn id="495" idx="2"/>
            <a:endCxn id="540" idx="0"/>
          </p:cNvCxnSpPr>
          <p:nvPr/>
        </p:nvCxnSpPr>
        <p:spPr>
          <a:xfrm>
            <a:off x="7372480" y="4599850"/>
            <a:ext cx="784220" cy="70599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Arrow Connector 519">
            <a:extLst>
              <a:ext uri="{FF2B5EF4-FFF2-40B4-BE49-F238E27FC236}">
                <a16:creationId xmlns:a16="http://schemas.microsoft.com/office/drawing/2014/main" id="{8420CE49-0319-45E6-8FF8-E5B02B2B4B5E}"/>
              </a:ext>
            </a:extLst>
          </p:cNvPr>
          <p:cNvCxnSpPr>
            <a:cxnSpLocks/>
            <a:stCxn id="505" idx="2"/>
            <a:endCxn id="544" idx="0"/>
          </p:cNvCxnSpPr>
          <p:nvPr/>
        </p:nvCxnSpPr>
        <p:spPr>
          <a:xfrm flipH="1">
            <a:off x="8485884" y="4599850"/>
            <a:ext cx="281908" cy="70599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Arrow Connector 520">
            <a:extLst>
              <a:ext uri="{FF2B5EF4-FFF2-40B4-BE49-F238E27FC236}">
                <a16:creationId xmlns:a16="http://schemas.microsoft.com/office/drawing/2014/main" id="{89B34CD9-D225-4039-BF51-DB1D9D76014C}"/>
              </a:ext>
            </a:extLst>
          </p:cNvPr>
          <p:cNvCxnSpPr>
            <a:cxnSpLocks/>
            <a:stCxn id="500" idx="2"/>
            <a:endCxn id="550" idx="0"/>
          </p:cNvCxnSpPr>
          <p:nvPr/>
        </p:nvCxnSpPr>
        <p:spPr>
          <a:xfrm>
            <a:off x="8070136" y="4599850"/>
            <a:ext cx="1827420" cy="70599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Arrow Connector 521">
            <a:extLst>
              <a:ext uri="{FF2B5EF4-FFF2-40B4-BE49-F238E27FC236}">
                <a16:creationId xmlns:a16="http://schemas.microsoft.com/office/drawing/2014/main" id="{042EA980-2EAB-4A1E-8047-4FBC2D6FED0D}"/>
              </a:ext>
            </a:extLst>
          </p:cNvPr>
          <p:cNvCxnSpPr>
            <a:cxnSpLocks/>
            <a:stCxn id="510" idx="2"/>
            <a:endCxn id="562" idx="0"/>
          </p:cNvCxnSpPr>
          <p:nvPr/>
        </p:nvCxnSpPr>
        <p:spPr>
          <a:xfrm>
            <a:off x="9465448" y="4599850"/>
            <a:ext cx="1646946" cy="69799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382128F2-64D9-488F-B4C6-182B1086E1E0}"/>
              </a:ext>
            </a:extLst>
          </p:cNvPr>
          <p:cNvGrpSpPr/>
          <p:nvPr/>
        </p:nvGrpSpPr>
        <p:grpSpPr>
          <a:xfrm>
            <a:off x="10696168" y="3604107"/>
            <a:ext cx="329184" cy="995743"/>
            <a:chOff x="9633650" y="1878520"/>
            <a:chExt cx="329184" cy="995743"/>
          </a:xfrm>
        </p:grpSpPr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FD1DBF99-1B70-40B3-B68A-A68A407B217E}"/>
                </a:ext>
              </a:extLst>
            </p:cNvPr>
            <p:cNvSpPr/>
            <p:nvPr/>
          </p:nvSpPr>
          <p:spPr>
            <a:xfrm>
              <a:off x="9633650" y="1878520"/>
              <a:ext cx="329184" cy="246888"/>
            </a:xfrm>
            <a:prstGeom prst="rect">
              <a:avLst/>
            </a:prstGeom>
            <a:solidFill>
              <a:srgbClr val="38572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B5CC5D15-BBF3-4D81-8646-2F1C047E175D}"/>
                </a:ext>
              </a:extLst>
            </p:cNvPr>
            <p:cNvSpPr/>
            <p:nvPr/>
          </p:nvSpPr>
          <p:spPr>
            <a:xfrm>
              <a:off x="9633650" y="2125408"/>
              <a:ext cx="329184" cy="246888"/>
            </a:xfrm>
            <a:prstGeom prst="rect">
              <a:avLst/>
            </a:prstGeom>
            <a:solidFill>
              <a:srgbClr val="2C4E8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32B30C4C-679E-42D2-9F89-B7957DC4BB85}"/>
                </a:ext>
              </a:extLst>
            </p:cNvPr>
            <p:cNvSpPr/>
            <p:nvPr/>
          </p:nvSpPr>
          <p:spPr>
            <a:xfrm>
              <a:off x="9633650" y="2627375"/>
              <a:ext cx="329184" cy="2468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4607FD43-5417-49F2-901C-CE048D8021E0}"/>
                </a:ext>
              </a:extLst>
            </p:cNvPr>
            <p:cNvSpPr/>
            <p:nvPr/>
          </p:nvSpPr>
          <p:spPr>
            <a:xfrm>
              <a:off x="9633650" y="2375725"/>
              <a:ext cx="329184" cy="246888"/>
            </a:xfrm>
            <a:prstGeom prst="rect">
              <a:avLst/>
            </a:prstGeom>
            <a:solidFill>
              <a:srgbClr val="7F6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28" name="Straight Arrow Connector 527">
            <a:extLst>
              <a:ext uri="{FF2B5EF4-FFF2-40B4-BE49-F238E27FC236}">
                <a16:creationId xmlns:a16="http://schemas.microsoft.com/office/drawing/2014/main" id="{E803A040-03E3-4810-AF42-B115BB9E1BA3}"/>
              </a:ext>
            </a:extLst>
          </p:cNvPr>
          <p:cNvCxnSpPr>
            <a:cxnSpLocks/>
            <a:stCxn id="526" idx="2"/>
            <a:endCxn id="546" idx="0"/>
          </p:cNvCxnSpPr>
          <p:nvPr/>
        </p:nvCxnSpPr>
        <p:spPr>
          <a:xfrm flipH="1">
            <a:off x="8815068" y="4599850"/>
            <a:ext cx="2045692" cy="70599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A31CE062-04D0-42CF-B845-89EA6BAB1626}"/>
              </a:ext>
            </a:extLst>
          </p:cNvPr>
          <p:cNvGrpSpPr/>
          <p:nvPr/>
        </p:nvGrpSpPr>
        <p:grpSpPr>
          <a:xfrm>
            <a:off x="6692162" y="5301609"/>
            <a:ext cx="658368" cy="997076"/>
            <a:chOff x="4812792" y="3292604"/>
            <a:chExt cx="658368" cy="997076"/>
          </a:xfrm>
        </p:grpSpPr>
        <p:grpSp>
          <p:nvGrpSpPr>
            <p:cNvPr id="530" name="Group 529">
              <a:extLst>
                <a:ext uri="{FF2B5EF4-FFF2-40B4-BE49-F238E27FC236}">
                  <a16:creationId xmlns:a16="http://schemas.microsoft.com/office/drawing/2014/main" id="{D790047E-6012-4D62-88CC-C02CCBD5C430}"/>
                </a:ext>
              </a:extLst>
            </p:cNvPr>
            <p:cNvGrpSpPr/>
            <p:nvPr/>
          </p:nvGrpSpPr>
          <p:grpSpPr>
            <a:xfrm>
              <a:off x="4812792" y="3293937"/>
              <a:ext cx="329184" cy="493776"/>
              <a:chOff x="3837432" y="3293937"/>
              <a:chExt cx="329184" cy="493776"/>
            </a:xfrm>
          </p:grpSpPr>
          <p:sp>
            <p:nvSpPr>
              <p:cNvPr id="536" name="Rectangle 535">
                <a:extLst>
                  <a:ext uri="{FF2B5EF4-FFF2-40B4-BE49-F238E27FC236}">
                    <a16:creationId xmlns:a16="http://schemas.microsoft.com/office/drawing/2014/main" id="{D7DFBA2D-5961-4B63-9E98-CB52D0129DC2}"/>
                  </a:ext>
                </a:extLst>
              </p:cNvPr>
              <p:cNvSpPr/>
              <p:nvPr/>
            </p:nvSpPr>
            <p:spPr>
              <a:xfrm>
                <a:off x="3837432" y="3293937"/>
                <a:ext cx="329184" cy="2468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Rectangle 536">
                <a:extLst>
                  <a:ext uri="{FF2B5EF4-FFF2-40B4-BE49-F238E27FC236}">
                    <a16:creationId xmlns:a16="http://schemas.microsoft.com/office/drawing/2014/main" id="{D915EDAE-C5D5-49A5-8F6C-AA69895F0D40}"/>
                  </a:ext>
                </a:extLst>
              </p:cNvPr>
              <p:cNvSpPr/>
              <p:nvPr/>
            </p:nvSpPr>
            <p:spPr>
              <a:xfrm>
                <a:off x="3837432" y="3540825"/>
                <a:ext cx="329184" cy="246888"/>
              </a:xfrm>
              <a:prstGeom prst="rect">
                <a:avLst/>
              </a:prstGeom>
              <a:solidFill>
                <a:srgbClr val="2847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8DEE9E0D-D7AF-4D99-B43F-885238C62CB8}"/>
                </a:ext>
              </a:extLst>
            </p:cNvPr>
            <p:cNvSpPr/>
            <p:nvPr/>
          </p:nvSpPr>
          <p:spPr>
            <a:xfrm>
              <a:off x="4812792" y="4042792"/>
              <a:ext cx="658368" cy="2468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BF6E3B6B-8857-433B-A2BF-06B7B95C9E6B}"/>
                </a:ext>
              </a:extLst>
            </p:cNvPr>
            <p:cNvSpPr/>
            <p:nvPr/>
          </p:nvSpPr>
          <p:spPr>
            <a:xfrm>
              <a:off x="4812792" y="3791142"/>
              <a:ext cx="658368" cy="24688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3" name="Group 532">
              <a:extLst>
                <a:ext uri="{FF2B5EF4-FFF2-40B4-BE49-F238E27FC236}">
                  <a16:creationId xmlns:a16="http://schemas.microsoft.com/office/drawing/2014/main" id="{D189483F-7A74-40C4-B1BE-6B49343DCC89}"/>
                </a:ext>
              </a:extLst>
            </p:cNvPr>
            <p:cNvGrpSpPr/>
            <p:nvPr/>
          </p:nvGrpSpPr>
          <p:grpSpPr>
            <a:xfrm>
              <a:off x="5141976" y="3292604"/>
              <a:ext cx="329184" cy="493776"/>
              <a:chOff x="4166616" y="3297366"/>
              <a:chExt cx="329184" cy="493776"/>
            </a:xfrm>
          </p:grpSpPr>
          <p:sp>
            <p:nvSpPr>
              <p:cNvPr id="534" name="Rectangle 533">
                <a:extLst>
                  <a:ext uri="{FF2B5EF4-FFF2-40B4-BE49-F238E27FC236}">
                    <a16:creationId xmlns:a16="http://schemas.microsoft.com/office/drawing/2014/main" id="{EFA3276B-6336-4828-8544-0548B22AD7A2}"/>
                  </a:ext>
                </a:extLst>
              </p:cNvPr>
              <p:cNvSpPr/>
              <p:nvPr/>
            </p:nvSpPr>
            <p:spPr>
              <a:xfrm>
                <a:off x="4166616" y="3297366"/>
                <a:ext cx="329184" cy="246888"/>
              </a:xfrm>
              <a:prstGeom prst="rect">
                <a:avLst/>
              </a:prstGeom>
              <a:solidFill>
                <a:srgbClr val="649B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Rectangle 534">
                <a:extLst>
                  <a:ext uri="{FF2B5EF4-FFF2-40B4-BE49-F238E27FC236}">
                    <a16:creationId xmlns:a16="http://schemas.microsoft.com/office/drawing/2014/main" id="{0E2A86AD-8BAA-4770-9BC2-829BDA328452}"/>
                  </a:ext>
                </a:extLst>
              </p:cNvPr>
              <p:cNvSpPr/>
              <p:nvPr/>
            </p:nvSpPr>
            <p:spPr>
              <a:xfrm>
                <a:off x="4166616" y="3544254"/>
                <a:ext cx="329184" cy="246888"/>
              </a:xfrm>
              <a:prstGeom prst="rect">
                <a:avLst/>
              </a:prstGeom>
              <a:solidFill>
                <a:srgbClr val="648AC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1FFB3AE9-C5FC-41D4-8E5C-79BC1106905D}"/>
              </a:ext>
            </a:extLst>
          </p:cNvPr>
          <p:cNvGrpSpPr/>
          <p:nvPr/>
        </p:nvGrpSpPr>
        <p:grpSpPr>
          <a:xfrm>
            <a:off x="7992108" y="5305845"/>
            <a:ext cx="987552" cy="995743"/>
            <a:chOff x="5355929" y="3298223"/>
            <a:chExt cx="987552" cy="995743"/>
          </a:xfrm>
        </p:grpSpPr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F5E1E76C-5D0B-4632-8F23-86BBCE9577C1}"/>
                </a:ext>
              </a:extLst>
            </p:cNvPr>
            <p:cNvSpPr/>
            <p:nvPr/>
          </p:nvSpPr>
          <p:spPr>
            <a:xfrm>
              <a:off x="5355929" y="3298223"/>
              <a:ext cx="329184" cy="2468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5B20A0AE-1B57-4D80-80D0-B40F1214CD9D}"/>
                </a:ext>
              </a:extLst>
            </p:cNvPr>
            <p:cNvSpPr/>
            <p:nvPr/>
          </p:nvSpPr>
          <p:spPr>
            <a:xfrm>
              <a:off x="5355929" y="3545111"/>
              <a:ext cx="329184" cy="246888"/>
            </a:xfrm>
            <a:prstGeom prst="rect">
              <a:avLst/>
            </a:prstGeom>
            <a:solidFill>
              <a:srgbClr val="799AD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8BD72124-CC7F-4F44-8D73-F577DB0E0D77}"/>
                </a:ext>
              </a:extLst>
            </p:cNvPr>
            <p:cNvSpPr/>
            <p:nvPr/>
          </p:nvSpPr>
          <p:spPr>
            <a:xfrm>
              <a:off x="5355929" y="4047078"/>
              <a:ext cx="987552" cy="2468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A10AD970-D15F-4F9D-AEAF-D74F669479F6}"/>
                </a:ext>
              </a:extLst>
            </p:cNvPr>
            <p:cNvSpPr/>
            <p:nvPr/>
          </p:nvSpPr>
          <p:spPr>
            <a:xfrm>
              <a:off x="5355929" y="3795428"/>
              <a:ext cx="987552" cy="24688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3FFB5E38-C5D5-4ADD-8C20-8C7EC6CFC668}"/>
                </a:ext>
              </a:extLst>
            </p:cNvPr>
            <p:cNvSpPr/>
            <p:nvPr/>
          </p:nvSpPr>
          <p:spPr>
            <a:xfrm>
              <a:off x="5685113" y="3298223"/>
              <a:ext cx="329184" cy="246888"/>
            </a:xfrm>
            <a:prstGeom prst="rect">
              <a:avLst/>
            </a:prstGeom>
            <a:solidFill>
              <a:srgbClr val="7EBB5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5FF36786-FE08-4405-8BF4-2BA5ECA1340F}"/>
                </a:ext>
              </a:extLst>
            </p:cNvPr>
            <p:cNvSpPr/>
            <p:nvPr/>
          </p:nvSpPr>
          <p:spPr>
            <a:xfrm>
              <a:off x="5685113" y="3545111"/>
              <a:ext cx="329184" cy="246888"/>
            </a:xfrm>
            <a:prstGeom prst="rect">
              <a:avLst/>
            </a:prstGeom>
            <a:solidFill>
              <a:srgbClr val="3864B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id="{4D0409E7-E308-4FF6-A19A-20277A575B1D}"/>
                </a:ext>
              </a:extLst>
            </p:cNvPr>
            <p:cNvSpPr/>
            <p:nvPr/>
          </p:nvSpPr>
          <p:spPr>
            <a:xfrm>
              <a:off x="6014297" y="3298223"/>
              <a:ext cx="329184" cy="246888"/>
            </a:xfrm>
            <a:prstGeom prst="rect">
              <a:avLst/>
            </a:prstGeom>
            <a:solidFill>
              <a:srgbClr val="38572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2940B0E5-26C9-42AB-A20D-7905EE15A8DE}"/>
                </a:ext>
              </a:extLst>
            </p:cNvPr>
            <p:cNvSpPr/>
            <p:nvPr/>
          </p:nvSpPr>
          <p:spPr>
            <a:xfrm>
              <a:off x="6014297" y="3545111"/>
              <a:ext cx="329184" cy="246888"/>
            </a:xfrm>
            <a:prstGeom prst="rect">
              <a:avLst/>
            </a:prstGeom>
            <a:solidFill>
              <a:srgbClr val="2C4E8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9" name="Group 548">
            <a:extLst>
              <a:ext uri="{FF2B5EF4-FFF2-40B4-BE49-F238E27FC236}">
                <a16:creationId xmlns:a16="http://schemas.microsoft.com/office/drawing/2014/main" id="{8314468A-9836-40E6-A4F0-EE80B96E2F74}"/>
              </a:ext>
            </a:extLst>
          </p:cNvPr>
          <p:cNvGrpSpPr/>
          <p:nvPr/>
        </p:nvGrpSpPr>
        <p:grpSpPr>
          <a:xfrm>
            <a:off x="9732964" y="5305845"/>
            <a:ext cx="329184" cy="995743"/>
            <a:chOff x="7093204" y="3293937"/>
            <a:chExt cx="329184" cy="995743"/>
          </a:xfrm>
        </p:grpSpPr>
        <p:sp>
          <p:nvSpPr>
            <p:cNvPr id="550" name="Rectangle 549">
              <a:extLst>
                <a:ext uri="{FF2B5EF4-FFF2-40B4-BE49-F238E27FC236}">
                  <a16:creationId xmlns:a16="http://schemas.microsoft.com/office/drawing/2014/main" id="{9111B6AD-34BA-4F4A-BBF5-3E840068A050}"/>
                </a:ext>
              </a:extLst>
            </p:cNvPr>
            <p:cNvSpPr/>
            <p:nvPr/>
          </p:nvSpPr>
          <p:spPr>
            <a:xfrm>
              <a:off x="7093204" y="3293937"/>
              <a:ext cx="329184" cy="24688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Rectangle 550">
              <a:extLst>
                <a:ext uri="{FF2B5EF4-FFF2-40B4-BE49-F238E27FC236}">
                  <a16:creationId xmlns:a16="http://schemas.microsoft.com/office/drawing/2014/main" id="{5C939F1D-4256-4B8E-9E58-278F94A842EE}"/>
                </a:ext>
              </a:extLst>
            </p:cNvPr>
            <p:cNvSpPr/>
            <p:nvPr/>
          </p:nvSpPr>
          <p:spPr>
            <a:xfrm>
              <a:off x="7093204" y="3540825"/>
              <a:ext cx="329184" cy="246888"/>
            </a:xfrm>
            <a:prstGeom prst="rect">
              <a:avLst/>
            </a:prstGeom>
            <a:solidFill>
              <a:srgbClr val="ADC1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id="{50159F89-0F4E-4853-BC96-8A3E27CECB9A}"/>
                </a:ext>
              </a:extLst>
            </p:cNvPr>
            <p:cNvSpPr/>
            <p:nvPr/>
          </p:nvSpPr>
          <p:spPr>
            <a:xfrm>
              <a:off x="7093204" y="4042792"/>
              <a:ext cx="329184" cy="2468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EFA41AF6-5ACE-47B9-8BE0-264C0BFBC6AA}"/>
                </a:ext>
              </a:extLst>
            </p:cNvPr>
            <p:cNvSpPr/>
            <p:nvPr/>
          </p:nvSpPr>
          <p:spPr>
            <a:xfrm>
              <a:off x="7093204" y="3791142"/>
              <a:ext cx="329184" cy="24688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5" name="Group 554">
            <a:extLst>
              <a:ext uri="{FF2B5EF4-FFF2-40B4-BE49-F238E27FC236}">
                <a16:creationId xmlns:a16="http://schemas.microsoft.com/office/drawing/2014/main" id="{1E6C65AD-04C5-4935-BF5B-0FDE2369ECB0}"/>
              </a:ext>
            </a:extLst>
          </p:cNvPr>
          <p:cNvGrpSpPr/>
          <p:nvPr/>
        </p:nvGrpSpPr>
        <p:grpSpPr>
          <a:xfrm>
            <a:off x="11393825" y="3604107"/>
            <a:ext cx="329184" cy="995743"/>
            <a:chOff x="10423316" y="1881949"/>
            <a:chExt cx="329184" cy="995743"/>
          </a:xfrm>
        </p:grpSpPr>
        <p:sp>
          <p:nvSpPr>
            <p:cNvPr id="556" name="Rectangle 555">
              <a:extLst>
                <a:ext uri="{FF2B5EF4-FFF2-40B4-BE49-F238E27FC236}">
                  <a16:creationId xmlns:a16="http://schemas.microsoft.com/office/drawing/2014/main" id="{D39DDFE9-292E-4A9B-9A7D-70BD5697E4BD}"/>
                </a:ext>
              </a:extLst>
            </p:cNvPr>
            <p:cNvSpPr/>
            <p:nvPr/>
          </p:nvSpPr>
          <p:spPr>
            <a:xfrm>
              <a:off x="10423316" y="1881949"/>
              <a:ext cx="329184" cy="246888"/>
            </a:xfrm>
            <a:prstGeom prst="rect">
              <a:avLst/>
            </a:prstGeom>
            <a:solidFill>
              <a:srgbClr val="7AB94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AF1CCF6B-39CF-45CC-91FB-9B69671DCF5E}"/>
                </a:ext>
              </a:extLst>
            </p:cNvPr>
            <p:cNvSpPr/>
            <p:nvPr/>
          </p:nvSpPr>
          <p:spPr>
            <a:xfrm>
              <a:off x="10423316" y="2128837"/>
              <a:ext cx="329184" cy="246888"/>
            </a:xfrm>
            <a:prstGeom prst="rect">
              <a:avLst/>
            </a:prstGeom>
            <a:solidFill>
              <a:srgbClr val="799AD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8FA2E876-C02E-4414-83D1-721B93CA960E}"/>
                </a:ext>
              </a:extLst>
            </p:cNvPr>
            <p:cNvSpPr/>
            <p:nvPr/>
          </p:nvSpPr>
          <p:spPr>
            <a:xfrm>
              <a:off x="10423316" y="2630804"/>
              <a:ext cx="329184" cy="2468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Rectangle 558">
              <a:extLst>
                <a:ext uri="{FF2B5EF4-FFF2-40B4-BE49-F238E27FC236}">
                  <a16:creationId xmlns:a16="http://schemas.microsoft.com/office/drawing/2014/main" id="{54915432-EE27-4175-8EF5-D4FA2F122FF9}"/>
                </a:ext>
              </a:extLst>
            </p:cNvPr>
            <p:cNvSpPr/>
            <p:nvPr/>
          </p:nvSpPr>
          <p:spPr>
            <a:xfrm>
              <a:off x="10423316" y="2379154"/>
              <a:ext cx="329184" cy="24688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1" name="Group 560">
            <a:extLst>
              <a:ext uri="{FF2B5EF4-FFF2-40B4-BE49-F238E27FC236}">
                <a16:creationId xmlns:a16="http://schemas.microsoft.com/office/drawing/2014/main" id="{E2C779FF-0CFB-4A34-A8E2-D760C9A4157E}"/>
              </a:ext>
            </a:extLst>
          </p:cNvPr>
          <p:cNvGrpSpPr/>
          <p:nvPr/>
        </p:nvGrpSpPr>
        <p:grpSpPr>
          <a:xfrm>
            <a:off x="10947802" y="5297180"/>
            <a:ext cx="658369" cy="996410"/>
            <a:chOff x="9629242" y="3485245"/>
            <a:chExt cx="658369" cy="996410"/>
          </a:xfrm>
        </p:grpSpPr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9320D803-006B-4A15-9447-1244526D1026}"/>
                </a:ext>
              </a:extLst>
            </p:cNvPr>
            <p:cNvSpPr/>
            <p:nvPr/>
          </p:nvSpPr>
          <p:spPr>
            <a:xfrm>
              <a:off x="9629242" y="3485912"/>
              <a:ext cx="329184" cy="24688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5A4EE75A-9A15-470C-9F1A-77135713E72C}"/>
                </a:ext>
              </a:extLst>
            </p:cNvPr>
            <p:cNvSpPr/>
            <p:nvPr/>
          </p:nvSpPr>
          <p:spPr>
            <a:xfrm>
              <a:off x="9629242" y="3732800"/>
              <a:ext cx="329184" cy="2468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792D2114-E22E-4473-AFFF-C84DF8441E54}"/>
                </a:ext>
              </a:extLst>
            </p:cNvPr>
            <p:cNvSpPr/>
            <p:nvPr/>
          </p:nvSpPr>
          <p:spPr>
            <a:xfrm>
              <a:off x="9629242" y="4234767"/>
              <a:ext cx="658368" cy="2468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5B78E2B8-391E-4A4F-8CEB-F99265A8D44C}"/>
                </a:ext>
              </a:extLst>
            </p:cNvPr>
            <p:cNvSpPr/>
            <p:nvPr/>
          </p:nvSpPr>
          <p:spPr>
            <a:xfrm>
              <a:off x="9629242" y="3983117"/>
              <a:ext cx="658368" cy="24688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99A5EB28-2342-4365-81BB-225DC60A8003}"/>
                </a:ext>
              </a:extLst>
            </p:cNvPr>
            <p:cNvSpPr/>
            <p:nvPr/>
          </p:nvSpPr>
          <p:spPr>
            <a:xfrm>
              <a:off x="9958427" y="3485245"/>
              <a:ext cx="329184" cy="246888"/>
            </a:xfrm>
            <a:prstGeom prst="rect">
              <a:avLst/>
            </a:prstGeom>
            <a:solidFill>
              <a:srgbClr val="7AB94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07B6591A-8238-4FCC-80F6-E2F39E029B8F}"/>
                </a:ext>
              </a:extLst>
            </p:cNvPr>
            <p:cNvSpPr/>
            <p:nvPr/>
          </p:nvSpPr>
          <p:spPr>
            <a:xfrm>
              <a:off x="9958427" y="3732133"/>
              <a:ext cx="329184" cy="246888"/>
            </a:xfrm>
            <a:prstGeom prst="rect">
              <a:avLst/>
            </a:prstGeom>
            <a:solidFill>
              <a:srgbClr val="799AD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8" name="Straight Arrow Connector 567">
            <a:extLst>
              <a:ext uri="{FF2B5EF4-FFF2-40B4-BE49-F238E27FC236}">
                <a16:creationId xmlns:a16="http://schemas.microsoft.com/office/drawing/2014/main" id="{D395DB63-F479-4EF0-8653-0A8DAFBDDEAF}"/>
              </a:ext>
            </a:extLst>
          </p:cNvPr>
          <p:cNvCxnSpPr>
            <a:cxnSpLocks/>
            <a:stCxn id="558" idx="2"/>
            <a:endCxn id="566" idx="0"/>
          </p:cNvCxnSpPr>
          <p:nvPr/>
        </p:nvCxnSpPr>
        <p:spPr>
          <a:xfrm flipH="1">
            <a:off x="11441579" y="4599850"/>
            <a:ext cx="116838" cy="69733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" name="TextBox 582">
            <a:extLst>
              <a:ext uri="{FF2B5EF4-FFF2-40B4-BE49-F238E27FC236}">
                <a16:creationId xmlns:a16="http://schemas.microsoft.com/office/drawing/2014/main" id="{89EE2E44-E37D-4026-80BB-0F9826FF8594}"/>
              </a:ext>
            </a:extLst>
          </p:cNvPr>
          <p:cNvSpPr txBox="1"/>
          <p:nvPr/>
        </p:nvSpPr>
        <p:spPr>
          <a:xfrm>
            <a:off x="5708759" y="3029392"/>
            <a:ext cx="64250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/>
              <a:t>H</a:t>
            </a:r>
            <a:r>
              <a:rPr lang="en-US" sz="2000" u="sng"/>
              <a:t>orizontally</a:t>
            </a:r>
            <a:r>
              <a:rPr lang="en-US" sz="2400" u="sng"/>
              <a:t> </a:t>
            </a:r>
            <a:r>
              <a:rPr lang="en-US" sz="2800" b="1" u="sng"/>
              <a:t>F</a:t>
            </a:r>
            <a:r>
              <a:rPr lang="en-US" sz="2000" u="sng"/>
              <a:t>used</a:t>
            </a:r>
            <a:r>
              <a:rPr lang="en-US" sz="2400" u="sng"/>
              <a:t> </a:t>
            </a:r>
            <a:r>
              <a:rPr lang="en-US" sz="2800" b="1" u="sng"/>
              <a:t>H</a:t>
            </a:r>
            <a:r>
              <a:rPr lang="en-US" sz="2000" u="sng"/>
              <a:t>yper-parameter</a:t>
            </a:r>
            <a:r>
              <a:rPr lang="en-US" sz="2400" u="sng"/>
              <a:t> </a:t>
            </a:r>
            <a:r>
              <a:rPr lang="en-US" sz="2800" b="1" u="sng"/>
              <a:t>T</a:t>
            </a:r>
            <a:r>
              <a:rPr lang="en-US" sz="2000" u="sng"/>
              <a:t>uning</a:t>
            </a:r>
            <a:r>
              <a:rPr lang="en-US" sz="2400" u="sng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Lightweight hyper-parameter tuning framework.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Algorithms: random search and Hyperband.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Schedulers: HFTA and hardware-based sharing.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BB739E23-B11C-45CD-8027-6B6D224F3587}"/>
              </a:ext>
            </a:extLst>
          </p:cNvPr>
          <p:cNvSpPr/>
          <p:nvPr/>
        </p:nvSpPr>
        <p:spPr>
          <a:xfrm>
            <a:off x="6312487" y="1524848"/>
            <a:ext cx="4761378" cy="876333"/>
          </a:xfrm>
          <a:prstGeom prst="wedgeRectCallout">
            <a:avLst>
              <a:gd name="adj1" fmla="val -56757"/>
              <a:gd name="adj2" fmla="val -23431"/>
            </a:avLst>
          </a:prstGeom>
          <a:solidFill>
            <a:schemeClr val="bg1"/>
          </a:solidFill>
          <a:ln w="38100"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Different values can be co-evaluated in a fused job.</a:t>
            </a:r>
          </a:p>
        </p:txBody>
      </p:sp>
      <p:graphicFrame>
        <p:nvGraphicFramePr>
          <p:cNvPr id="307" name="Chart 306">
            <a:extLst>
              <a:ext uri="{FF2B5EF4-FFF2-40B4-BE49-F238E27FC236}">
                <a16:creationId xmlns:a16="http://schemas.microsoft.com/office/drawing/2014/main" id="{915CC425-7349-4F4F-9334-2D9C8271C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213540"/>
              </p:ext>
            </p:extLst>
          </p:nvPr>
        </p:nvGraphicFramePr>
        <p:xfrm>
          <a:off x="478369" y="2131401"/>
          <a:ext cx="5703078" cy="3950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8" name="Chart 307">
            <a:extLst>
              <a:ext uri="{FF2B5EF4-FFF2-40B4-BE49-F238E27FC236}">
                <a16:creationId xmlns:a16="http://schemas.microsoft.com/office/drawing/2014/main" id="{3BF8A3C5-71CA-45B0-85FD-A8CCF4DDF3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978043"/>
              </p:ext>
            </p:extLst>
          </p:nvPr>
        </p:nvGraphicFramePr>
        <p:xfrm>
          <a:off x="6094961" y="2125523"/>
          <a:ext cx="5424397" cy="3955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1811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1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1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50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500"/>
                            </p:stCondLst>
                            <p:childTnLst>
                              <p:par>
                                <p:cTn id="27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5" grpId="0"/>
      <p:bldP spid="85" grpId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/>
      <p:bldP spid="97" grpId="1"/>
      <p:bldP spid="213" grpId="0" animBg="1"/>
      <p:bldP spid="214" grpId="0" animBg="1"/>
      <p:bldP spid="215" grpId="0" animBg="1"/>
      <p:bldP spid="216" grpId="0" animBg="1"/>
      <p:bldP spid="579" grpId="0"/>
      <p:bldP spid="581" grpId="0"/>
      <p:bldP spid="581" grpId="1"/>
      <p:bldP spid="306" grpId="0"/>
      <p:bldP spid="582" grpId="0" animBg="1"/>
      <p:bldP spid="309" grpId="0"/>
      <p:bldP spid="310" grpId="0" animBg="1"/>
      <p:bldP spid="3" grpId="0" animBg="1"/>
      <p:bldP spid="3" grpId="1" animBg="1"/>
      <p:bldGraphic spid="307" grpId="0">
        <p:bldAsOne/>
      </p:bldGraphic>
      <p:bldGraphic spid="308" grpId="0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A5C"/>
                </a:solidFill>
              </a:rPr>
              <a:t>nvidia-smi’s</a:t>
            </a:r>
            <a:r>
              <a:rPr lang="en-US" b="1" dirty="0">
                <a:solidFill>
                  <a:srgbClr val="002A5C"/>
                </a:solidFill>
              </a:rPr>
              <a:t> GPU Utilization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55</a:t>
            </a:fld>
            <a:endParaRPr lang="en-US" sz="160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FA70859-8190-44D0-BFAA-235DB864B4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088565"/>
              </p:ext>
            </p:extLst>
          </p:nvPr>
        </p:nvGraphicFramePr>
        <p:xfrm>
          <a:off x="1" y="1656875"/>
          <a:ext cx="12192000" cy="5063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65132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C54A487C-18B9-4828-B1ED-146932C035D6}"/>
              </a:ext>
            </a:extLst>
          </p:cNvPr>
          <p:cNvGraphicFramePr>
            <a:graphicFrameLocks/>
          </p:cNvGraphicFramePr>
          <p:nvPr/>
        </p:nvGraphicFramePr>
        <p:xfrm>
          <a:off x="1012372" y="1800416"/>
          <a:ext cx="9601199" cy="5057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A5C"/>
                </a:solidFill>
              </a:rPr>
              <a:t>Performance Analysis: Memory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56</a:t>
            </a:fld>
            <a:endParaRPr lang="en-US" sz="16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F60F42-108C-449C-B013-A6B6CA81215F}"/>
              </a:ext>
            </a:extLst>
          </p:cNvPr>
          <p:cNvSpPr txBox="1"/>
          <p:nvPr/>
        </p:nvSpPr>
        <p:spPr>
          <a:xfrm>
            <a:off x="620022" y="1614488"/>
            <a:ext cx="10976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HFTA’s linear regression lines </a:t>
            </a:r>
            <a:r>
              <a:rPr lang="en-US" sz="2400" b="1" dirty="0">
                <a:solidFill>
                  <a:schemeClr val="tx1"/>
                </a:solidFill>
              </a:rPr>
              <a:t>have lower slopes </a:t>
            </a:r>
            <a:r>
              <a:rPr lang="en-US" sz="2400" dirty="0">
                <a:solidFill>
                  <a:schemeClr val="tx1"/>
                </a:solidFill>
              </a:rPr>
              <a:t>than MPS’ with </a:t>
            </a:r>
            <a:r>
              <a:rPr lang="en-US" sz="2400" b="1" dirty="0">
                <a:solidFill>
                  <a:schemeClr val="tx1"/>
                </a:solidFill>
              </a:rPr>
              <a:t>positive intercepts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</a:rPr>
              <a:t>MPS </a:t>
            </a:r>
            <a:r>
              <a:rPr lang="en-US" sz="2400" b="1" dirty="0">
                <a:solidFill>
                  <a:srgbClr val="FF0000"/>
                </a:solidFill>
              </a:rPr>
              <a:t>duplicates</a:t>
            </a:r>
            <a:r>
              <a:rPr lang="en-US" sz="2400" dirty="0">
                <a:solidFill>
                  <a:schemeClr val="tx1"/>
                </a:solidFill>
              </a:rPr>
              <a:t> the GPU </a:t>
            </a:r>
            <a:r>
              <a:rPr lang="en-US" sz="2400" b="1" dirty="0">
                <a:solidFill>
                  <a:srgbClr val="FF0000"/>
                </a:solidFill>
              </a:rPr>
              <a:t>memory overhead</a:t>
            </a:r>
            <a:r>
              <a:rPr lang="en-US" sz="2400" dirty="0">
                <a:solidFill>
                  <a:schemeClr val="tx1"/>
                </a:solidFill>
              </a:rPr>
              <a:t> reserved by the DL framework stacks.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54496F-E2DD-4BB9-B808-D8820354A265}"/>
              </a:ext>
            </a:extLst>
          </p:cNvPr>
          <p:cNvSpPr/>
          <p:nvPr/>
        </p:nvSpPr>
        <p:spPr>
          <a:xfrm>
            <a:off x="6378575" y="3517633"/>
            <a:ext cx="581025" cy="461665"/>
          </a:xfrm>
          <a:custGeom>
            <a:avLst/>
            <a:gdLst>
              <a:gd name="connsiteX0" fmla="*/ 0 w 647700"/>
              <a:gd name="connsiteY0" fmla="*/ 0 h 561975"/>
              <a:gd name="connsiteX1" fmla="*/ 247650 w 647700"/>
              <a:gd name="connsiteY1" fmla="*/ 76200 h 561975"/>
              <a:gd name="connsiteX2" fmla="*/ 444500 w 647700"/>
              <a:gd name="connsiteY2" fmla="*/ 222250 h 561975"/>
              <a:gd name="connsiteX3" fmla="*/ 577850 w 647700"/>
              <a:gd name="connsiteY3" fmla="*/ 393700 h 561975"/>
              <a:gd name="connsiteX4" fmla="*/ 647700 w 647700"/>
              <a:gd name="connsiteY4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" h="561975">
                <a:moveTo>
                  <a:pt x="0" y="0"/>
                </a:moveTo>
                <a:cubicBezTo>
                  <a:pt x="86783" y="19579"/>
                  <a:pt x="173567" y="39158"/>
                  <a:pt x="247650" y="76200"/>
                </a:cubicBezTo>
                <a:cubicBezTo>
                  <a:pt x="321733" y="113242"/>
                  <a:pt x="389467" y="169333"/>
                  <a:pt x="444500" y="222250"/>
                </a:cubicBezTo>
                <a:cubicBezTo>
                  <a:pt x="499533" y="275167"/>
                  <a:pt x="543983" y="337079"/>
                  <a:pt x="577850" y="393700"/>
                </a:cubicBezTo>
                <a:cubicBezTo>
                  <a:pt x="611717" y="450321"/>
                  <a:pt x="629708" y="506148"/>
                  <a:pt x="647700" y="561975"/>
                </a:cubicBezTo>
              </a:path>
            </a:pathLst>
          </a:custGeom>
          <a:noFill/>
          <a:ln w="76200"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</a:gra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8371328-6A40-4A8E-BFF3-E15E1BE5F112}"/>
              </a:ext>
            </a:extLst>
          </p:cNvPr>
          <p:cNvSpPr/>
          <p:nvPr/>
        </p:nvSpPr>
        <p:spPr>
          <a:xfrm>
            <a:off x="7677150" y="3627168"/>
            <a:ext cx="933450" cy="716232"/>
          </a:xfrm>
          <a:custGeom>
            <a:avLst/>
            <a:gdLst>
              <a:gd name="connsiteX0" fmla="*/ 0 w 647700"/>
              <a:gd name="connsiteY0" fmla="*/ 0 h 561975"/>
              <a:gd name="connsiteX1" fmla="*/ 247650 w 647700"/>
              <a:gd name="connsiteY1" fmla="*/ 76200 h 561975"/>
              <a:gd name="connsiteX2" fmla="*/ 444500 w 647700"/>
              <a:gd name="connsiteY2" fmla="*/ 222250 h 561975"/>
              <a:gd name="connsiteX3" fmla="*/ 577850 w 647700"/>
              <a:gd name="connsiteY3" fmla="*/ 393700 h 561975"/>
              <a:gd name="connsiteX4" fmla="*/ 647700 w 647700"/>
              <a:gd name="connsiteY4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" h="561975">
                <a:moveTo>
                  <a:pt x="0" y="0"/>
                </a:moveTo>
                <a:cubicBezTo>
                  <a:pt x="86783" y="19579"/>
                  <a:pt x="173567" y="39158"/>
                  <a:pt x="247650" y="76200"/>
                </a:cubicBezTo>
                <a:cubicBezTo>
                  <a:pt x="321733" y="113242"/>
                  <a:pt x="389467" y="169333"/>
                  <a:pt x="444500" y="222250"/>
                </a:cubicBezTo>
                <a:cubicBezTo>
                  <a:pt x="499533" y="275167"/>
                  <a:pt x="543983" y="337079"/>
                  <a:pt x="577850" y="393700"/>
                </a:cubicBezTo>
                <a:cubicBezTo>
                  <a:pt x="611717" y="450321"/>
                  <a:pt x="629708" y="506148"/>
                  <a:pt x="647700" y="561975"/>
                </a:cubicBezTo>
              </a:path>
            </a:pathLst>
          </a:custGeom>
          <a:noFill/>
          <a:ln w="76200"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</a:gra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E7E22CA-6883-43D7-A7C8-0B6A4AFE2765}"/>
              </a:ext>
            </a:extLst>
          </p:cNvPr>
          <p:cNvSpPr/>
          <p:nvPr/>
        </p:nvSpPr>
        <p:spPr>
          <a:xfrm>
            <a:off x="2714625" y="5333999"/>
            <a:ext cx="314324" cy="241301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4B4FE7-517D-4842-AB78-DD44133F0ACF}"/>
              </a:ext>
            </a:extLst>
          </p:cNvPr>
          <p:cNvCxnSpPr>
            <a:cxnSpLocks/>
          </p:cNvCxnSpPr>
          <p:nvPr/>
        </p:nvCxnSpPr>
        <p:spPr>
          <a:xfrm>
            <a:off x="4905375" y="2384425"/>
            <a:ext cx="4391025" cy="11208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2CC1B0-94B3-4E68-B75B-A2816DFDCC24}"/>
              </a:ext>
            </a:extLst>
          </p:cNvPr>
          <p:cNvCxnSpPr>
            <a:cxnSpLocks/>
          </p:cNvCxnSpPr>
          <p:nvPr/>
        </p:nvCxnSpPr>
        <p:spPr>
          <a:xfrm>
            <a:off x="4905375" y="2384425"/>
            <a:ext cx="5041900" cy="19859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94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546A51-C551-4C96-BCE3-FD25C216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Partially Fused ResNet-18</a:t>
            </a:r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17A0F-429E-4622-9C52-736E28EF7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57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94A929A-3009-481E-A563-C5A83AE80D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714216"/>
              </p:ext>
            </p:extLst>
          </p:nvPr>
        </p:nvGraphicFramePr>
        <p:xfrm>
          <a:off x="3349126" y="1866736"/>
          <a:ext cx="5155193" cy="4085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50283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546A51-C551-4C96-BCE3-FD25C216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MobileNet</a:t>
            </a:r>
            <a:r>
              <a:rPr lang="en-US" b="1" baseline="-25000" dirty="0">
                <a:solidFill>
                  <a:srgbClr val="002A5C"/>
                </a:solidFill>
              </a:rPr>
              <a:t>V3Large</a:t>
            </a:r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17A0F-429E-4622-9C52-736E28EF7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58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B066061-FFA0-4DBB-9E81-4799CF5E05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859665"/>
              </p:ext>
            </p:extLst>
          </p:nvPr>
        </p:nvGraphicFramePr>
        <p:xfrm>
          <a:off x="6555035" y="1462723"/>
          <a:ext cx="5128614" cy="405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4117665-B5AE-4281-A628-F472186A71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631667"/>
              </p:ext>
            </p:extLst>
          </p:nvPr>
        </p:nvGraphicFramePr>
        <p:xfrm>
          <a:off x="354985" y="895747"/>
          <a:ext cx="9802567" cy="5692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08582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8ADA948-40DF-4433-B5FD-91ABA56851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601521"/>
              </p:ext>
            </p:extLst>
          </p:nvPr>
        </p:nvGraphicFramePr>
        <p:xfrm>
          <a:off x="716096" y="1330941"/>
          <a:ext cx="11198645" cy="522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C3546A51-C551-4C96-BCE3-FD25C216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A5C"/>
                </a:solidFill>
              </a:rPr>
              <a:t>PointNet</a:t>
            </a:r>
            <a:r>
              <a:rPr lang="en-US" b="1" dirty="0">
                <a:solidFill>
                  <a:srgbClr val="002A5C"/>
                </a:solidFill>
              </a:rPr>
              <a:t> Segmentation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17A0F-429E-4622-9C52-736E28EF7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59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6697294-204A-438A-ADAA-E17F9E92E2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534423"/>
              </p:ext>
            </p:extLst>
          </p:nvPr>
        </p:nvGraphicFramePr>
        <p:xfrm>
          <a:off x="0" y="1564395"/>
          <a:ext cx="4152309" cy="4087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3C2DBF3-561F-467C-9852-14A35798EC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043548"/>
              </p:ext>
            </p:extLst>
          </p:nvPr>
        </p:nvGraphicFramePr>
        <p:xfrm>
          <a:off x="3138865" y="833719"/>
          <a:ext cx="5870201" cy="519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2134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8DCDEB3-FA1F-409B-B6F5-5D568FBD0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237310"/>
              </p:ext>
            </p:extLst>
          </p:nvPr>
        </p:nvGraphicFramePr>
        <p:xfrm>
          <a:off x="3776472" y="1719072"/>
          <a:ext cx="4643437" cy="415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3C11253B-EEFC-404B-9B4C-CD90AF694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879" y="389198"/>
            <a:ext cx="2850720" cy="11757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A5C"/>
                </a:solidFill>
              </a:rPr>
              <a:t>Hardware Resource Usage @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6</a:t>
            </a:fld>
            <a:endParaRPr lang="en-US" sz="16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73332C-DC86-43DF-A9F2-4F226D2CE036}"/>
              </a:ext>
            </a:extLst>
          </p:cNvPr>
          <p:cNvSpPr txBox="1"/>
          <p:nvPr/>
        </p:nvSpPr>
        <p:spPr>
          <a:xfrm>
            <a:off x="581660" y="5029200"/>
            <a:ext cx="8978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Repetitive </a:t>
            </a:r>
            <a:r>
              <a:rPr lang="en-US" sz="2400" dirty="0"/>
              <a:t>single-GPU training: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Dominates</a:t>
            </a:r>
            <a:r>
              <a:rPr lang="en-US" sz="2400" dirty="0"/>
              <a:t> the GPU hour usage.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Concurrent</a:t>
            </a:r>
            <a:r>
              <a:rPr lang="en-US" sz="2400" dirty="0"/>
              <a:t> jobs; </a:t>
            </a:r>
            <a:r>
              <a:rPr lang="en-US" sz="2400" b="1" dirty="0"/>
              <a:t>same</a:t>
            </a:r>
            <a:r>
              <a:rPr lang="en-US" sz="2400" dirty="0"/>
              <a:t> program; </a:t>
            </a:r>
            <a:r>
              <a:rPr lang="en-US" sz="2400" b="1" dirty="0"/>
              <a:t>different</a:t>
            </a:r>
            <a:r>
              <a:rPr lang="en-US" sz="2400" dirty="0"/>
              <a:t> configs.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</a:t>
            </a:r>
            <a:r>
              <a:rPr lang="en-US" sz="2400" b="1" dirty="0"/>
              <a:t>hyper-param. tuning</a:t>
            </a:r>
            <a:r>
              <a:rPr lang="en-US" sz="2400" dirty="0"/>
              <a:t> or </a:t>
            </a:r>
            <a:r>
              <a:rPr lang="en-US" sz="2400" b="1" dirty="0"/>
              <a:t>convergence stability testing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073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546A51-C551-4C96-BCE3-FD25C216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ResNet-18</a:t>
            </a:r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17A0F-429E-4622-9C52-736E28EF7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60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D6F9B68-A7C2-44E4-BAA1-4572387F38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779623"/>
              </p:ext>
            </p:extLst>
          </p:nvPr>
        </p:nvGraphicFramePr>
        <p:xfrm>
          <a:off x="6995711" y="1285922"/>
          <a:ext cx="4604263" cy="4286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A8DD275-0E07-4C53-B109-DD4F70312A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42357"/>
              </p:ext>
            </p:extLst>
          </p:nvPr>
        </p:nvGraphicFramePr>
        <p:xfrm>
          <a:off x="225799" y="930678"/>
          <a:ext cx="10758018" cy="5679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09331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1D1D3F6-BE7D-4A0A-9FB3-FB56E925FB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526202"/>
              </p:ext>
            </p:extLst>
          </p:nvPr>
        </p:nvGraphicFramePr>
        <p:xfrm>
          <a:off x="0" y="2021119"/>
          <a:ext cx="12096520" cy="5537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C3546A51-C551-4C96-BCE3-FD25C216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DCGAN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17A0F-429E-4622-9C52-736E28EF7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61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66E1801-C51C-4A14-AC93-0628DDCF3B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049850"/>
              </p:ext>
            </p:extLst>
          </p:nvPr>
        </p:nvGraphicFramePr>
        <p:xfrm>
          <a:off x="0" y="2487291"/>
          <a:ext cx="4340646" cy="385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9144920-7E4B-4B06-B7D7-63EC200D5C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316495"/>
              </p:ext>
            </p:extLst>
          </p:nvPr>
        </p:nvGraphicFramePr>
        <p:xfrm>
          <a:off x="3161386" y="1671001"/>
          <a:ext cx="5869227" cy="519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1E10EEF-F69B-4AF1-81C7-C8244891AB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174873"/>
              </p:ext>
            </p:extLst>
          </p:nvPr>
        </p:nvGraphicFramePr>
        <p:xfrm>
          <a:off x="6361979" y="1"/>
          <a:ext cx="5830021" cy="306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123107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546A51-C551-4C96-BCE3-FD25C216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A5C"/>
                </a:solidFill>
              </a:rPr>
              <a:t>BERT</a:t>
            </a:r>
            <a:r>
              <a:rPr lang="en-US" b="1" baseline="-25000" dirty="0" err="1">
                <a:solidFill>
                  <a:srgbClr val="002A5C"/>
                </a:solidFill>
              </a:rPr>
              <a:t>Medium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17A0F-429E-4622-9C52-736E28EF7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62</a:t>
            </a:fld>
            <a:endParaRPr lang="en-US"/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F2AEF511-84CD-4BD3-8D58-8CB42E28D1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395921"/>
              </p:ext>
            </p:extLst>
          </p:nvPr>
        </p:nvGraphicFramePr>
        <p:xfrm>
          <a:off x="6451294" y="1586428"/>
          <a:ext cx="4902506" cy="3988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845097B3-529C-463D-9DFA-6733AF7E7C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313883"/>
              </p:ext>
            </p:extLst>
          </p:nvPr>
        </p:nvGraphicFramePr>
        <p:xfrm>
          <a:off x="316758" y="1864262"/>
          <a:ext cx="9356052" cy="449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99424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546A51-C551-4C96-BCE3-FD25C216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Transformer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17A0F-429E-4622-9C52-736E28EF7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mtClean="0"/>
              <a:t>63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19644CC-4A61-462B-80AD-ABED5B894C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772967"/>
              </p:ext>
            </p:extLst>
          </p:nvPr>
        </p:nvGraphicFramePr>
        <p:xfrm>
          <a:off x="6698256" y="1474692"/>
          <a:ext cx="4787091" cy="419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EB8DD11-DEBF-4E15-8959-BE8D262831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334190"/>
              </p:ext>
            </p:extLst>
          </p:nvPr>
        </p:nvGraphicFramePr>
        <p:xfrm>
          <a:off x="263463" y="1076090"/>
          <a:ext cx="10114426" cy="519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7771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3C11253B-EEFC-404B-9B4C-CD90AF694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879" y="389198"/>
            <a:ext cx="2850720" cy="11757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A5C"/>
                </a:solidFill>
              </a:rPr>
              <a:t>Hardware Resource Usage @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7</a:t>
            </a:fld>
            <a:endParaRPr lang="en-US" sz="160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FD41CF6-32DB-42E4-BA31-BB42F5BF64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755170"/>
              </p:ext>
            </p:extLst>
          </p:nvPr>
        </p:nvGraphicFramePr>
        <p:xfrm>
          <a:off x="2841639" y="1425256"/>
          <a:ext cx="6096000" cy="406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E8EC6D9-3266-463A-AE5E-124AA0436730}"/>
              </a:ext>
            </a:extLst>
          </p:cNvPr>
          <p:cNvSpPr txBox="1"/>
          <p:nvPr/>
        </p:nvSpPr>
        <p:spPr>
          <a:xfrm>
            <a:off x="585216" y="5029200"/>
            <a:ext cx="8951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Repetitive </a:t>
            </a:r>
            <a:r>
              <a:rPr lang="en-US" sz="2400" dirty="0"/>
              <a:t>single-GPU training: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Often have </a:t>
            </a:r>
            <a:r>
              <a:rPr lang="en-US" sz="2400" b="1" dirty="0">
                <a:solidFill>
                  <a:srgbClr val="FF0000"/>
                </a:solidFill>
              </a:rPr>
              <a:t>low hardware utilization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7D0BA9-8828-41E2-9C78-049CA022ACDA}"/>
              </a:ext>
            </a:extLst>
          </p:cNvPr>
          <p:cNvGrpSpPr/>
          <p:nvPr/>
        </p:nvGrpSpPr>
        <p:grpSpPr>
          <a:xfrm>
            <a:off x="5219170" y="5821872"/>
            <a:ext cx="1753660" cy="815314"/>
            <a:chOff x="5626827" y="5821871"/>
            <a:chExt cx="1753660" cy="815314"/>
          </a:xfrm>
        </p:grpSpPr>
        <p:pic>
          <p:nvPicPr>
            <p:cNvPr id="7" name="Picture 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B9763953-C755-47AF-8C70-4F7F150C1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6565173" y="5821871"/>
              <a:ext cx="815314" cy="81531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C10CBC-1047-4F5B-AAFF-A8EBA3658CF5}"/>
                </a:ext>
              </a:extLst>
            </p:cNvPr>
            <p:cNvSpPr txBox="1"/>
            <p:nvPr/>
          </p:nvSpPr>
          <p:spPr>
            <a:xfrm>
              <a:off x="5626827" y="5998696"/>
              <a:ext cx="938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Why?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105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Why Hardware Underutilization?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8</a:t>
            </a:fld>
            <a:endParaRPr lang="en-US" sz="1600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505E007-B63A-4976-B8C8-481C329C6E9E}"/>
              </a:ext>
            </a:extLst>
          </p:cNvPr>
          <p:cNvGrpSpPr/>
          <p:nvPr/>
        </p:nvGrpSpPr>
        <p:grpSpPr>
          <a:xfrm>
            <a:off x="664786" y="1727466"/>
            <a:ext cx="4587240" cy="2152980"/>
            <a:chOff x="646059" y="2679966"/>
            <a:chExt cx="4587240" cy="215298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5AB5EB-12AC-478D-8875-5CE9D0AA117D}"/>
                </a:ext>
              </a:extLst>
            </p:cNvPr>
            <p:cNvSpPr txBox="1"/>
            <p:nvPr/>
          </p:nvSpPr>
          <p:spPr>
            <a:xfrm>
              <a:off x="646059" y="2679966"/>
              <a:ext cx="4587240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DL</a:t>
              </a:r>
              <a:endParaRPr lang="en-US" sz="2400" dirty="0"/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263DCC2F-77C7-4D9C-896B-05187504EC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54856" y="3318954"/>
              <a:ext cx="1369646" cy="1513992"/>
              <a:chOff x="2525337" y="3880665"/>
              <a:chExt cx="1671899" cy="1848106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D4701487-38C0-44C7-B103-48EE26874A5B}"/>
                  </a:ext>
                </a:extLst>
              </p:cNvPr>
              <p:cNvGrpSpPr/>
              <p:nvPr/>
            </p:nvGrpSpPr>
            <p:grpSpPr>
              <a:xfrm>
                <a:off x="2525337" y="4131205"/>
                <a:ext cx="91440" cy="1347026"/>
                <a:chOff x="2525337" y="4131205"/>
                <a:chExt cx="91440" cy="1347026"/>
              </a:xfrm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A36F961-909F-4D89-B30C-7CEE65B80459}"/>
                    </a:ext>
                  </a:extLst>
                </p:cNvPr>
                <p:cNvSpPr/>
                <p:nvPr/>
              </p:nvSpPr>
              <p:spPr>
                <a:xfrm>
                  <a:off x="2525337" y="4131205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3C5EF63D-2F22-41CA-912B-34621657E242}"/>
                    </a:ext>
                  </a:extLst>
                </p:cNvPr>
                <p:cNvSpPr/>
                <p:nvPr/>
              </p:nvSpPr>
              <p:spPr>
                <a:xfrm>
                  <a:off x="2525337" y="4381746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23B8E525-BB5E-4D9B-8947-CEEC9BAD1D2C}"/>
                    </a:ext>
                  </a:extLst>
                </p:cNvPr>
                <p:cNvSpPr/>
                <p:nvPr/>
              </p:nvSpPr>
              <p:spPr>
                <a:xfrm>
                  <a:off x="2525337" y="4632287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544C289D-B1F0-4E34-AB1F-6AD3425631C1}"/>
                    </a:ext>
                  </a:extLst>
                </p:cNvPr>
                <p:cNvSpPr/>
                <p:nvPr/>
              </p:nvSpPr>
              <p:spPr>
                <a:xfrm>
                  <a:off x="2525337" y="4882827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900884E2-FA5F-435F-9422-AD2127B5F589}"/>
                    </a:ext>
                  </a:extLst>
                </p:cNvPr>
                <p:cNvSpPr/>
                <p:nvPr/>
              </p:nvSpPr>
              <p:spPr>
                <a:xfrm>
                  <a:off x="2525337" y="5133368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6D386A6E-8046-49B2-8DE5-53CCB021ED1F}"/>
                    </a:ext>
                  </a:extLst>
                </p:cNvPr>
                <p:cNvSpPr/>
                <p:nvPr/>
              </p:nvSpPr>
              <p:spPr>
                <a:xfrm>
                  <a:off x="2525337" y="5383909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0399C9AA-442D-46BA-8149-32DBB4DE4334}"/>
                  </a:ext>
                </a:extLst>
              </p:cNvPr>
              <p:cNvGrpSpPr/>
              <p:nvPr/>
            </p:nvGrpSpPr>
            <p:grpSpPr>
              <a:xfrm>
                <a:off x="3315566" y="3880665"/>
                <a:ext cx="91440" cy="1848106"/>
                <a:chOff x="3315567" y="3880665"/>
                <a:chExt cx="91440" cy="1848106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8338F58A-AADE-402E-BD8E-A79F70DF243F}"/>
                    </a:ext>
                  </a:extLst>
                </p:cNvPr>
                <p:cNvSpPr/>
                <p:nvPr/>
              </p:nvSpPr>
              <p:spPr>
                <a:xfrm>
                  <a:off x="3315567" y="3880665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1D9B7E83-7932-4F49-93FF-3057E74871C0}"/>
                    </a:ext>
                  </a:extLst>
                </p:cNvPr>
                <p:cNvSpPr/>
                <p:nvPr/>
              </p:nvSpPr>
              <p:spPr>
                <a:xfrm>
                  <a:off x="3315567" y="4131206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5A074202-1644-43EC-B15B-BDDD2E2FFDBC}"/>
                    </a:ext>
                  </a:extLst>
                </p:cNvPr>
                <p:cNvSpPr/>
                <p:nvPr/>
              </p:nvSpPr>
              <p:spPr>
                <a:xfrm>
                  <a:off x="3315567" y="4381746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0835F054-5D01-43DE-B1A8-598D273CE89D}"/>
                    </a:ext>
                  </a:extLst>
                </p:cNvPr>
                <p:cNvSpPr/>
                <p:nvPr/>
              </p:nvSpPr>
              <p:spPr>
                <a:xfrm>
                  <a:off x="3315567" y="4632287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2FA2DCEF-7007-43BC-9FA6-95D2A2F9B2C7}"/>
                    </a:ext>
                  </a:extLst>
                </p:cNvPr>
                <p:cNvSpPr/>
                <p:nvPr/>
              </p:nvSpPr>
              <p:spPr>
                <a:xfrm>
                  <a:off x="3315567" y="4882827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33240A84-8C28-436F-89EF-691864F4594E}"/>
                    </a:ext>
                  </a:extLst>
                </p:cNvPr>
                <p:cNvSpPr/>
                <p:nvPr/>
              </p:nvSpPr>
              <p:spPr>
                <a:xfrm>
                  <a:off x="3315567" y="5133368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11217A19-13CD-4108-8761-CED761A60E13}"/>
                    </a:ext>
                  </a:extLst>
                </p:cNvPr>
                <p:cNvSpPr/>
                <p:nvPr/>
              </p:nvSpPr>
              <p:spPr>
                <a:xfrm>
                  <a:off x="3315567" y="5383909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F8B02EA5-D6AB-425B-B2B1-4D521E4CCCBF}"/>
                    </a:ext>
                  </a:extLst>
                </p:cNvPr>
                <p:cNvSpPr/>
                <p:nvPr/>
              </p:nvSpPr>
              <p:spPr>
                <a:xfrm>
                  <a:off x="3315567" y="5634449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D9CB3293-B058-41A9-99FC-4A7E551B3348}"/>
                  </a:ext>
                </a:extLst>
              </p:cNvPr>
              <p:cNvGrpSpPr/>
              <p:nvPr/>
            </p:nvGrpSpPr>
            <p:grpSpPr>
              <a:xfrm>
                <a:off x="4105796" y="4131206"/>
                <a:ext cx="91440" cy="1347025"/>
                <a:chOff x="4105796" y="4131206"/>
                <a:chExt cx="91440" cy="1347025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4E6A74DF-5BC5-4B27-800E-211EE89E2B56}"/>
                    </a:ext>
                  </a:extLst>
                </p:cNvPr>
                <p:cNvSpPr/>
                <p:nvPr/>
              </p:nvSpPr>
              <p:spPr>
                <a:xfrm>
                  <a:off x="4105796" y="4131206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091151AF-9035-4B8B-888B-A2D8C5703A33}"/>
                    </a:ext>
                  </a:extLst>
                </p:cNvPr>
                <p:cNvSpPr/>
                <p:nvPr/>
              </p:nvSpPr>
              <p:spPr>
                <a:xfrm>
                  <a:off x="4105796" y="4381747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B4208959-EA6E-44CA-B14A-79E6B2DB76EC}"/>
                    </a:ext>
                  </a:extLst>
                </p:cNvPr>
                <p:cNvSpPr/>
                <p:nvPr/>
              </p:nvSpPr>
              <p:spPr>
                <a:xfrm>
                  <a:off x="4105796" y="4632288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69BECF1E-934E-4CC6-AE95-C092E7E123DF}"/>
                    </a:ext>
                  </a:extLst>
                </p:cNvPr>
                <p:cNvSpPr/>
                <p:nvPr/>
              </p:nvSpPr>
              <p:spPr>
                <a:xfrm>
                  <a:off x="4105796" y="4882828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3F1F2AB0-8DFD-4A87-84B3-7956717ED8B1}"/>
                    </a:ext>
                  </a:extLst>
                </p:cNvPr>
                <p:cNvSpPr/>
                <p:nvPr/>
              </p:nvSpPr>
              <p:spPr>
                <a:xfrm>
                  <a:off x="4105796" y="5133369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A4D8FD3B-FB26-4B38-886C-810029C41A31}"/>
                    </a:ext>
                  </a:extLst>
                </p:cNvPr>
                <p:cNvSpPr/>
                <p:nvPr/>
              </p:nvSpPr>
              <p:spPr>
                <a:xfrm>
                  <a:off x="4105796" y="5383909"/>
                  <a:ext cx="91440" cy="94322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A661BC19-6E3E-40DB-9B91-87A4B7652A4D}"/>
                  </a:ext>
                </a:extLst>
              </p:cNvPr>
              <p:cNvCxnSpPr>
                <a:cxnSpLocks/>
                <a:stCxn id="7" idx="6"/>
                <a:endCxn id="14" idx="2"/>
              </p:cNvCxnSpPr>
              <p:nvPr/>
            </p:nvCxnSpPr>
            <p:spPr>
              <a:xfrm flipV="1">
                <a:off x="2616777" y="3927826"/>
                <a:ext cx="698789" cy="25054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66BBDCA-CF80-497B-83C1-6C968D2A1577}"/>
                  </a:ext>
                </a:extLst>
              </p:cNvPr>
              <p:cNvCxnSpPr>
                <a:cxnSpLocks/>
                <a:stCxn id="7" idx="6"/>
                <a:endCxn id="15" idx="2"/>
              </p:cNvCxnSpPr>
              <p:nvPr/>
            </p:nvCxnSpPr>
            <p:spPr>
              <a:xfrm>
                <a:off x="2616777" y="4178366"/>
                <a:ext cx="698789" cy="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9D4AEA52-7161-4486-8F6F-2104ABD1BE23}"/>
                  </a:ext>
                </a:extLst>
              </p:cNvPr>
              <p:cNvCxnSpPr>
                <a:cxnSpLocks/>
                <a:stCxn id="8" idx="6"/>
                <a:endCxn id="17" idx="2"/>
              </p:cNvCxnSpPr>
              <p:nvPr/>
            </p:nvCxnSpPr>
            <p:spPr>
              <a:xfrm>
                <a:off x="2616777" y="4428907"/>
                <a:ext cx="698789" cy="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B0921C29-03C0-4AAC-847D-A3F4F14B9C2B}"/>
                  </a:ext>
                </a:extLst>
              </p:cNvPr>
              <p:cNvCxnSpPr>
                <a:cxnSpLocks/>
                <a:stCxn id="7" idx="6"/>
                <a:endCxn id="17" idx="2"/>
              </p:cNvCxnSpPr>
              <p:nvPr/>
            </p:nvCxnSpPr>
            <p:spPr>
              <a:xfrm>
                <a:off x="2616777" y="4178366"/>
                <a:ext cx="698789" cy="25054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5FFE7125-744B-4C07-9600-5939EEBB069B}"/>
                  </a:ext>
                </a:extLst>
              </p:cNvPr>
              <p:cNvCxnSpPr>
                <a:cxnSpLocks/>
                <a:stCxn id="8" idx="6"/>
                <a:endCxn id="14" idx="2"/>
              </p:cNvCxnSpPr>
              <p:nvPr/>
            </p:nvCxnSpPr>
            <p:spPr>
              <a:xfrm flipV="1">
                <a:off x="2616777" y="3927826"/>
                <a:ext cx="698789" cy="50108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D942E787-5E99-4F46-ADA1-3CDCDD68D672}"/>
                  </a:ext>
                </a:extLst>
              </p:cNvPr>
              <p:cNvCxnSpPr>
                <a:cxnSpLocks/>
                <a:stCxn id="8" idx="6"/>
                <a:endCxn id="15" idx="2"/>
              </p:cNvCxnSpPr>
              <p:nvPr/>
            </p:nvCxnSpPr>
            <p:spPr>
              <a:xfrm flipV="1">
                <a:off x="2616777" y="4178367"/>
                <a:ext cx="698789" cy="25054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82305F53-D958-4285-81B2-6D8D46755BCB}"/>
                  </a:ext>
                </a:extLst>
              </p:cNvPr>
              <p:cNvCxnSpPr>
                <a:cxnSpLocks/>
                <a:stCxn id="7" idx="6"/>
                <a:endCxn id="18" idx="2"/>
              </p:cNvCxnSpPr>
              <p:nvPr/>
            </p:nvCxnSpPr>
            <p:spPr>
              <a:xfrm>
                <a:off x="2616777" y="4178366"/>
                <a:ext cx="698789" cy="5010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824D19B3-85D7-45E7-B12D-0E2DD7B9F330}"/>
                  </a:ext>
                </a:extLst>
              </p:cNvPr>
              <p:cNvCxnSpPr>
                <a:cxnSpLocks/>
                <a:stCxn id="7" idx="6"/>
                <a:endCxn id="19" idx="2"/>
              </p:cNvCxnSpPr>
              <p:nvPr/>
            </p:nvCxnSpPr>
            <p:spPr>
              <a:xfrm>
                <a:off x="2616777" y="4178366"/>
                <a:ext cx="698789" cy="75162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165BEADA-7304-403D-A3D5-E628CAD9172F}"/>
                  </a:ext>
                </a:extLst>
              </p:cNvPr>
              <p:cNvCxnSpPr>
                <a:cxnSpLocks/>
                <a:stCxn id="7" idx="6"/>
                <a:endCxn id="20" idx="2"/>
              </p:cNvCxnSpPr>
              <p:nvPr/>
            </p:nvCxnSpPr>
            <p:spPr>
              <a:xfrm>
                <a:off x="2616777" y="4178366"/>
                <a:ext cx="698789" cy="100216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6CBD571C-7650-49BC-9EE1-7F1FF043C615}"/>
                  </a:ext>
                </a:extLst>
              </p:cNvPr>
              <p:cNvCxnSpPr>
                <a:cxnSpLocks/>
                <a:stCxn id="7" idx="6"/>
                <a:endCxn id="21" idx="2"/>
              </p:cNvCxnSpPr>
              <p:nvPr/>
            </p:nvCxnSpPr>
            <p:spPr>
              <a:xfrm>
                <a:off x="2616777" y="4178366"/>
                <a:ext cx="698789" cy="1252704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2BB2CE35-F25C-48F8-A9BE-66BA7013B2CB}"/>
                  </a:ext>
                </a:extLst>
              </p:cNvPr>
              <p:cNvCxnSpPr>
                <a:cxnSpLocks/>
                <a:stCxn id="7" idx="6"/>
                <a:endCxn id="22" idx="2"/>
              </p:cNvCxnSpPr>
              <p:nvPr/>
            </p:nvCxnSpPr>
            <p:spPr>
              <a:xfrm>
                <a:off x="2616777" y="4178366"/>
                <a:ext cx="698789" cy="1503244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8C6A835F-CF16-42A3-909E-D5E06FC89E44}"/>
                  </a:ext>
                </a:extLst>
              </p:cNvPr>
              <p:cNvCxnSpPr>
                <a:cxnSpLocks/>
                <a:stCxn id="8" idx="6"/>
                <a:endCxn id="18" idx="2"/>
              </p:cNvCxnSpPr>
              <p:nvPr/>
            </p:nvCxnSpPr>
            <p:spPr>
              <a:xfrm>
                <a:off x="2616777" y="4428907"/>
                <a:ext cx="698789" cy="25054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7659D674-C198-4757-9BD1-9F8A0FE6FAAC}"/>
                  </a:ext>
                </a:extLst>
              </p:cNvPr>
              <p:cNvCxnSpPr>
                <a:cxnSpLocks/>
                <a:stCxn id="8" idx="6"/>
                <a:endCxn id="19" idx="2"/>
              </p:cNvCxnSpPr>
              <p:nvPr/>
            </p:nvCxnSpPr>
            <p:spPr>
              <a:xfrm>
                <a:off x="2616777" y="4428907"/>
                <a:ext cx="698789" cy="50108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C9DD0186-FD26-4698-945C-C3E9E16E0433}"/>
                  </a:ext>
                </a:extLst>
              </p:cNvPr>
              <p:cNvCxnSpPr>
                <a:cxnSpLocks/>
                <a:stCxn id="8" idx="6"/>
                <a:endCxn id="20" idx="2"/>
              </p:cNvCxnSpPr>
              <p:nvPr/>
            </p:nvCxnSpPr>
            <p:spPr>
              <a:xfrm>
                <a:off x="2616777" y="4428907"/>
                <a:ext cx="698789" cy="75162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3CB589BC-27C2-435C-822A-FC6B9AD7DF1B}"/>
                  </a:ext>
                </a:extLst>
              </p:cNvPr>
              <p:cNvCxnSpPr>
                <a:cxnSpLocks/>
                <a:stCxn id="8" idx="6"/>
                <a:endCxn id="21" idx="2"/>
              </p:cNvCxnSpPr>
              <p:nvPr/>
            </p:nvCxnSpPr>
            <p:spPr>
              <a:xfrm>
                <a:off x="2616777" y="4428907"/>
                <a:ext cx="698789" cy="100216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C90BB98B-A4A2-4E77-A41E-34284E84FCD2}"/>
                  </a:ext>
                </a:extLst>
              </p:cNvPr>
              <p:cNvCxnSpPr>
                <a:cxnSpLocks/>
                <a:stCxn id="8" idx="6"/>
                <a:endCxn id="22" idx="2"/>
              </p:cNvCxnSpPr>
              <p:nvPr/>
            </p:nvCxnSpPr>
            <p:spPr>
              <a:xfrm>
                <a:off x="2616777" y="4428907"/>
                <a:ext cx="698789" cy="12527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EFE5F720-7438-4CEC-A750-004754A35D41}"/>
                  </a:ext>
                </a:extLst>
              </p:cNvPr>
              <p:cNvCxnSpPr>
                <a:cxnSpLocks/>
                <a:stCxn id="10" idx="6"/>
                <a:endCxn id="14" idx="2"/>
              </p:cNvCxnSpPr>
              <p:nvPr/>
            </p:nvCxnSpPr>
            <p:spPr>
              <a:xfrm flipV="1">
                <a:off x="2616777" y="3927826"/>
                <a:ext cx="698789" cy="75162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B8CF40B0-020D-4C28-BD32-EFCB72B96210}"/>
                  </a:ext>
                </a:extLst>
              </p:cNvPr>
              <p:cNvCxnSpPr>
                <a:cxnSpLocks/>
                <a:stCxn id="10" idx="6"/>
                <a:endCxn id="15" idx="2"/>
              </p:cNvCxnSpPr>
              <p:nvPr/>
            </p:nvCxnSpPr>
            <p:spPr>
              <a:xfrm flipV="1">
                <a:off x="2616777" y="4178367"/>
                <a:ext cx="698789" cy="50108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367650E6-358C-4026-8676-F66D263DEAFA}"/>
                  </a:ext>
                </a:extLst>
              </p:cNvPr>
              <p:cNvCxnSpPr>
                <a:cxnSpLocks/>
                <a:stCxn id="10" idx="6"/>
                <a:endCxn id="17" idx="2"/>
              </p:cNvCxnSpPr>
              <p:nvPr/>
            </p:nvCxnSpPr>
            <p:spPr>
              <a:xfrm flipV="1">
                <a:off x="2616777" y="4428907"/>
                <a:ext cx="698789" cy="25054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CD63177A-6DBD-4DF0-870C-085CCB367DF9}"/>
                  </a:ext>
                </a:extLst>
              </p:cNvPr>
              <p:cNvCxnSpPr>
                <a:cxnSpLocks/>
                <a:stCxn id="10" idx="6"/>
                <a:endCxn id="18" idx="2"/>
              </p:cNvCxnSpPr>
              <p:nvPr/>
            </p:nvCxnSpPr>
            <p:spPr>
              <a:xfrm>
                <a:off x="2616777" y="4679448"/>
                <a:ext cx="698789" cy="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FD63B0C2-106C-47AF-8A6F-BE2EF534F673}"/>
                  </a:ext>
                </a:extLst>
              </p:cNvPr>
              <p:cNvCxnSpPr>
                <a:cxnSpLocks/>
                <a:stCxn id="10" idx="6"/>
                <a:endCxn id="19" idx="2"/>
              </p:cNvCxnSpPr>
              <p:nvPr/>
            </p:nvCxnSpPr>
            <p:spPr>
              <a:xfrm>
                <a:off x="2616777" y="4679448"/>
                <a:ext cx="698789" cy="25054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67CC1E96-888B-461A-A1E8-D40BDCFA613D}"/>
                  </a:ext>
                </a:extLst>
              </p:cNvPr>
              <p:cNvCxnSpPr>
                <a:cxnSpLocks/>
                <a:stCxn id="10" idx="6"/>
                <a:endCxn id="20" idx="2"/>
              </p:cNvCxnSpPr>
              <p:nvPr/>
            </p:nvCxnSpPr>
            <p:spPr>
              <a:xfrm>
                <a:off x="2616777" y="4679448"/>
                <a:ext cx="698789" cy="50108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7AA5BA9B-383D-4ABA-85DA-C02E3EE8714F}"/>
                  </a:ext>
                </a:extLst>
              </p:cNvPr>
              <p:cNvCxnSpPr>
                <a:cxnSpLocks/>
                <a:stCxn id="10" idx="6"/>
                <a:endCxn id="21" idx="2"/>
              </p:cNvCxnSpPr>
              <p:nvPr/>
            </p:nvCxnSpPr>
            <p:spPr>
              <a:xfrm>
                <a:off x="2616777" y="4679448"/>
                <a:ext cx="698789" cy="75162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0E686E0E-ECA0-4CC9-8423-E09935ADAEF3}"/>
                  </a:ext>
                </a:extLst>
              </p:cNvPr>
              <p:cNvCxnSpPr>
                <a:cxnSpLocks/>
                <a:stCxn id="10" idx="6"/>
                <a:endCxn id="22" idx="2"/>
              </p:cNvCxnSpPr>
              <p:nvPr/>
            </p:nvCxnSpPr>
            <p:spPr>
              <a:xfrm>
                <a:off x="2616777" y="4679448"/>
                <a:ext cx="698789" cy="10021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BD40FB9B-06B4-4386-9B0B-9DE372F90C77}"/>
                  </a:ext>
                </a:extLst>
              </p:cNvPr>
              <p:cNvCxnSpPr>
                <a:cxnSpLocks/>
                <a:stCxn id="11" idx="6"/>
                <a:endCxn id="14" idx="2"/>
              </p:cNvCxnSpPr>
              <p:nvPr/>
            </p:nvCxnSpPr>
            <p:spPr>
              <a:xfrm flipV="1">
                <a:off x="2616777" y="3927826"/>
                <a:ext cx="698789" cy="10021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88F64D86-F8F0-4764-926B-ECCA36545897}"/>
                  </a:ext>
                </a:extLst>
              </p:cNvPr>
              <p:cNvCxnSpPr>
                <a:cxnSpLocks/>
                <a:stCxn id="11" idx="6"/>
                <a:endCxn id="15" idx="2"/>
              </p:cNvCxnSpPr>
              <p:nvPr/>
            </p:nvCxnSpPr>
            <p:spPr>
              <a:xfrm flipV="1">
                <a:off x="2616777" y="4178367"/>
                <a:ext cx="698789" cy="75162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1801F1C0-863B-495E-A928-D0BC8F7B8BAC}"/>
                  </a:ext>
                </a:extLst>
              </p:cNvPr>
              <p:cNvCxnSpPr>
                <a:cxnSpLocks/>
                <a:stCxn id="11" idx="6"/>
                <a:endCxn id="17" idx="2"/>
              </p:cNvCxnSpPr>
              <p:nvPr/>
            </p:nvCxnSpPr>
            <p:spPr>
              <a:xfrm flipV="1">
                <a:off x="2616777" y="4428907"/>
                <a:ext cx="698789" cy="50108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9C7BF86D-4DBC-4FCF-A99B-D0E8859FBF01}"/>
                  </a:ext>
                </a:extLst>
              </p:cNvPr>
              <p:cNvCxnSpPr>
                <a:cxnSpLocks/>
                <a:stCxn id="11" idx="6"/>
                <a:endCxn id="18" idx="2"/>
              </p:cNvCxnSpPr>
              <p:nvPr/>
            </p:nvCxnSpPr>
            <p:spPr>
              <a:xfrm flipV="1">
                <a:off x="2616777" y="4679448"/>
                <a:ext cx="698789" cy="25054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8A8F0A0E-2DCE-4589-B343-3206AE8FA250}"/>
                  </a:ext>
                </a:extLst>
              </p:cNvPr>
              <p:cNvCxnSpPr>
                <a:cxnSpLocks/>
                <a:stCxn id="11" idx="6"/>
                <a:endCxn id="19" idx="2"/>
              </p:cNvCxnSpPr>
              <p:nvPr/>
            </p:nvCxnSpPr>
            <p:spPr>
              <a:xfrm>
                <a:off x="2616777" y="4929988"/>
                <a:ext cx="698789" cy="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7790BF37-2E02-4CAC-A29D-F70C5B1D2906}"/>
                  </a:ext>
                </a:extLst>
              </p:cNvPr>
              <p:cNvCxnSpPr>
                <a:cxnSpLocks/>
                <a:stCxn id="11" idx="6"/>
                <a:endCxn id="20" idx="2"/>
              </p:cNvCxnSpPr>
              <p:nvPr/>
            </p:nvCxnSpPr>
            <p:spPr>
              <a:xfrm>
                <a:off x="2616777" y="4929988"/>
                <a:ext cx="698789" cy="25054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C88CEF62-1237-40B2-982F-350453FDBAFB}"/>
                  </a:ext>
                </a:extLst>
              </p:cNvPr>
              <p:cNvCxnSpPr>
                <a:cxnSpLocks/>
                <a:stCxn id="11" idx="6"/>
                <a:endCxn id="21" idx="2"/>
              </p:cNvCxnSpPr>
              <p:nvPr/>
            </p:nvCxnSpPr>
            <p:spPr>
              <a:xfrm>
                <a:off x="2616777" y="4929988"/>
                <a:ext cx="698789" cy="5010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EBCFB992-0D58-4036-8A3C-7665633E88A5}"/>
                  </a:ext>
                </a:extLst>
              </p:cNvPr>
              <p:cNvCxnSpPr>
                <a:cxnSpLocks/>
                <a:stCxn id="11" idx="6"/>
                <a:endCxn id="22" idx="2"/>
              </p:cNvCxnSpPr>
              <p:nvPr/>
            </p:nvCxnSpPr>
            <p:spPr>
              <a:xfrm>
                <a:off x="2616777" y="4929988"/>
                <a:ext cx="698789" cy="75162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43D85A79-B908-4BD1-9E3E-B53CA3211651}"/>
                  </a:ext>
                </a:extLst>
              </p:cNvPr>
              <p:cNvCxnSpPr>
                <a:cxnSpLocks/>
                <a:stCxn id="12" idx="6"/>
                <a:endCxn id="14" idx="2"/>
              </p:cNvCxnSpPr>
              <p:nvPr/>
            </p:nvCxnSpPr>
            <p:spPr>
              <a:xfrm flipV="1">
                <a:off x="2616777" y="3927826"/>
                <a:ext cx="698789" cy="12527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A7E94B3F-95B0-47C5-AEF2-3C12A455A492}"/>
                  </a:ext>
                </a:extLst>
              </p:cNvPr>
              <p:cNvCxnSpPr>
                <a:cxnSpLocks/>
                <a:stCxn id="12" idx="6"/>
                <a:endCxn id="15" idx="2"/>
              </p:cNvCxnSpPr>
              <p:nvPr/>
            </p:nvCxnSpPr>
            <p:spPr>
              <a:xfrm flipV="1">
                <a:off x="2616777" y="4178367"/>
                <a:ext cx="698789" cy="10021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B34A91FB-76DD-4C78-8921-295D2EC107AD}"/>
                  </a:ext>
                </a:extLst>
              </p:cNvPr>
              <p:cNvCxnSpPr>
                <a:cxnSpLocks/>
                <a:stCxn id="12" idx="6"/>
                <a:endCxn id="17" idx="2"/>
              </p:cNvCxnSpPr>
              <p:nvPr/>
            </p:nvCxnSpPr>
            <p:spPr>
              <a:xfrm flipV="1">
                <a:off x="2616777" y="4428907"/>
                <a:ext cx="698789" cy="75162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0BCC7F58-B01C-434D-9865-93EA3F63F9BE}"/>
                  </a:ext>
                </a:extLst>
              </p:cNvPr>
              <p:cNvCxnSpPr>
                <a:cxnSpLocks/>
                <a:stCxn id="12" idx="6"/>
                <a:endCxn id="18" idx="2"/>
              </p:cNvCxnSpPr>
              <p:nvPr/>
            </p:nvCxnSpPr>
            <p:spPr>
              <a:xfrm flipV="1">
                <a:off x="2616777" y="4679448"/>
                <a:ext cx="698789" cy="50108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642875A5-24CF-422D-A93B-CF5C89CBD00B}"/>
                  </a:ext>
                </a:extLst>
              </p:cNvPr>
              <p:cNvCxnSpPr>
                <a:cxnSpLocks/>
                <a:stCxn id="12" idx="6"/>
                <a:endCxn id="19" idx="2"/>
              </p:cNvCxnSpPr>
              <p:nvPr/>
            </p:nvCxnSpPr>
            <p:spPr>
              <a:xfrm flipV="1">
                <a:off x="2616777" y="4929988"/>
                <a:ext cx="698789" cy="25054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463C2504-F7B7-47C3-BFD0-9DD2CE4F6B60}"/>
                  </a:ext>
                </a:extLst>
              </p:cNvPr>
              <p:cNvCxnSpPr>
                <a:cxnSpLocks/>
                <a:stCxn id="12" idx="6"/>
                <a:endCxn id="20" idx="2"/>
              </p:cNvCxnSpPr>
              <p:nvPr/>
            </p:nvCxnSpPr>
            <p:spPr>
              <a:xfrm>
                <a:off x="2616777" y="5180529"/>
                <a:ext cx="698789" cy="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3BC4B764-3CB0-45FE-B92A-092DD9A575E1}"/>
                  </a:ext>
                </a:extLst>
              </p:cNvPr>
              <p:cNvCxnSpPr>
                <a:cxnSpLocks/>
                <a:stCxn id="12" idx="6"/>
                <a:endCxn id="21" idx="2"/>
              </p:cNvCxnSpPr>
              <p:nvPr/>
            </p:nvCxnSpPr>
            <p:spPr>
              <a:xfrm>
                <a:off x="2616777" y="5180529"/>
                <a:ext cx="698789" cy="25054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2EA4E65E-8B00-41E6-89F8-C42C084FF10D}"/>
                  </a:ext>
                </a:extLst>
              </p:cNvPr>
              <p:cNvCxnSpPr>
                <a:cxnSpLocks/>
                <a:stCxn id="12" idx="6"/>
                <a:endCxn id="22" idx="2"/>
              </p:cNvCxnSpPr>
              <p:nvPr/>
            </p:nvCxnSpPr>
            <p:spPr>
              <a:xfrm>
                <a:off x="2616777" y="5180529"/>
                <a:ext cx="698789" cy="50108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36F92487-642D-4F85-B17E-01FD7E438AD3}"/>
                  </a:ext>
                </a:extLst>
              </p:cNvPr>
              <p:cNvCxnSpPr>
                <a:cxnSpLocks/>
                <a:stCxn id="13" idx="6"/>
                <a:endCxn id="14" idx="2"/>
              </p:cNvCxnSpPr>
              <p:nvPr/>
            </p:nvCxnSpPr>
            <p:spPr>
              <a:xfrm flipV="1">
                <a:off x="2616777" y="3927826"/>
                <a:ext cx="698789" cy="1503244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D2EA1E3A-3B5B-4B5F-BEC0-3589D1AB3AAA}"/>
                  </a:ext>
                </a:extLst>
              </p:cNvPr>
              <p:cNvCxnSpPr>
                <a:cxnSpLocks/>
                <a:stCxn id="13" idx="6"/>
                <a:endCxn id="15" idx="2"/>
              </p:cNvCxnSpPr>
              <p:nvPr/>
            </p:nvCxnSpPr>
            <p:spPr>
              <a:xfrm flipV="1">
                <a:off x="2616777" y="4178367"/>
                <a:ext cx="698789" cy="12527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A8626EF2-C7D0-44A7-9879-888A84033E14}"/>
                  </a:ext>
                </a:extLst>
              </p:cNvPr>
              <p:cNvCxnSpPr>
                <a:cxnSpLocks/>
                <a:stCxn id="13" idx="6"/>
                <a:endCxn id="17" idx="2"/>
              </p:cNvCxnSpPr>
              <p:nvPr/>
            </p:nvCxnSpPr>
            <p:spPr>
              <a:xfrm flipV="1">
                <a:off x="2616777" y="4428907"/>
                <a:ext cx="698789" cy="100216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F72CD833-389E-4E28-9897-48272CE03075}"/>
                  </a:ext>
                </a:extLst>
              </p:cNvPr>
              <p:cNvCxnSpPr>
                <a:cxnSpLocks/>
                <a:stCxn id="13" idx="6"/>
                <a:endCxn id="18" idx="2"/>
              </p:cNvCxnSpPr>
              <p:nvPr/>
            </p:nvCxnSpPr>
            <p:spPr>
              <a:xfrm flipV="1">
                <a:off x="2616777" y="4679448"/>
                <a:ext cx="698789" cy="75162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4AFA1E3D-DC3C-4C41-BFD7-3C8518204AE3}"/>
                  </a:ext>
                </a:extLst>
              </p:cNvPr>
              <p:cNvCxnSpPr>
                <a:cxnSpLocks/>
                <a:stCxn id="13" idx="6"/>
                <a:endCxn id="19" idx="2"/>
              </p:cNvCxnSpPr>
              <p:nvPr/>
            </p:nvCxnSpPr>
            <p:spPr>
              <a:xfrm flipV="1">
                <a:off x="2616777" y="4929988"/>
                <a:ext cx="698789" cy="5010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7B0F0108-626C-4669-98FF-11CA6AE6E58A}"/>
                  </a:ext>
                </a:extLst>
              </p:cNvPr>
              <p:cNvCxnSpPr>
                <a:cxnSpLocks/>
                <a:stCxn id="13" idx="6"/>
                <a:endCxn id="20" idx="2"/>
              </p:cNvCxnSpPr>
              <p:nvPr/>
            </p:nvCxnSpPr>
            <p:spPr>
              <a:xfrm flipV="1">
                <a:off x="2616777" y="5180529"/>
                <a:ext cx="698789" cy="25054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B54E864A-ABEA-4C14-B352-00A665B47411}"/>
                  </a:ext>
                </a:extLst>
              </p:cNvPr>
              <p:cNvCxnSpPr>
                <a:cxnSpLocks/>
                <a:stCxn id="13" idx="6"/>
                <a:endCxn id="21" idx="2"/>
              </p:cNvCxnSpPr>
              <p:nvPr/>
            </p:nvCxnSpPr>
            <p:spPr>
              <a:xfrm>
                <a:off x="2616777" y="5431070"/>
                <a:ext cx="698789" cy="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11393C7A-8961-4D46-88A3-90D53D365FC7}"/>
                  </a:ext>
                </a:extLst>
              </p:cNvPr>
              <p:cNvCxnSpPr>
                <a:cxnSpLocks/>
                <a:stCxn id="13" idx="6"/>
                <a:endCxn id="22" idx="2"/>
              </p:cNvCxnSpPr>
              <p:nvPr/>
            </p:nvCxnSpPr>
            <p:spPr>
              <a:xfrm>
                <a:off x="2616777" y="5431070"/>
                <a:ext cx="698789" cy="25054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55EC129C-F8E4-4244-B7C6-A4BE7E4EDE7D}"/>
                  </a:ext>
                </a:extLst>
              </p:cNvPr>
              <p:cNvCxnSpPr>
                <a:cxnSpLocks/>
                <a:stCxn id="14" idx="6"/>
                <a:endCxn id="23" idx="2"/>
              </p:cNvCxnSpPr>
              <p:nvPr/>
            </p:nvCxnSpPr>
            <p:spPr>
              <a:xfrm>
                <a:off x="3407006" y="3927826"/>
                <a:ext cx="698790" cy="25054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BE648400-304B-4DEA-A3E4-E65B0C0DA750}"/>
                  </a:ext>
                </a:extLst>
              </p:cNvPr>
              <p:cNvCxnSpPr>
                <a:cxnSpLocks/>
                <a:stCxn id="14" idx="6"/>
                <a:endCxn id="24" idx="2"/>
              </p:cNvCxnSpPr>
              <p:nvPr/>
            </p:nvCxnSpPr>
            <p:spPr>
              <a:xfrm>
                <a:off x="3407006" y="3927826"/>
                <a:ext cx="698790" cy="5010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4DA4C06A-8AFA-49EE-9B6A-3B930951B20C}"/>
                  </a:ext>
                </a:extLst>
              </p:cNvPr>
              <p:cNvCxnSpPr>
                <a:cxnSpLocks/>
                <a:stCxn id="14" idx="6"/>
                <a:endCxn id="25" idx="2"/>
              </p:cNvCxnSpPr>
              <p:nvPr/>
            </p:nvCxnSpPr>
            <p:spPr>
              <a:xfrm>
                <a:off x="3407006" y="3927826"/>
                <a:ext cx="698790" cy="75162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69F2A05B-D8D0-498E-BDA9-3C82A15E1FDA}"/>
                  </a:ext>
                </a:extLst>
              </p:cNvPr>
              <p:cNvCxnSpPr>
                <a:cxnSpLocks/>
                <a:stCxn id="14" idx="6"/>
                <a:endCxn id="26" idx="2"/>
              </p:cNvCxnSpPr>
              <p:nvPr/>
            </p:nvCxnSpPr>
            <p:spPr>
              <a:xfrm>
                <a:off x="3407006" y="3927826"/>
                <a:ext cx="698790" cy="100216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DBFA22F7-BB98-4694-8051-21AC7F6438C2}"/>
                  </a:ext>
                </a:extLst>
              </p:cNvPr>
              <p:cNvCxnSpPr>
                <a:cxnSpLocks/>
                <a:stCxn id="14" idx="6"/>
                <a:endCxn id="27" idx="2"/>
              </p:cNvCxnSpPr>
              <p:nvPr/>
            </p:nvCxnSpPr>
            <p:spPr>
              <a:xfrm>
                <a:off x="3407006" y="3927826"/>
                <a:ext cx="698790" cy="1252704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9C769695-53F7-4459-B502-0CEF286B734B}"/>
                  </a:ext>
                </a:extLst>
              </p:cNvPr>
              <p:cNvCxnSpPr>
                <a:cxnSpLocks/>
                <a:stCxn id="14" idx="6"/>
                <a:endCxn id="28" idx="2"/>
              </p:cNvCxnSpPr>
              <p:nvPr/>
            </p:nvCxnSpPr>
            <p:spPr>
              <a:xfrm>
                <a:off x="3407006" y="3927826"/>
                <a:ext cx="698790" cy="1503244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F492CB56-8634-42F6-9353-83D8E7F5BEB0}"/>
                  </a:ext>
                </a:extLst>
              </p:cNvPr>
              <p:cNvCxnSpPr>
                <a:cxnSpLocks/>
                <a:stCxn id="15" idx="6"/>
                <a:endCxn id="23" idx="2"/>
              </p:cNvCxnSpPr>
              <p:nvPr/>
            </p:nvCxnSpPr>
            <p:spPr>
              <a:xfrm>
                <a:off x="3407006" y="4178367"/>
                <a:ext cx="698790" cy="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A27395B7-A289-40BB-B6CD-EDD843576C0F}"/>
                  </a:ext>
                </a:extLst>
              </p:cNvPr>
              <p:cNvCxnSpPr>
                <a:cxnSpLocks/>
                <a:stCxn id="15" idx="6"/>
                <a:endCxn id="24" idx="2"/>
              </p:cNvCxnSpPr>
              <p:nvPr/>
            </p:nvCxnSpPr>
            <p:spPr>
              <a:xfrm>
                <a:off x="3407006" y="4178367"/>
                <a:ext cx="698790" cy="25054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3C6AA027-56CE-41ED-891E-B7ABF59451DD}"/>
                  </a:ext>
                </a:extLst>
              </p:cNvPr>
              <p:cNvCxnSpPr>
                <a:cxnSpLocks/>
                <a:stCxn id="15" idx="6"/>
                <a:endCxn id="25" idx="2"/>
              </p:cNvCxnSpPr>
              <p:nvPr/>
            </p:nvCxnSpPr>
            <p:spPr>
              <a:xfrm>
                <a:off x="3407006" y="4178367"/>
                <a:ext cx="698790" cy="5010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95BCA1BB-1419-4524-9E50-1E5DFC2D0E40}"/>
                  </a:ext>
                </a:extLst>
              </p:cNvPr>
              <p:cNvCxnSpPr>
                <a:cxnSpLocks/>
                <a:stCxn id="15" idx="6"/>
                <a:endCxn id="26" idx="2"/>
              </p:cNvCxnSpPr>
              <p:nvPr/>
            </p:nvCxnSpPr>
            <p:spPr>
              <a:xfrm>
                <a:off x="3407006" y="4178367"/>
                <a:ext cx="698790" cy="75162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83F6B265-C76C-4F0C-B6E2-A967D614F4C2}"/>
                  </a:ext>
                </a:extLst>
              </p:cNvPr>
              <p:cNvCxnSpPr>
                <a:cxnSpLocks/>
                <a:stCxn id="15" idx="6"/>
                <a:endCxn id="27" idx="2"/>
              </p:cNvCxnSpPr>
              <p:nvPr/>
            </p:nvCxnSpPr>
            <p:spPr>
              <a:xfrm>
                <a:off x="3407006" y="4178367"/>
                <a:ext cx="698790" cy="100216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2953C9D7-B113-4ADE-8D25-C4BE44EE4FA6}"/>
                  </a:ext>
                </a:extLst>
              </p:cNvPr>
              <p:cNvCxnSpPr>
                <a:cxnSpLocks/>
                <a:stCxn id="15" idx="6"/>
                <a:endCxn id="28" idx="2"/>
              </p:cNvCxnSpPr>
              <p:nvPr/>
            </p:nvCxnSpPr>
            <p:spPr>
              <a:xfrm>
                <a:off x="3407006" y="4178367"/>
                <a:ext cx="698790" cy="12527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A509FCAC-CA2E-4C61-88C5-989C62651C4C}"/>
                  </a:ext>
                </a:extLst>
              </p:cNvPr>
              <p:cNvCxnSpPr>
                <a:cxnSpLocks/>
                <a:stCxn id="17" idx="6"/>
                <a:endCxn id="23" idx="2"/>
              </p:cNvCxnSpPr>
              <p:nvPr/>
            </p:nvCxnSpPr>
            <p:spPr>
              <a:xfrm flipV="1">
                <a:off x="3407006" y="4178367"/>
                <a:ext cx="698790" cy="25054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DA946AF5-69C8-4151-AE5A-2380B0815E2E}"/>
                  </a:ext>
                </a:extLst>
              </p:cNvPr>
              <p:cNvCxnSpPr>
                <a:cxnSpLocks/>
                <a:stCxn id="17" idx="6"/>
                <a:endCxn id="24" idx="2"/>
              </p:cNvCxnSpPr>
              <p:nvPr/>
            </p:nvCxnSpPr>
            <p:spPr>
              <a:xfrm>
                <a:off x="3407006" y="4428907"/>
                <a:ext cx="698790" cy="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D4384156-3406-4A91-A560-D60F7630C2FB}"/>
                  </a:ext>
                </a:extLst>
              </p:cNvPr>
              <p:cNvCxnSpPr>
                <a:cxnSpLocks/>
                <a:stCxn id="17" idx="6"/>
                <a:endCxn id="25" idx="2"/>
              </p:cNvCxnSpPr>
              <p:nvPr/>
            </p:nvCxnSpPr>
            <p:spPr>
              <a:xfrm>
                <a:off x="3407006" y="4428907"/>
                <a:ext cx="698790" cy="25054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1632F94F-48DD-4A1D-A851-8F9294DFB239}"/>
                  </a:ext>
                </a:extLst>
              </p:cNvPr>
              <p:cNvCxnSpPr>
                <a:cxnSpLocks/>
                <a:stCxn id="17" idx="6"/>
                <a:endCxn id="26" idx="2"/>
              </p:cNvCxnSpPr>
              <p:nvPr/>
            </p:nvCxnSpPr>
            <p:spPr>
              <a:xfrm>
                <a:off x="3407006" y="4428907"/>
                <a:ext cx="698790" cy="5010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96284AAA-07AD-4A2F-B360-0EBDC82ACC98}"/>
                  </a:ext>
                </a:extLst>
              </p:cNvPr>
              <p:cNvCxnSpPr>
                <a:cxnSpLocks/>
                <a:stCxn id="17" idx="6"/>
                <a:endCxn id="27" idx="2"/>
              </p:cNvCxnSpPr>
              <p:nvPr/>
            </p:nvCxnSpPr>
            <p:spPr>
              <a:xfrm>
                <a:off x="3407006" y="4428907"/>
                <a:ext cx="698790" cy="75162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542AF965-2717-473D-813C-F692B311238E}"/>
                  </a:ext>
                </a:extLst>
              </p:cNvPr>
              <p:cNvCxnSpPr>
                <a:cxnSpLocks/>
                <a:stCxn id="17" idx="6"/>
                <a:endCxn id="27" idx="2"/>
              </p:cNvCxnSpPr>
              <p:nvPr/>
            </p:nvCxnSpPr>
            <p:spPr>
              <a:xfrm>
                <a:off x="3407006" y="4428907"/>
                <a:ext cx="698790" cy="75162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9BCF9C33-2B3D-4E6B-A230-883683081C84}"/>
                  </a:ext>
                </a:extLst>
              </p:cNvPr>
              <p:cNvCxnSpPr>
                <a:cxnSpLocks/>
                <a:stCxn id="17" idx="6"/>
                <a:endCxn id="28" idx="2"/>
              </p:cNvCxnSpPr>
              <p:nvPr/>
            </p:nvCxnSpPr>
            <p:spPr>
              <a:xfrm>
                <a:off x="3407006" y="4428907"/>
                <a:ext cx="698790" cy="100216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E3B147E8-D406-46FB-B596-859900C9BC6C}"/>
                  </a:ext>
                </a:extLst>
              </p:cNvPr>
              <p:cNvCxnSpPr>
                <a:cxnSpLocks/>
                <a:stCxn id="18" idx="6"/>
                <a:endCxn id="23" idx="2"/>
              </p:cNvCxnSpPr>
              <p:nvPr/>
            </p:nvCxnSpPr>
            <p:spPr>
              <a:xfrm flipV="1">
                <a:off x="3407006" y="4178367"/>
                <a:ext cx="698790" cy="50108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5EA89630-50B0-4148-A031-F5C06E1B54F7}"/>
                  </a:ext>
                </a:extLst>
              </p:cNvPr>
              <p:cNvCxnSpPr>
                <a:cxnSpLocks/>
                <a:stCxn id="18" idx="6"/>
                <a:endCxn id="24" idx="2"/>
              </p:cNvCxnSpPr>
              <p:nvPr/>
            </p:nvCxnSpPr>
            <p:spPr>
              <a:xfrm flipV="1">
                <a:off x="3407006" y="4428908"/>
                <a:ext cx="698790" cy="25054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6078761D-3493-427A-814C-E49C8016B9FC}"/>
                  </a:ext>
                </a:extLst>
              </p:cNvPr>
              <p:cNvCxnSpPr>
                <a:cxnSpLocks/>
                <a:stCxn id="18" idx="6"/>
                <a:endCxn id="25" idx="2"/>
              </p:cNvCxnSpPr>
              <p:nvPr/>
            </p:nvCxnSpPr>
            <p:spPr>
              <a:xfrm>
                <a:off x="3407006" y="4679448"/>
                <a:ext cx="698790" cy="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90E075D9-958E-47B1-B546-B1316C92A5E1}"/>
                  </a:ext>
                </a:extLst>
              </p:cNvPr>
              <p:cNvCxnSpPr>
                <a:cxnSpLocks/>
                <a:stCxn id="18" idx="6"/>
                <a:endCxn id="26" idx="2"/>
              </p:cNvCxnSpPr>
              <p:nvPr/>
            </p:nvCxnSpPr>
            <p:spPr>
              <a:xfrm>
                <a:off x="3407006" y="4679448"/>
                <a:ext cx="698790" cy="25054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7A05E05E-A883-401E-BADB-EC81A7FDC5EB}"/>
                  </a:ext>
                </a:extLst>
              </p:cNvPr>
              <p:cNvCxnSpPr>
                <a:cxnSpLocks/>
                <a:stCxn id="18" idx="6"/>
                <a:endCxn id="27" idx="2"/>
              </p:cNvCxnSpPr>
              <p:nvPr/>
            </p:nvCxnSpPr>
            <p:spPr>
              <a:xfrm>
                <a:off x="3407006" y="4679448"/>
                <a:ext cx="698790" cy="5010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2C872634-54C9-47A8-92F0-16D1700C3055}"/>
                  </a:ext>
                </a:extLst>
              </p:cNvPr>
              <p:cNvCxnSpPr>
                <a:cxnSpLocks/>
                <a:stCxn id="18" idx="6"/>
                <a:endCxn id="28" idx="2"/>
              </p:cNvCxnSpPr>
              <p:nvPr/>
            </p:nvCxnSpPr>
            <p:spPr>
              <a:xfrm>
                <a:off x="3407006" y="4679448"/>
                <a:ext cx="698790" cy="75162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414AEABA-3E69-4D30-A2E1-BA0F77FB01F0}"/>
                  </a:ext>
                </a:extLst>
              </p:cNvPr>
              <p:cNvCxnSpPr>
                <a:cxnSpLocks/>
                <a:stCxn id="19" idx="6"/>
                <a:endCxn id="23" idx="2"/>
              </p:cNvCxnSpPr>
              <p:nvPr/>
            </p:nvCxnSpPr>
            <p:spPr>
              <a:xfrm flipV="1">
                <a:off x="3407006" y="4178367"/>
                <a:ext cx="698790" cy="75162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A5A7D4C3-7804-49B6-9009-CEB8521B4BEB}"/>
                  </a:ext>
                </a:extLst>
              </p:cNvPr>
              <p:cNvCxnSpPr>
                <a:cxnSpLocks/>
                <a:stCxn id="19" idx="6"/>
                <a:endCxn id="24" idx="2"/>
              </p:cNvCxnSpPr>
              <p:nvPr/>
            </p:nvCxnSpPr>
            <p:spPr>
              <a:xfrm flipV="1">
                <a:off x="3407006" y="4428908"/>
                <a:ext cx="698790" cy="50108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BA67ECA1-010D-4DC0-809B-F6D5A362D6DC}"/>
                  </a:ext>
                </a:extLst>
              </p:cNvPr>
              <p:cNvCxnSpPr>
                <a:cxnSpLocks/>
                <a:stCxn id="19" idx="6"/>
                <a:endCxn id="25" idx="2"/>
              </p:cNvCxnSpPr>
              <p:nvPr/>
            </p:nvCxnSpPr>
            <p:spPr>
              <a:xfrm flipV="1">
                <a:off x="3407006" y="4679449"/>
                <a:ext cx="698790" cy="25053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3587B9C8-533F-40C9-BC8A-B9BF33568414}"/>
                  </a:ext>
                </a:extLst>
              </p:cNvPr>
              <p:cNvCxnSpPr>
                <a:cxnSpLocks/>
                <a:stCxn id="19" idx="6"/>
                <a:endCxn id="26" idx="2"/>
              </p:cNvCxnSpPr>
              <p:nvPr/>
            </p:nvCxnSpPr>
            <p:spPr>
              <a:xfrm>
                <a:off x="3407006" y="4929988"/>
                <a:ext cx="698790" cy="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905788DC-C631-448B-8750-D98CF0A99440}"/>
                  </a:ext>
                </a:extLst>
              </p:cNvPr>
              <p:cNvCxnSpPr>
                <a:cxnSpLocks/>
                <a:stCxn id="19" idx="6"/>
                <a:endCxn id="27" idx="2"/>
              </p:cNvCxnSpPr>
              <p:nvPr/>
            </p:nvCxnSpPr>
            <p:spPr>
              <a:xfrm>
                <a:off x="3407006" y="4929988"/>
                <a:ext cx="698790" cy="25054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7AF9DF80-4700-443C-9885-BD612728C6D9}"/>
                  </a:ext>
                </a:extLst>
              </p:cNvPr>
              <p:cNvCxnSpPr>
                <a:cxnSpLocks/>
                <a:stCxn id="19" idx="6"/>
                <a:endCxn id="28" idx="2"/>
              </p:cNvCxnSpPr>
              <p:nvPr/>
            </p:nvCxnSpPr>
            <p:spPr>
              <a:xfrm>
                <a:off x="3407006" y="4929988"/>
                <a:ext cx="698790" cy="5010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37519DBD-6589-47B7-AB35-5C4AE9B26B88}"/>
                  </a:ext>
                </a:extLst>
              </p:cNvPr>
              <p:cNvCxnSpPr>
                <a:cxnSpLocks/>
                <a:stCxn id="20" idx="6"/>
                <a:endCxn id="23" idx="2"/>
              </p:cNvCxnSpPr>
              <p:nvPr/>
            </p:nvCxnSpPr>
            <p:spPr>
              <a:xfrm flipV="1">
                <a:off x="3407006" y="4178367"/>
                <a:ext cx="698790" cy="10021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08BCEE2D-A447-4FAB-85C1-7193AD62A7ED}"/>
                  </a:ext>
                </a:extLst>
              </p:cNvPr>
              <p:cNvCxnSpPr>
                <a:cxnSpLocks/>
                <a:stCxn id="20" idx="6"/>
                <a:endCxn id="24" idx="2"/>
              </p:cNvCxnSpPr>
              <p:nvPr/>
            </p:nvCxnSpPr>
            <p:spPr>
              <a:xfrm flipV="1">
                <a:off x="3407006" y="4428908"/>
                <a:ext cx="698790" cy="75162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4FA50228-5E5C-400F-9DD3-F2818FAF0CAF}"/>
                  </a:ext>
                </a:extLst>
              </p:cNvPr>
              <p:cNvCxnSpPr>
                <a:cxnSpLocks/>
                <a:stCxn id="20" idx="6"/>
                <a:endCxn id="25" idx="2"/>
              </p:cNvCxnSpPr>
              <p:nvPr/>
            </p:nvCxnSpPr>
            <p:spPr>
              <a:xfrm flipV="1">
                <a:off x="3407006" y="4679449"/>
                <a:ext cx="698790" cy="50108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35C3F020-50FE-4C41-9619-1E03C5BE83E4}"/>
                  </a:ext>
                </a:extLst>
              </p:cNvPr>
              <p:cNvCxnSpPr>
                <a:cxnSpLocks/>
                <a:stCxn id="20" idx="6"/>
                <a:endCxn id="26" idx="2"/>
              </p:cNvCxnSpPr>
              <p:nvPr/>
            </p:nvCxnSpPr>
            <p:spPr>
              <a:xfrm flipV="1">
                <a:off x="3407006" y="4929989"/>
                <a:ext cx="698790" cy="25054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8D23E46C-0DC9-484E-B1BE-AA046FE76428}"/>
                  </a:ext>
                </a:extLst>
              </p:cNvPr>
              <p:cNvCxnSpPr>
                <a:cxnSpLocks/>
                <a:stCxn id="20" idx="6"/>
                <a:endCxn id="27" idx="2"/>
              </p:cNvCxnSpPr>
              <p:nvPr/>
            </p:nvCxnSpPr>
            <p:spPr>
              <a:xfrm>
                <a:off x="3407006" y="5180529"/>
                <a:ext cx="698790" cy="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CEF679C9-23B1-405D-BAF4-A628401CBFD4}"/>
                  </a:ext>
                </a:extLst>
              </p:cNvPr>
              <p:cNvCxnSpPr>
                <a:cxnSpLocks/>
                <a:stCxn id="20" idx="6"/>
                <a:endCxn id="28" idx="2"/>
              </p:cNvCxnSpPr>
              <p:nvPr/>
            </p:nvCxnSpPr>
            <p:spPr>
              <a:xfrm>
                <a:off x="3407006" y="5180529"/>
                <a:ext cx="698790" cy="25054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8AD91E76-D429-451D-9E11-026572A38EF4}"/>
                  </a:ext>
                </a:extLst>
              </p:cNvPr>
              <p:cNvCxnSpPr>
                <a:cxnSpLocks/>
                <a:stCxn id="21" idx="6"/>
                <a:endCxn id="23" idx="2"/>
              </p:cNvCxnSpPr>
              <p:nvPr/>
            </p:nvCxnSpPr>
            <p:spPr>
              <a:xfrm flipV="1">
                <a:off x="3407006" y="4178367"/>
                <a:ext cx="698790" cy="125270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D425B7B8-8AB1-419D-A07A-B99853F68A62}"/>
                  </a:ext>
                </a:extLst>
              </p:cNvPr>
              <p:cNvCxnSpPr>
                <a:cxnSpLocks/>
                <a:stCxn id="21" idx="6"/>
                <a:endCxn id="24" idx="2"/>
              </p:cNvCxnSpPr>
              <p:nvPr/>
            </p:nvCxnSpPr>
            <p:spPr>
              <a:xfrm flipV="1">
                <a:off x="3407006" y="4428908"/>
                <a:ext cx="698790" cy="100216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D3C58D5D-EC90-454B-8768-FA0D82FB205E}"/>
                  </a:ext>
                </a:extLst>
              </p:cNvPr>
              <p:cNvCxnSpPr>
                <a:cxnSpLocks/>
                <a:stCxn id="21" idx="6"/>
                <a:endCxn id="25" idx="2"/>
              </p:cNvCxnSpPr>
              <p:nvPr/>
            </p:nvCxnSpPr>
            <p:spPr>
              <a:xfrm flipV="1">
                <a:off x="3407006" y="4679449"/>
                <a:ext cx="698790" cy="75162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F5F2BF75-260B-43BD-99BC-91DA7ACEB26F}"/>
                  </a:ext>
                </a:extLst>
              </p:cNvPr>
              <p:cNvCxnSpPr>
                <a:cxnSpLocks/>
                <a:stCxn id="21" idx="6"/>
                <a:endCxn id="26" idx="2"/>
              </p:cNvCxnSpPr>
              <p:nvPr/>
            </p:nvCxnSpPr>
            <p:spPr>
              <a:xfrm flipV="1">
                <a:off x="3407006" y="4929989"/>
                <a:ext cx="698790" cy="50108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7F6A64C7-49ED-46F0-87FD-F4E9BEC00464}"/>
                  </a:ext>
                </a:extLst>
              </p:cNvPr>
              <p:cNvCxnSpPr>
                <a:cxnSpLocks/>
                <a:stCxn id="21" idx="6"/>
                <a:endCxn id="27" idx="2"/>
              </p:cNvCxnSpPr>
              <p:nvPr/>
            </p:nvCxnSpPr>
            <p:spPr>
              <a:xfrm flipV="1">
                <a:off x="3407006" y="5180530"/>
                <a:ext cx="698790" cy="25054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34970098-0DF6-4E31-BE55-D65399A3B7CB}"/>
                  </a:ext>
                </a:extLst>
              </p:cNvPr>
              <p:cNvCxnSpPr>
                <a:cxnSpLocks/>
                <a:stCxn id="21" idx="6"/>
                <a:endCxn id="28" idx="2"/>
              </p:cNvCxnSpPr>
              <p:nvPr/>
            </p:nvCxnSpPr>
            <p:spPr>
              <a:xfrm>
                <a:off x="3407006" y="5431070"/>
                <a:ext cx="698790" cy="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0A2DBEAD-F9A1-45AC-A432-8E577867E323}"/>
                  </a:ext>
                </a:extLst>
              </p:cNvPr>
              <p:cNvCxnSpPr>
                <a:cxnSpLocks/>
                <a:stCxn id="22" idx="6"/>
                <a:endCxn id="23" idx="2"/>
              </p:cNvCxnSpPr>
              <p:nvPr/>
            </p:nvCxnSpPr>
            <p:spPr>
              <a:xfrm flipV="1">
                <a:off x="3407006" y="4178367"/>
                <a:ext cx="698790" cy="150324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85DB2721-E52F-4C42-AB70-4BFDFFE437A8}"/>
                  </a:ext>
                </a:extLst>
              </p:cNvPr>
              <p:cNvCxnSpPr>
                <a:cxnSpLocks/>
                <a:stCxn id="22" idx="6"/>
                <a:endCxn id="24" idx="2"/>
              </p:cNvCxnSpPr>
              <p:nvPr/>
            </p:nvCxnSpPr>
            <p:spPr>
              <a:xfrm flipV="1">
                <a:off x="3407006" y="4428908"/>
                <a:ext cx="698790" cy="125270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85E3E627-0D15-4678-ACE8-ABD871D7F263}"/>
                  </a:ext>
                </a:extLst>
              </p:cNvPr>
              <p:cNvCxnSpPr>
                <a:cxnSpLocks/>
                <a:stCxn id="22" idx="6"/>
                <a:endCxn id="25" idx="2"/>
              </p:cNvCxnSpPr>
              <p:nvPr/>
            </p:nvCxnSpPr>
            <p:spPr>
              <a:xfrm flipV="1">
                <a:off x="3407006" y="4679449"/>
                <a:ext cx="698790" cy="100216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15BC1551-1058-45CC-A6A2-68573CA8A043}"/>
                  </a:ext>
                </a:extLst>
              </p:cNvPr>
              <p:cNvCxnSpPr>
                <a:cxnSpLocks/>
                <a:stCxn id="22" idx="6"/>
                <a:endCxn id="26" idx="2"/>
              </p:cNvCxnSpPr>
              <p:nvPr/>
            </p:nvCxnSpPr>
            <p:spPr>
              <a:xfrm flipV="1">
                <a:off x="3407006" y="4929989"/>
                <a:ext cx="698790" cy="75162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0F8CD9D7-9A95-493E-AF38-E8CB4F984BE0}"/>
                  </a:ext>
                </a:extLst>
              </p:cNvPr>
              <p:cNvCxnSpPr>
                <a:cxnSpLocks/>
                <a:stCxn id="22" idx="6"/>
                <a:endCxn id="27" idx="2"/>
              </p:cNvCxnSpPr>
              <p:nvPr/>
            </p:nvCxnSpPr>
            <p:spPr>
              <a:xfrm flipV="1">
                <a:off x="3407006" y="5180530"/>
                <a:ext cx="698790" cy="50108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B6F6C2EF-A64C-4E18-9A48-A80DFA83E57B}"/>
                  </a:ext>
                </a:extLst>
              </p:cNvPr>
              <p:cNvCxnSpPr>
                <a:cxnSpLocks/>
                <a:stCxn id="22" idx="6"/>
                <a:endCxn id="28" idx="2"/>
              </p:cNvCxnSpPr>
              <p:nvPr/>
            </p:nvCxnSpPr>
            <p:spPr>
              <a:xfrm flipV="1">
                <a:off x="3407006" y="5431070"/>
                <a:ext cx="698790" cy="25054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2555B468-8BDA-41BF-A711-68CD7DC67054}"/>
              </a:ext>
            </a:extLst>
          </p:cNvPr>
          <p:cNvGrpSpPr/>
          <p:nvPr/>
        </p:nvGrpSpPr>
        <p:grpSpPr>
          <a:xfrm>
            <a:off x="6970148" y="1727466"/>
            <a:ext cx="4590288" cy="2378563"/>
            <a:chOff x="6862077" y="2679966"/>
            <a:chExt cx="4590288" cy="237856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19A4A4-A258-4EB5-94E5-F2B81DFC3A03}"/>
                </a:ext>
              </a:extLst>
            </p:cNvPr>
            <p:cNvSpPr txBox="1"/>
            <p:nvPr/>
          </p:nvSpPr>
          <p:spPr>
            <a:xfrm>
              <a:off x="6862077" y="2679966"/>
              <a:ext cx="4590288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Hardware</a:t>
              </a:r>
            </a:p>
          </p:txBody>
        </p:sp>
        <p:pic>
          <p:nvPicPr>
            <p:cNvPr id="145" name="Graphic 144" descr="Processor outline">
              <a:extLst>
                <a:ext uri="{FF2B5EF4-FFF2-40B4-BE49-F238E27FC236}">
                  <a16:creationId xmlns:a16="http://schemas.microsoft.com/office/drawing/2014/main" id="{9C099A6A-A743-4656-B3FE-DBF416253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74642" y="3093371"/>
              <a:ext cx="1965158" cy="1965158"/>
            </a:xfrm>
            <a:prstGeom prst="rect">
              <a:avLst/>
            </a:prstGeom>
          </p:spPr>
        </p:pic>
      </p:grpSp>
      <p:sp>
        <p:nvSpPr>
          <p:cNvPr id="148" name="TextBox 147">
            <a:extLst>
              <a:ext uri="{FF2B5EF4-FFF2-40B4-BE49-F238E27FC236}">
                <a16:creationId xmlns:a16="http://schemas.microsoft.com/office/drawing/2014/main" id="{1A3A007E-AD42-409B-92B2-B6BCBA273FE9}"/>
              </a:ext>
            </a:extLst>
          </p:cNvPr>
          <p:cNvSpPr txBox="1"/>
          <p:nvPr/>
        </p:nvSpPr>
        <p:spPr>
          <a:xfrm>
            <a:off x="664786" y="4831604"/>
            <a:ext cx="458724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?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1A41618A-6F53-4A50-A3AD-98555C094223}"/>
              </a:ext>
            </a:extLst>
          </p:cNvPr>
          <p:cNvSpPr txBox="1"/>
          <p:nvPr/>
        </p:nvSpPr>
        <p:spPr>
          <a:xfrm>
            <a:off x="6970148" y="4831604"/>
            <a:ext cx="4590288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?</a:t>
            </a:r>
          </a:p>
        </p:txBody>
      </p:sp>
      <p:sp>
        <p:nvSpPr>
          <p:cNvPr id="150" name="Arrow: Down 149">
            <a:extLst>
              <a:ext uri="{FF2B5EF4-FFF2-40B4-BE49-F238E27FC236}">
                <a16:creationId xmlns:a16="http://schemas.microsoft.com/office/drawing/2014/main" id="{E95E7870-0CF6-4998-9389-1E7282AAF54F}"/>
              </a:ext>
            </a:extLst>
          </p:cNvPr>
          <p:cNvSpPr/>
          <p:nvPr/>
        </p:nvSpPr>
        <p:spPr>
          <a:xfrm>
            <a:off x="2786286" y="4050142"/>
            <a:ext cx="344240" cy="539786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Arrow: Down 150">
            <a:extLst>
              <a:ext uri="{FF2B5EF4-FFF2-40B4-BE49-F238E27FC236}">
                <a16:creationId xmlns:a16="http://schemas.microsoft.com/office/drawing/2014/main" id="{A0C16CFB-D667-41C5-8C5A-0BE47D98B945}"/>
              </a:ext>
            </a:extLst>
          </p:cNvPr>
          <p:cNvSpPr/>
          <p:nvPr/>
        </p:nvSpPr>
        <p:spPr>
          <a:xfrm>
            <a:off x="9093172" y="4050142"/>
            <a:ext cx="344240" cy="539786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83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hart&#10;&#10;Description automatically generated">
            <a:extLst>
              <a:ext uri="{FF2B5EF4-FFF2-40B4-BE49-F238E27FC236}">
                <a16:creationId xmlns:a16="http://schemas.microsoft.com/office/drawing/2014/main" id="{299E2800-0D93-4827-A22A-8DC494689A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/>
          <a:stretch/>
        </p:blipFill>
        <p:spPr>
          <a:xfrm>
            <a:off x="290453" y="2510910"/>
            <a:ext cx="5811800" cy="25644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C6AC1-5FBE-4115-9BBE-251B2F3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</a:rPr>
              <a:t>Performance Optimization is </a:t>
            </a:r>
            <a:r>
              <a:rPr lang="en-US" b="1" dirty="0">
                <a:solidFill>
                  <a:srgbClr val="FF0000"/>
                </a:solidFill>
              </a:rPr>
              <a:t>Hard</a:t>
            </a:r>
            <a:r>
              <a:rPr lang="en-US" b="1" dirty="0">
                <a:solidFill>
                  <a:srgbClr val="002A5C"/>
                </a:solidFill>
              </a:rPr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0B93-D78B-4951-9E67-0B27103E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287D-2DE9-409D-BEE6-633027003E04}" type="slidenum">
              <a:rPr lang="en-US" sz="1600" smtClean="0"/>
              <a:t>9</a:t>
            </a:fld>
            <a:endParaRPr lang="en-US" sz="1600"/>
          </a:p>
        </p:txBody>
      </p:sp>
      <p:pic>
        <p:nvPicPr>
          <p:cNvPr id="27" name="Picture 2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8CD02B9-74BD-4AEC-9A55-2CFB07493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81" y="2653113"/>
            <a:ext cx="3423075" cy="19812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9" name="Picture 2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9FCB96A-D03A-4DEA-ACC6-E68F5ACAC0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88" y="2842895"/>
            <a:ext cx="3553587" cy="14578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1" name="Picture 3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097B3FC-FE18-4B5A-B28B-F924743DB7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36" y="3186443"/>
            <a:ext cx="3458064" cy="16348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CC87BD-2821-4CCF-A5C0-AA3729EE46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220" y="3749044"/>
            <a:ext cx="5854745" cy="6224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CFC7C6E4-B2AE-43F0-9DC5-C663B6767C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18" y="4126315"/>
            <a:ext cx="4133850" cy="6953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8E94790-81CE-4F45-A169-291DAEDEFF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53" y="4599321"/>
            <a:ext cx="5331321" cy="6085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0095866D-3F57-4E0B-816E-D85F12B202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36" y="5040818"/>
            <a:ext cx="5543905" cy="6969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69531EED-B0EB-4E1F-83B8-A88F44588F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74" y="3310554"/>
            <a:ext cx="4648200" cy="7334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4642ABF9-01A7-4A73-B8E2-461F408566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414" y="3924720"/>
            <a:ext cx="5243260" cy="8164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A7AB18DA-63FE-4F07-ADDA-53A1C2582F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35" y="3849557"/>
            <a:ext cx="4439347" cy="12188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13ABC764-BCFD-414A-82E5-FEB0C92F7CBB}"/>
              </a:ext>
            </a:extLst>
          </p:cNvPr>
          <p:cNvSpPr txBox="1"/>
          <p:nvPr/>
        </p:nvSpPr>
        <p:spPr>
          <a:xfrm>
            <a:off x="623378" y="1618488"/>
            <a:ext cx="608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More so for </a:t>
            </a:r>
            <a:r>
              <a:rPr lang="en-US" sz="2400" b="1" dirty="0"/>
              <a:t>system &amp; architecture “novices”</a:t>
            </a:r>
            <a:r>
              <a:rPr lang="en-US" sz="2400" dirty="0"/>
              <a:t>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3BE22B-0A3A-4D92-B937-98611D15C01F}"/>
              </a:ext>
            </a:extLst>
          </p:cNvPr>
          <p:cNvGrpSpPr/>
          <p:nvPr/>
        </p:nvGrpSpPr>
        <p:grpSpPr>
          <a:xfrm>
            <a:off x="623378" y="1974535"/>
            <a:ext cx="6302458" cy="555617"/>
            <a:chOff x="621792" y="1561131"/>
            <a:chExt cx="6302458" cy="55561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CD5B9F-262E-4B2F-8D3A-B3B5117F94B1}"/>
                </a:ext>
              </a:extLst>
            </p:cNvPr>
            <p:cNvSpPr txBox="1"/>
            <p:nvPr/>
          </p:nvSpPr>
          <p:spPr>
            <a:xfrm>
              <a:off x="621792" y="1608107"/>
              <a:ext cx="6302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Increasing the batch size?</a:t>
              </a:r>
            </a:p>
          </p:txBody>
        </p:sp>
        <p:pic>
          <p:nvPicPr>
            <p:cNvPr id="20" name="Picture 1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026F4A0C-AFFE-45E7-816F-E3F2690C3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3985449" y="1561131"/>
              <a:ext cx="555617" cy="555617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967937C-3BCF-41E7-8146-B8D2182252C8}"/>
              </a:ext>
            </a:extLst>
          </p:cNvPr>
          <p:cNvSpPr txBox="1"/>
          <p:nvPr/>
        </p:nvSpPr>
        <p:spPr>
          <a:xfrm>
            <a:off x="0" y="6427113"/>
            <a:ext cx="10877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100" baseline="30000" dirty="0"/>
              <a:t>3</a:t>
            </a:r>
            <a:r>
              <a:rPr lang="en-US" sz="1100" dirty="0"/>
              <a:t>Keskar et al. On large-batch training for deep learning: Generalization gap and sharp minima. ICLR, 2017</a:t>
            </a:r>
          </a:p>
          <a:p>
            <a:pPr fontAlgn="t"/>
            <a:r>
              <a:rPr lang="en-US" sz="1100" baseline="30000" dirty="0"/>
              <a:t>4</a:t>
            </a:r>
            <a:r>
              <a:rPr lang="en-US" sz="1100" dirty="0"/>
              <a:t>Shallue et al. Measuring the effects of data parallelism on neural network training. J. Mach. Learn. Res., 20:112:1–112:49, 2019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A80390-3B58-4352-A7B9-469DC14E11E2}"/>
              </a:ext>
            </a:extLst>
          </p:cNvPr>
          <p:cNvSpPr txBox="1"/>
          <p:nvPr/>
        </p:nvSpPr>
        <p:spPr>
          <a:xfrm>
            <a:off x="621792" y="5398310"/>
            <a:ext cx="6302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Generalization gap.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Batch size scaling limit.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8B47797-7A05-4854-A566-3A4B244AECB3}"/>
              </a:ext>
            </a:extLst>
          </p:cNvPr>
          <p:cNvGrpSpPr/>
          <p:nvPr/>
        </p:nvGrpSpPr>
        <p:grpSpPr>
          <a:xfrm>
            <a:off x="621792" y="5004415"/>
            <a:ext cx="6302458" cy="519492"/>
            <a:chOff x="621792" y="2553823"/>
            <a:chExt cx="6302458" cy="51949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FA2EA07-9269-41C2-B764-25EF18E8D294}"/>
                </a:ext>
              </a:extLst>
            </p:cNvPr>
            <p:cNvSpPr txBox="1"/>
            <p:nvPr/>
          </p:nvSpPr>
          <p:spPr>
            <a:xfrm>
              <a:off x="621792" y="2553823"/>
              <a:ext cx="6302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Does </a:t>
              </a:r>
              <a:r>
                <a:rPr lang="en-US" sz="2400" b="1" dirty="0">
                  <a:solidFill>
                    <a:srgbClr val="FF0000"/>
                  </a:solidFill>
                </a:rPr>
                <a:t>not</a:t>
              </a:r>
              <a:r>
                <a:rPr lang="en-US" sz="2400" dirty="0"/>
                <a:t> work universally:</a:t>
              </a:r>
            </a:p>
          </p:txBody>
        </p:sp>
        <p:pic>
          <p:nvPicPr>
            <p:cNvPr id="30" name="Picture 2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9CC93847-984C-4D00-8116-74502EB0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7"/>
                </a:ext>
              </a:extLst>
            </a:blip>
            <a:stretch>
              <a:fillRect/>
            </a:stretch>
          </p:blipFill>
          <p:spPr>
            <a:xfrm>
              <a:off x="4057172" y="2584132"/>
              <a:ext cx="489183" cy="489183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8F96C39-F7E9-4CB5-B23B-2CD8BC287AAB}"/>
              </a:ext>
            </a:extLst>
          </p:cNvPr>
          <p:cNvGrpSpPr/>
          <p:nvPr/>
        </p:nvGrpSpPr>
        <p:grpSpPr>
          <a:xfrm>
            <a:off x="7459089" y="2246754"/>
            <a:ext cx="3452154" cy="3092716"/>
            <a:chOff x="7381959" y="1847085"/>
            <a:chExt cx="3452154" cy="3092716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5CAB47D-E055-4A70-A16C-9D980C9C0DE2}"/>
                </a:ext>
              </a:extLst>
            </p:cNvPr>
            <p:cNvCxnSpPr/>
            <p:nvPr/>
          </p:nvCxnSpPr>
          <p:spPr>
            <a:xfrm flipV="1">
              <a:off x="8090914" y="1847085"/>
              <a:ext cx="0" cy="2743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D75F78C-71B7-41B6-9EF9-ABBCB874FF4A}"/>
                </a:ext>
              </a:extLst>
            </p:cNvPr>
            <p:cNvCxnSpPr>
              <a:cxnSpLocks/>
            </p:cNvCxnSpPr>
            <p:nvPr/>
          </p:nvCxnSpPr>
          <p:spPr>
            <a:xfrm>
              <a:off x="8090913" y="4570469"/>
              <a:ext cx="27432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546D73E-A5FB-4F91-AD0A-ED87A7A1FE4A}"/>
                </a:ext>
              </a:extLst>
            </p:cNvPr>
            <p:cNvCxnSpPr>
              <a:cxnSpLocks/>
            </p:cNvCxnSpPr>
            <p:nvPr/>
          </p:nvCxnSpPr>
          <p:spPr>
            <a:xfrm>
              <a:off x="8090913" y="2174175"/>
              <a:ext cx="2404872" cy="2404872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871BA31-8E27-4299-BB7D-E9957AC3ED86}"/>
                </a:ext>
              </a:extLst>
            </p:cNvPr>
            <p:cNvSpPr/>
            <p:nvPr/>
          </p:nvSpPr>
          <p:spPr>
            <a:xfrm>
              <a:off x="8086725" y="2143125"/>
              <a:ext cx="2647950" cy="1476927"/>
            </a:xfrm>
            <a:custGeom>
              <a:avLst/>
              <a:gdLst>
                <a:gd name="connsiteX0" fmla="*/ 0 w 2647950"/>
                <a:gd name="connsiteY0" fmla="*/ 0 h 1476927"/>
                <a:gd name="connsiteX1" fmla="*/ 752475 w 2647950"/>
                <a:gd name="connsiteY1" fmla="*/ 771525 h 1476927"/>
                <a:gd name="connsiteX2" fmla="*/ 1285875 w 2647950"/>
                <a:gd name="connsiteY2" fmla="*/ 1171575 h 1476927"/>
                <a:gd name="connsiteX3" fmla="*/ 1952625 w 2647950"/>
                <a:gd name="connsiteY3" fmla="*/ 1428750 h 1476927"/>
                <a:gd name="connsiteX4" fmla="*/ 2647950 w 2647950"/>
                <a:gd name="connsiteY4" fmla="*/ 1476375 h 147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950" h="1476927">
                  <a:moveTo>
                    <a:pt x="0" y="0"/>
                  </a:moveTo>
                  <a:cubicBezTo>
                    <a:pt x="269081" y="288131"/>
                    <a:pt x="538163" y="576263"/>
                    <a:pt x="752475" y="771525"/>
                  </a:cubicBezTo>
                  <a:cubicBezTo>
                    <a:pt x="966787" y="966787"/>
                    <a:pt x="1085850" y="1062037"/>
                    <a:pt x="1285875" y="1171575"/>
                  </a:cubicBezTo>
                  <a:cubicBezTo>
                    <a:pt x="1485900" y="1281113"/>
                    <a:pt x="1725613" y="1377950"/>
                    <a:pt x="1952625" y="1428750"/>
                  </a:cubicBezTo>
                  <a:cubicBezTo>
                    <a:pt x="2179637" y="1479550"/>
                    <a:pt x="2413793" y="1477962"/>
                    <a:pt x="2647950" y="1476375"/>
                  </a:cubicBezTo>
                </a:path>
              </a:pathLst>
            </a:cu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7E53501-2560-43DF-A036-0DE68232259B}"/>
                </a:ext>
              </a:extLst>
            </p:cNvPr>
            <p:cNvSpPr txBox="1"/>
            <p:nvPr/>
          </p:nvSpPr>
          <p:spPr>
            <a:xfrm>
              <a:off x="7381959" y="3047577"/>
              <a:ext cx="704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/>
                <a:t>Steps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6B5D898-0C3C-4E49-96DF-A94D3050BDF6}"/>
                </a:ext>
              </a:extLst>
            </p:cNvPr>
            <p:cNvSpPr txBox="1"/>
            <p:nvPr/>
          </p:nvSpPr>
          <p:spPr>
            <a:xfrm>
              <a:off x="8787008" y="4570469"/>
              <a:ext cx="12382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Batch Size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40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A1002702D6FC4B93764935804B2B11" ma:contentTypeVersion="2" ma:contentTypeDescription="Create a new document." ma:contentTypeScope="" ma:versionID="ea397c7c1a0a10a4d1f9bb33e2f6d1e6">
  <xsd:schema xmlns:xsd="http://www.w3.org/2001/XMLSchema" xmlns:xs="http://www.w3.org/2001/XMLSchema" xmlns:p="http://schemas.microsoft.com/office/2006/metadata/properties" xmlns:ns3="f8c22b02-19e4-4d93-a01d-3699c9e6bada" targetNamespace="http://schemas.microsoft.com/office/2006/metadata/properties" ma:root="true" ma:fieldsID="92171fe6480a8b1dc654595492946806" ns3:_="">
    <xsd:import namespace="f8c22b02-19e4-4d93-a01d-3699c9e6ba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c22b02-19e4-4d93-a01d-3699c9e6ba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4F30E8-F223-428B-8AC4-79A5F135C0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1554FC-E60A-46D9-A0D7-AE9EDC2E5885}">
  <ds:schemaRefs>
    <ds:schemaRef ds:uri="f8c22b02-19e4-4d93-a01d-3699c9e6ba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5C93D21-6EEA-47EE-98C3-63AD7CF4E423}">
  <ds:schemaRefs>
    <ds:schemaRef ds:uri="f8c22b02-19e4-4d93-a01d-3699c9e6bad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6942</TotalTime>
  <Words>2525</Words>
  <Application>Microsoft Office PowerPoint</Application>
  <PresentationFormat>Widescreen</PresentationFormat>
  <Paragraphs>773</Paragraphs>
  <Slides>63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NimbusRomNo9L-Regu</vt:lpstr>
      <vt:lpstr>Arial</vt:lpstr>
      <vt:lpstr>Calibri</vt:lpstr>
      <vt:lpstr>Calibri Light</vt:lpstr>
      <vt:lpstr>Cambria Math</vt:lpstr>
      <vt:lpstr>Office Theme</vt:lpstr>
      <vt:lpstr>Custom Design</vt:lpstr>
      <vt:lpstr>Horizontally Fused Training Array:  An Effective Hardware Utilization Squeezer For Training Novel Deep Learning Models</vt:lpstr>
      <vt:lpstr>PowerPoint Presentation</vt:lpstr>
      <vt:lpstr>Deep Learning (DL) “Growing Wild”</vt:lpstr>
      <vt:lpstr>Does Training Utilize the Hardware Well?</vt:lpstr>
      <vt:lpstr>Hardware Resource Usage @</vt:lpstr>
      <vt:lpstr>Hardware Resource Usage @</vt:lpstr>
      <vt:lpstr>Hardware Resource Usage @</vt:lpstr>
      <vt:lpstr>Why Hardware Underutilization?</vt:lpstr>
      <vt:lpstr>Performance Optimization is Hard.</vt:lpstr>
      <vt:lpstr>Accelerators Get More Powerful.</vt:lpstr>
      <vt:lpstr>Why Hardware Underutilization?</vt:lpstr>
      <vt:lpstr>Train &gt;1 Models on 1 Accelerator Simultaneously?</vt:lpstr>
      <vt:lpstr>Key Ideas</vt:lpstr>
      <vt:lpstr>Model Similarity</vt:lpstr>
      <vt:lpstr>Model Similarity</vt:lpstr>
      <vt:lpstr>Model Similarity</vt:lpstr>
      <vt:lpstr>Model Similarity</vt:lpstr>
      <vt:lpstr>Model Similarity</vt:lpstr>
      <vt:lpstr>Inter-model Horizontal Operator Fusion </vt:lpstr>
      <vt:lpstr>Implementation Reuse</vt:lpstr>
      <vt:lpstr>Horizontally Fused Training Array (HFTA)</vt:lpstr>
      <vt:lpstr>Horizontally Fused Training Array (HFTA)</vt:lpstr>
      <vt:lpstr>Horizontally Fused Training Array (HFTA)</vt:lpstr>
      <vt:lpstr>HFTA Components</vt:lpstr>
      <vt:lpstr>HFTA: Fused Operators</vt:lpstr>
      <vt:lpstr>HFTA: Fused Optimizers and LR Schedulers</vt:lpstr>
      <vt:lpstr>HFTA: Fused Loss</vt:lpstr>
      <vt:lpstr>No Impact on Convergence</vt:lpstr>
      <vt:lpstr>Methodology: Environment</vt:lpstr>
      <vt:lpstr>Methodology: Baselines</vt:lpstr>
      <vt:lpstr>Methodology: Baselines</vt:lpstr>
      <vt:lpstr>Methodology: Baselines</vt:lpstr>
      <vt:lpstr>Methodology: Baselines</vt:lpstr>
      <vt:lpstr>Methodology: Workloads</vt:lpstr>
      <vt:lpstr>V100 Results</vt:lpstr>
      <vt:lpstr>V100 Results</vt:lpstr>
      <vt:lpstr>V100 Results</vt:lpstr>
      <vt:lpstr>How About Mixed Precision? </vt:lpstr>
      <vt:lpstr>How About Fancier GPUs?</vt:lpstr>
      <vt:lpstr>How About Fancier GPUs?</vt:lpstr>
      <vt:lpstr>How About Fancier GPUs?</vt:lpstr>
      <vt:lpstr>How About Fancier GPUs?</vt:lpstr>
      <vt:lpstr>How About TPUs?</vt:lpstr>
      <vt:lpstr>Performance Analysis: Memory</vt:lpstr>
      <vt:lpstr>Performance Analysis: Memory</vt:lpstr>
      <vt:lpstr>Performance Analysis: Compute</vt:lpstr>
      <vt:lpstr>Performance Analysis: Compute</vt:lpstr>
      <vt:lpstr>Performance Analysis: Compute</vt:lpstr>
      <vt:lpstr>More Results in the Paper</vt:lpstr>
      <vt:lpstr>Conclusion</vt:lpstr>
      <vt:lpstr>Frequently Asked Questions</vt:lpstr>
      <vt:lpstr>Batch/Layer Norm</vt:lpstr>
      <vt:lpstr>Transpose</vt:lpstr>
      <vt:lpstr>Integration with Tuning Algorithms</vt:lpstr>
      <vt:lpstr>nvidia-smi’s GPU Utilization </vt:lpstr>
      <vt:lpstr>Performance Analysis: Memory</vt:lpstr>
      <vt:lpstr>Partially Fused ResNet-18</vt:lpstr>
      <vt:lpstr>MobileNetV3Large</vt:lpstr>
      <vt:lpstr>PointNet Segmentation</vt:lpstr>
      <vt:lpstr>ResNet-18</vt:lpstr>
      <vt:lpstr>DCGAN</vt:lpstr>
      <vt:lpstr>BERTMedium</vt:lpstr>
      <vt:lpstr>Transformer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 BACK-PROPAGATION BY PARALLEL SCAN ALGORITHM</dc:title>
  <dc:creator>Shang Wang (Sam)</dc:creator>
  <cp:lastModifiedBy>Shang Wang</cp:lastModifiedBy>
  <cp:revision>4</cp:revision>
  <dcterms:created xsi:type="dcterms:W3CDTF">2020-02-03T21:46:36Z</dcterms:created>
  <dcterms:modified xsi:type="dcterms:W3CDTF">2021-04-09T20:48:05Z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0x010100BDA1002702D6FC4B93764935804B2B11</vt:lpwstr>
  </property>
</Properties>
</file>