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5"/>
  </p:notesMasterIdLst>
  <p:handoutMasterIdLst>
    <p:handoutMasterId r:id="rId16"/>
  </p:handoutMasterIdLst>
  <p:sldIdLst>
    <p:sldId id="496" r:id="rId3"/>
    <p:sldId id="256" r:id="rId4"/>
    <p:sldId id="504" r:id="rId5"/>
    <p:sldId id="622" r:id="rId6"/>
    <p:sldId id="624" r:id="rId7"/>
    <p:sldId id="593" r:id="rId8"/>
    <p:sldId id="629" r:id="rId9"/>
    <p:sldId id="625" r:id="rId10"/>
    <p:sldId id="626" r:id="rId11"/>
    <p:sldId id="627" r:id="rId12"/>
    <p:sldId id="628" r:id="rId13"/>
    <p:sldId id="503" r:id="rId14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5E2B03-57E4-4CD0-8E7D-272194C9E0D8}" v="11" dt="2020-11-27T05:36:31.7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3"/>
    <p:restoredTop sz="93103"/>
  </p:normalViewPr>
  <p:slideViewPr>
    <p:cSldViewPr>
      <p:cViewPr varScale="1">
        <p:scale>
          <a:sx n="110" d="100"/>
          <a:sy n="110" d="100"/>
        </p:scale>
        <p:origin x="144" y="3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7" d="100"/>
          <a:sy n="107" d="100"/>
        </p:scale>
        <p:origin x="-372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nady Pekhimenko" userId="97aeff6ed7ede7e0" providerId="LiveId" clId="{925E2B03-57E4-4CD0-8E7D-272194C9E0D8}"/>
    <pc:docChg chg="undo custSel addSld delSld modSld delMainMaster">
      <pc:chgData name="Gennady Pekhimenko" userId="97aeff6ed7ede7e0" providerId="LiveId" clId="{925E2B03-57E4-4CD0-8E7D-272194C9E0D8}" dt="2020-11-27T05:37:08.392" v="390" actId="20577"/>
      <pc:docMkLst>
        <pc:docMk/>
      </pc:docMkLst>
      <pc:sldChg chg="modSp mod">
        <pc:chgData name="Gennady Pekhimenko" userId="97aeff6ed7ede7e0" providerId="LiveId" clId="{925E2B03-57E4-4CD0-8E7D-272194C9E0D8}" dt="2020-11-27T02:39:07.342" v="1" actId="20577"/>
        <pc:sldMkLst>
          <pc:docMk/>
          <pc:sldMk cId="0" sldId="256"/>
        </pc:sldMkLst>
        <pc:spChg chg="mod">
          <ac:chgData name="Gennady Pekhimenko" userId="97aeff6ed7ede7e0" providerId="LiveId" clId="{925E2B03-57E4-4CD0-8E7D-272194C9E0D8}" dt="2020-11-27T02:39:07.342" v="1" actId="20577"/>
          <ac:spMkLst>
            <pc:docMk/>
            <pc:sldMk cId="0" sldId="256"/>
            <ac:spMk id="6" creationId="{00000000-0000-0000-0000-000000000000}"/>
          </ac:spMkLst>
        </pc:spChg>
      </pc:sldChg>
      <pc:sldChg chg="del">
        <pc:chgData name="Gennady Pekhimenko" userId="97aeff6ed7ede7e0" providerId="LiveId" clId="{925E2B03-57E4-4CD0-8E7D-272194C9E0D8}" dt="2020-11-27T02:39:12.107" v="2" actId="47"/>
        <pc:sldMkLst>
          <pc:docMk/>
          <pc:sldMk cId="0" sldId="300"/>
        </pc:sldMkLst>
      </pc:sldChg>
      <pc:sldChg chg="del">
        <pc:chgData name="Gennady Pekhimenko" userId="97aeff6ed7ede7e0" providerId="LiveId" clId="{925E2B03-57E4-4CD0-8E7D-272194C9E0D8}" dt="2020-11-27T02:39:12.107" v="2" actId="47"/>
        <pc:sldMkLst>
          <pc:docMk/>
          <pc:sldMk cId="0" sldId="301"/>
        </pc:sldMkLst>
      </pc:sldChg>
      <pc:sldChg chg="del">
        <pc:chgData name="Gennady Pekhimenko" userId="97aeff6ed7ede7e0" providerId="LiveId" clId="{925E2B03-57E4-4CD0-8E7D-272194C9E0D8}" dt="2020-11-27T02:39:12.107" v="2" actId="47"/>
        <pc:sldMkLst>
          <pc:docMk/>
          <pc:sldMk cId="0" sldId="302"/>
        </pc:sldMkLst>
      </pc:sldChg>
      <pc:sldChg chg="del">
        <pc:chgData name="Gennady Pekhimenko" userId="97aeff6ed7ede7e0" providerId="LiveId" clId="{925E2B03-57E4-4CD0-8E7D-272194C9E0D8}" dt="2020-11-27T02:39:12.107" v="2" actId="47"/>
        <pc:sldMkLst>
          <pc:docMk/>
          <pc:sldMk cId="0" sldId="303"/>
        </pc:sldMkLst>
      </pc:sldChg>
      <pc:sldChg chg="del">
        <pc:chgData name="Gennady Pekhimenko" userId="97aeff6ed7ede7e0" providerId="LiveId" clId="{925E2B03-57E4-4CD0-8E7D-272194C9E0D8}" dt="2020-11-27T02:39:12.107" v="2" actId="47"/>
        <pc:sldMkLst>
          <pc:docMk/>
          <pc:sldMk cId="3130493300" sldId="316"/>
        </pc:sldMkLst>
      </pc:sldChg>
      <pc:sldChg chg="del">
        <pc:chgData name="Gennady Pekhimenko" userId="97aeff6ed7ede7e0" providerId="LiveId" clId="{925E2B03-57E4-4CD0-8E7D-272194C9E0D8}" dt="2020-11-27T02:39:12.107" v="2" actId="47"/>
        <pc:sldMkLst>
          <pc:docMk/>
          <pc:sldMk cId="1492141317" sldId="317"/>
        </pc:sldMkLst>
      </pc:sldChg>
      <pc:sldChg chg="del">
        <pc:chgData name="Gennady Pekhimenko" userId="97aeff6ed7ede7e0" providerId="LiveId" clId="{925E2B03-57E4-4CD0-8E7D-272194C9E0D8}" dt="2020-11-27T02:39:12.107" v="2" actId="47"/>
        <pc:sldMkLst>
          <pc:docMk/>
          <pc:sldMk cId="3572808619" sldId="504"/>
        </pc:sldMkLst>
      </pc:sldChg>
      <pc:sldChg chg="modSp new mod">
        <pc:chgData name="Gennady Pekhimenko" userId="97aeff6ed7ede7e0" providerId="LiveId" clId="{925E2B03-57E4-4CD0-8E7D-272194C9E0D8}" dt="2020-11-27T05:08:51.955" v="46" actId="20577"/>
        <pc:sldMkLst>
          <pc:docMk/>
          <pc:sldMk cId="4144155508" sldId="504"/>
        </pc:sldMkLst>
        <pc:spChg chg="mod">
          <ac:chgData name="Gennady Pekhimenko" userId="97aeff6ed7ede7e0" providerId="LiveId" clId="{925E2B03-57E4-4CD0-8E7D-272194C9E0D8}" dt="2020-11-27T05:06:51.859" v="28" actId="113"/>
          <ac:spMkLst>
            <pc:docMk/>
            <pc:sldMk cId="4144155508" sldId="504"/>
            <ac:spMk id="2" creationId="{491D0850-DC6D-4B73-984D-706EF6969529}"/>
          </ac:spMkLst>
        </pc:spChg>
        <pc:spChg chg="mod">
          <ac:chgData name="Gennady Pekhimenko" userId="97aeff6ed7ede7e0" providerId="LiveId" clId="{925E2B03-57E4-4CD0-8E7D-272194C9E0D8}" dt="2020-11-27T05:08:51.955" v="46" actId="20577"/>
          <ac:spMkLst>
            <pc:docMk/>
            <pc:sldMk cId="4144155508" sldId="504"/>
            <ac:spMk id="3" creationId="{615F9FC6-9B59-452E-B259-B54CCBF9E146}"/>
          </ac:spMkLst>
        </pc:spChg>
      </pc:sldChg>
      <pc:sldChg chg="addSp delSp modSp new del mod">
        <pc:chgData name="Gennady Pekhimenko" userId="97aeff6ed7ede7e0" providerId="LiveId" clId="{925E2B03-57E4-4CD0-8E7D-272194C9E0D8}" dt="2020-11-27T05:14:59.046" v="50" actId="47"/>
        <pc:sldMkLst>
          <pc:docMk/>
          <pc:sldMk cId="1249209296" sldId="505"/>
        </pc:sldMkLst>
        <pc:spChg chg="del">
          <ac:chgData name="Gennady Pekhimenko" userId="97aeff6ed7ede7e0" providerId="LiveId" clId="{925E2B03-57E4-4CD0-8E7D-272194C9E0D8}" dt="2020-11-27T05:14:38.816" v="48" actId="478"/>
          <ac:spMkLst>
            <pc:docMk/>
            <pc:sldMk cId="1249209296" sldId="505"/>
            <ac:spMk id="3" creationId="{32DA8D69-59EF-49E0-845A-9B12C44DC72E}"/>
          </ac:spMkLst>
        </pc:spChg>
        <pc:picChg chg="add mod">
          <ac:chgData name="Gennady Pekhimenko" userId="97aeff6ed7ede7e0" providerId="LiveId" clId="{925E2B03-57E4-4CD0-8E7D-272194C9E0D8}" dt="2020-11-27T05:14:39.478" v="49"/>
          <ac:picMkLst>
            <pc:docMk/>
            <pc:sldMk cId="1249209296" sldId="505"/>
            <ac:picMk id="5" creationId="{1ABBC5B8-C64A-465A-A716-0AF7B822A59B}"/>
          </ac:picMkLst>
        </pc:picChg>
      </pc:sldChg>
      <pc:sldChg chg="del">
        <pc:chgData name="Gennady Pekhimenko" userId="97aeff6ed7ede7e0" providerId="LiveId" clId="{925E2B03-57E4-4CD0-8E7D-272194C9E0D8}" dt="2020-11-27T02:39:12.107" v="2" actId="47"/>
        <pc:sldMkLst>
          <pc:docMk/>
          <pc:sldMk cId="2771659619" sldId="505"/>
        </pc:sldMkLst>
      </pc:sldChg>
      <pc:sldChg chg="delSp modSp mod">
        <pc:chgData name="Gennady Pekhimenko" userId="97aeff6ed7ede7e0" providerId="LiveId" clId="{925E2B03-57E4-4CD0-8E7D-272194C9E0D8}" dt="2020-11-27T05:37:08.392" v="390" actId="20577"/>
        <pc:sldMkLst>
          <pc:docMk/>
          <pc:sldMk cId="888016278" sldId="593"/>
        </pc:sldMkLst>
        <pc:spChg chg="mod">
          <ac:chgData name="Gennady Pekhimenko" userId="97aeff6ed7ede7e0" providerId="LiveId" clId="{925E2B03-57E4-4CD0-8E7D-272194C9E0D8}" dt="2020-11-27T05:20:12.180" v="64" actId="20577"/>
          <ac:spMkLst>
            <pc:docMk/>
            <pc:sldMk cId="888016278" sldId="593"/>
            <ac:spMk id="2" creationId="{00000000-0000-0000-0000-000000000000}"/>
          </ac:spMkLst>
        </pc:spChg>
        <pc:spChg chg="mod">
          <ac:chgData name="Gennady Pekhimenko" userId="97aeff6ed7ede7e0" providerId="LiveId" clId="{925E2B03-57E4-4CD0-8E7D-272194C9E0D8}" dt="2020-11-27T05:37:08.392" v="390" actId="20577"/>
          <ac:spMkLst>
            <pc:docMk/>
            <pc:sldMk cId="888016278" sldId="593"/>
            <ac:spMk id="3" creationId="{00000000-0000-0000-0000-000000000000}"/>
          </ac:spMkLst>
        </pc:spChg>
        <pc:spChg chg="del mod">
          <ac:chgData name="Gennady Pekhimenko" userId="97aeff6ed7ede7e0" providerId="LiveId" clId="{925E2B03-57E4-4CD0-8E7D-272194C9E0D8}" dt="2020-11-27T05:23:19.568" v="106" actId="478"/>
          <ac:spMkLst>
            <pc:docMk/>
            <pc:sldMk cId="888016278" sldId="593"/>
            <ac:spMk id="4" creationId="{00000000-0000-0000-0000-000000000000}"/>
          </ac:spMkLst>
        </pc:spChg>
        <pc:spChg chg="del mod">
          <ac:chgData name="Gennady Pekhimenko" userId="97aeff6ed7ede7e0" providerId="LiveId" clId="{925E2B03-57E4-4CD0-8E7D-272194C9E0D8}" dt="2020-11-27T05:37:01.545" v="387" actId="478"/>
          <ac:spMkLst>
            <pc:docMk/>
            <pc:sldMk cId="888016278" sldId="593"/>
            <ac:spMk id="5" creationId="{00000000-0000-0000-0000-000000000000}"/>
          </ac:spMkLst>
        </pc:spChg>
        <pc:spChg chg="del">
          <ac:chgData name="Gennady Pekhimenko" userId="97aeff6ed7ede7e0" providerId="LiveId" clId="{925E2B03-57E4-4CD0-8E7D-272194C9E0D8}" dt="2020-11-27T05:37:04.262" v="388" actId="478"/>
          <ac:spMkLst>
            <pc:docMk/>
            <pc:sldMk cId="888016278" sldId="593"/>
            <ac:spMk id="7" creationId="{7ACB3A15-83F2-1748-8C16-228CA17FF172}"/>
          </ac:spMkLst>
        </pc:spChg>
      </pc:sldChg>
      <pc:sldChg chg="add del">
        <pc:chgData name="Gennady Pekhimenko" userId="97aeff6ed7ede7e0" providerId="LiveId" clId="{925E2B03-57E4-4CD0-8E7D-272194C9E0D8}" dt="2020-11-27T05:15:05.371" v="52"/>
        <pc:sldMkLst>
          <pc:docMk/>
          <pc:sldMk cId="2363754471" sldId="622"/>
        </pc:sldMkLst>
      </pc:sldChg>
      <pc:sldChg chg="add del">
        <pc:chgData name="Gennady Pekhimenko" userId="97aeff6ed7ede7e0" providerId="LiveId" clId="{925E2B03-57E4-4CD0-8E7D-272194C9E0D8}" dt="2020-11-27T05:15:05.371" v="52"/>
        <pc:sldMkLst>
          <pc:docMk/>
          <pc:sldMk cId="1856028607" sldId="624"/>
        </pc:sldMkLst>
      </pc:sldChg>
      <pc:sldChg chg="add del">
        <pc:chgData name="Gennady Pekhimenko" userId="97aeff6ed7ede7e0" providerId="LiveId" clId="{925E2B03-57E4-4CD0-8E7D-272194C9E0D8}" dt="2020-11-27T05:15:35.116" v="53" actId="47"/>
        <pc:sldMkLst>
          <pc:docMk/>
          <pc:sldMk cId="511967594" sldId="625"/>
        </pc:sldMkLst>
      </pc:sldChg>
      <pc:sldChg chg="modSp add mod">
        <pc:chgData name="Gennady Pekhimenko" userId="97aeff6ed7ede7e0" providerId="LiveId" clId="{925E2B03-57E4-4CD0-8E7D-272194C9E0D8}" dt="2020-11-27T05:25:54.055" v="189" actId="20577"/>
        <pc:sldMkLst>
          <pc:docMk/>
          <pc:sldMk cId="2577826636" sldId="625"/>
        </pc:sldMkLst>
        <pc:spChg chg="mod">
          <ac:chgData name="Gennady Pekhimenko" userId="97aeff6ed7ede7e0" providerId="LiveId" clId="{925E2B03-57E4-4CD0-8E7D-272194C9E0D8}" dt="2020-11-27T05:25:54.055" v="189" actId="20577"/>
          <ac:spMkLst>
            <pc:docMk/>
            <pc:sldMk cId="2577826636" sldId="625"/>
            <ac:spMk id="3" creationId="{00000000-0000-0000-0000-000000000000}"/>
          </ac:spMkLst>
        </pc:spChg>
        <pc:spChg chg="mod">
          <ac:chgData name="Gennady Pekhimenko" userId="97aeff6ed7ede7e0" providerId="LiveId" clId="{925E2B03-57E4-4CD0-8E7D-272194C9E0D8}" dt="2020-11-27T05:24:31.669" v="114" actId="5793"/>
          <ac:spMkLst>
            <pc:docMk/>
            <pc:sldMk cId="2577826636" sldId="625"/>
            <ac:spMk id="5" creationId="{00000000-0000-0000-0000-000000000000}"/>
          </ac:spMkLst>
        </pc:spChg>
      </pc:sldChg>
      <pc:sldChg chg="modSp add mod">
        <pc:chgData name="Gennady Pekhimenko" userId="97aeff6ed7ede7e0" providerId="LiveId" clId="{925E2B03-57E4-4CD0-8E7D-272194C9E0D8}" dt="2020-11-27T05:28:50.344" v="290" actId="20577"/>
        <pc:sldMkLst>
          <pc:docMk/>
          <pc:sldMk cId="3410770033" sldId="626"/>
        </pc:sldMkLst>
        <pc:spChg chg="mod">
          <ac:chgData name="Gennady Pekhimenko" userId="97aeff6ed7ede7e0" providerId="LiveId" clId="{925E2B03-57E4-4CD0-8E7D-272194C9E0D8}" dt="2020-11-27T05:28:50.344" v="290" actId="20577"/>
          <ac:spMkLst>
            <pc:docMk/>
            <pc:sldMk cId="3410770033" sldId="626"/>
            <ac:spMk id="3" creationId="{00000000-0000-0000-0000-000000000000}"/>
          </ac:spMkLst>
        </pc:spChg>
        <pc:spChg chg="mod">
          <ac:chgData name="Gennady Pekhimenko" userId="97aeff6ed7ede7e0" providerId="LiveId" clId="{925E2B03-57E4-4CD0-8E7D-272194C9E0D8}" dt="2020-11-27T05:26:42.306" v="193"/>
          <ac:spMkLst>
            <pc:docMk/>
            <pc:sldMk cId="3410770033" sldId="626"/>
            <ac:spMk id="5" creationId="{00000000-0000-0000-0000-000000000000}"/>
          </ac:spMkLst>
        </pc:spChg>
      </pc:sldChg>
      <pc:sldChg chg="modSp add mod">
        <pc:chgData name="Gennady Pekhimenko" userId="97aeff6ed7ede7e0" providerId="LiveId" clId="{925E2B03-57E4-4CD0-8E7D-272194C9E0D8}" dt="2020-11-27T05:31:10.204" v="322" actId="20577"/>
        <pc:sldMkLst>
          <pc:docMk/>
          <pc:sldMk cId="2501969577" sldId="627"/>
        </pc:sldMkLst>
        <pc:spChg chg="mod">
          <ac:chgData name="Gennady Pekhimenko" userId="97aeff6ed7ede7e0" providerId="LiveId" clId="{925E2B03-57E4-4CD0-8E7D-272194C9E0D8}" dt="2020-11-27T05:31:10.204" v="322" actId="20577"/>
          <ac:spMkLst>
            <pc:docMk/>
            <pc:sldMk cId="2501969577" sldId="627"/>
            <ac:spMk id="3" creationId="{00000000-0000-0000-0000-000000000000}"/>
          </ac:spMkLst>
        </pc:spChg>
        <pc:spChg chg="mod">
          <ac:chgData name="Gennady Pekhimenko" userId="97aeff6ed7ede7e0" providerId="LiveId" clId="{925E2B03-57E4-4CD0-8E7D-272194C9E0D8}" dt="2020-11-27T05:30:19.683" v="297" actId="20577"/>
          <ac:spMkLst>
            <pc:docMk/>
            <pc:sldMk cId="2501969577" sldId="627"/>
            <ac:spMk id="5" creationId="{00000000-0000-0000-0000-000000000000}"/>
          </ac:spMkLst>
        </pc:spChg>
      </pc:sldChg>
      <pc:sldChg chg="modSp add mod">
        <pc:chgData name="Gennady Pekhimenko" userId="97aeff6ed7ede7e0" providerId="LiveId" clId="{925E2B03-57E4-4CD0-8E7D-272194C9E0D8}" dt="2020-11-27T05:32:45.921" v="377"/>
        <pc:sldMkLst>
          <pc:docMk/>
          <pc:sldMk cId="2484618822" sldId="628"/>
        </pc:sldMkLst>
        <pc:spChg chg="mod">
          <ac:chgData name="Gennady Pekhimenko" userId="97aeff6ed7ede7e0" providerId="LiveId" clId="{925E2B03-57E4-4CD0-8E7D-272194C9E0D8}" dt="2020-11-27T05:32:26.186" v="375" actId="20577"/>
          <ac:spMkLst>
            <pc:docMk/>
            <pc:sldMk cId="2484618822" sldId="628"/>
            <ac:spMk id="3" creationId="{00000000-0000-0000-0000-000000000000}"/>
          </ac:spMkLst>
        </pc:spChg>
        <pc:spChg chg="mod">
          <ac:chgData name="Gennady Pekhimenko" userId="97aeff6ed7ede7e0" providerId="LiveId" clId="{925E2B03-57E4-4CD0-8E7D-272194C9E0D8}" dt="2020-11-27T05:32:45.921" v="377"/>
          <ac:spMkLst>
            <pc:docMk/>
            <pc:sldMk cId="2484618822" sldId="628"/>
            <ac:spMk id="5" creationId="{00000000-0000-0000-0000-000000000000}"/>
          </ac:spMkLst>
        </pc:spChg>
      </pc:sldChg>
      <pc:sldChg chg="add">
        <pc:chgData name="Gennady Pekhimenko" userId="97aeff6ed7ede7e0" providerId="LiveId" clId="{925E2B03-57E4-4CD0-8E7D-272194C9E0D8}" dt="2020-11-27T05:36:31.700" v="378"/>
        <pc:sldMkLst>
          <pc:docMk/>
          <pc:sldMk cId="3804882779" sldId="629"/>
        </pc:sldMkLst>
      </pc:sldChg>
      <pc:sldMasterChg chg="del delSldLayout">
        <pc:chgData name="Gennady Pekhimenko" userId="97aeff6ed7ede7e0" providerId="LiveId" clId="{925E2B03-57E4-4CD0-8E7D-272194C9E0D8}" dt="2020-11-27T02:39:12.107" v="2" actId="47"/>
        <pc:sldMasterMkLst>
          <pc:docMk/>
          <pc:sldMasterMk cId="2072255654" sldId="2147483684"/>
        </pc:sldMasterMkLst>
        <pc:sldLayoutChg chg="del">
          <pc:chgData name="Gennady Pekhimenko" userId="97aeff6ed7ede7e0" providerId="LiveId" clId="{925E2B03-57E4-4CD0-8E7D-272194C9E0D8}" dt="2020-11-27T02:39:12.107" v="2" actId="47"/>
          <pc:sldLayoutMkLst>
            <pc:docMk/>
            <pc:sldMasterMk cId="2072255654" sldId="2147483684"/>
            <pc:sldLayoutMk cId="2457724218" sldId="2147483685"/>
          </pc:sldLayoutMkLst>
        </pc:sldLayoutChg>
        <pc:sldLayoutChg chg="del">
          <pc:chgData name="Gennady Pekhimenko" userId="97aeff6ed7ede7e0" providerId="LiveId" clId="{925E2B03-57E4-4CD0-8E7D-272194C9E0D8}" dt="2020-11-27T02:39:12.107" v="2" actId="47"/>
          <pc:sldLayoutMkLst>
            <pc:docMk/>
            <pc:sldMasterMk cId="2072255654" sldId="2147483684"/>
            <pc:sldLayoutMk cId="3072798583" sldId="2147483686"/>
          </pc:sldLayoutMkLst>
        </pc:sldLayoutChg>
        <pc:sldLayoutChg chg="del">
          <pc:chgData name="Gennady Pekhimenko" userId="97aeff6ed7ede7e0" providerId="LiveId" clId="{925E2B03-57E4-4CD0-8E7D-272194C9E0D8}" dt="2020-11-27T02:39:12.107" v="2" actId="47"/>
          <pc:sldLayoutMkLst>
            <pc:docMk/>
            <pc:sldMasterMk cId="2072255654" sldId="2147483684"/>
            <pc:sldLayoutMk cId="3362296387" sldId="2147483687"/>
          </pc:sldLayoutMkLst>
        </pc:sldLayoutChg>
        <pc:sldLayoutChg chg="del">
          <pc:chgData name="Gennady Pekhimenko" userId="97aeff6ed7ede7e0" providerId="LiveId" clId="{925E2B03-57E4-4CD0-8E7D-272194C9E0D8}" dt="2020-11-27T02:39:12.107" v="2" actId="47"/>
          <pc:sldLayoutMkLst>
            <pc:docMk/>
            <pc:sldMasterMk cId="2072255654" sldId="2147483684"/>
            <pc:sldLayoutMk cId="3408293301" sldId="2147483688"/>
          </pc:sldLayoutMkLst>
        </pc:sldLayoutChg>
        <pc:sldLayoutChg chg="del">
          <pc:chgData name="Gennady Pekhimenko" userId="97aeff6ed7ede7e0" providerId="LiveId" clId="{925E2B03-57E4-4CD0-8E7D-272194C9E0D8}" dt="2020-11-27T02:39:12.107" v="2" actId="47"/>
          <pc:sldLayoutMkLst>
            <pc:docMk/>
            <pc:sldMasterMk cId="2072255654" sldId="2147483684"/>
            <pc:sldLayoutMk cId="2253984039" sldId="2147483689"/>
          </pc:sldLayoutMkLst>
        </pc:sldLayoutChg>
        <pc:sldLayoutChg chg="del">
          <pc:chgData name="Gennady Pekhimenko" userId="97aeff6ed7ede7e0" providerId="LiveId" clId="{925E2B03-57E4-4CD0-8E7D-272194C9E0D8}" dt="2020-11-27T02:39:12.107" v="2" actId="47"/>
          <pc:sldLayoutMkLst>
            <pc:docMk/>
            <pc:sldMasterMk cId="2072255654" sldId="2147483684"/>
            <pc:sldLayoutMk cId="4150582247" sldId="2147483690"/>
          </pc:sldLayoutMkLst>
        </pc:sldLayoutChg>
        <pc:sldLayoutChg chg="del">
          <pc:chgData name="Gennady Pekhimenko" userId="97aeff6ed7ede7e0" providerId="LiveId" clId="{925E2B03-57E4-4CD0-8E7D-272194C9E0D8}" dt="2020-11-27T02:39:12.107" v="2" actId="47"/>
          <pc:sldLayoutMkLst>
            <pc:docMk/>
            <pc:sldMasterMk cId="2072255654" sldId="2147483684"/>
            <pc:sldLayoutMk cId="2528688368" sldId="2147483691"/>
          </pc:sldLayoutMkLst>
        </pc:sldLayoutChg>
        <pc:sldLayoutChg chg="del">
          <pc:chgData name="Gennady Pekhimenko" userId="97aeff6ed7ede7e0" providerId="LiveId" clId="{925E2B03-57E4-4CD0-8E7D-272194C9E0D8}" dt="2020-11-27T02:39:12.107" v="2" actId="47"/>
          <pc:sldLayoutMkLst>
            <pc:docMk/>
            <pc:sldMasterMk cId="2072255654" sldId="2147483684"/>
            <pc:sldLayoutMk cId="3825406579" sldId="2147483692"/>
          </pc:sldLayoutMkLst>
        </pc:sldLayoutChg>
        <pc:sldLayoutChg chg="del">
          <pc:chgData name="Gennady Pekhimenko" userId="97aeff6ed7ede7e0" providerId="LiveId" clId="{925E2B03-57E4-4CD0-8E7D-272194C9E0D8}" dt="2020-11-27T02:39:12.107" v="2" actId="47"/>
          <pc:sldLayoutMkLst>
            <pc:docMk/>
            <pc:sldMasterMk cId="2072255654" sldId="2147483684"/>
            <pc:sldLayoutMk cId="607410522" sldId="2147483693"/>
          </pc:sldLayoutMkLst>
        </pc:sldLayoutChg>
        <pc:sldLayoutChg chg="del">
          <pc:chgData name="Gennady Pekhimenko" userId="97aeff6ed7ede7e0" providerId="LiveId" clId="{925E2B03-57E4-4CD0-8E7D-272194C9E0D8}" dt="2020-11-27T02:39:12.107" v="2" actId="47"/>
          <pc:sldLayoutMkLst>
            <pc:docMk/>
            <pc:sldMasterMk cId="2072255654" sldId="2147483684"/>
            <pc:sldLayoutMk cId="3336607412" sldId="2147483694"/>
          </pc:sldLayoutMkLst>
        </pc:sldLayoutChg>
        <pc:sldLayoutChg chg="del">
          <pc:chgData name="Gennady Pekhimenko" userId="97aeff6ed7ede7e0" providerId="LiveId" clId="{925E2B03-57E4-4CD0-8E7D-272194C9E0D8}" dt="2020-11-27T02:39:12.107" v="2" actId="47"/>
          <pc:sldLayoutMkLst>
            <pc:docMk/>
            <pc:sldMasterMk cId="2072255654" sldId="2147483684"/>
            <pc:sldLayoutMk cId="1178059661" sldId="21474836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9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A9309-7565-42BA-8AFE-A0DC43BBC6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97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506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7180-9AAA-433D-819B-D6675FB0789A}" type="datetimeFigureOut">
              <a:rPr lang="en-CA" smtClean="0"/>
              <a:pPr/>
              <a:t>2020-11-26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62" y="4860983"/>
            <a:ext cx="5678779" cy="460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506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2B3EA-9B4F-403D-8748-72BF449D988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39624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5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3075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0282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1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8258-866A-46E3-8511-14867A4F8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4E03C-6EFA-42FB-9B56-A48E970A3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09901-052B-45B7-9126-F3B36EDF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E80B-A67B-3947-ADA2-F980BF011B1A}" type="datetime1">
              <a:rPr lang="en-CA" smtClean="0"/>
              <a:t>2020-11-26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D6ABC-0916-4FA1-860B-E9CCB654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DC2D-E0EB-4F5E-B978-634D87312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86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AA3C-24A7-4050-AE1C-C1C35766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E5CBD0-A6FE-492B-AAE9-A6A3D6B39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7010-C8E9-4F07-975D-9E488E19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BD75-AE4E-B24F-9277-0FE82729A4BE}" type="datetime1">
              <a:rPr lang="en-CA" smtClean="0"/>
              <a:t>2020-11-26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F6670-C240-48D4-B01E-95F32F111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9278B-F45C-4B28-9D6D-469522D1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743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D0576-5A89-4A32-94E4-3F2A50D15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6F186-8BD0-4C3D-8531-A7930F60C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FF60-5084-4459-A7DA-2FE3829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E32-931A-EE4C-B69C-C77925494BA3}" type="datetime1">
              <a:rPr lang="en-CA" smtClean="0"/>
              <a:t>2020-11-26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8AB93-EDB4-494F-B78A-3164684B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3DA19-48B4-4816-A00C-36B55827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625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1991-1A86-1A46-B021-ADD78926925D}" type="datetime1">
              <a:rPr lang="en-CA" smtClean="0"/>
              <a:t>2020-11-27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none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2105731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28800"/>
            <a:ext cx="10363200" cy="472676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7A4C-BBEE-094D-A643-2F4915C827B1}" type="datetime1">
              <a:rPr lang="en-CA" smtClean="0"/>
              <a:t>2020-11-27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390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F231-3E65-9F43-897A-705DF660553F}" type="datetime1">
              <a:rPr lang="en-CA" smtClean="0"/>
              <a:t>2020-11-27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232083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23F7-9671-D540-ADB5-7A689F20C02B}" type="datetime1">
              <a:rPr lang="en-CA" smtClean="0"/>
              <a:t>2020-11-27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897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36C5-B82D-D946-B3FD-910E1B4E862A}" type="datetime1">
              <a:rPr lang="en-CA" smtClean="0"/>
              <a:t>2020-11-27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041319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C031-C072-AA42-B12C-C1BDBB33E7D9}" type="datetime1">
              <a:rPr lang="en-CA" smtClean="0"/>
              <a:t>2020-11-27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702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648D-6DCD-5648-A3D6-545E2C118E5E}" type="datetime1">
              <a:rPr lang="en-CA" smtClean="0"/>
              <a:t>2020-11-27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9381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429-E3AD-6542-BC85-C43108F671E1}" type="datetime1">
              <a:rPr lang="en-CA" smtClean="0"/>
              <a:t>2020-11-27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677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6146-2BA9-4552-8DDC-F5D5711AD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020E1-F4DB-4516-ABC6-1321AB07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2ABDC-850B-4026-8A69-E7AA3EEC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57FB-1291-0943-BC9C-608C3D7E756D}" type="datetime1">
              <a:rPr lang="en-CA" smtClean="0"/>
              <a:t>2020-11-26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EC838-7834-4B1C-912E-7509B6B9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65381-521D-468F-BFEB-884214D2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205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05ED77AB-AC73-C14A-8A49-19D8D5AC03DE}" type="datetime1">
              <a:rPr lang="en-CA" smtClean="0"/>
              <a:t>2020-11-27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6181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573E-2115-D94D-9079-7256F8B55873}" type="datetime1">
              <a:rPr lang="en-CA" smtClean="0"/>
              <a:t>2020-11-27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4763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3F9F0-0B37-7C40-A131-C3FE2DA8D14F}" type="datetime1">
              <a:rPr lang="en-CA" smtClean="0"/>
              <a:t>2020-11-27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88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5AAE-91BB-4311-BF39-2969F0C4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AD078-09C3-4F32-B872-8A0FF7C97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906A8-6EEF-46AE-B326-E5772B87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3354-9B5A-7745-B456-16A43789C056}" type="datetime1">
              <a:rPr lang="en-CA" smtClean="0"/>
              <a:t>2020-11-26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1111E-3C75-4B2E-A44E-4D80241F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2063C-DB96-4DD6-B19B-B759EB28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83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5BB07-FBEB-44E1-B062-5A9EA27E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1A391-2D9A-4DB8-9804-707FA50FA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85BB8-5DE1-4923-A520-2F8EA2474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5A431-3D06-441A-AFC7-2A1E929F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51ED-2173-BC4C-B8A5-21E4198B083C}" type="datetime1">
              <a:rPr lang="en-CA" smtClean="0"/>
              <a:t>2020-11-26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29A14-2B48-48EF-8ABA-2BAAA938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8913B-9A74-440B-A95D-02BBDEDC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16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5A0CE-F167-4452-A649-A2FE242A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6986A-7188-48B2-AAA1-B84CB3940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F94E7-B0D3-4C43-B635-4A7015589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5EB44-AE5E-4FEF-BF6E-B8C4AEEA4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B8DBE-5A26-4A37-937D-5A55E040A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0EF55-138C-4919-9CFC-B8B25381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934-E37E-1446-965C-903777CC04FD}" type="datetime1">
              <a:rPr lang="en-CA" smtClean="0"/>
              <a:t>2020-11-26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46E215-C961-4466-91BA-16A92CEC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0B00F2-2054-4B44-9BB6-194844C8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6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DC78-543F-45B0-B5BB-60726618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F9AA6-5338-496F-A48C-B64FBCE5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CD0A-F3B3-124B-9568-2A47B559E9ED}" type="datetime1">
              <a:rPr lang="en-CA" smtClean="0"/>
              <a:t>2020-11-26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C36863-1CFA-40E3-A679-ED58C8E0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C5368-0FF2-4C47-990B-91E9A7F4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21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0A7A6-A123-4A1C-95FF-1F9D4333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E14E-FFAF-1A42-9D5D-E3578C33ABCD}" type="datetime1">
              <a:rPr lang="en-CA" smtClean="0"/>
              <a:t>2020-11-26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4CC71-C0D6-4047-BDAA-1B367A60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986EC-819D-40E2-9BF6-E95600EA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92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7AE1-4FA4-45EF-B56F-76F486EF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ACBC-4CD5-4FEA-BA3D-E827469A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1388D-587A-4AE0-8FBA-48A23CEF0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318AD-5A9F-4460-8A73-1F1A9BBE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02C0-BDAA-B448-BD6B-E8108E3B814B}" type="datetime1">
              <a:rPr lang="en-CA" smtClean="0"/>
              <a:t>2020-11-26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9C06C-3A5F-4C63-BEEE-57657269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22A97-29D1-4C65-9AFF-BB3F1835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2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3064-35DA-4A58-B9C7-770F49F1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54ACF1-85C5-43FD-BCFC-01A27F55A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C6D7B-D50F-4F3E-A91F-006D5956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B061B-FC70-4CEC-8E47-29BA878B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C79-99C8-CE41-B033-39840F6E7222}" type="datetime1">
              <a:rPr lang="en-CA" smtClean="0"/>
              <a:t>2020-11-26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BE8CC-5ED2-4003-8313-89F35157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A4547-396E-4F87-989E-98B59E35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582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ADA0D-090B-430B-895C-943430A9F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7A931-C536-4B56-9082-AFB350D04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DDBC6-18F3-4CAB-9850-EEA1973D6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8216-8D13-964B-9642-F0E16941A36E}" type="datetime1">
              <a:rPr lang="en-CA" smtClean="0"/>
              <a:t>2020-11-26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71085-8472-4259-B70E-013F4142E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ACAEC-3FE4-4E41-B15E-5AC71C820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53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18BBD9-7876-EF4F-A612-6A85165C55F5}" type="datetime1">
              <a:rPr lang="en-CA" smtClean="0"/>
              <a:t>2020-11-27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3450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oft.me/openeva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04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8" y="138336"/>
            <a:ext cx="4752528" cy="914400"/>
          </a:xfrm>
        </p:spPr>
        <p:txBody>
          <a:bodyPr/>
          <a:lstStyle/>
          <a:p>
            <a:r>
              <a:rPr lang="en-US" dirty="0" err="1"/>
              <a:t>fibonacci</a:t>
            </a:r>
            <a:r>
              <a:rPr lang="en-US" dirty="0"/>
              <a:t>(int 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051975"/>
            <a:ext cx="9505056" cy="561662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fib: …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recurse: …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…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$a0, 4($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   # retrieve original value of N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$a0, $a0, -2 # N-2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fib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21184" y="980728"/>
            <a:ext cx="3891440" cy="144016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>
            <a:no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4914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A157A"/>
              </a:buClr>
              <a:buSzPct val="90000"/>
              <a:buNone/>
              <a:tabLst/>
              <a:defRPr/>
            </a:pPr>
            <a:r>
              <a:rPr lang="en-US" sz="2400" dirty="0"/>
              <a:t>Call fib recursively again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CB3A15-83F2-1748-8C16-228CA17FF172}"/>
              </a:ext>
            </a:extLst>
          </p:cNvPr>
          <p:cNvSpPr txBox="1"/>
          <p:nvPr/>
        </p:nvSpPr>
        <p:spPr>
          <a:xfrm>
            <a:off x="335360" y="5339458"/>
            <a:ext cx="2854572" cy="107721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Note: codes on the slides are not guaranteed to be correct. You need to be able to find the errors and fix them.</a:t>
            </a:r>
          </a:p>
        </p:txBody>
      </p:sp>
    </p:spTree>
    <p:extLst>
      <p:ext uri="{BB962C8B-B14F-4D97-AF65-F5344CB8AC3E}">
        <p14:creationId xmlns:p14="http://schemas.microsoft.com/office/powerpoint/2010/main" val="250196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8" y="138336"/>
            <a:ext cx="4752528" cy="914400"/>
          </a:xfrm>
        </p:spPr>
        <p:txBody>
          <a:bodyPr/>
          <a:lstStyle/>
          <a:p>
            <a:r>
              <a:rPr lang="en-US" dirty="0" err="1"/>
              <a:t>fibonacci</a:t>
            </a:r>
            <a:r>
              <a:rPr lang="en-US" dirty="0"/>
              <a:t>(int 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051975"/>
            <a:ext cx="9505056" cy="561662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fib: …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recurse: …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…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…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$t0, 8($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# retrieve first function result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add $v0, $v0, $t0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$ra, 0($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# retrieve return address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12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$ra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21184" y="980728"/>
            <a:ext cx="3891440" cy="144016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>
            <a:no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4914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A157A"/>
              </a:buClr>
              <a:buSzPct val="9000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Clean up the stack and return the result.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CB3A15-83F2-1748-8C16-228CA17FF172}"/>
              </a:ext>
            </a:extLst>
          </p:cNvPr>
          <p:cNvSpPr txBox="1"/>
          <p:nvPr/>
        </p:nvSpPr>
        <p:spPr>
          <a:xfrm>
            <a:off x="335360" y="5339458"/>
            <a:ext cx="2854572" cy="107721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Note: codes on the slides are not guaranteed to be correct. You need to be able to find the errors and fix them.</a:t>
            </a:r>
          </a:p>
        </p:txBody>
      </p:sp>
    </p:spTree>
    <p:extLst>
      <p:ext uri="{BB962C8B-B14F-4D97-AF65-F5344CB8AC3E}">
        <p14:creationId xmlns:p14="http://schemas.microsoft.com/office/powerpoint/2010/main" val="2484618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  <a:endParaRPr lang="en-US" b="1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15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7568" y="2708920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CSCB58 Week 12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D0850-DC6D-4B73-984D-706EF6969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B58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F9FC6-9B59-452E-B259-B54CCBF9E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check your e-mail for a link to your evaluations</a:t>
            </a:r>
          </a:p>
          <a:p>
            <a:r>
              <a:rPr lang="en-US" dirty="0"/>
              <a:t>Or go to: </a:t>
            </a:r>
            <a:r>
              <a:rPr lang="en-US" dirty="0">
                <a:hlinkClick r:id="rId2"/>
              </a:rPr>
              <a:t>http://uoft.me/openevals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1AC84-6BEA-4EA5-9B87-3B6245A8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415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DACE6-7EDA-1F46-8F27-33202482D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512064"/>
            <a:ext cx="10598968" cy="914400"/>
          </a:xfrm>
        </p:spPr>
        <p:txBody>
          <a:bodyPr/>
          <a:lstStyle/>
          <a:p>
            <a:r>
              <a:rPr lang="en-CA" dirty="0"/>
              <a:t>Execution Stages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994E0-66B8-6843-A0BC-F2D882CB0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1628800"/>
            <a:ext cx="10598968" cy="4726760"/>
          </a:xfrm>
        </p:spPr>
        <p:txBody>
          <a:bodyPr/>
          <a:lstStyle/>
          <a:p>
            <a:r>
              <a:rPr lang="en-CA" b="1" dirty="0">
                <a:solidFill>
                  <a:srgbClr val="FFC000"/>
                </a:solidFill>
              </a:rPr>
              <a:t>Fetch</a:t>
            </a:r>
            <a:r>
              <a:rPr lang="en-CA" dirty="0"/>
              <a:t>: Updating the PC and locating the instruction to execute. </a:t>
            </a:r>
          </a:p>
          <a:p>
            <a:r>
              <a:rPr lang="en-CA" b="1" dirty="0">
                <a:solidFill>
                  <a:srgbClr val="FFC000"/>
                </a:solidFill>
              </a:rPr>
              <a:t>Decode</a:t>
            </a:r>
            <a:r>
              <a:rPr lang="en-CA" dirty="0"/>
              <a:t>: Translating the instruction and reading inputs from the register file. </a:t>
            </a:r>
          </a:p>
          <a:p>
            <a:r>
              <a:rPr lang="en-CA" b="1" dirty="0">
                <a:solidFill>
                  <a:srgbClr val="FFC000"/>
                </a:solidFill>
              </a:rPr>
              <a:t>Execute</a:t>
            </a:r>
            <a:r>
              <a:rPr lang="en-CA" dirty="0"/>
              <a:t> / Address Computation: Using the ALU to compute an operation or calculate an address. </a:t>
            </a:r>
          </a:p>
          <a:p>
            <a:r>
              <a:rPr lang="en-CA" b="1" dirty="0">
                <a:solidFill>
                  <a:srgbClr val="FFC000"/>
                </a:solidFill>
              </a:rPr>
              <a:t>Memory Read or Write</a:t>
            </a:r>
            <a:r>
              <a:rPr lang="en-CA" dirty="0"/>
              <a:t>: Memory operations must access memory. Non-memory operations skip this. </a:t>
            </a:r>
          </a:p>
          <a:p>
            <a:r>
              <a:rPr lang="en-CA" b="1" dirty="0">
                <a:solidFill>
                  <a:srgbClr val="FFC000"/>
                </a:solidFill>
              </a:rPr>
              <a:t>Register Writeback</a:t>
            </a:r>
            <a:r>
              <a:rPr lang="en-CA" dirty="0"/>
              <a:t>: The result is written to the register file.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BFB12-D637-D740-9F1F-09B7072D3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754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7C1FE-B331-3D4F-B6BA-5866B3B6F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55" y="277201"/>
            <a:ext cx="10363200" cy="784138"/>
          </a:xfrm>
        </p:spPr>
        <p:txBody>
          <a:bodyPr/>
          <a:lstStyle/>
          <a:p>
            <a:r>
              <a:rPr lang="en-US" dirty="0"/>
              <a:t>Pipelining the Execution Stages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BE342A-8E96-1B43-BB01-8574035C9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C78C4E-3386-3F47-9DE1-87A1CD9F9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368" y="1166001"/>
            <a:ext cx="11175845" cy="52506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8C9F9F-6D6D-DE43-AB9C-EB8D606E0120}"/>
              </a:ext>
            </a:extLst>
          </p:cNvPr>
          <p:cNvSpPr txBox="1"/>
          <p:nvPr/>
        </p:nvSpPr>
        <p:spPr>
          <a:xfrm>
            <a:off x="1055440" y="263691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without pipelining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3D41E0-3CBB-C044-A235-3666FF16E242}"/>
              </a:ext>
            </a:extLst>
          </p:cNvPr>
          <p:cNvSpPr txBox="1"/>
          <p:nvPr/>
        </p:nvSpPr>
        <p:spPr>
          <a:xfrm>
            <a:off x="1078215" y="587727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with pipelining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7261F1-668D-ED4C-BE40-F6D718BDD6E4}"/>
              </a:ext>
            </a:extLst>
          </p:cNvPr>
          <p:cNvSpPr txBox="1"/>
          <p:nvPr/>
        </p:nvSpPr>
        <p:spPr>
          <a:xfrm>
            <a:off x="4943872" y="2836967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latency: 950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throughput: 1 instr. per 950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~1 billion / sec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4B0A7F-E8C2-9048-83EA-D13001294BAC}"/>
              </a:ext>
            </a:extLst>
          </p:cNvPr>
          <p:cNvSpPr txBox="1"/>
          <p:nvPr/>
        </p:nvSpPr>
        <p:spPr>
          <a:xfrm>
            <a:off x="4269342" y="5569496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latency: 5 x 250 = 1250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throughput: 1 instr. per 250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~4 billion / sec</a:t>
            </a:r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3BC234D3-0938-4F47-8527-23C529E0FBB8}"/>
              </a:ext>
            </a:extLst>
          </p:cNvPr>
          <p:cNvSpPr/>
          <p:nvPr/>
        </p:nvSpPr>
        <p:spPr>
          <a:xfrm>
            <a:off x="7581710" y="3791338"/>
            <a:ext cx="2736304" cy="360040"/>
          </a:xfrm>
          <a:prstGeom prst="wedgeRectCallout">
            <a:avLst>
              <a:gd name="adj1" fmla="val -77259"/>
              <a:gd name="adj2" fmla="val 458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Fixed-length stages</a:t>
            </a:r>
          </a:p>
        </p:txBody>
      </p:sp>
    </p:spTree>
    <p:extLst>
      <p:ext uri="{BB962C8B-B14F-4D97-AF65-F5344CB8AC3E}">
        <p14:creationId xmlns:p14="http://schemas.microsoft.com/office/powerpoint/2010/main" val="185602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8" y="138336"/>
            <a:ext cx="4752528" cy="914400"/>
          </a:xfrm>
        </p:spPr>
        <p:txBody>
          <a:bodyPr/>
          <a:lstStyle/>
          <a:p>
            <a:r>
              <a:rPr lang="en-US" dirty="0" err="1"/>
              <a:t>fibonacci</a:t>
            </a:r>
            <a:r>
              <a:rPr lang="en-US" dirty="0"/>
              <a:t>(int 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051975"/>
            <a:ext cx="8424936" cy="561662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fib (int n){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if (n &lt;= 1)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n;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fib (n - 1) + fib (n - 2);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	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01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8" y="138336"/>
            <a:ext cx="4752528" cy="914400"/>
          </a:xfrm>
        </p:spPr>
        <p:txBody>
          <a:bodyPr/>
          <a:lstStyle/>
          <a:p>
            <a:r>
              <a:rPr lang="en-US" dirty="0" err="1"/>
              <a:t>fibonacci</a:t>
            </a:r>
            <a:r>
              <a:rPr lang="en-US" dirty="0"/>
              <a:t>(int 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051975"/>
            <a:ext cx="8424936" cy="561662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fib: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$a0, 1, recurse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move $v0, $a0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$ra$t0, 0($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21184" y="980728"/>
            <a:ext cx="4035456" cy="51125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>
            <a:no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797814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A157A"/>
              </a:buClr>
              <a:buSzPct val="90000"/>
              <a:buAutoNum type="arabicPeriod"/>
              <a:tabLst/>
              <a:defRPr/>
            </a:pPr>
            <a:r>
              <a:rPr lang="en-US" sz="2400" dirty="0"/>
              <a:t>Assign register names to variables and determine which is base case and which is recursive. </a:t>
            </a:r>
          </a:p>
          <a:p>
            <a:pPr marL="797814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A157A"/>
              </a:buClr>
              <a:buSzPct val="90000"/>
              <a:buAutoNum type="arabicPeriod"/>
              <a:tabLst/>
              <a:defRPr/>
            </a:pPr>
            <a:r>
              <a:rPr lang="en-US" sz="2400" dirty="0"/>
              <a:t>Only one input, n is passed in register $a0. The base case is the “then” clause. The recursive case is the “else” clause.</a:t>
            </a:r>
          </a:p>
          <a:p>
            <a:pPr marL="797814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A157A"/>
              </a:buClr>
              <a:buSzPct val="90000"/>
              <a:buAutoNum type="arabicPeriod"/>
              <a:tabLst/>
              <a:defRPr/>
            </a:pPr>
            <a:r>
              <a:rPr lang="en-US" sz="2400" dirty="0"/>
              <a:t>Convert the code for the base case.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CB3A15-83F2-1748-8C16-228CA17FF172}"/>
              </a:ext>
            </a:extLst>
          </p:cNvPr>
          <p:cNvSpPr txBox="1"/>
          <p:nvPr/>
        </p:nvSpPr>
        <p:spPr>
          <a:xfrm>
            <a:off x="335360" y="5339458"/>
            <a:ext cx="2854572" cy="107721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Note: codes on the slides are not guaranteed to be correct. You need to be able to find the errors and fix them.</a:t>
            </a:r>
          </a:p>
        </p:txBody>
      </p:sp>
    </p:spTree>
    <p:extLst>
      <p:ext uri="{BB962C8B-B14F-4D97-AF65-F5344CB8AC3E}">
        <p14:creationId xmlns:p14="http://schemas.microsoft.com/office/powerpoint/2010/main" val="3804882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8" y="138336"/>
            <a:ext cx="4752528" cy="914400"/>
          </a:xfrm>
        </p:spPr>
        <p:txBody>
          <a:bodyPr/>
          <a:lstStyle/>
          <a:p>
            <a:r>
              <a:rPr lang="en-US" dirty="0" err="1"/>
              <a:t>fibonacci</a:t>
            </a:r>
            <a:r>
              <a:rPr lang="en-US" dirty="0"/>
              <a:t>(int 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051975"/>
            <a:ext cx="9505056" cy="561662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fib: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$a0, 1, recurse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move $v0, $a0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$ra$t0, 0($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recurse: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sub 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12   # We need to store 3 registers 					 # to stack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$ra, 0($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	 # $ra is the first register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$a0, 4($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    # $a0 is the second register, 					 # we cannot assume $a                   					 # registers will not be 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		 # overwritten by callee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21184" y="980728"/>
            <a:ext cx="3891440" cy="144016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>
            <a:no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4914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A157A"/>
              </a:buClr>
              <a:buSzPct val="90000"/>
              <a:buNone/>
              <a:tabLst/>
              <a:defRPr/>
            </a:pPr>
            <a:r>
              <a:rPr lang="en-US" sz="2400" dirty="0"/>
              <a:t>Save callee- and caller-saved registers on the stack.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CB3A15-83F2-1748-8C16-228CA17FF172}"/>
              </a:ext>
            </a:extLst>
          </p:cNvPr>
          <p:cNvSpPr txBox="1"/>
          <p:nvPr/>
        </p:nvSpPr>
        <p:spPr>
          <a:xfrm>
            <a:off x="335360" y="5339458"/>
            <a:ext cx="2854572" cy="107721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Note: codes on the slides are not guaranteed to be correct. You need to be able to find the errors and fix them.</a:t>
            </a:r>
          </a:p>
        </p:txBody>
      </p:sp>
    </p:spTree>
    <p:extLst>
      <p:ext uri="{BB962C8B-B14F-4D97-AF65-F5344CB8AC3E}">
        <p14:creationId xmlns:p14="http://schemas.microsoft.com/office/powerpoint/2010/main" val="2577826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8" y="138336"/>
            <a:ext cx="4752528" cy="914400"/>
          </a:xfrm>
        </p:spPr>
        <p:txBody>
          <a:bodyPr/>
          <a:lstStyle/>
          <a:p>
            <a:r>
              <a:rPr lang="en-US" dirty="0" err="1"/>
              <a:t>fibonacci</a:t>
            </a:r>
            <a:r>
              <a:rPr lang="en-US" dirty="0"/>
              <a:t>(int 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051975"/>
            <a:ext cx="9505056" cy="561662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fib: …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recurse: …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$a0, $a0, -1 # N-1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	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fib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$v0, 8($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   # store $v0, the third register </a:t>
            </a:r>
          </a:p>
          <a:p>
            <a:pPr marL="6858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# to be stored on the stack so 					# it doesn’t get overwritten by 					# callee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21184" y="980728"/>
            <a:ext cx="3891440" cy="144016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>
            <a:no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4914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A157A"/>
              </a:buClr>
              <a:buSzPct val="90000"/>
              <a:buNone/>
              <a:tabLst/>
              <a:defRPr/>
            </a:pPr>
            <a:r>
              <a:rPr lang="en-US" sz="2400" dirty="0"/>
              <a:t>Call fib recursively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CB3A15-83F2-1748-8C16-228CA17FF172}"/>
              </a:ext>
            </a:extLst>
          </p:cNvPr>
          <p:cNvSpPr txBox="1"/>
          <p:nvPr/>
        </p:nvSpPr>
        <p:spPr>
          <a:xfrm>
            <a:off x="335360" y="5339458"/>
            <a:ext cx="2854572" cy="107721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Note: codes on the slides are not guaranteed to be correct. You need to be able to find the errors and fix them.</a:t>
            </a:r>
          </a:p>
        </p:txBody>
      </p:sp>
    </p:spTree>
    <p:extLst>
      <p:ext uri="{BB962C8B-B14F-4D97-AF65-F5344CB8AC3E}">
        <p14:creationId xmlns:p14="http://schemas.microsoft.com/office/powerpoint/2010/main" val="341077003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76812</TotalTime>
  <Words>840</Words>
  <Application>Microsoft Office PowerPoint</Application>
  <PresentationFormat>Widescreen</PresentationFormat>
  <Paragraphs>108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Corbel</vt:lpstr>
      <vt:lpstr>Courier New</vt:lpstr>
      <vt:lpstr>Wingdings</vt:lpstr>
      <vt:lpstr>Wingdings 2</vt:lpstr>
      <vt:lpstr>Wingdings 3</vt:lpstr>
      <vt:lpstr>Office Theme</vt:lpstr>
      <vt:lpstr>Metro</vt:lpstr>
      <vt:lpstr>CSCB58:  Computer Organization</vt:lpstr>
      <vt:lpstr>PowerPoint Presentation</vt:lpstr>
      <vt:lpstr>B58 Evaluation</vt:lpstr>
      <vt:lpstr>Execution Stages</vt:lpstr>
      <vt:lpstr>Pipelining the Execution Stages</vt:lpstr>
      <vt:lpstr>fibonacci(int n)</vt:lpstr>
      <vt:lpstr>fibonacci(int n)</vt:lpstr>
      <vt:lpstr>fibonacci(int n)</vt:lpstr>
      <vt:lpstr>fibonacci(int n)</vt:lpstr>
      <vt:lpstr>fibonacci(int n)</vt:lpstr>
      <vt:lpstr>fibonacci(int n)</vt:lpstr>
      <vt:lpstr>CSCB58:  Computer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Steve Engels</dc:creator>
  <cp:lastModifiedBy>Gennady Pekhimenko</cp:lastModifiedBy>
  <cp:revision>309</cp:revision>
  <cp:lastPrinted>2020-01-06T21:51:47Z</cp:lastPrinted>
  <dcterms:created xsi:type="dcterms:W3CDTF">2010-11-10T13:23:56Z</dcterms:created>
  <dcterms:modified xsi:type="dcterms:W3CDTF">2020-11-27T05:37:26Z</dcterms:modified>
</cp:coreProperties>
</file>