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496" r:id="rId3"/>
    <p:sldId id="256" r:id="rId4"/>
    <p:sldId id="300" r:id="rId5"/>
    <p:sldId id="317" r:id="rId6"/>
    <p:sldId id="301" r:id="rId7"/>
    <p:sldId id="302" r:id="rId8"/>
    <p:sldId id="303" r:id="rId9"/>
    <p:sldId id="316" r:id="rId10"/>
    <p:sldId id="504" r:id="rId11"/>
    <p:sldId id="505" r:id="rId12"/>
    <p:sldId id="503" r:id="rId1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F76A3-D7D1-4323-A7A8-C1A3BC498CDC}" v="171" dt="2020-11-20T17:16:07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18" d="100"/>
          <a:sy n="118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F01F76A3-D7D1-4323-A7A8-C1A3BC498CDC}"/>
    <pc:docChg chg="addSld delSld modSld sldOrd delMainMaster">
      <pc:chgData name="Gennady Pekhimenko" userId="97aeff6ed7ede7e0" providerId="LiveId" clId="{F01F76A3-D7D1-4323-A7A8-C1A3BC498CDC}" dt="2020-11-20T17:16:07.639" v="248" actId="6549"/>
      <pc:docMkLst>
        <pc:docMk/>
      </pc:docMkLst>
      <pc:sldChg chg="modSp mod">
        <pc:chgData name="Gennady Pekhimenko" userId="97aeff6ed7ede7e0" providerId="LiveId" clId="{F01F76A3-D7D1-4323-A7A8-C1A3BC498CDC}" dt="2020-11-20T02:36:24.515" v="4" actId="20577"/>
        <pc:sldMkLst>
          <pc:docMk/>
          <pc:sldMk cId="0" sldId="256"/>
        </pc:sldMkLst>
        <pc:spChg chg="mod">
          <ac:chgData name="Gennady Pekhimenko" userId="97aeff6ed7ede7e0" providerId="LiveId" clId="{F01F76A3-D7D1-4323-A7A8-C1A3BC498CDC}" dt="2020-11-20T02:36:24.515" v="4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0" sldId="295"/>
        </pc:sldMkLst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0" sldId="296"/>
        </pc:sldMkLst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0" sldId="297"/>
        </pc:sldMkLst>
      </pc:sldChg>
      <pc:sldChg chg="modSp mod">
        <pc:chgData name="Gennady Pekhimenko" userId="97aeff6ed7ede7e0" providerId="LiveId" clId="{F01F76A3-D7D1-4323-A7A8-C1A3BC498CDC}" dt="2020-11-20T02:36:40.017" v="7" actId="20577"/>
        <pc:sldMkLst>
          <pc:docMk/>
          <pc:sldMk cId="0" sldId="300"/>
        </pc:sldMkLst>
        <pc:spChg chg="mod">
          <ac:chgData name="Gennady Pekhimenko" userId="97aeff6ed7ede7e0" providerId="LiveId" clId="{F01F76A3-D7D1-4323-A7A8-C1A3BC498CDC}" dt="2020-11-20T02:36:40.017" v="7" actId="20577"/>
          <ac:spMkLst>
            <pc:docMk/>
            <pc:sldMk cId="0" sldId="300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F01F76A3-D7D1-4323-A7A8-C1A3BC498CDC}" dt="2020-11-20T02:37:14.696" v="22" actId="20577"/>
        <pc:sldMkLst>
          <pc:docMk/>
          <pc:sldMk cId="0" sldId="301"/>
        </pc:sldMkLst>
        <pc:spChg chg="mod">
          <ac:chgData name="Gennady Pekhimenko" userId="97aeff6ed7ede7e0" providerId="LiveId" clId="{F01F76A3-D7D1-4323-A7A8-C1A3BC498CDC}" dt="2020-11-20T02:37:14.696" v="22" actId="20577"/>
          <ac:spMkLst>
            <pc:docMk/>
            <pc:sldMk cId="0" sldId="301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F01F76A3-D7D1-4323-A7A8-C1A3BC498CDC}" dt="2020-11-20T02:37:30.678" v="24" actId="20577"/>
        <pc:sldMkLst>
          <pc:docMk/>
          <pc:sldMk cId="0" sldId="302"/>
        </pc:sldMkLst>
        <pc:spChg chg="mod">
          <ac:chgData name="Gennady Pekhimenko" userId="97aeff6ed7ede7e0" providerId="LiveId" clId="{F01F76A3-D7D1-4323-A7A8-C1A3BC498CDC}" dt="2020-11-20T02:37:30.678" v="24" actId="20577"/>
          <ac:spMkLst>
            <pc:docMk/>
            <pc:sldMk cId="0" sldId="302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F01F76A3-D7D1-4323-A7A8-C1A3BC498CDC}" dt="2020-11-20T02:37:35.338" v="26" actId="20577"/>
        <pc:sldMkLst>
          <pc:docMk/>
          <pc:sldMk cId="0" sldId="303"/>
        </pc:sldMkLst>
        <pc:spChg chg="mod">
          <ac:chgData name="Gennady Pekhimenko" userId="97aeff6ed7ede7e0" providerId="LiveId" clId="{F01F76A3-D7D1-4323-A7A8-C1A3BC498CDC}" dt="2020-11-20T02:37:35.338" v="26" actId="20577"/>
          <ac:spMkLst>
            <pc:docMk/>
            <pc:sldMk cId="0" sldId="303"/>
            <ac:spMk id="2" creationId="{00000000-0000-0000-0000-000000000000}"/>
          </ac:spMkLst>
        </pc:spChg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3070145704" sldId="307"/>
        </pc:sldMkLst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1497493617" sldId="308"/>
        </pc:sldMkLst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3023892079" sldId="309"/>
        </pc:sldMkLst>
      </pc:sldChg>
      <pc:sldChg chg="modSp mod">
        <pc:chgData name="Gennady Pekhimenko" userId="97aeff6ed7ede7e0" providerId="LiveId" clId="{F01F76A3-D7D1-4323-A7A8-C1A3BC498CDC}" dt="2020-11-20T02:37:40.380" v="28" actId="20577"/>
        <pc:sldMkLst>
          <pc:docMk/>
          <pc:sldMk cId="3130493300" sldId="316"/>
        </pc:sldMkLst>
        <pc:spChg chg="mod">
          <ac:chgData name="Gennady Pekhimenko" userId="97aeff6ed7ede7e0" providerId="LiveId" clId="{F01F76A3-D7D1-4323-A7A8-C1A3BC498CDC}" dt="2020-11-20T02:37:40.380" v="28" actId="20577"/>
          <ac:spMkLst>
            <pc:docMk/>
            <pc:sldMk cId="3130493300" sldId="316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F01F76A3-D7D1-4323-A7A8-C1A3BC498CDC}" dt="2020-11-20T02:37:10.892" v="20" actId="20577"/>
        <pc:sldMkLst>
          <pc:docMk/>
          <pc:sldMk cId="1492141317" sldId="317"/>
        </pc:sldMkLst>
        <pc:spChg chg="mod">
          <ac:chgData name="Gennady Pekhimenko" userId="97aeff6ed7ede7e0" providerId="LiveId" clId="{F01F76A3-D7D1-4323-A7A8-C1A3BC498CDC}" dt="2020-11-20T02:37:10.892" v="20" actId="20577"/>
          <ac:spMkLst>
            <pc:docMk/>
            <pc:sldMk cId="1492141317" sldId="317"/>
            <ac:spMk id="2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2:36:54.249" v="18" actId="20577"/>
          <ac:spMkLst>
            <pc:docMk/>
            <pc:sldMk cId="1492141317" sldId="317"/>
            <ac:spMk id="3" creationId="{00000000-0000-0000-0000-000000000000}"/>
          </ac:spMkLst>
        </pc:spChg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424210641" sldId="319"/>
        </pc:sldMkLst>
      </pc:sldChg>
      <pc:sldChg chg="del">
        <pc:chgData name="Gennady Pekhimenko" userId="97aeff6ed7ede7e0" providerId="LiveId" clId="{F01F76A3-D7D1-4323-A7A8-C1A3BC498CDC}" dt="2020-11-20T02:36:17.062" v="2" actId="47"/>
        <pc:sldMkLst>
          <pc:docMk/>
          <pc:sldMk cId="2607429233" sldId="504"/>
        </pc:sldMkLst>
      </pc:sldChg>
      <pc:sldChg chg="modSp add mod ord modAnim">
        <pc:chgData name="Gennady Pekhimenko" userId="97aeff6ed7ede7e0" providerId="LiveId" clId="{F01F76A3-D7D1-4323-A7A8-C1A3BC498CDC}" dt="2020-11-20T04:38:34.922" v="79" actId="20577"/>
        <pc:sldMkLst>
          <pc:docMk/>
          <pc:sldMk cId="3572808619" sldId="504"/>
        </pc:sldMkLst>
        <pc:spChg chg="mod">
          <ac:chgData name="Gennady Pekhimenko" userId="97aeff6ed7ede7e0" providerId="LiveId" clId="{F01F76A3-D7D1-4323-A7A8-C1A3BC498CDC}" dt="2020-11-20T04:36:23.609" v="46" actId="20577"/>
          <ac:spMkLst>
            <pc:docMk/>
            <pc:sldMk cId="3572808619" sldId="504"/>
            <ac:spMk id="2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4:38:34.922" v="79" actId="20577"/>
          <ac:spMkLst>
            <pc:docMk/>
            <pc:sldMk cId="3572808619" sldId="504"/>
            <ac:spMk id="3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4:37:17.242" v="57" actId="2711"/>
          <ac:spMkLst>
            <pc:docMk/>
            <pc:sldMk cId="3572808619" sldId="504"/>
            <ac:spMk id="4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4:38:17.135" v="77" actId="14100"/>
          <ac:spMkLst>
            <pc:docMk/>
            <pc:sldMk cId="3572808619" sldId="504"/>
            <ac:spMk id="6" creationId="{00000000-0000-0000-0000-000000000000}"/>
          </ac:spMkLst>
        </pc:spChg>
      </pc:sldChg>
      <pc:sldChg chg="del">
        <pc:chgData name="Gennady Pekhimenko" userId="97aeff6ed7ede7e0" providerId="LiveId" clId="{F01F76A3-D7D1-4323-A7A8-C1A3BC498CDC}" dt="2020-11-20T02:36:29.872" v="5" actId="47"/>
        <pc:sldMkLst>
          <pc:docMk/>
          <pc:sldMk cId="0" sldId="505"/>
        </pc:sldMkLst>
      </pc:sldChg>
      <pc:sldChg chg="addSp delSp modSp add mod">
        <pc:chgData name="Gennady Pekhimenko" userId="97aeff6ed7ede7e0" providerId="LiveId" clId="{F01F76A3-D7D1-4323-A7A8-C1A3BC498CDC}" dt="2020-11-20T17:16:07.639" v="248" actId="6549"/>
        <pc:sldMkLst>
          <pc:docMk/>
          <pc:sldMk cId="2771659619" sldId="505"/>
        </pc:sldMkLst>
        <pc:spChg chg="mod">
          <ac:chgData name="Gennady Pekhimenko" userId="97aeff6ed7ede7e0" providerId="LiveId" clId="{F01F76A3-D7D1-4323-A7A8-C1A3BC498CDC}" dt="2020-11-20T04:59:36.126" v="246" actId="20577"/>
          <ac:spMkLst>
            <pc:docMk/>
            <pc:sldMk cId="2771659619" sldId="505"/>
            <ac:spMk id="2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4:47:31.399" v="158" actId="6549"/>
          <ac:spMkLst>
            <pc:docMk/>
            <pc:sldMk cId="2771659619" sldId="505"/>
            <ac:spMk id="3" creationId="{00000000-0000-0000-0000-000000000000}"/>
          </ac:spMkLst>
        </pc:spChg>
        <pc:spChg chg="mod">
          <ac:chgData name="Gennady Pekhimenko" userId="97aeff6ed7ede7e0" providerId="LiveId" clId="{F01F76A3-D7D1-4323-A7A8-C1A3BC498CDC}" dt="2020-11-20T04:58:17.751" v="234" actId="20577"/>
          <ac:spMkLst>
            <pc:docMk/>
            <pc:sldMk cId="2771659619" sldId="505"/>
            <ac:spMk id="4" creationId="{00000000-0000-0000-0000-000000000000}"/>
          </ac:spMkLst>
        </pc:spChg>
        <pc:spChg chg="add del">
          <ac:chgData name="Gennady Pekhimenko" userId="97aeff6ed7ede7e0" providerId="LiveId" clId="{F01F76A3-D7D1-4323-A7A8-C1A3BC498CDC}" dt="2020-11-20T04:44:22.748" v="93"/>
          <ac:spMkLst>
            <pc:docMk/>
            <pc:sldMk cId="2771659619" sldId="505"/>
            <ac:spMk id="5" creationId="{B51F0B0F-4222-4CAC-9755-697B6F097836}"/>
          </ac:spMkLst>
        </pc:spChg>
        <pc:spChg chg="mod">
          <ac:chgData name="Gennady Pekhimenko" userId="97aeff6ed7ede7e0" providerId="LiveId" clId="{F01F76A3-D7D1-4323-A7A8-C1A3BC498CDC}" dt="2020-11-20T17:16:07.639" v="248" actId="6549"/>
          <ac:spMkLst>
            <pc:docMk/>
            <pc:sldMk cId="2771659619" sldId="505"/>
            <ac:spMk id="6" creationId="{00000000-0000-0000-0000-000000000000}"/>
          </ac:spMkLst>
        </pc:spChg>
        <pc:spChg chg="add del">
          <ac:chgData name="Gennady Pekhimenko" userId="97aeff6ed7ede7e0" providerId="LiveId" clId="{F01F76A3-D7D1-4323-A7A8-C1A3BC498CDC}" dt="2020-11-20T04:44:27.197" v="96"/>
          <ac:spMkLst>
            <pc:docMk/>
            <pc:sldMk cId="2771659619" sldId="505"/>
            <ac:spMk id="7" creationId="{B41E4EFA-96C4-4B23-93A7-6451445714BC}"/>
          </ac:spMkLst>
        </pc:spChg>
        <pc:spChg chg="add del">
          <ac:chgData name="Gennady Pekhimenko" userId="97aeff6ed7ede7e0" providerId="LiveId" clId="{F01F76A3-D7D1-4323-A7A8-C1A3BC498CDC}" dt="2020-11-20T04:44:36.643" v="98"/>
          <ac:spMkLst>
            <pc:docMk/>
            <pc:sldMk cId="2771659619" sldId="505"/>
            <ac:spMk id="8" creationId="{568BF773-784F-4175-AA03-7E7FA09E3E33}"/>
          </ac:spMkLst>
        </pc:spChg>
        <pc:spChg chg="add del">
          <ac:chgData name="Gennady Pekhimenko" userId="97aeff6ed7ede7e0" providerId="LiveId" clId="{F01F76A3-D7D1-4323-A7A8-C1A3BC498CDC}" dt="2020-11-20T04:44:55.922" v="102"/>
          <ac:spMkLst>
            <pc:docMk/>
            <pc:sldMk cId="2771659619" sldId="505"/>
            <ac:spMk id="9" creationId="{545C4263-4704-48DC-A55C-89AA600003F2}"/>
          </ac:spMkLst>
        </pc:spChg>
        <pc:spChg chg="add">
          <ac:chgData name="Gennady Pekhimenko" userId="97aeff6ed7ede7e0" providerId="LiveId" clId="{F01F76A3-D7D1-4323-A7A8-C1A3BC498CDC}" dt="2020-11-20T04:45:44.697" v="126"/>
          <ac:spMkLst>
            <pc:docMk/>
            <pc:sldMk cId="2771659619" sldId="505"/>
            <ac:spMk id="10" creationId="{49A8644A-8AC5-4F12-9B5A-A0F7A0C06A4B}"/>
          </ac:spMkLst>
        </pc:spChg>
        <pc:spChg chg="add mod">
          <ac:chgData name="Gennady Pekhimenko" userId="97aeff6ed7ede7e0" providerId="LiveId" clId="{F01F76A3-D7D1-4323-A7A8-C1A3BC498CDC}" dt="2020-11-20T04:45:53.247" v="132" actId="1076"/>
          <ac:spMkLst>
            <pc:docMk/>
            <pc:sldMk cId="2771659619" sldId="505"/>
            <ac:spMk id="11" creationId="{93F20F64-D190-4F5D-A7EC-EF2AA2A4CD4D}"/>
          </ac:spMkLst>
        </pc:spChg>
        <pc:spChg chg="add mod">
          <ac:chgData name="Gennady Pekhimenko" userId="97aeff6ed7ede7e0" providerId="LiveId" clId="{F01F76A3-D7D1-4323-A7A8-C1A3BC498CDC}" dt="2020-11-20T04:46:04.149" v="135" actId="1076"/>
          <ac:spMkLst>
            <pc:docMk/>
            <pc:sldMk cId="2771659619" sldId="505"/>
            <ac:spMk id="12" creationId="{17E81724-3D45-4454-93CE-3257444D9AFF}"/>
          </ac:spMkLst>
        </pc:spChg>
        <pc:spChg chg="add mod">
          <ac:chgData name="Gennady Pekhimenko" userId="97aeff6ed7ede7e0" providerId="LiveId" clId="{F01F76A3-D7D1-4323-A7A8-C1A3BC498CDC}" dt="2020-11-20T04:46:07.619" v="136"/>
          <ac:spMkLst>
            <pc:docMk/>
            <pc:sldMk cId="2771659619" sldId="505"/>
            <ac:spMk id="13" creationId="{584991F4-4EF8-40C1-ACA9-B09586038F90}"/>
          </ac:spMkLst>
        </pc:spChg>
      </pc:sldChg>
      <pc:sldMasterChg chg="del delSldLayout">
        <pc:chgData name="Gennady Pekhimenko" userId="97aeff6ed7ede7e0" providerId="LiveId" clId="{F01F76A3-D7D1-4323-A7A8-C1A3BC498CDC}" dt="2020-11-20T02:36:29.872" v="5" actId="47"/>
        <pc:sldMasterMkLst>
          <pc:docMk/>
          <pc:sldMasterMk cId="3225135298" sldId="2147483684"/>
        </pc:sldMasterMkLst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2831145633" sldId="2147483685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3181132361" sldId="2147483686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2465275548" sldId="2147483687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966106312" sldId="2147483688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2371951234" sldId="2147483689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975352927" sldId="2147483690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4204763773" sldId="2147483691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4062603100" sldId="2147483692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2499392022" sldId="2147483693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1750102796" sldId="2147483694"/>
          </pc:sldLayoutMkLst>
        </pc:sldLayoutChg>
        <pc:sldLayoutChg chg="del">
          <pc:chgData name="Gennady Pekhimenko" userId="97aeff6ed7ede7e0" providerId="LiveId" clId="{F01F76A3-D7D1-4323-A7A8-C1A3BC498CDC}" dt="2020-11-20T02:36:29.872" v="5" actId="47"/>
          <pc:sldLayoutMkLst>
            <pc:docMk/>
            <pc:sldMasterMk cId="3225135298" sldId="2147483684"/>
            <pc:sldLayoutMk cId="3250514105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45772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79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362296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293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253984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58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688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40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7410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607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05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2020-11-19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2020-11-19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2020-11-19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6F4E7-B3EE-4FA8-BD4C-F4C2995414C7}" type="datetimeFigureOut">
              <a:rPr lang="en-CA" smtClean="0"/>
              <a:pPr/>
              <a:t>2020-11-19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255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#4: More Assembly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6464"/>
            <a:ext cx="10363200" cy="4929096"/>
          </a:xfrm>
        </p:spPr>
        <p:txBody>
          <a:bodyPr/>
          <a:lstStyle/>
          <a:p>
            <a:r>
              <a:rPr lang="en-US" dirty="0"/>
              <a:t>Translate this C-style code into MIPS assembly code: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Final solution: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23792" y="2129660"/>
            <a:ext cx="381642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/2 + 1] + 1;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55154" y="3429000"/>
            <a:ext cx="9185462" cy="3144990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$t0, 0($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      # fetch i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la     $t8, A            # fetch A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$t1, $t0, 1       #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$t1, $t1, 2       # 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 into a byte offset (*4)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add    $t1, $t8, $t1     # &amp;A[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$t1, 4($t1)       # fetch 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 + 1]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$t1, $t1, 1       # 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 + 1] + 1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$t2, $t0, 2       # 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into a byte offset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add    $t2, $t8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, $t2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&amp;A[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$t1, 0($t2)       # 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...</a:t>
            </a:r>
          </a:p>
          <a:p>
            <a:endParaRPr lang="en-US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9A8644A-8AC5-4F12-9B5A-A0F7A0C0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19134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lw $t0, 0($gp) # fetch i srl $t1, $t0, 1 # i/2 sll $t1, $t1, 2 # turn i/2 into a byte offset (*4) add $t1, $gp, $t1 # &amp;A[i/2] - 28 lw $t1, 28($t1) # fetch A[i/2] addi $t1, $t1, 1 # A[i/2] + 1 sll $t2, $t0, 2 # turn i into a byte offset add $t2, $t2, $gp # &amp;A[i] - 28 sw $t1, 28($t2) # A[i] = ...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3F20F64-D190-4F5D-A7EC-EF2AA2A4C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19134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lw $t0, 0($gp) # fetch i srl $t1, $t0, 1 # i/2 sll $t1, $t1, 2 # turn i/2 into a byte offset (*4) add $t1, $gp, $t1 # &amp;A[i/2] - 28 lw $t1, 28($t1) # fetch A[i/2] addi $t1, $t1, 1 # A[i/2] + 1 sll $t2, $t0, 2 # turn i into a byte offset add $t2, $t2, $gp # &amp;A[i] - 28 sw $t1, 28($t2) # A[i] = ...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17E81724-3D45-4454-93CE-3257444D9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19134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lw $t0, 0($gp) # fetch i srl $t1, $t0, 1 # i/2 sll $t1, $t1, 2 # turn i/2 into a byte offset (*4) add $t1, $gp, $t1 # &amp;A[i/2] - 28 lw $t1, 28($t1) # fetch A[i/2] addi $t1, $t1, 1 # A[i/2] + 1 sll $t2, $t0, 2 # turn i into a byte offset add $t2, $t2, $gp # &amp;A[i] - 28 sw $t1, 28($t2) # A[i] = ...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84991F4-4EF8-40C1-ACA9-B0958603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219134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lw $t0, 0($gp) # fetch i srl $t1, $t0, 1 # i/2 sll $t1, $t1, 2 # turn i/2 into a byte offset (*4) add $t1, $gp, $t1 # &amp;A[i/2] - 28 lw $t1, 28($t1) # fetch A[i/2] addi $t1, $t1, 1 # A[i/2] + 1 sll $t2, $t0, 2 # turn i into a byte offset add $t2, $t2, $gp # &amp;A[i] - 28 sw $t1, 28($t2) # A[i] = ...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5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11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84784"/>
            <a:ext cx="7772400" cy="48707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 you write an assembly language program that performs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dirty="0"/>
              <a:t> 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dirty="0"/>
              <a:t> without using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/>
              <a:t>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multu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Coming up with a solution is easier if you ask yourself certain questions:</a:t>
            </a:r>
          </a:p>
          <a:p>
            <a:pPr lvl="1"/>
            <a:r>
              <a:rPr lang="en-US" dirty="0"/>
              <a:t>How can multiplication be done using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dirty="0"/>
              <a:t> stores a zero value?</a:t>
            </a:r>
          </a:p>
          <a:p>
            <a:pPr lvl="1"/>
            <a:r>
              <a:rPr lang="en-US" dirty="0"/>
              <a:t>How do you make a loop happen?</a:t>
            </a:r>
          </a:p>
          <a:p>
            <a:pPr lvl="1"/>
            <a:r>
              <a:rPr lang="en-US" dirty="0"/>
              <a:t>How do you make it stop looping?</a:t>
            </a:r>
          </a:p>
          <a:p>
            <a:pPr lvl="1"/>
            <a:r>
              <a:rPr lang="en-US" dirty="0"/>
              <a:t>What needs to be done at the beginning?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556792"/>
            <a:ext cx="3484984" cy="3214592"/>
          </a:xfrm>
        </p:spPr>
        <p:txBody>
          <a:bodyPr/>
          <a:lstStyle/>
          <a:p>
            <a:r>
              <a:rPr lang="en-US" dirty="0"/>
              <a:t>Assume, you’ll have a list of available assembly language commands: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854" t="16406" r="27230" b="11407"/>
          <a:stretch>
            <a:fillRect/>
          </a:stretch>
        </p:blipFill>
        <p:spPr bwMode="auto">
          <a:xfrm>
            <a:off x="5807968" y="476672"/>
            <a:ext cx="4608512" cy="592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21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#1: The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multiplication be done using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What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dirty="0"/>
              <a:t> stores a zero value?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95800" y="2276872"/>
            <a:ext cx="4032448" cy="1008112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$t0, $t0, $t1</a:t>
            </a:r>
          </a:p>
          <a:p>
            <a:pPr algn="ctr">
              <a:spcBef>
                <a:spcPts val="600"/>
              </a:spcBef>
            </a:pPr>
            <a:r>
              <a:rPr lang="en-US" sz="2000" i="1" dirty="0">
                <a:solidFill>
                  <a:prstClr val="white"/>
                </a:solidFill>
                <a:latin typeface="Corbel"/>
                <a:cs typeface="Courier New" pitchFamily="49" charset="0"/>
              </a:rPr>
              <a:t>(repeat this many times)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83632" y="4149080"/>
            <a:ext cx="7272808" cy="187220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start:	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$zero, end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...  # multiplication code here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end:		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32656"/>
            <a:ext cx="7772400" cy="914400"/>
          </a:xfrm>
        </p:spPr>
        <p:txBody>
          <a:bodyPr/>
          <a:lstStyle/>
          <a:p>
            <a:r>
              <a:rPr lang="en-US" dirty="0"/>
              <a:t>Question #1: The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59136"/>
            <a:ext cx="7772400" cy="4726760"/>
          </a:xfrm>
        </p:spPr>
        <p:txBody>
          <a:bodyPr/>
          <a:lstStyle/>
          <a:p>
            <a:r>
              <a:rPr lang="en-US" dirty="0"/>
              <a:t>How do you make the loop happen?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do you make it stop looping?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79776" y="1988840"/>
            <a:ext cx="3888432" cy="1440160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start:	...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j start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end:		...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75720" y="4365104"/>
            <a:ext cx="5976664" cy="187220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start:	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$zero, end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$t2, -1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j start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end:		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#1: The combination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needs to be done at the beginning?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Final solution: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95800" y="2420888"/>
            <a:ext cx="381642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$t0, $zero, $zero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31704" y="4149080"/>
            <a:ext cx="5976664" cy="2088232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add $t0, $zero, $zero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start:	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$zero, end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add $t0, $t0, $t1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$t2</a:t>
            </a:r>
            <a:r>
              <a:rPr lang="en-US" sz="200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, -1</a:t>
            </a:r>
            <a:endParaRPr lang="en-US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		j start</a:t>
            </a:r>
          </a:p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end:		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Exam, Winter 2012: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would you convert this to assembly language?</a:t>
            </a:r>
            <a:endParaRPr lang="en-C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621" t="3022" b="3287"/>
          <a:stretch>
            <a:fillRect/>
          </a:stretch>
        </p:blipFill>
        <p:spPr bwMode="auto">
          <a:xfrm>
            <a:off x="2135560" y="2420888"/>
            <a:ext cx="8284703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0493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#3: More Assembly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26464"/>
            <a:ext cx="10363200" cy="4929096"/>
          </a:xfrm>
        </p:spPr>
        <p:txBody>
          <a:bodyPr/>
          <a:lstStyle/>
          <a:p>
            <a:r>
              <a:rPr lang="en-US" dirty="0"/>
              <a:t>Translate this C-style code into 4 lines of MIPS assembly code: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Final solution: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295800" y="2312876"/>
            <a:ext cx="381642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t1= 10, t2=3; 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t3 = t1 + 2*t2</a:t>
            </a:r>
            <a:endParaRPr lang="en-US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55840" y="4149080"/>
            <a:ext cx="3528392" cy="2088232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 $t1, 10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li $t2, 3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$t2, $t2, 1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add $t3, $t2, $t1 </a:t>
            </a:r>
            <a:endParaRPr lang="en-US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0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76634</TotalTime>
  <Words>1239</Words>
  <Application>Microsoft Office PowerPoint</Application>
  <PresentationFormat>Widescreen</PresentationFormat>
  <Paragraphs>111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Question #1</vt:lpstr>
      <vt:lpstr>Question #1</vt:lpstr>
      <vt:lpstr>Question #1: The Math</vt:lpstr>
      <vt:lpstr>Question #1: The Loop</vt:lpstr>
      <vt:lpstr>Question #1: The combination</vt:lpstr>
      <vt:lpstr>Question #2</vt:lpstr>
      <vt:lpstr>Question #3: More Assembly</vt:lpstr>
      <vt:lpstr>Question #4: More Assembly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308</cp:revision>
  <cp:lastPrinted>2020-01-06T21:51:47Z</cp:lastPrinted>
  <dcterms:created xsi:type="dcterms:W3CDTF">2010-11-10T13:23:56Z</dcterms:created>
  <dcterms:modified xsi:type="dcterms:W3CDTF">2020-11-20T17:16:08Z</dcterms:modified>
</cp:coreProperties>
</file>