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0"/>
  </p:notesMasterIdLst>
  <p:handoutMasterIdLst>
    <p:handoutMasterId r:id="rId11"/>
  </p:handoutMasterIdLst>
  <p:sldIdLst>
    <p:sldId id="496" r:id="rId3"/>
    <p:sldId id="256" r:id="rId4"/>
    <p:sldId id="504" r:id="rId5"/>
    <p:sldId id="295" r:id="rId6"/>
    <p:sldId id="292" r:id="rId7"/>
    <p:sldId id="297" r:id="rId8"/>
    <p:sldId id="503" r:id="rId9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884F7-C4D8-4AFD-8339-A69AA123332F}" v="3" dt="2020-11-06T03:58:56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/>
    <p:restoredTop sz="93103"/>
  </p:normalViewPr>
  <p:slideViewPr>
    <p:cSldViewPr>
      <p:cViewPr varScale="1">
        <p:scale>
          <a:sx n="120" d="100"/>
          <a:sy n="120" d="100"/>
        </p:scale>
        <p:origin x="210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-372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A9309-7565-42BA-8AFE-A0DC43BBC6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97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506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7180-9AAA-433D-819B-D6675FB0789A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62" y="4860983"/>
            <a:ext cx="5678779" cy="460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506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2B3EA-9B4F-403D-8748-72BF449D988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962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5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3075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28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1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8258-866A-46E3-8511-14867A4F8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4E03C-6EFA-42FB-9B56-A48E970A3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9901-052B-45B7-9126-F3B36EDF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E80B-A67B-3947-ADA2-F980BF011B1A}" type="datetime1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6ABC-0916-4FA1-860B-E9CCB654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DC2D-E0EB-4F5E-B978-634D8731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86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AA3C-24A7-4050-AE1C-C1C35766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5CBD0-A6FE-492B-AAE9-A6A3D6B39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7010-C8E9-4F07-975D-9E488E19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BD75-AE4E-B24F-9277-0FE82729A4BE}" type="datetime1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6670-C240-48D4-B01E-95F32F11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9278B-F45C-4B28-9D6D-469522D1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743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D0576-5A89-4A32-94E4-3F2A50D15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6F186-8BD0-4C3D-8531-A7930F60C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FF60-5084-4459-A7DA-2FE3829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E32-931A-EE4C-B69C-C77925494BA3}" type="datetime1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8AB93-EDB4-494F-B78A-3164684B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DA19-48B4-4816-A00C-36B55827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625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none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411055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28800"/>
            <a:ext cx="10363200" cy="472676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454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816001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5585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6877174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7686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3226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538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6146-2BA9-4552-8DDC-F5D5711A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20E1-F4DB-4516-ABC6-1321AB07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ABDC-850B-4026-8A69-E7AA3EEC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57FB-1291-0943-BC9C-608C3D7E756D}" type="datetime1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EC838-7834-4B1C-912E-7509B6B9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65381-521D-468F-BFEB-884214D2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205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E686F4E7-B3EE-4FA8-BD4C-F4C2995414C7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6441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6784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700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5AAE-91BB-4311-BF39-2969F0C4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AD078-09C3-4F32-B872-8A0FF7C9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906A8-6EEF-46AE-B326-E5772B87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3354-9B5A-7745-B456-16A43789C056}" type="datetime1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1111E-3C75-4B2E-A44E-4D80241F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063C-DB96-4DD6-B19B-B759EB28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83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BB07-FBEB-44E1-B062-5A9EA27E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1A391-2D9A-4DB8-9804-707FA50FA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85BB8-5DE1-4923-A520-2F8EA2474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5A431-3D06-441A-AFC7-2A1E929F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51ED-2173-BC4C-B8A5-21E4198B083C}" type="datetime1">
              <a:rPr lang="en-CA" smtClean="0"/>
              <a:t>2020-11-05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29A14-2B48-48EF-8ABA-2BAAA938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8913B-9A74-440B-A95D-02BBDEDC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A0CE-F167-4452-A649-A2FE242A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986A-7188-48B2-AAA1-B84CB3940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F94E7-B0D3-4C43-B635-4A7015589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5EB44-AE5E-4FEF-BF6E-B8C4AEEA4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B8DBE-5A26-4A37-937D-5A55E040A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0EF55-138C-4919-9CFC-B8B25381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934-E37E-1446-965C-903777CC04FD}" type="datetime1">
              <a:rPr lang="en-CA" smtClean="0"/>
              <a:t>2020-11-05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6E215-C961-4466-91BA-16A92CEC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B00F2-2054-4B44-9BB6-194844C8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DC78-543F-45B0-B5BB-60726618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F9AA6-5338-496F-A48C-B64FBCE5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CD0A-F3B3-124B-9568-2A47B559E9ED}" type="datetime1">
              <a:rPr lang="en-CA" smtClean="0"/>
              <a:t>2020-11-05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36863-1CFA-40E3-A679-ED58C8E0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C5368-0FF2-4C47-990B-91E9A7F4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21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0A7A6-A123-4A1C-95FF-1F9D4333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E14E-FFAF-1A42-9D5D-E3578C33ABCD}" type="datetime1">
              <a:rPr lang="en-CA" smtClean="0"/>
              <a:t>2020-11-05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4CC71-C0D6-4047-BDAA-1B367A60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986EC-819D-40E2-9BF6-E95600EA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92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AE1-4FA4-45EF-B56F-76F486EF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ACBC-4CD5-4FEA-BA3D-E827469A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1388D-587A-4AE0-8FBA-48A23CEF0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318AD-5A9F-4460-8A73-1F1A9BBE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02C0-BDAA-B448-BD6B-E8108E3B814B}" type="datetime1">
              <a:rPr lang="en-CA" smtClean="0"/>
              <a:t>2020-11-05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9C06C-3A5F-4C63-BEEE-57657269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22A97-29D1-4C65-9AFF-BB3F1835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2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3064-35DA-4A58-B9C7-770F49F1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4ACF1-85C5-43FD-BCFC-01A27F55A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C6D7B-D50F-4F3E-A91F-006D5956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B061B-FC70-4CEC-8E47-29BA878B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C79-99C8-CE41-B033-39840F6E7222}" type="datetime1">
              <a:rPr lang="en-CA" smtClean="0"/>
              <a:t>2020-11-05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BE8CC-5ED2-4003-8313-89F35157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A4547-396E-4F87-989E-98B59E35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582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ADA0D-090B-430B-895C-943430A9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7A931-C536-4B56-9082-AFB350D04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DBC6-18F3-4CAB-9850-EEA1973D6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8216-8D13-964B-9642-F0E16941A36E}" type="datetime1">
              <a:rPr lang="en-CA" smtClean="0"/>
              <a:t>2020-11-05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71085-8472-4259-B70E-013F4142E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ACAEC-3FE4-4E41-B15E-5AC71C820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5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86F4E7-B3EE-4FA8-BD4C-F4C2995414C7}" type="datetimeFigureOut">
              <a:rPr lang="en-CA" smtClean="0"/>
              <a:pPr/>
              <a:t>2020-11-05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816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0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7568" y="270892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CSCB58 Week 9:</a:t>
            </a:r>
          </a:p>
          <a:p>
            <a:pPr algn="ctr"/>
            <a:r>
              <a:rPr lang="en-US" sz="6000" b="1" dirty="0"/>
              <a:t>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894C2-A265-466A-927E-F55D21000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Week 9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5B211-ADC7-4698-B30E-CCAFFDC5D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800" dirty="0"/>
              <a:t>We learned</a:t>
            </a:r>
          </a:p>
          <a:p>
            <a:r>
              <a:rPr lang="en-US" dirty="0"/>
              <a:t>Processor components</a:t>
            </a:r>
          </a:p>
          <a:p>
            <a:pPr lvl="1"/>
            <a:r>
              <a:rPr lang="en-US" dirty="0"/>
              <a:t>Control flow</a:t>
            </a:r>
          </a:p>
          <a:p>
            <a:pPr lvl="2"/>
            <a:r>
              <a:rPr lang="en-US" dirty="0"/>
              <a:t>Data flow 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A9AEE-42B1-4A7E-93CD-B90C12A8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42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560" y="1628800"/>
            <a:ext cx="8075240" cy="4726760"/>
          </a:xfrm>
        </p:spPr>
        <p:txBody>
          <a:bodyPr/>
          <a:lstStyle/>
          <a:p>
            <a:r>
              <a:rPr lang="en-US" dirty="0"/>
              <a:t>Your RAM unit has 6 address bits going into it. Given a 32-bit architecture, how many integers is your RAM unit able to store?</a:t>
            </a:r>
          </a:p>
          <a:p>
            <a:endParaRPr lang="en-US" dirty="0"/>
          </a:p>
          <a:p>
            <a:r>
              <a:rPr lang="en-US" dirty="0"/>
              <a:t>Be careful here!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6</a:t>
            </a:r>
            <a:r>
              <a:rPr lang="en-US" dirty="0"/>
              <a:t> address bits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  <a:r>
              <a:rPr lang="en-US" baseline="300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6</a:t>
            </a:r>
            <a:r>
              <a:rPr lang="en-US" dirty="0">
                <a:sym typeface="Wingdings" pitchFamily="2" charset="2"/>
              </a:rPr>
              <a:t> memory slots = 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64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bytes</a:t>
            </a:r>
            <a:r>
              <a:rPr lang="en-US" dirty="0">
                <a:sym typeface="Wingdings" pitchFamily="2" charset="2"/>
              </a:rPr>
              <a:t>.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32-bit architecture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4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bytes per integer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lvl="1"/>
            <a:r>
              <a:rPr lang="en-US" dirty="0">
                <a:sym typeface="Wingdings" pitchFamily="2" charset="2"/>
              </a:rPr>
              <a:t>RAM capacity = 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64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/ 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4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= </a:t>
            </a:r>
            <a:r>
              <a:rPr lang="en-US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16</a:t>
            </a:r>
            <a:r>
              <a:rPr lang="en-US" dirty="0">
                <a:solidFill>
                  <a:srgbClr val="FFFF00"/>
                </a:solidFill>
                <a:sym typeface="Wingdings" pitchFamily="2" charset="2"/>
              </a:rPr>
              <a:t> </a:t>
            </a:r>
            <a:r>
              <a:rPr lang="en-US">
                <a:solidFill>
                  <a:srgbClr val="FFFF00"/>
                </a:solidFill>
                <a:sym typeface="Wingdings" pitchFamily="2" charset="2"/>
              </a:rPr>
              <a:t>integers </a:t>
            </a:r>
            <a:r>
              <a:rPr lang="en-US">
                <a:sym typeface="Wingdings" pitchFamily="2" charset="2"/>
              </a:rPr>
              <a:t>in </a:t>
            </a:r>
            <a:r>
              <a:rPr lang="en-US" dirty="0">
                <a:sym typeface="Wingdings" pitchFamily="2" charset="2"/>
              </a:rPr>
              <a:t>memory.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5229200"/>
            <a:ext cx="7772400" cy="1126360"/>
          </a:xfrm>
        </p:spPr>
        <p:txBody>
          <a:bodyPr>
            <a:normAutofit/>
          </a:bodyPr>
          <a:lstStyle/>
          <a:p>
            <a:r>
              <a:rPr lang="en-US" dirty="0"/>
              <a:t>Can you identify the components in the </a:t>
            </a:r>
            <a:r>
              <a:rPr lang="en-US" dirty="0" err="1"/>
              <a:t>datapath</a:t>
            </a:r>
            <a:r>
              <a:rPr lang="en-US" dirty="0"/>
              <a:t> above?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 l="21000" t="35000" r="21251" b="24532"/>
          <a:stretch>
            <a:fillRect/>
          </a:stretch>
        </p:blipFill>
        <p:spPr bwMode="auto">
          <a:xfrm>
            <a:off x="3575720" y="1556793"/>
            <a:ext cx="5832648" cy="32698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Where are instructions stored?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In memory, along with the data values</a:t>
            </a:r>
          </a:p>
          <a:p>
            <a:r>
              <a:rPr lang="en-US" dirty="0"/>
              <a:t>How long is a single instruction?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4 bytes (32 bits)</a:t>
            </a:r>
          </a:p>
          <a:p>
            <a:r>
              <a:rPr lang="en-US" dirty="0"/>
              <a:t>What is the role of the Program Counter (PC)?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Store the location of the current instruction.</a:t>
            </a:r>
          </a:p>
          <a:p>
            <a:r>
              <a:rPr lang="en-US" dirty="0"/>
              <a:t>What do we mean by instruction fetch?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Retrieve an instruction from memory.</a:t>
            </a:r>
          </a:p>
          <a:p>
            <a:r>
              <a:rPr lang="en-US" dirty="0"/>
              <a:t>Where does the processor keep the instruction that is currently being executed?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In the Instruction Register.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05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  <a:endParaRPr lang="en-US" b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15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75749</TotalTime>
  <Words>240</Words>
  <Application>Microsoft Office PowerPoint</Application>
  <PresentationFormat>Widescreen</PresentationFormat>
  <Paragraphs>50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Calibri Light</vt:lpstr>
      <vt:lpstr>Consolas</vt:lpstr>
      <vt:lpstr>Corbel</vt:lpstr>
      <vt:lpstr>Courier New</vt:lpstr>
      <vt:lpstr>Wingdings</vt:lpstr>
      <vt:lpstr>Wingdings 2</vt:lpstr>
      <vt:lpstr>Wingdings 3</vt:lpstr>
      <vt:lpstr>Office Theme</vt:lpstr>
      <vt:lpstr>Metro</vt:lpstr>
      <vt:lpstr>CSCB58:  Computer Organization</vt:lpstr>
      <vt:lpstr>PowerPoint Presentation</vt:lpstr>
      <vt:lpstr>Week 9 Summary</vt:lpstr>
      <vt:lpstr>Question #1</vt:lpstr>
      <vt:lpstr>Question #2</vt:lpstr>
      <vt:lpstr>Question #3</vt:lpstr>
      <vt:lpstr>CSCB58:  Computer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Steve Engels</dc:creator>
  <cp:lastModifiedBy>Gennady Pekhimenko</cp:lastModifiedBy>
  <cp:revision>307</cp:revision>
  <cp:lastPrinted>2020-01-06T21:51:47Z</cp:lastPrinted>
  <dcterms:created xsi:type="dcterms:W3CDTF">2010-11-10T13:23:56Z</dcterms:created>
  <dcterms:modified xsi:type="dcterms:W3CDTF">2020-11-06T17:13:15Z</dcterms:modified>
</cp:coreProperties>
</file>