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7"/>
  </p:notesMasterIdLst>
  <p:handoutMasterIdLst>
    <p:handoutMasterId r:id="rId18"/>
  </p:handoutMasterIdLst>
  <p:sldIdLst>
    <p:sldId id="496" r:id="rId3"/>
    <p:sldId id="256" r:id="rId4"/>
    <p:sldId id="504" r:id="rId5"/>
    <p:sldId id="336" r:id="rId6"/>
    <p:sldId id="408" r:id="rId7"/>
    <p:sldId id="360" r:id="rId8"/>
    <p:sldId id="340" r:id="rId9"/>
    <p:sldId id="344" r:id="rId10"/>
    <p:sldId id="352" r:id="rId11"/>
    <p:sldId id="281" r:id="rId12"/>
    <p:sldId id="279" r:id="rId13"/>
    <p:sldId id="283" r:id="rId14"/>
    <p:sldId id="282" r:id="rId15"/>
    <p:sldId id="503" r:id="rId16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236821-EC0C-461F-86C9-7ADA8CA96A1E}" v="9" dt="2020-10-02T03:04:30.1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23"/>
    <p:restoredTop sz="93103"/>
  </p:normalViewPr>
  <p:slideViewPr>
    <p:cSldViewPr>
      <p:cViewPr varScale="1">
        <p:scale>
          <a:sx n="107" d="100"/>
          <a:sy n="107" d="100"/>
        </p:scale>
        <p:origin x="114" y="3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7" d="100"/>
          <a:sy n="107" d="100"/>
        </p:scale>
        <p:origin x="-372" y="-9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nnady Pekhimenko" userId="97aeff6ed7ede7e0" providerId="LiveId" clId="{2B236821-EC0C-461F-86C9-7ADA8CA96A1E}"/>
    <pc:docChg chg="custSel addSld delSld modSld delMainMaster">
      <pc:chgData name="Gennady Pekhimenko" userId="97aeff6ed7ede7e0" providerId="LiveId" clId="{2B236821-EC0C-461F-86C9-7ADA8CA96A1E}" dt="2020-10-02T03:04:30.119" v="64"/>
      <pc:docMkLst>
        <pc:docMk/>
      </pc:docMkLst>
      <pc:sldChg chg="modSp mod">
        <pc:chgData name="Gennady Pekhimenko" userId="97aeff6ed7ede7e0" providerId="LiveId" clId="{2B236821-EC0C-461F-86C9-7ADA8CA96A1E}" dt="2020-10-02T02:34:08.679" v="1" actId="20577"/>
        <pc:sldMkLst>
          <pc:docMk/>
          <pc:sldMk cId="0" sldId="256"/>
        </pc:sldMkLst>
        <pc:spChg chg="mod">
          <ac:chgData name="Gennady Pekhimenko" userId="97aeff6ed7ede7e0" providerId="LiveId" clId="{2B236821-EC0C-461F-86C9-7ADA8CA96A1E}" dt="2020-10-02T02:34:08.679" v="1" actId="20577"/>
          <ac:spMkLst>
            <pc:docMk/>
            <pc:sldMk cId="0" sldId="256"/>
            <ac:spMk id="6" creationId="{00000000-0000-0000-0000-000000000000}"/>
          </ac:spMkLst>
        </pc:spChg>
      </pc:sldChg>
      <pc:sldChg chg="del">
        <pc:chgData name="Gennady Pekhimenko" userId="97aeff6ed7ede7e0" providerId="LiveId" clId="{2B236821-EC0C-461F-86C9-7ADA8CA96A1E}" dt="2020-10-02T02:34:25.548" v="3" actId="47"/>
        <pc:sldMkLst>
          <pc:docMk/>
          <pc:sldMk cId="0" sldId="271"/>
        </pc:sldMkLst>
      </pc:sldChg>
      <pc:sldChg chg="del">
        <pc:chgData name="Gennady Pekhimenko" userId="97aeff6ed7ede7e0" providerId="LiveId" clId="{2B236821-EC0C-461F-86C9-7ADA8CA96A1E}" dt="2020-10-02T02:34:20.311" v="2" actId="47"/>
        <pc:sldMkLst>
          <pc:docMk/>
          <pc:sldMk cId="0" sldId="275"/>
        </pc:sldMkLst>
      </pc:sldChg>
      <pc:sldChg chg="del">
        <pc:chgData name="Gennady Pekhimenko" userId="97aeff6ed7ede7e0" providerId="LiveId" clId="{2B236821-EC0C-461F-86C9-7ADA8CA96A1E}" dt="2020-10-02T02:34:20.311" v="2" actId="47"/>
        <pc:sldMkLst>
          <pc:docMk/>
          <pc:sldMk cId="0" sldId="276"/>
        </pc:sldMkLst>
      </pc:sldChg>
      <pc:sldChg chg="add">
        <pc:chgData name="Gennady Pekhimenko" userId="97aeff6ed7ede7e0" providerId="LiveId" clId="{2B236821-EC0C-461F-86C9-7ADA8CA96A1E}" dt="2020-10-02T03:04:30.119" v="64"/>
        <pc:sldMkLst>
          <pc:docMk/>
          <pc:sldMk cId="0" sldId="279"/>
        </pc:sldMkLst>
      </pc:sldChg>
      <pc:sldChg chg="add">
        <pc:chgData name="Gennady Pekhimenko" userId="97aeff6ed7ede7e0" providerId="LiveId" clId="{2B236821-EC0C-461F-86C9-7ADA8CA96A1E}" dt="2020-10-02T03:04:30.119" v="64"/>
        <pc:sldMkLst>
          <pc:docMk/>
          <pc:sldMk cId="0" sldId="281"/>
        </pc:sldMkLst>
      </pc:sldChg>
      <pc:sldChg chg="add">
        <pc:chgData name="Gennady Pekhimenko" userId="97aeff6ed7ede7e0" providerId="LiveId" clId="{2B236821-EC0C-461F-86C9-7ADA8CA96A1E}" dt="2020-10-02T03:04:30.119" v="64"/>
        <pc:sldMkLst>
          <pc:docMk/>
          <pc:sldMk cId="0" sldId="282"/>
        </pc:sldMkLst>
      </pc:sldChg>
      <pc:sldChg chg="add">
        <pc:chgData name="Gennady Pekhimenko" userId="97aeff6ed7ede7e0" providerId="LiveId" clId="{2B236821-EC0C-461F-86C9-7ADA8CA96A1E}" dt="2020-10-02T03:04:30.119" v="64"/>
        <pc:sldMkLst>
          <pc:docMk/>
          <pc:sldMk cId="2221599888" sldId="283"/>
        </pc:sldMkLst>
      </pc:sldChg>
      <pc:sldChg chg="del">
        <pc:chgData name="Gennady Pekhimenko" userId="97aeff6ed7ede7e0" providerId="LiveId" clId="{2B236821-EC0C-461F-86C9-7ADA8CA96A1E}" dt="2020-10-02T02:34:20.311" v="2" actId="47"/>
        <pc:sldMkLst>
          <pc:docMk/>
          <pc:sldMk cId="0" sldId="321"/>
        </pc:sldMkLst>
      </pc:sldChg>
      <pc:sldChg chg="del">
        <pc:chgData name="Gennady Pekhimenko" userId="97aeff6ed7ede7e0" providerId="LiveId" clId="{2B236821-EC0C-461F-86C9-7ADA8CA96A1E}" dt="2020-10-02T02:34:20.311" v="2" actId="47"/>
        <pc:sldMkLst>
          <pc:docMk/>
          <pc:sldMk cId="0" sldId="322"/>
        </pc:sldMkLst>
      </pc:sldChg>
      <pc:sldChg chg="del">
        <pc:chgData name="Gennady Pekhimenko" userId="97aeff6ed7ede7e0" providerId="LiveId" clId="{2B236821-EC0C-461F-86C9-7ADA8CA96A1E}" dt="2020-10-02T02:34:20.311" v="2" actId="47"/>
        <pc:sldMkLst>
          <pc:docMk/>
          <pc:sldMk cId="0" sldId="323"/>
        </pc:sldMkLst>
      </pc:sldChg>
      <pc:sldChg chg="del">
        <pc:chgData name="Gennady Pekhimenko" userId="97aeff6ed7ede7e0" providerId="LiveId" clId="{2B236821-EC0C-461F-86C9-7ADA8CA96A1E}" dt="2020-10-02T02:34:20.311" v="2" actId="47"/>
        <pc:sldMkLst>
          <pc:docMk/>
          <pc:sldMk cId="0" sldId="324"/>
        </pc:sldMkLst>
      </pc:sldChg>
      <pc:sldChg chg="del">
        <pc:chgData name="Gennady Pekhimenko" userId="97aeff6ed7ede7e0" providerId="LiveId" clId="{2B236821-EC0C-461F-86C9-7ADA8CA96A1E}" dt="2020-10-02T02:34:20.311" v="2" actId="47"/>
        <pc:sldMkLst>
          <pc:docMk/>
          <pc:sldMk cId="0" sldId="325"/>
        </pc:sldMkLst>
      </pc:sldChg>
      <pc:sldChg chg="modSp mod">
        <pc:chgData name="Gennady Pekhimenko" userId="97aeff6ed7ede7e0" providerId="LiveId" clId="{2B236821-EC0C-461F-86C9-7ADA8CA96A1E}" dt="2020-10-02T03:04:05.287" v="63" actId="20577"/>
        <pc:sldMkLst>
          <pc:docMk/>
          <pc:sldMk cId="0" sldId="336"/>
        </pc:sldMkLst>
        <pc:spChg chg="mod">
          <ac:chgData name="Gennady Pekhimenko" userId="97aeff6ed7ede7e0" providerId="LiveId" clId="{2B236821-EC0C-461F-86C9-7ADA8CA96A1E}" dt="2020-10-02T03:04:05.287" v="63" actId="20577"/>
          <ac:spMkLst>
            <pc:docMk/>
            <pc:sldMk cId="0" sldId="336"/>
            <ac:spMk id="6" creationId="{00000000-0000-0000-0000-000000000000}"/>
          </ac:spMkLst>
        </pc:spChg>
      </pc:sldChg>
      <pc:sldChg chg="del">
        <pc:chgData name="Gennady Pekhimenko" userId="97aeff6ed7ede7e0" providerId="LiveId" clId="{2B236821-EC0C-461F-86C9-7ADA8CA96A1E}" dt="2020-10-02T02:34:20.311" v="2" actId="47"/>
        <pc:sldMkLst>
          <pc:docMk/>
          <pc:sldMk cId="0" sldId="338"/>
        </pc:sldMkLst>
      </pc:sldChg>
      <pc:sldChg chg="delSp modSp add del mod delAnim modAnim">
        <pc:chgData name="Gennady Pekhimenko" userId="97aeff6ed7ede7e0" providerId="LiveId" clId="{2B236821-EC0C-461F-86C9-7ADA8CA96A1E}" dt="2020-10-02T03:00:11.806" v="28" actId="478"/>
        <pc:sldMkLst>
          <pc:docMk/>
          <pc:sldMk cId="0" sldId="344"/>
        </pc:sldMkLst>
        <pc:spChg chg="del mod">
          <ac:chgData name="Gennady Pekhimenko" userId="97aeff6ed7ede7e0" providerId="LiveId" clId="{2B236821-EC0C-461F-86C9-7ADA8CA96A1E}" dt="2020-10-02T03:00:11.806" v="28" actId="478"/>
          <ac:spMkLst>
            <pc:docMk/>
            <pc:sldMk cId="0" sldId="344"/>
            <ac:spMk id="3" creationId="{00000000-0000-0000-0000-000000000000}"/>
          </ac:spMkLst>
        </pc:spChg>
      </pc:sldChg>
      <pc:sldChg chg="del">
        <pc:chgData name="Gennady Pekhimenko" userId="97aeff6ed7ede7e0" providerId="LiveId" clId="{2B236821-EC0C-461F-86C9-7ADA8CA96A1E}" dt="2020-10-02T02:34:20.311" v="2" actId="47"/>
        <pc:sldMkLst>
          <pc:docMk/>
          <pc:sldMk cId="0" sldId="350"/>
        </pc:sldMkLst>
      </pc:sldChg>
      <pc:sldChg chg="modSp add mod">
        <pc:chgData name="Gennady Pekhimenko" userId="97aeff6ed7ede7e0" providerId="LiveId" clId="{2B236821-EC0C-461F-86C9-7ADA8CA96A1E}" dt="2020-10-02T03:02:08.543" v="32" actId="20577"/>
        <pc:sldMkLst>
          <pc:docMk/>
          <pc:sldMk cId="0" sldId="352"/>
        </pc:sldMkLst>
        <pc:spChg chg="mod">
          <ac:chgData name="Gennady Pekhimenko" userId="97aeff6ed7ede7e0" providerId="LiveId" clId="{2B236821-EC0C-461F-86C9-7ADA8CA96A1E}" dt="2020-10-02T03:02:08.543" v="32" actId="20577"/>
          <ac:spMkLst>
            <pc:docMk/>
            <pc:sldMk cId="0" sldId="352"/>
            <ac:spMk id="3" creationId="{00000000-0000-0000-0000-000000000000}"/>
          </ac:spMkLst>
        </pc:spChg>
      </pc:sldChg>
      <pc:sldChg chg="del">
        <pc:chgData name="Gennady Pekhimenko" userId="97aeff6ed7ede7e0" providerId="LiveId" clId="{2B236821-EC0C-461F-86C9-7ADA8CA96A1E}" dt="2020-10-02T02:34:20.311" v="2" actId="47"/>
        <pc:sldMkLst>
          <pc:docMk/>
          <pc:sldMk cId="4229894700" sldId="399"/>
        </pc:sldMkLst>
      </pc:sldChg>
      <pc:sldChg chg="del">
        <pc:chgData name="Gennady Pekhimenko" userId="97aeff6ed7ede7e0" providerId="LiveId" clId="{2B236821-EC0C-461F-86C9-7ADA8CA96A1E}" dt="2020-10-02T02:34:20.311" v="2" actId="47"/>
        <pc:sldMkLst>
          <pc:docMk/>
          <pc:sldMk cId="791370591" sldId="400"/>
        </pc:sldMkLst>
      </pc:sldChg>
      <pc:sldChg chg="del">
        <pc:chgData name="Gennady Pekhimenko" userId="97aeff6ed7ede7e0" providerId="LiveId" clId="{2B236821-EC0C-461F-86C9-7ADA8CA96A1E}" dt="2020-10-02T02:34:20.311" v="2" actId="47"/>
        <pc:sldMkLst>
          <pc:docMk/>
          <pc:sldMk cId="1195974638" sldId="401"/>
        </pc:sldMkLst>
      </pc:sldChg>
      <pc:sldChg chg="del">
        <pc:chgData name="Gennady Pekhimenko" userId="97aeff6ed7ede7e0" providerId="LiveId" clId="{2B236821-EC0C-461F-86C9-7ADA8CA96A1E}" dt="2020-10-02T02:34:20.311" v="2" actId="47"/>
        <pc:sldMkLst>
          <pc:docMk/>
          <pc:sldMk cId="337100146" sldId="402"/>
        </pc:sldMkLst>
      </pc:sldChg>
      <pc:sldChg chg="del">
        <pc:chgData name="Gennady Pekhimenko" userId="97aeff6ed7ede7e0" providerId="LiveId" clId="{2B236821-EC0C-461F-86C9-7ADA8CA96A1E}" dt="2020-10-02T02:34:20.311" v="2" actId="47"/>
        <pc:sldMkLst>
          <pc:docMk/>
          <pc:sldMk cId="2286333792" sldId="403"/>
        </pc:sldMkLst>
      </pc:sldChg>
      <pc:sldChg chg="modSp new mod">
        <pc:chgData name="Gennady Pekhimenko" userId="97aeff6ed7ede7e0" providerId="LiveId" clId="{2B236821-EC0C-461F-86C9-7ADA8CA96A1E}" dt="2020-10-02T03:03:26.168" v="35" actId="20577"/>
        <pc:sldMkLst>
          <pc:docMk/>
          <pc:sldMk cId="2607429233" sldId="504"/>
        </pc:sldMkLst>
        <pc:spChg chg="mod">
          <ac:chgData name="Gennady Pekhimenko" userId="97aeff6ed7ede7e0" providerId="LiveId" clId="{2B236821-EC0C-461F-86C9-7ADA8CA96A1E}" dt="2020-10-02T02:35:10.997" v="23" actId="2711"/>
          <ac:spMkLst>
            <pc:docMk/>
            <pc:sldMk cId="2607429233" sldId="504"/>
            <ac:spMk id="2" creationId="{261894C2-A265-466A-927E-F55D21000E94}"/>
          </ac:spMkLst>
        </pc:spChg>
        <pc:spChg chg="mod">
          <ac:chgData name="Gennady Pekhimenko" userId="97aeff6ed7ede7e0" providerId="LiveId" clId="{2B236821-EC0C-461F-86C9-7ADA8CA96A1E}" dt="2020-10-02T03:03:26.168" v="35" actId="20577"/>
          <ac:spMkLst>
            <pc:docMk/>
            <pc:sldMk cId="2607429233" sldId="504"/>
            <ac:spMk id="3" creationId="{6BE5B211-ADC7-4698-B30E-CCAFFDC5D5D0}"/>
          </ac:spMkLst>
        </pc:spChg>
      </pc:sldChg>
      <pc:sldMasterChg chg="del delSldLayout">
        <pc:chgData name="Gennady Pekhimenko" userId="97aeff6ed7ede7e0" providerId="LiveId" clId="{2B236821-EC0C-461F-86C9-7ADA8CA96A1E}" dt="2020-10-02T02:34:20.311" v="2" actId="47"/>
        <pc:sldMasterMkLst>
          <pc:docMk/>
          <pc:sldMasterMk cId="3851186325" sldId="2147483684"/>
        </pc:sldMasterMkLst>
        <pc:sldLayoutChg chg="del">
          <pc:chgData name="Gennady Pekhimenko" userId="97aeff6ed7ede7e0" providerId="LiveId" clId="{2B236821-EC0C-461F-86C9-7ADA8CA96A1E}" dt="2020-10-02T02:34:20.311" v="2" actId="47"/>
          <pc:sldLayoutMkLst>
            <pc:docMk/>
            <pc:sldMasterMk cId="3851186325" sldId="2147483684"/>
            <pc:sldLayoutMk cId="3611715436" sldId="2147483685"/>
          </pc:sldLayoutMkLst>
        </pc:sldLayoutChg>
        <pc:sldLayoutChg chg="del">
          <pc:chgData name="Gennady Pekhimenko" userId="97aeff6ed7ede7e0" providerId="LiveId" clId="{2B236821-EC0C-461F-86C9-7ADA8CA96A1E}" dt="2020-10-02T02:34:20.311" v="2" actId="47"/>
          <pc:sldLayoutMkLst>
            <pc:docMk/>
            <pc:sldMasterMk cId="3851186325" sldId="2147483684"/>
            <pc:sldLayoutMk cId="1578890107" sldId="2147483686"/>
          </pc:sldLayoutMkLst>
        </pc:sldLayoutChg>
        <pc:sldLayoutChg chg="del">
          <pc:chgData name="Gennady Pekhimenko" userId="97aeff6ed7ede7e0" providerId="LiveId" clId="{2B236821-EC0C-461F-86C9-7ADA8CA96A1E}" dt="2020-10-02T02:34:20.311" v="2" actId="47"/>
          <pc:sldLayoutMkLst>
            <pc:docMk/>
            <pc:sldMasterMk cId="3851186325" sldId="2147483684"/>
            <pc:sldLayoutMk cId="537626541" sldId="2147483687"/>
          </pc:sldLayoutMkLst>
        </pc:sldLayoutChg>
        <pc:sldLayoutChg chg="del">
          <pc:chgData name="Gennady Pekhimenko" userId="97aeff6ed7ede7e0" providerId="LiveId" clId="{2B236821-EC0C-461F-86C9-7ADA8CA96A1E}" dt="2020-10-02T02:34:20.311" v="2" actId="47"/>
          <pc:sldLayoutMkLst>
            <pc:docMk/>
            <pc:sldMasterMk cId="3851186325" sldId="2147483684"/>
            <pc:sldLayoutMk cId="356438027" sldId="2147483688"/>
          </pc:sldLayoutMkLst>
        </pc:sldLayoutChg>
        <pc:sldLayoutChg chg="del">
          <pc:chgData name="Gennady Pekhimenko" userId="97aeff6ed7ede7e0" providerId="LiveId" clId="{2B236821-EC0C-461F-86C9-7ADA8CA96A1E}" dt="2020-10-02T02:34:20.311" v="2" actId="47"/>
          <pc:sldLayoutMkLst>
            <pc:docMk/>
            <pc:sldMasterMk cId="3851186325" sldId="2147483684"/>
            <pc:sldLayoutMk cId="1826166245" sldId="2147483689"/>
          </pc:sldLayoutMkLst>
        </pc:sldLayoutChg>
        <pc:sldLayoutChg chg="del">
          <pc:chgData name="Gennady Pekhimenko" userId="97aeff6ed7ede7e0" providerId="LiveId" clId="{2B236821-EC0C-461F-86C9-7ADA8CA96A1E}" dt="2020-10-02T02:34:20.311" v="2" actId="47"/>
          <pc:sldLayoutMkLst>
            <pc:docMk/>
            <pc:sldMasterMk cId="3851186325" sldId="2147483684"/>
            <pc:sldLayoutMk cId="3349558718" sldId="2147483690"/>
          </pc:sldLayoutMkLst>
        </pc:sldLayoutChg>
        <pc:sldLayoutChg chg="del">
          <pc:chgData name="Gennady Pekhimenko" userId="97aeff6ed7ede7e0" providerId="LiveId" clId="{2B236821-EC0C-461F-86C9-7ADA8CA96A1E}" dt="2020-10-02T02:34:20.311" v="2" actId="47"/>
          <pc:sldLayoutMkLst>
            <pc:docMk/>
            <pc:sldMasterMk cId="3851186325" sldId="2147483684"/>
            <pc:sldLayoutMk cId="2209508627" sldId="2147483691"/>
          </pc:sldLayoutMkLst>
        </pc:sldLayoutChg>
        <pc:sldLayoutChg chg="del">
          <pc:chgData name="Gennady Pekhimenko" userId="97aeff6ed7ede7e0" providerId="LiveId" clId="{2B236821-EC0C-461F-86C9-7ADA8CA96A1E}" dt="2020-10-02T02:34:20.311" v="2" actId="47"/>
          <pc:sldLayoutMkLst>
            <pc:docMk/>
            <pc:sldMasterMk cId="3851186325" sldId="2147483684"/>
            <pc:sldLayoutMk cId="4046373155" sldId="2147483692"/>
          </pc:sldLayoutMkLst>
        </pc:sldLayoutChg>
        <pc:sldLayoutChg chg="del">
          <pc:chgData name="Gennady Pekhimenko" userId="97aeff6ed7ede7e0" providerId="LiveId" clId="{2B236821-EC0C-461F-86C9-7ADA8CA96A1E}" dt="2020-10-02T02:34:20.311" v="2" actId="47"/>
          <pc:sldLayoutMkLst>
            <pc:docMk/>
            <pc:sldMasterMk cId="3851186325" sldId="2147483684"/>
            <pc:sldLayoutMk cId="1405353197" sldId="2147483693"/>
          </pc:sldLayoutMkLst>
        </pc:sldLayoutChg>
        <pc:sldLayoutChg chg="del">
          <pc:chgData name="Gennady Pekhimenko" userId="97aeff6ed7ede7e0" providerId="LiveId" clId="{2B236821-EC0C-461F-86C9-7ADA8CA96A1E}" dt="2020-10-02T02:34:20.311" v="2" actId="47"/>
          <pc:sldLayoutMkLst>
            <pc:docMk/>
            <pc:sldMasterMk cId="3851186325" sldId="2147483684"/>
            <pc:sldLayoutMk cId="954313722" sldId="2147483694"/>
          </pc:sldLayoutMkLst>
        </pc:sldLayoutChg>
        <pc:sldLayoutChg chg="del">
          <pc:chgData name="Gennady Pekhimenko" userId="97aeff6ed7ede7e0" providerId="LiveId" clId="{2B236821-EC0C-461F-86C9-7ADA8CA96A1E}" dt="2020-10-02T02:34:20.311" v="2" actId="47"/>
          <pc:sldLayoutMkLst>
            <pc:docMk/>
            <pc:sldMasterMk cId="3851186325" sldId="2147483684"/>
            <pc:sldLayoutMk cId="3610681849" sldId="2147483695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850"/>
            <a:ext cx="3076575" cy="5111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9" y="9721850"/>
            <a:ext cx="3076575" cy="5111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A9309-7565-42BA-8AFE-A0DC43BBC6E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29727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694" cy="5126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506" y="0"/>
            <a:ext cx="3076694" cy="5126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F7180-9AAA-433D-819B-D6675FB0789A}" type="datetimeFigureOut">
              <a:rPr lang="en-CA" smtClean="0"/>
              <a:pPr/>
              <a:t>2020-10-01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6763"/>
            <a:ext cx="68230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62" y="4860983"/>
            <a:ext cx="5678779" cy="4606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969"/>
            <a:ext cx="3076694" cy="5103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506" y="9721969"/>
            <a:ext cx="3076694" cy="5103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2B3EA-9B4F-403D-8748-72BF449D988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39624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35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23075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2B3EA-9B4F-403D-8748-72BF449D988D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0282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710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88258-866A-46E3-8511-14867A4F87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34E03C-6EFA-42FB-9B56-A48E970A33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09901-052B-45B7-9126-F3B36EDF3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E80B-A67B-3947-ADA2-F980BF011B1A}" type="datetime1">
              <a:rPr lang="en-CA" smtClean="0"/>
              <a:t>2020-10-01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D6ABC-0916-4FA1-860B-E9CCB6548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DC2D-E0EB-4F5E-B978-634D87312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6869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BAA3C-24A7-4050-AE1C-C1C357669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E5CBD0-A6FE-492B-AAE9-A6A3D6B39A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D7010-C8E9-4F07-975D-9E488E19B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BD75-AE4E-B24F-9277-0FE82729A4BE}" type="datetime1">
              <a:rPr lang="en-CA" smtClean="0"/>
              <a:t>2020-10-01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F6670-C240-48D4-B01E-95F32F111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9278B-F45C-4B28-9D6D-469522D1C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7430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3D0576-5A89-4A32-94E4-3F2A50D15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F6F186-8BD0-4C3D-8531-A7930F60C4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FF60-5084-4459-A7DA-2FE3829E5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8E32-931A-EE4C-B69C-C77925494BA3}" type="datetime1">
              <a:rPr lang="en-CA" smtClean="0"/>
              <a:t>2020-10-01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8AB93-EDB4-494F-B78A-3164684B3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3DA19-48B4-4816-A00C-36B558274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0625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CC275-8093-9247-8378-6CEDDE0F0706}" type="datetime1">
              <a:rPr lang="en-CA" smtClean="0"/>
              <a:t>2020-10-01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Rectangle 38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1" name="Rectangle 40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2" name="Rectangle 41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none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5" name="Rectangle 64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6" name="Rectangle 65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7" name="Rectangle 66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1500071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28800"/>
            <a:ext cx="10363200" cy="4726760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05FD-8974-FC48-8FF2-E2A8D2902D91}" type="datetime1">
              <a:rPr lang="en-CA" smtClean="0"/>
              <a:t>2020-10-01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1042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6438603" y="1073888"/>
            <a:ext cx="5762848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98621" y="0"/>
            <a:ext cx="7352715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6635304" y="1285480"/>
            <a:ext cx="4114800" cy="1584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924800" y="0"/>
            <a:ext cx="3657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7924800" y="4267200"/>
            <a:ext cx="42672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7924800" y="0"/>
            <a:ext cx="18288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7931152" y="4246564"/>
            <a:ext cx="2787649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7924800" y="4267200"/>
            <a:ext cx="2133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7924800" y="1371600"/>
            <a:ext cx="42672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7924800" y="1752600"/>
            <a:ext cx="42672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1320800" y="4267200"/>
            <a:ext cx="660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711200" y="4267200"/>
            <a:ext cx="7112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489099" y="2438400"/>
            <a:ext cx="75184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489099" y="2133600"/>
            <a:ext cx="75184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6096000" y="4267200"/>
            <a:ext cx="18288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B8E1-6CD0-954F-9389-E7D0CCE13498}" type="datetime1">
              <a:rPr lang="en-CA" smtClean="0"/>
              <a:t>2020-10-01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484213" y="402265"/>
            <a:ext cx="1133856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49538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 flipH="1">
            <a:off x="548145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 flipH="1">
            <a:off x="59793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 flipH="1">
            <a:off x="63560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667304" y="680477"/>
            <a:ext cx="4876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3337671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787B-1C9D-D743-B456-31D26D070088}" type="datetime1">
              <a:rPr lang="en-CA" smtClean="0"/>
              <a:t>2020-10-01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6629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6"/>
            <a:ext cx="11822773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C6E7A-9972-7349-9EDA-9BDF12D38762}" type="datetime1">
              <a:rPr lang="en-CA" smtClean="0"/>
              <a:t>2020-10-01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17053" y="680477"/>
            <a:ext cx="6096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7" name="Rectangle 16"/>
          <p:cNvSpPr/>
          <p:nvPr/>
        </p:nvSpPr>
        <p:spPr>
          <a:xfrm>
            <a:off x="6307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Rectangle 17"/>
          <p:cNvSpPr/>
          <p:nvPr/>
        </p:nvSpPr>
        <p:spPr>
          <a:xfrm>
            <a:off x="37669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Rectangle 19"/>
          <p:cNvSpPr/>
          <p:nvPr/>
        </p:nvSpPr>
        <p:spPr>
          <a:xfrm flipH="1">
            <a:off x="19969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Rectangle 20"/>
          <p:cNvSpPr/>
          <p:nvPr/>
        </p:nvSpPr>
        <p:spPr>
          <a:xfrm flipH="1">
            <a:off x="252455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Rectangle 21"/>
          <p:cNvSpPr/>
          <p:nvPr/>
        </p:nvSpPr>
        <p:spPr>
          <a:xfrm flipH="1">
            <a:off x="302243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Rectangle 28"/>
          <p:cNvSpPr/>
          <p:nvPr/>
        </p:nvSpPr>
        <p:spPr>
          <a:xfrm flipH="1">
            <a:off x="339912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371613" y="680477"/>
            <a:ext cx="4876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14627026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E050-771B-F240-9699-BA64608CF47A}" type="datetime1">
              <a:rPr lang="en-CA" smtClean="0"/>
              <a:t>2020-10-01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55982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B0C4-1D76-8546-A5DF-EB4BF7F48B96}" type="datetime1">
              <a:rPr lang="en-CA" smtClean="0"/>
              <a:t>2020-10-01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6309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E8F4A-69AD-8F49-9B97-A9FC737705EC}" type="datetime1">
              <a:rPr lang="en-CA" smtClean="0"/>
              <a:t>2020-10-01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7191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96146-2BA9-4552-8DDC-F5D5711AD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020E1-F4DB-4516-ABC6-1321AB07B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2ABDC-850B-4026-8A69-E7AA3EECF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57FB-1291-0943-BC9C-608C3D7E756D}" type="datetime1">
              <a:rPr lang="en-CA" smtClean="0"/>
              <a:t>2020-10-01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EC838-7834-4B1C-912E-7509B6B9A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65381-521D-468F-BFEB-884214D2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02058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11374903" y="1197789"/>
            <a:ext cx="132763" cy="171288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11578103" y="1350189"/>
            <a:ext cx="132763" cy="171288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11115579" y="1453352"/>
            <a:ext cx="132763" cy="171288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/>
          <a:lstStyle/>
          <a:p>
            <a:fld id="{04ECF2C4-38DC-EE45-ADB8-637652662CBE}" type="datetime1">
              <a:rPr lang="en-CA" smtClean="0"/>
              <a:t>2020-10-01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39039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CB30-01C8-3544-A5ED-E5BDB6F0BFDE}" type="datetime1">
              <a:rPr lang="en-CA" smtClean="0"/>
              <a:t>2020-10-01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72960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8766-7EFC-E64E-863C-E826DCFC95D7}" type="datetime1">
              <a:rPr lang="en-CA" smtClean="0"/>
              <a:t>2020-10-01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1309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D5AAE-91BB-4311-BF39-2969F0C4B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4AD078-09C3-4F32-B872-8A0FF7C97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2906A8-6EEF-46AE-B326-E5772B879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3354-9B5A-7745-B456-16A43789C056}" type="datetime1">
              <a:rPr lang="en-CA" smtClean="0"/>
              <a:t>2020-10-01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1111E-3C75-4B2E-A44E-4D80241F6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2063C-DB96-4DD6-B19B-B759EB286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483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5BB07-FBEB-44E1-B062-5A9EA27E9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1A391-2D9A-4DB8-9804-707FA50FA3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E85BB8-5DE1-4923-A520-2F8EA2474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D5A431-3D06-441A-AFC7-2A1E929F8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51ED-2173-BC4C-B8A5-21E4198B083C}" type="datetime1">
              <a:rPr lang="en-CA" smtClean="0"/>
              <a:t>2020-10-01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D29A14-2B48-48EF-8ABA-2BAAA9386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88913B-9A74-440B-A95D-02BBDEDC6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16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5A0CE-F167-4452-A649-A2FE242A2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46986A-7188-48B2-AAA1-B84CB3940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EF94E7-B0D3-4C43-B635-4A7015589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05EB44-AE5E-4FEF-BF6E-B8C4AEEA4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9B8DBE-5A26-4A37-937D-5A55E040AF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60EF55-138C-4919-9CFC-B8B25381B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E934-E37E-1446-965C-903777CC04FD}" type="datetime1">
              <a:rPr lang="en-CA" smtClean="0"/>
              <a:t>2020-10-01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46E215-C961-4466-91BA-16A92CEC2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0B00F2-2054-4B44-9BB6-194844C82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062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CDC78-543F-45B0-B5BB-607266186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3F9AA6-5338-496F-A48C-B64FBCE5E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CD0A-F3B3-124B-9568-2A47B559E9ED}" type="datetime1">
              <a:rPr lang="en-CA" smtClean="0"/>
              <a:t>2020-10-01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C36863-1CFA-40E3-A679-ED58C8E07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9C5368-0FF2-4C47-990B-91E9A7F44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9218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90A7A6-A123-4A1C-95FF-1F9D43332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E14E-FFAF-1A42-9D5D-E3578C33ABCD}" type="datetime1">
              <a:rPr lang="en-CA" smtClean="0"/>
              <a:t>2020-10-01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04CC71-C0D6-4047-BDAA-1B367A60E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E986EC-819D-40E2-9BF6-E95600EAA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892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B7AE1-4FA4-45EF-B56F-76F486EF0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EACBC-4CD5-4FEA-BA3D-E827469A9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61388D-587A-4AE0-8FBA-48A23CEF04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0318AD-5A9F-4460-8A73-1F1A9BBE3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02C0-BDAA-B448-BD6B-E8108E3B814B}" type="datetime1">
              <a:rPr lang="en-CA" smtClean="0"/>
              <a:t>2020-10-01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A9C06C-3A5F-4C63-BEEE-576572693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22A97-29D1-4C65-9AFF-BB3F18354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529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83064-35DA-4A58-B9C7-770F49F10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54ACF1-85C5-43FD-BCFC-01A27F55A8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BC6D7B-D50F-4F3E-A91F-006D59565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AB061B-FC70-4CEC-8E47-29BA878BC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4C79-99C8-CE41-B033-39840F6E7222}" type="datetime1">
              <a:rPr lang="en-CA" smtClean="0"/>
              <a:t>2020-10-01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CBE8CC-5ED2-4003-8313-89F35157D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A4547-396E-4F87-989E-98B59E35D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582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EADA0D-090B-430B-895C-943430A9F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F7A931-C536-4B56-9082-AFB350D04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DDBC6-18F3-4CAB-9850-EEA1973D64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D8216-8D13-964B-9642-F0E16941A36E}" type="datetime1">
              <a:rPr lang="en-CA" smtClean="0"/>
              <a:t>2020-10-01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71085-8472-4259-B70E-013F4142ED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ACAEC-3FE4-4E41-B15E-5AC71C8202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8534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5" name="Rectangle 14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6" name="Rectangle 15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7" name="Rectangle 16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D04AD95-C4FA-8D4B-8D41-ED8DD76EB741}" type="datetime1">
              <a:rPr lang="en-CA" smtClean="0"/>
              <a:t>2020-10-01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99523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12192000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>
                <a:latin typeface="+mn-lt"/>
              </a:rPr>
              <a:t>CSCB58: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Computer Organization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429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3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Fall 2020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46584" y="621167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Larry Zheng and Steve Engels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235C7AC-AE60-496C-9820-AFE8A46F9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54" y="3825513"/>
            <a:ext cx="2983260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loud TPU | Google Cloud">
            <a:extLst>
              <a:ext uri="{FF2B5EF4-FFF2-40B4-BE49-F238E27FC236}">
                <a16:creationId xmlns:a16="http://schemas.microsoft.com/office/drawing/2014/main" id="{854AA425-A807-46E1-B551-13656F250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694" y="3979312"/>
            <a:ext cx="309038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04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9576" y="1484784"/>
            <a:ext cx="7772400" cy="4726760"/>
          </a:xfrm>
        </p:spPr>
        <p:txBody>
          <a:bodyPr/>
          <a:lstStyle/>
          <a:p>
            <a:r>
              <a:rPr lang="en-US" dirty="0"/>
              <a:t>What are the output					 values from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dirty="0"/>
              <a:t>					 given the following					 inputs on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/>
              <a:t>?</a:t>
            </a:r>
            <a:endParaRPr lang="en-CA" dirty="0"/>
          </a:p>
        </p:txBody>
      </p:sp>
      <p:grpSp>
        <p:nvGrpSpPr>
          <p:cNvPr id="4" name="Group 3"/>
          <p:cNvGrpSpPr/>
          <p:nvPr/>
        </p:nvGrpSpPr>
        <p:grpSpPr>
          <a:xfrm>
            <a:off x="6096000" y="911454"/>
            <a:ext cx="4248472" cy="2229515"/>
            <a:chOff x="2411760" y="1415509"/>
            <a:chExt cx="4248472" cy="2229515"/>
          </a:xfrm>
        </p:grpSpPr>
        <p:sp>
          <p:nvSpPr>
            <p:cNvPr id="5" name="Flowchart: Delay 4"/>
            <p:cNvSpPr/>
            <p:nvPr/>
          </p:nvSpPr>
          <p:spPr>
            <a:xfrm>
              <a:off x="5038621" y="1701293"/>
              <a:ext cx="720080" cy="576064"/>
            </a:xfrm>
            <a:prstGeom prst="flowChartDelay">
              <a:avLst/>
            </a:prstGeom>
            <a:solidFill>
              <a:srgbClr val="002060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5779548" y="1974985"/>
              <a:ext cx="545590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4297823" y="1817114"/>
              <a:ext cx="731520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 flipV="1">
              <a:off x="6023282" y="1933420"/>
              <a:ext cx="81036" cy="7692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165056" y="1777044"/>
              <a:ext cx="4924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ourier New"/>
                  <a:cs typeface="Courier New"/>
                </a:rPr>
                <a:t> 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Q</a:t>
              </a:r>
              <a:endParaRPr lang="en-CA" sz="20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5765202" y="1927920"/>
              <a:ext cx="99273" cy="100850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4826717" y="2138356"/>
              <a:ext cx="228600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lowchart: Delay 11"/>
            <p:cNvSpPr/>
            <p:nvPr/>
          </p:nvSpPr>
          <p:spPr>
            <a:xfrm>
              <a:off x="5041354" y="2781413"/>
              <a:ext cx="720080" cy="576064"/>
            </a:xfrm>
            <a:prstGeom prst="flowChartDelay">
              <a:avLst/>
            </a:prstGeom>
            <a:solidFill>
              <a:srgbClr val="002060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5782281" y="3055105"/>
              <a:ext cx="545590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 flipV="1">
              <a:off x="6026015" y="3013540"/>
              <a:ext cx="81036" cy="7692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67789" y="2857164"/>
              <a:ext cx="4924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ourier New"/>
                  <a:cs typeface="Courier New"/>
                </a:rPr>
                <a:t> 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Q</a:t>
              </a:r>
              <a:endParaRPr lang="en-CA" sz="20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5767935" y="3008040"/>
              <a:ext cx="99273" cy="100850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7" name="Straight Connector 16"/>
            <p:cNvCxnSpPr/>
            <p:nvPr/>
          </p:nvCxnSpPr>
          <p:spPr>
            <a:xfrm flipH="1">
              <a:off x="4818467" y="2925429"/>
              <a:ext cx="228600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reeform 17"/>
            <p:cNvSpPr/>
            <p:nvPr/>
          </p:nvSpPr>
          <p:spPr>
            <a:xfrm>
              <a:off x="4814663" y="1987266"/>
              <a:ext cx="1255650" cy="942109"/>
            </a:xfrm>
            <a:custGeom>
              <a:avLst/>
              <a:gdLst>
                <a:gd name="connsiteX0" fmla="*/ 1177636 w 1177636"/>
                <a:gd name="connsiteY0" fmla="*/ 0 h 942109"/>
                <a:gd name="connsiteX1" fmla="*/ 665018 w 1177636"/>
                <a:gd name="connsiteY1" fmla="*/ 609600 h 942109"/>
                <a:gd name="connsiteX2" fmla="*/ 0 w 1177636"/>
                <a:gd name="connsiteY2" fmla="*/ 609600 h 942109"/>
                <a:gd name="connsiteX3" fmla="*/ 13855 w 1177636"/>
                <a:gd name="connsiteY3" fmla="*/ 942109 h 942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7636" h="942109">
                  <a:moveTo>
                    <a:pt x="1177636" y="0"/>
                  </a:moveTo>
                  <a:lnTo>
                    <a:pt x="665018" y="609600"/>
                  </a:lnTo>
                  <a:lnTo>
                    <a:pt x="0" y="609600"/>
                  </a:lnTo>
                  <a:lnTo>
                    <a:pt x="13855" y="942109"/>
                  </a:lnTo>
                </a:path>
              </a:pathLst>
            </a:cu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Freeform 18"/>
            <p:cNvSpPr/>
            <p:nvPr/>
          </p:nvSpPr>
          <p:spPr>
            <a:xfrm flipV="1">
              <a:off x="4832322" y="2125811"/>
              <a:ext cx="1255650" cy="942109"/>
            </a:xfrm>
            <a:custGeom>
              <a:avLst/>
              <a:gdLst>
                <a:gd name="connsiteX0" fmla="*/ 1177636 w 1177636"/>
                <a:gd name="connsiteY0" fmla="*/ 0 h 942109"/>
                <a:gd name="connsiteX1" fmla="*/ 665018 w 1177636"/>
                <a:gd name="connsiteY1" fmla="*/ 609600 h 942109"/>
                <a:gd name="connsiteX2" fmla="*/ 0 w 1177636"/>
                <a:gd name="connsiteY2" fmla="*/ 609600 h 942109"/>
                <a:gd name="connsiteX3" fmla="*/ 13855 w 1177636"/>
                <a:gd name="connsiteY3" fmla="*/ 942109 h 942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7636" h="942109">
                  <a:moveTo>
                    <a:pt x="1177636" y="0"/>
                  </a:moveTo>
                  <a:lnTo>
                    <a:pt x="665018" y="609600"/>
                  </a:lnTo>
                  <a:lnTo>
                    <a:pt x="0" y="609600"/>
                  </a:lnTo>
                  <a:lnTo>
                    <a:pt x="13855" y="942109"/>
                  </a:lnTo>
                </a:path>
              </a:pathLst>
            </a:cu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6419231" y="2935056"/>
              <a:ext cx="14401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lowchart: Delay 20"/>
            <p:cNvSpPr/>
            <p:nvPr/>
          </p:nvSpPr>
          <p:spPr>
            <a:xfrm>
              <a:off x="3462834" y="1543422"/>
              <a:ext cx="720080" cy="576064"/>
            </a:xfrm>
            <a:prstGeom prst="flowChartDelay">
              <a:avLst/>
            </a:prstGeom>
            <a:solidFill>
              <a:srgbClr val="002060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2" name="Straight Connector 21"/>
            <p:cNvCxnSpPr/>
            <p:nvPr/>
          </p:nvCxnSpPr>
          <p:spPr>
            <a:xfrm flipH="1">
              <a:off x="3088939" y="1629285"/>
              <a:ext cx="360040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622318" y="1415509"/>
              <a:ext cx="4924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ourier New"/>
                  <a:cs typeface="Courier New"/>
                </a:rPr>
                <a:t> 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S</a:t>
              </a:r>
              <a:endParaRPr lang="en-CA" sz="20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4189415" y="1770049"/>
              <a:ext cx="99273" cy="100850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5" name="Straight Connector 24"/>
            <p:cNvCxnSpPr/>
            <p:nvPr/>
          </p:nvCxnSpPr>
          <p:spPr>
            <a:xfrm flipH="1">
              <a:off x="3250930" y="1980485"/>
              <a:ext cx="228600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Flowchart: Delay 25"/>
            <p:cNvSpPr/>
            <p:nvPr/>
          </p:nvSpPr>
          <p:spPr>
            <a:xfrm>
              <a:off x="3471969" y="2956882"/>
              <a:ext cx="720080" cy="576064"/>
            </a:xfrm>
            <a:prstGeom prst="flowChartDelay">
              <a:avLst/>
            </a:prstGeom>
            <a:solidFill>
              <a:srgbClr val="002060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7" name="Straight Connector 26"/>
            <p:cNvCxnSpPr/>
            <p:nvPr/>
          </p:nvCxnSpPr>
          <p:spPr>
            <a:xfrm flipH="1">
              <a:off x="3088478" y="3419373"/>
              <a:ext cx="360040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631453" y="3244914"/>
              <a:ext cx="4924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ourier New"/>
                  <a:cs typeface="Courier New"/>
                </a:rPr>
                <a:t> 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R</a:t>
              </a:r>
              <a:endParaRPr lang="en-CA" sz="20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4198550" y="3183509"/>
              <a:ext cx="99273" cy="100850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30" name="Straight Connector 29"/>
            <p:cNvCxnSpPr/>
            <p:nvPr/>
          </p:nvCxnSpPr>
          <p:spPr>
            <a:xfrm flipH="1">
              <a:off x="3249082" y="3100898"/>
              <a:ext cx="228600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4302971" y="3229564"/>
              <a:ext cx="731520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245413" y="1966595"/>
              <a:ext cx="3966" cy="114300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 flipV="1">
              <a:off x="3203848" y="2487984"/>
              <a:ext cx="81036" cy="7692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34" name="Straight Connector 33"/>
            <p:cNvCxnSpPr/>
            <p:nvPr/>
          </p:nvCxnSpPr>
          <p:spPr>
            <a:xfrm flipH="1">
              <a:off x="2878381" y="2525319"/>
              <a:ext cx="360040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2411760" y="2311543"/>
              <a:ext cx="4924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ourier New"/>
                  <a:cs typeface="Courier New"/>
                </a:rPr>
                <a:t> 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C</a:t>
              </a:r>
              <a:endParaRPr lang="en-CA" sz="20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5651877" y="2046993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4007768" y="3789040"/>
          <a:ext cx="475253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0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0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5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05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05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</a:t>
                      </a:r>
                      <a:endParaRPr lang="en-CA" sz="2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  <a:endParaRPr lang="en-CA" sz="2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2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Q</a:t>
                      </a:r>
                      <a:endParaRPr lang="en-CA" sz="2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Q</a:t>
                      </a:r>
                      <a:endParaRPr lang="en-CA" sz="2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39" name="Straight Connector 38"/>
          <p:cNvCxnSpPr/>
          <p:nvPr/>
        </p:nvCxnSpPr>
        <p:spPr>
          <a:xfrm>
            <a:off x="8184232" y="3861048"/>
            <a:ext cx="18288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874234" y="4234942"/>
            <a:ext cx="13855" cy="22402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215681" y="400506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Time</a:t>
            </a:r>
            <a:endParaRPr lang="en-CA" dirty="0">
              <a:solidFill>
                <a:srgbClr val="FFFF00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575720" y="4365104"/>
            <a:ext cx="0" cy="2016224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2207568" y="3789040"/>
          <a:ext cx="396044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</a:t>
                      </a:r>
                      <a:endParaRPr lang="en-CA" sz="2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  <a:endParaRPr lang="en-CA" sz="2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en-CA" sz="2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Q</a:t>
                      </a:r>
                      <a:endParaRPr lang="en-CA" sz="2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Q</a:t>
                      </a:r>
                      <a:endParaRPr lang="en-CA" sz="2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39" name="Straight Connector 38"/>
          <p:cNvCxnSpPr/>
          <p:nvPr/>
        </p:nvCxnSpPr>
        <p:spPr>
          <a:xfrm>
            <a:off x="5677807" y="3861048"/>
            <a:ext cx="18288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583833" y="4234942"/>
            <a:ext cx="13855" cy="22402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2319980" y="1072058"/>
            <a:ext cx="3704013" cy="1950413"/>
            <a:chOff x="4807345" y="1285348"/>
            <a:chExt cx="3704013" cy="1950413"/>
          </a:xfrm>
        </p:grpSpPr>
        <p:sp>
          <p:nvSpPr>
            <p:cNvPr id="45" name="Flowchart: Delay 44"/>
            <p:cNvSpPr/>
            <p:nvPr/>
          </p:nvSpPr>
          <p:spPr>
            <a:xfrm>
              <a:off x="7049853" y="1571171"/>
              <a:ext cx="580539" cy="464431"/>
            </a:xfrm>
            <a:prstGeom prst="flowChartDelay">
              <a:avLst/>
            </a:prstGeom>
            <a:solidFill>
              <a:srgbClr val="002060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7647199" y="1791826"/>
              <a:ext cx="439862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6452611" y="1664548"/>
              <a:ext cx="589762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 flipV="1">
              <a:off x="7843701" y="1758315"/>
              <a:ext cx="65332" cy="62014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958001" y="1576823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ourier New"/>
                  <a:cs typeface="Courier New"/>
                </a:rPr>
                <a:t> 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Q</a:t>
              </a:r>
              <a:endParaRPr lang="en-CA" sz="24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7635633" y="1753881"/>
              <a:ext cx="80035" cy="81307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51" name="Straight Connector 50"/>
            <p:cNvCxnSpPr/>
            <p:nvPr/>
          </p:nvCxnSpPr>
          <p:spPr>
            <a:xfrm flipH="1">
              <a:off x="6879013" y="1923538"/>
              <a:ext cx="184301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Flowchart: Delay 51"/>
            <p:cNvSpPr/>
            <p:nvPr/>
          </p:nvSpPr>
          <p:spPr>
            <a:xfrm>
              <a:off x="7052056" y="2441979"/>
              <a:ext cx="580539" cy="464431"/>
            </a:xfrm>
            <a:prstGeom prst="flowChartDelay">
              <a:avLst/>
            </a:prstGeom>
            <a:solidFill>
              <a:srgbClr val="002060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7649402" y="2662634"/>
              <a:ext cx="439862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/>
            <p:cNvSpPr/>
            <p:nvPr/>
          </p:nvSpPr>
          <p:spPr>
            <a:xfrm flipV="1">
              <a:off x="7845904" y="2629124"/>
              <a:ext cx="65332" cy="62014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932494" y="2475341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ourier New"/>
                  <a:cs typeface="Courier New"/>
                </a:rPr>
                <a:t> 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Q</a:t>
              </a:r>
              <a:endParaRPr lang="en-CA" sz="24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7637836" y="2624689"/>
              <a:ext cx="80035" cy="81307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57" name="Straight Connector 56"/>
            <p:cNvCxnSpPr/>
            <p:nvPr/>
          </p:nvCxnSpPr>
          <p:spPr>
            <a:xfrm flipH="1">
              <a:off x="6872362" y="2558087"/>
              <a:ext cx="184301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Freeform 57"/>
            <p:cNvSpPr/>
            <p:nvPr/>
          </p:nvSpPr>
          <p:spPr>
            <a:xfrm>
              <a:off x="6869295" y="1801727"/>
              <a:ext cx="1012323" cy="759542"/>
            </a:xfrm>
            <a:custGeom>
              <a:avLst/>
              <a:gdLst>
                <a:gd name="connsiteX0" fmla="*/ 1177636 w 1177636"/>
                <a:gd name="connsiteY0" fmla="*/ 0 h 942109"/>
                <a:gd name="connsiteX1" fmla="*/ 665018 w 1177636"/>
                <a:gd name="connsiteY1" fmla="*/ 609600 h 942109"/>
                <a:gd name="connsiteX2" fmla="*/ 0 w 1177636"/>
                <a:gd name="connsiteY2" fmla="*/ 609600 h 942109"/>
                <a:gd name="connsiteX3" fmla="*/ 13855 w 1177636"/>
                <a:gd name="connsiteY3" fmla="*/ 942109 h 942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7636" h="942109">
                  <a:moveTo>
                    <a:pt x="1177636" y="0"/>
                  </a:moveTo>
                  <a:lnTo>
                    <a:pt x="665018" y="609600"/>
                  </a:lnTo>
                  <a:lnTo>
                    <a:pt x="0" y="609600"/>
                  </a:lnTo>
                  <a:lnTo>
                    <a:pt x="13855" y="942109"/>
                  </a:lnTo>
                </a:path>
              </a:pathLst>
            </a:cu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" name="Freeform 58"/>
            <p:cNvSpPr/>
            <p:nvPr/>
          </p:nvSpPr>
          <p:spPr>
            <a:xfrm flipV="1">
              <a:off x="6883532" y="1913424"/>
              <a:ext cx="1012323" cy="759542"/>
            </a:xfrm>
            <a:custGeom>
              <a:avLst/>
              <a:gdLst>
                <a:gd name="connsiteX0" fmla="*/ 1177636 w 1177636"/>
                <a:gd name="connsiteY0" fmla="*/ 0 h 942109"/>
                <a:gd name="connsiteX1" fmla="*/ 665018 w 1177636"/>
                <a:gd name="connsiteY1" fmla="*/ 609600 h 942109"/>
                <a:gd name="connsiteX2" fmla="*/ 0 w 1177636"/>
                <a:gd name="connsiteY2" fmla="*/ 609600 h 942109"/>
                <a:gd name="connsiteX3" fmla="*/ 13855 w 1177636"/>
                <a:gd name="connsiteY3" fmla="*/ 942109 h 942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7636" h="942109">
                  <a:moveTo>
                    <a:pt x="1177636" y="0"/>
                  </a:moveTo>
                  <a:lnTo>
                    <a:pt x="665018" y="609600"/>
                  </a:lnTo>
                  <a:lnTo>
                    <a:pt x="0" y="609600"/>
                  </a:lnTo>
                  <a:lnTo>
                    <a:pt x="13855" y="942109"/>
                  </a:lnTo>
                </a:path>
              </a:pathLst>
            </a:cu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8232196" y="2538139"/>
              <a:ext cx="13716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Flowchart: Delay 60"/>
            <p:cNvSpPr/>
            <p:nvPr/>
          </p:nvSpPr>
          <p:spPr>
            <a:xfrm>
              <a:off x="5779431" y="1443893"/>
              <a:ext cx="580539" cy="464431"/>
            </a:xfrm>
            <a:prstGeom prst="flowChartDelay">
              <a:avLst/>
            </a:prstGeom>
            <a:solidFill>
              <a:srgbClr val="002060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62" name="Straight Connector 61"/>
            <p:cNvCxnSpPr/>
            <p:nvPr/>
          </p:nvCxnSpPr>
          <p:spPr>
            <a:xfrm flipH="1">
              <a:off x="5477991" y="1513117"/>
              <a:ext cx="290269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4977100" y="1285348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ourier New"/>
                  <a:cs typeface="Courier New"/>
                </a:rPr>
                <a:t> 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S</a:t>
              </a:r>
              <a:endParaRPr lang="en-CA" sz="24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6365211" y="1626603"/>
              <a:ext cx="80035" cy="81307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65" name="Straight Connector 64"/>
            <p:cNvCxnSpPr/>
            <p:nvPr/>
          </p:nvCxnSpPr>
          <p:spPr>
            <a:xfrm flipH="1">
              <a:off x="5608591" y="1796260"/>
              <a:ext cx="184301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Flowchart: Delay 65"/>
            <p:cNvSpPr/>
            <p:nvPr/>
          </p:nvSpPr>
          <p:spPr>
            <a:xfrm>
              <a:off x="5786796" y="2583445"/>
              <a:ext cx="580539" cy="464431"/>
            </a:xfrm>
            <a:prstGeom prst="flowChartDelay">
              <a:avLst/>
            </a:prstGeom>
            <a:solidFill>
              <a:srgbClr val="002060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67" name="Straight Connector 66"/>
            <p:cNvCxnSpPr/>
            <p:nvPr/>
          </p:nvCxnSpPr>
          <p:spPr>
            <a:xfrm flipH="1">
              <a:off x="5477620" y="2956312"/>
              <a:ext cx="290269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4984465" y="2774096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ourier New"/>
                  <a:cs typeface="Courier New"/>
                </a:rPr>
                <a:t> 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R</a:t>
              </a:r>
              <a:endParaRPr lang="en-CA" sz="24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6372576" y="2766155"/>
              <a:ext cx="80035" cy="81307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70" name="Straight Connector 69"/>
            <p:cNvCxnSpPr/>
            <p:nvPr/>
          </p:nvCxnSpPr>
          <p:spPr>
            <a:xfrm flipH="1">
              <a:off x="5607101" y="2699553"/>
              <a:ext cx="184301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>
              <a:off x="6456761" y="2803285"/>
              <a:ext cx="589762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5604143" y="1785061"/>
              <a:ext cx="3197" cy="921503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Oval 72"/>
            <p:cNvSpPr/>
            <p:nvPr/>
          </p:nvSpPr>
          <p:spPr>
            <a:xfrm flipV="1">
              <a:off x="5570633" y="2205413"/>
              <a:ext cx="65332" cy="62014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74" name="Straight Connector 73"/>
            <p:cNvCxnSpPr/>
            <p:nvPr/>
          </p:nvCxnSpPr>
          <p:spPr>
            <a:xfrm flipH="1">
              <a:off x="5308237" y="2235513"/>
              <a:ext cx="290269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4807345" y="2021598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ourier New"/>
                  <a:cs typeface="Courier New"/>
                </a:rPr>
                <a:t> 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C</a:t>
              </a:r>
              <a:endParaRPr lang="en-CA" sz="24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76" name="Rectangular Callout 75"/>
          <p:cNvSpPr/>
          <p:nvPr/>
        </p:nvSpPr>
        <p:spPr>
          <a:xfrm>
            <a:off x="3071664" y="764704"/>
            <a:ext cx="432048" cy="320040"/>
          </a:xfrm>
          <a:prstGeom prst="wedgeRectCallout">
            <a:avLst>
              <a:gd name="adj1" fmla="val -30453"/>
              <a:gd name="adj2" fmla="val 971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500"/>
              </a:lnSpc>
            </a:pPr>
            <a:r>
              <a:rPr lang="en-US" sz="2800" dirty="0">
                <a:solidFill>
                  <a:schemeClr val="bg1"/>
                </a:solidFill>
              </a:rPr>
              <a:t>0</a:t>
            </a:r>
            <a:endParaRPr lang="en-CA" sz="2800" dirty="0">
              <a:solidFill>
                <a:schemeClr val="bg1"/>
              </a:solidFill>
            </a:endParaRPr>
          </a:p>
        </p:txBody>
      </p:sp>
      <p:sp>
        <p:nvSpPr>
          <p:cNvPr id="77" name="Rectangular Callout 76"/>
          <p:cNvSpPr/>
          <p:nvPr/>
        </p:nvSpPr>
        <p:spPr>
          <a:xfrm>
            <a:off x="3071664" y="2988563"/>
            <a:ext cx="432048" cy="320040"/>
          </a:xfrm>
          <a:prstGeom prst="wedgeRectCallout">
            <a:avLst>
              <a:gd name="adj1" fmla="val -30453"/>
              <a:gd name="adj2" fmla="val -991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500"/>
              </a:lnSpc>
            </a:pPr>
            <a:r>
              <a:rPr lang="en-US" sz="2800" dirty="0">
                <a:solidFill>
                  <a:schemeClr val="bg1"/>
                </a:solidFill>
              </a:rPr>
              <a:t>0</a:t>
            </a:r>
            <a:endParaRPr lang="en-CA" sz="2800" dirty="0">
              <a:solidFill>
                <a:schemeClr val="bg1"/>
              </a:solidFill>
            </a:endParaRPr>
          </a:p>
        </p:txBody>
      </p:sp>
      <p:sp>
        <p:nvSpPr>
          <p:cNvPr id="78" name="Rectangular Callout 77"/>
          <p:cNvSpPr/>
          <p:nvPr/>
        </p:nvSpPr>
        <p:spPr>
          <a:xfrm>
            <a:off x="4295800" y="894865"/>
            <a:ext cx="432048" cy="320040"/>
          </a:xfrm>
          <a:prstGeom prst="wedgeRectCallout">
            <a:avLst>
              <a:gd name="adj1" fmla="val -30453"/>
              <a:gd name="adj2" fmla="val 971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500"/>
              </a:lnSpc>
            </a:pPr>
            <a:r>
              <a:rPr lang="en-US" sz="2800" dirty="0">
                <a:solidFill>
                  <a:schemeClr val="bg1"/>
                </a:solidFill>
              </a:rPr>
              <a:t>1</a:t>
            </a:r>
            <a:endParaRPr lang="en-CA" sz="2800" dirty="0">
              <a:solidFill>
                <a:schemeClr val="bg1"/>
              </a:solidFill>
            </a:endParaRPr>
          </a:p>
        </p:txBody>
      </p:sp>
      <p:sp>
        <p:nvSpPr>
          <p:cNvPr id="79" name="Rectangular Callout 78"/>
          <p:cNvSpPr/>
          <p:nvPr/>
        </p:nvSpPr>
        <p:spPr>
          <a:xfrm>
            <a:off x="4295800" y="2858402"/>
            <a:ext cx="432048" cy="320040"/>
          </a:xfrm>
          <a:prstGeom prst="wedgeRectCallout">
            <a:avLst>
              <a:gd name="adj1" fmla="val -30453"/>
              <a:gd name="adj2" fmla="val -991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500"/>
              </a:lnSpc>
            </a:pPr>
            <a:r>
              <a:rPr lang="en-US" sz="2800" dirty="0">
                <a:solidFill>
                  <a:schemeClr val="bg1"/>
                </a:solidFill>
              </a:rPr>
              <a:t>1</a:t>
            </a:r>
            <a:endParaRPr lang="en-CA" sz="2800" dirty="0">
              <a:solidFill>
                <a:schemeClr val="bg1"/>
              </a:solidFill>
            </a:endParaRPr>
          </a:p>
        </p:txBody>
      </p:sp>
      <p:sp>
        <p:nvSpPr>
          <p:cNvPr id="80" name="Rectangular Callout 79"/>
          <p:cNvSpPr/>
          <p:nvPr/>
        </p:nvSpPr>
        <p:spPr>
          <a:xfrm flipH="1">
            <a:off x="2567608" y="1490663"/>
            <a:ext cx="432048" cy="320040"/>
          </a:xfrm>
          <a:prstGeom prst="wedgeRectCallout">
            <a:avLst>
              <a:gd name="adj1" fmla="val -30453"/>
              <a:gd name="adj2" fmla="val 971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500"/>
              </a:lnSpc>
            </a:pPr>
            <a:r>
              <a:rPr lang="en-US" sz="2800" dirty="0">
                <a:solidFill>
                  <a:schemeClr val="bg1"/>
                </a:solidFill>
              </a:rPr>
              <a:t>1</a:t>
            </a:r>
            <a:endParaRPr lang="en-CA" sz="2800" dirty="0">
              <a:solidFill>
                <a:schemeClr val="bg1"/>
              </a:solidFill>
            </a:endParaRPr>
          </a:p>
        </p:txBody>
      </p:sp>
      <p:sp>
        <p:nvSpPr>
          <p:cNvPr id="81" name="Rectangular Callout 80"/>
          <p:cNvSpPr/>
          <p:nvPr/>
        </p:nvSpPr>
        <p:spPr>
          <a:xfrm>
            <a:off x="5303912" y="1023461"/>
            <a:ext cx="432048" cy="320040"/>
          </a:xfrm>
          <a:prstGeom prst="wedgeRectCallout">
            <a:avLst>
              <a:gd name="adj1" fmla="val -30453"/>
              <a:gd name="adj2" fmla="val 971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500"/>
              </a:lnSpc>
            </a:pPr>
            <a:r>
              <a:rPr lang="en-US" sz="2400" b="1" dirty="0">
                <a:solidFill>
                  <a:schemeClr val="bg1"/>
                </a:solidFill>
              </a:rPr>
              <a:t>?</a:t>
            </a:r>
            <a:endParaRPr lang="en-CA" sz="2400" b="1" dirty="0">
              <a:solidFill>
                <a:schemeClr val="bg1"/>
              </a:solidFill>
            </a:endParaRPr>
          </a:p>
        </p:txBody>
      </p:sp>
      <p:sp>
        <p:nvSpPr>
          <p:cNvPr id="82" name="Rectangular Callout 81"/>
          <p:cNvSpPr/>
          <p:nvPr/>
        </p:nvSpPr>
        <p:spPr>
          <a:xfrm>
            <a:off x="5303912" y="2711653"/>
            <a:ext cx="432048" cy="320040"/>
          </a:xfrm>
          <a:prstGeom prst="wedgeRectCallout">
            <a:avLst>
              <a:gd name="adj1" fmla="val -30453"/>
              <a:gd name="adj2" fmla="val -991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500"/>
              </a:lnSpc>
            </a:pPr>
            <a:r>
              <a:rPr lang="en-US" sz="2400" b="1" dirty="0">
                <a:solidFill>
                  <a:schemeClr val="bg1"/>
                </a:solidFill>
              </a:rPr>
              <a:t>?</a:t>
            </a:r>
            <a:endParaRPr lang="en-CA" sz="2400" b="1" dirty="0">
              <a:solidFill>
                <a:schemeClr val="bg1"/>
              </a:solidFill>
            </a:endParaRPr>
          </a:p>
        </p:txBody>
      </p:sp>
      <p:sp>
        <p:nvSpPr>
          <p:cNvPr id="115" name="Rectangular Callout 114"/>
          <p:cNvSpPr/>
          <p:nvPr/>
        </p:nvSpPr>
        <p:spPr>
          <a:xfrm>
            <a:off x="7320136" y="453053"/>
            <a:ext cx="432048" cy="320040"/>
          </a:xfrm>
          <a:prstGeom prst="wedgeRectCallout">
            <a:avLst>
              <a:gd name="adj1" fmla="val -30453"/>
              <a:gd name="adj2" fmla="val 971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500"/>
              </a:lnSpc>
            </a:pPr>
            <a:r>
              <a:rPr lang="en-US" sz="2800" dirty="0">
                <a:solidFill>
                  <a:schemeClr val="bg1"/>
                </a:solidFill>
              </a:rPr>
              <a:t>1</a:t>
            </a:r>
            <a:endParaRPr lang="en-CA" sz="2800" dirty="0">
              <a:solidFill>
                <a:schemeClr val="bg1"/>
              </a:solidFill>
            </a:endParaRPr>
          </a:p>
        </p:txBody>
      </p:sp>
      <p:sp>
        <p:nvSpPr>
          <p:cNvPr id="117" name="Rectangular Callout 116"/>
          <p:cNvSpPr/>
          <p:nvPr/>
        </p:nvSpPr>
        <p:spPr>
          <a:xfrm>
            <a:off x="8544272" y="583214"/>
            <a:ext cx="432048" cy="320040"/>
          </a:xfrm>
          <a:prstGeom prst="wedgeRectCallout">
            <a:avLst>
              <a:gd name="adj1" fmla="val -30453"/>
              <a:gd name="adj2" fmla="val 971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500"/>
              </a:lnSpc>
            </a:pPr>
            <a:r>
              <a:rPr lang="en-US" sz="2800" dirty="0">
                <a:solidFill>
                  <a:schemeClr val="bg1"/>
                </a:solidFill>
              </a:rPr>
              <a:t>0</a:t>
            </a:r>
            <a:endParaRPr lang="en-CA" sz="2800" dirty="0">
              <a:solidFill>
                <a:schemeClr val="bg1"/>
              </a:solidFill>
            </a:endParaRPr>
          </a:p>
        </p:txBody>
      </p:sp>
      <p:grpSp>
        <p:nvGrpSpPr>
          <p:cNvPr id="163" name="Group 162"/>
          <p:cNvGrpSpPr/>
          <p:nvPr/>
        </p:nvGrpSpPr>
        <p:grpSpPr>
          <a:xfrm>
            <a:off x="6568452" y="760406"/>
            <a:ext cx="3704013" cy="2236546"/>
            <a:chOff x="5044451" y="760406"/>
            <a:chExt cx="3704013" cy="2236546"/>
          </a:xfrm>
        </p:grpSpPr>
        <p:grpSp>
          <p:nvGrpSpPr>
            <p:cNvPr id="83" name="Group 82"/>
            <p:cNvGrpSpPr/>
            <p:nvPr/>
          </p:nvGrpSpPr>
          <p:grpSpPr>
            <a:xfrm>
              <a:off x="5044451" y="760406"/>
              <a:ext cx="3704013" cy="1950413"/>
              <a:chOff x="4807345" y="1285348"/>
              <a:chExt cx="3704013" cy="1950413"/>
            </a:xfrm>
          </p:grpSpPr>
          <p:sp>
            <p:nvSpPr>
              <p:cNvPr id="84" name="Flowchart: Delay 83"/>
              <p:cNvSpPr/>
              <p:nvPr/>
            </p:nvSpPr>
            <p:spPr>
              <a:xfrm>
                <a:off x="7049853" y="1571171"/>
                <a:ext cx="580539" cy="464431"/>
              </a:xfrm>
              <a:prstGeom prst="flowChartDelay">
                <a:avLst/>
              </a:prstGeom>
              <a:solidFill>
                <a:srgbClr val="002060"/>
              </a:solidFill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85" name="Straight Connector 84"/>
              <p:cNvCxnSpPr/>
              <p:nvPr/>
            </p:nvCxnSpPr>
            <p:spPr>
              <a:xfrm>
                <a:off x="7647199" y="1791826"/>
                <a:ext cx="439862" cy="0"/>
              </a:xfrm>
              <a:prstGeom prst="line">
                <a:avLst/>
              </a:prstGeom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flipH="1">
                <a:off x="6452611" y="1664548"/>
                <a:ext cx="589762" cy="0"/>
              </a:xfrm>
              <a:prstGeom prst="line">
                <a:avLst/>
              </a:prstGeom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7" name="Oval 86"/>
              <p:cNvSpPr/>
              <p:nvPr/>
            </p:nvSpPr>
            <p:spPr>
              <a:xfrm flipV="1">
                <a:off x="7843701" y="1758315"/>
                <a:ext cx="65332" cy="62014"/>
              </a:xfrm>
              <a:prstGeom prst="ellipse">
                <a:avLst/>
              </a:prstGeom>
              <a:solidFill>
                <a:schemeClr val="tx1"/>
              </a:solidFill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7958001" y="1576823"/>
                <a:ext cx="5533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latin typeface="Courier New"/>
                    <a:cs typeface="Courier New"/>
                  </a:rPr>
                  <a:t> </a:t>
                </a:r>
                <a:r>
                  <a:rPr lang="en-US" sz="2400" dirty="0">
                    <a:latin typeface="Courier New" pitchFamily="49" charset="0"/>
                    <a:cs typeface="Courier New" pitchFamily="49" charset="0"/>
                  </a:rPr>
                  <a:t>Q</a:t>
                </a:r>
                <a:endParaRPr lang="en-CA" sz="2400" baseline="-25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7635633" y="1753881"/>
                <a:ext cx="80035" cy="81307"/>
              </a:xfrm>
              <a:prstGeom prst="ellipse">
                <a:avLst/>
              </a:prstGeom>
              <a:solidFill>
                <a:srgbClr val="002060"/>
              </a:solidFill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90" name="Straight Connector 89"/>
              <p:cNvCxnSpPr/>
              <p:nvPr/>
            </p:nvCxnSpPr>
            <p:spPr>
              <a:xfrm flipH="1">
                <a:off x="6879013" y="1923538"/>
                <a:ext cx="184301" cy="0"/>
              </a:xfrm>
              <a:prstGeom prst="line">
                <a:avLst/>
              </a:prstGeom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Flowchart: Delay 90"/>
              <p:cNvSpPr/>
              <p:nvPr/>
            </p:nvSpPr>
            <p:spPr>
              <a:xfrm>
                <a:off x="7052056" y="2441979"/>
                <a:ext cx="580539" cy="464431"/>
              </a:xfrm>
              <a:prstGeom prst="flowChartDelay">
                <a:avLst/>
              </a:prstGeom>
              <a:solidFill>
                <a:srgbClr val="002060"/>
              </a:solidFill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92" name="Straight Connector 91"/>
              <p:cNvCxnSpPr/>
              <p:nvPr/>
            </p:nvCxnSpPr>
            <p:spPr>
              <a:xfrm>
                <a:off x="7649402" y="2662634"/>
                <a:ext cx="439862" cy="0"/>
              </a:xfrm>
              <a:prstGeom prst="line">
                <a:avLst/>
              </a:prstGeom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Oval 92"/>
              <p:cNvSpPr/>
              <p:nvPr/>
            </p:nvSpPr>
            <p:spPr>
              <a:xfrm flipV="1">
                <a:off x="7845904" y="2629124"/>
                <a:ext cx="65332" cy="62014"/>
              </a:xfrm>
              <a:prstGeom prst="ellipse">
                <a:avLst/>
              </a:prstGeom>
              <a:solidFill>
                <a:schemeClr val="tx1"/>
              </a:solidFill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7932494" y="2475341"/>
                <a:ext cx="5533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latin typeface="Courier New"/>
                    <a:cs typeface="Courier New"/>
                  </a:rPr>
                  <a:t> </a:t>
                </a:r>
                <a:r>
                  <a:rPr lang="en-US" sz="2400" dirty="0">
                    <a:latin typeface="Courier New" pitchFamily="49" charset="0"/>
                    <a:cs typeface="Courier New" pitchFamily="49" charset="0"/>
                  </a:rPr>
                  <a:t>Q</a:t>
                </a:r>
                <a:endParaRPr lang="en-CA" sz="2400" baseline="-25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7637836" y="2624689"/>
                <a:ext cx="80035" cy="81307"/>
              </a:xfrm>
              <a:prstGeom prst="ellipse">
                <a:avLst/>
              </a:prstGeom>
              <a:solidFill>
                <a:srgbClr val="002060"/>
              </a:solidFill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96" name="Straight Connector 95"/>
              <p:cNvCxnSpPr/>
              <p:nvPr/>
            </p:nvCxnSpPr>
            <p:spPr>
              <a:xfrm flipH="1">
                <a:off x="6872362" y="2558087"/>
                <a:ext cx="184301" cy="0"/>
              </a:xfrm>
              <a:prstGeom prst="line">
                <a:avLst/>
              </a:prstGeom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Freeform 96"/>
              <p:cNvSpPr/>
              <p:nvPr/>
            </p:nvSpPr>
            <p:spPr>
              <a:xfrm>
                <a:off x="6869295" y="1801727"/>
                <a:ext cx="1012323" cy="759542"/>
              </a:xfrm>
              <a:custGeom>
                <a:avLst/>
                <a:gdLst>
                  <a:gd name="connsiteX0" fmla="*/ 1177636 w 1177636"/>
                  <a:gd name="connsiteY0" fmla="*/ 0 h 942109"/>
                  <a:gd name="connsiteX1" fmla="*/ 665018 w 1177636"/>
                  <a:gd name="connsiteY1" fmla="*/ 609600 h 942109"/>
                  <a:gd name="connsiteX2" fmla="*/ 0 w 1177636"/>
                  <a:gd name="connsiteY2" fmla="*/ 609600 h 942109"/>
                  <a:gd name="connsiteX3" fmla="*/ 13855 w 1177636"/>
                  <a:gd name="connsiteY3" fmla="*/ 942109 h 942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77636" h="942109">
                    <a:moveTo>
                      <a:pt x="1177636" y="0"/>
                    </a:moveTo>
                    <a:lnTo>
                      <a:pt x="665018" y="609600"/>
                    </a:lnTo>
                    <a:lnTo>
                      <a:pt x="0" y="609600"/>
                    </a:lnTo>
                    <a:lnTo>
                      <a:pt x="13855" y="942109"/>
                    </a:lnTo>
                  </a:path>
                </a:pathLst>
              </a:custGeom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98" name="Freeform 97"/>
              <p:cNvSpPr/>
              <p:nvPr/>
            </p:nvSpPr>
            <p:spPr>
              <a:xfrm flipV="1">
                <a:off x="6883532" y="1913424"/>
                <a:ext cx="1012323" cy="759542"/>
              </a:xfrm>
              <a:custGeom>
                <a:avLst/>
                <a:gdLst>
                  <a:gd name="connsiteX0" fmla="*/ 1177636 w 1177636"/>
                  <a:gd name="connsiteY0" fmla="*/ 0 h 942109"/>
                  <a:gd name="connsiteX1" fmla="*/ 665018 w 1177636"/>
                  <a:gd name="connsiteY1" fmla="*/ 609600 h 942109"/>
                  <a:gd name="connsiteX2" fmla="*/ 0 w 1177636"/>
                  <a:gd name="connsiteY2" fmla="*/ 609600 h 942109"/>
                  <a:gd name="connsiteX3" fmla="*/ 13855 w 1177636"/>
                  <a:gd name="connsiteY3" fmla="*/ 942109 h 942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77636" h="942109">
                    <a:moveTo>
                      <a:pt x="1177636" y="0"/>
                    </a:moveTo>
                    <a:lnTo>
                      <a:pt x="665018" y="609600"/>
                    </a:lnTo>
                    <a:lnTo>
                      <a:pt x="0" y="609600"/>
                    </a:lnTo>
                    <a:lnTo>
                      <a:pt x="13855" y="942109"/>
                    </a:lnTo>
                  </a:path>
                </a:pathLst>
              </a:custGeom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99" name="Straight Connector 98"/>
              <p:cNvCxnSpPr/>
              <p:nvPr/>
            </p:nvCxnSpPr>
            <p:spPr>
              <a:xfrm>
                <a:off x="8232196" y="2538139"/>
                <a:ext cx="13716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Flowchart: Delay 99"/>
              <p:cNvSpPr/>
              <p:nvPr/>
            </p:nvSpPr>
            <p:spPr>
              <a:xfrm>
                <a:off x="5779431" y="1443893"/>
                <a:ext cx="580539" cy="464431"/>
              </a:xfrm>
              <a:prstGeom prst="flowChartDelay">
                <a:avLst/>
              </a:prstGeom>
              <a:solidFill>
                <a:srgbClr val="002060"/>
              </a:solidFill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101" name="Straight Connector 100"/>
              <p:cNvCxnSpPr/>
              <p:nvPr/>
            </p:nvCxnSpPr>
            <p:spPr>
              <a:xfrm flipH="1">
                <a:off x="5477991" y="1513117"/>
                <a:ext cx="290269" cy="0"/>
              </a:xfrm>
              <a:prstGeom prst="line">
                <a:avLst/>
              </a:prstGeom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TextBox 101"/>
              <p:cNvSpPr txBox="1"/>
              <p:nvPr/>
            </p:nvSpPr>
            <p:spPr>
              <a:xfrm>
                <a:off x="4977100" y="1285348"/>
                <a:ext cx="5533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latin typeface="Courier New"/>
                    <a:cs typeface="Courier New"/>
                  </a:rPr>
                  <a:t> </a:t>
                </a:r>
                <a:r>
                  <a:rPr lang="en-US" sz="2400" dirty="0">
                    <a:latin typeface="Courier New" pitchFamily="49" charset="0"/>
                    <a:cs typeface="Courier New" pitchFamily="49" charset="0"/>
                  </a:rPr>
                  <a:t>S</a:t>
                </a:r>
                <a:endParaRPr lang="en-CA" sz="2400" baseline="-25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6365211" y="1626603"/>
                <a:ext cx="80035" cy="81307"/>
              </a:xfrm>
              <a:prstGeom prst="ellipse">
                <a:avLst/>
              </a:prstGeom>
              <a:solidFill>
                <a:srgbClr val="002060"/>
              </a:solidFill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104" name="Straight Connector 103"/>
              <p:cNvCxnSpPr/>
              <p:nvPr/>
            </p:nvCxnSpPr>
            <p:spPr>
              <a:xfrm flipH="1">
                <a:off x="5608591" y="1796260"/>
                <a:ext cx="184301" cy="0"/>
              </a:xfrm>
              <a:prstGeom prst="line">
                <a:avLst/>
              </a:prstGeom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Flowchart: Delay 104"/>
              <p:cNvSpPr/>
              <p:nvPr/>
            </p:nvSpPr>
            <p:spPr>
              <a:xfrm>
                <a:off x="5786796" y="2583445"/>
                <a:ext cx="580539" cy="464431"/>
              </a:xfrm>
              <a:prstGeom prst="flowChartDelay">
                <a:avLst/>
              </a:prstGeom>
              <a:solidFill>
                <a:srgbClr val="002060"/>
              </a:solidFill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106" name="Straight Connector 105"/>
              <p:cNvCxnSpPr/>
              <p:nvPr/>
            </p:nvCxnSpPr>
            <p:spPr>
              <a:xfrm flipH="1">
                <a:off x="5477620" y="2956312"/>
                <a:ext cx="290269" cy="0"/>
              </a:xfrm>
              <a:prstGeom prst="line">
                <a:avLst/>
              </a:prstGeom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7" name="TextBox 106"/>
              <p:cNvSpPr txBox="1"/>
              <p:nvPr/>
            </p:nvSpPr>
            <p:spPr>
              <a:xfrm>
                <a:off x="4984465" y="2774096"/>
                <a:ext cx="5533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latin typeface="Courier New"/>
                    <a:cs typeface="Courier New"/>
                  </a:rPr>
                  <a:t> </a:t>
                </a:r>
                <a:r>
                  <a:rPr lang="en-US" sz="2400" dirty="0">
                    <a:latin typeface="Courier New" pitchFamily="49" charset="0"/>
                    <a:cs typeface="Courier New" pitchFamily="49" charset="0"/>
                  </a:rPr>
                  <a:t>R</a:t>
                </a:r>
                <a:endParaRPr lang="en-CA" sz="2400" baseline="-25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6372576" y="2766155"/>
                <a:ext cx="80035" cy="81307"/>
              </a:xfrm>
              <a:prstGeom prst="ellipse">
                <a:avLst/>
              </a:prstGeom>
              <a:solidFill>
                <a:srgbClr val="002060"/>
              </a:solidFill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109" name="Straight Connector 108"/>
              <p:cNvCxnSpPr/>
              <p:nvPr/>
            </p:nvCxnSpPr>
            <p:spPr>
              <a:xfrm flipH="1">
                <a:off x="5607101" y="2699553"/>
                <a:ext cx="184301" cy="0"/>
              </a:xfrm>
              <a:prstGeom prst="line">
                <a:avLst/>
              </a:prstGeom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flipH="1">
                <a:off x="6456761" y="2803285"/>
                <a:ext cx="589762" cy="0"/>
              </a:xfrm>
              <a:prstGeom prst="line">
                <a:avLst/>
              </a:prstGeom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5604143" y="1785061"/>
                <a:ext cx="3197" cy="921503"/>
              </a:xfrm>
              <a:prstGeom prst="line">
                <a:avLst/>
              </a:prstGeom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" name="Oval 111"/>
              <p:cNvSpPr/>
              <p:nvPr/>
            </p:nvSpPr>
            <p:spPr>
              <a:xfrm flipV="1">
                <a:off x="5570633" y="2205413"/>
                <a:ext cx="65332" cy="62014"/>
              </a:xfrm>
              <a:prstGeom prst="ellipse">
                <a:avLst/>
              </a:prstGeom>
              <a:solidFill>
                <a:schemeClr val="tx1"/>
              </a:solidFill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113" name="Straight Connector 112"/>
              <p:cNvCxnSpPr/>
              <p:nvPr/>
            </p:nvCxnSpPr>
            <p:spPr>
              <a:xfrm flipH="1">
                <a:off x="5308237" y="2235513"/>
                <a:ext cx="290269" cy="0"/>
              </a:xfrm>
              <a:prstGeom prst="line">
                <a:avLst/>
              </a:prstGeom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TextBox 113"/>
              <p:cNvSpPr txBox="1"/>
              <p:nvPr/>
            </p:nvSpPr>
            <p:spPr>
              <a:xfrm>
                <a:off x="4807345" y="2021598"/>
                <a:ext cx="5533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latin typeface="Courier New"/>
                    <a:cs typeface="Courier New"/>
                  </a:rPr>
                  <a:t> </a:t>
                </a:r>
                <a:r>
                  <a:rPr lang="en-US" sz="2400" dirty="0">
                    <a:latin typeface="Courier New" pitchFamily="49" charset="0"/>
                    <a:cs typeface="Courier New" pitchFamily="49" charset="0"/>
                  </a:rPr>
                  <a:t>C</a:t>
                </a:r>
                <a:endParaRPr lang="en-CA" sz="2400" baseline="-25000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116" name="Rectangular Callout 115"/>
            <p:cNvSpPr/>
            <p:nvPr/>
          </p:nvSpPr>
          <p:spPr>
            <a:xfrm>
              <a:off x="5796136" y="2676912"/>
              <a:ext cx="432048" cy="320040"/>
            </a:xfrm>
            <a:prstGeom prst="wedgeRectCallout">
              <a:avLst>
                <a:gd name="adj1" fmla="val -30453"/>
                <a:gd name="adj2" fmla="val -9911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500"/>
                </a:lnSpc>
              </a:pPr>
              <a:r>
                <a:rPr lang="en-US" sz="2800" dirty="0">
                  <a:solidFill>
                    <a:schemeClr val="bg1"/>
                  </a:solidFill>
                </a:rPr>
                <a:t>0</a:t>
              </a:r>
              <a:endParaRPr lang="en-CA" sz="2800" dirty="0">
                <a:solidFill>
                  <a:schemeClr val="bg1"/>
                </a:solidFill>
              </a:endParaRPr>
            </a:p>
          </p:txBody>
        </p:sp>
        <p:sp>
          <p:nvSpPr>
            <p:cNvPr id="118" name="Rectangular Callout 117"/>
            <p:cNvSpPr/>
            <p:nvPr/>
          </p:nvSpPr>
          <p:spPr>
            <a:xfrm>
              <a:off x="7020272" y="2546751"/>
              <a:ext cx="432048" cy="320040"/>
            </a:xfrm>
            <a:prstGeom prst="wedgeRectCallout">
              <a:avLst>
                <a:gd name="adj1" fmla="val -30453"/>
                <a:gd name="adj2" fmla="val -9911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500"/>
                </a:lnSpc>
              </a:pPr>
              <a:r>
                <a:rPr lang="en-US" sz="2800" dirty="0">
                  <a:solidFill>
                    <a:schemeClr val="bg1"/>
                  </a:solidFill>
                </a:rPr>
                <a:t>1</a:t>
              </a:r>
              <a:endParaRPr lang="en-CA" sz="2800" dirty="0">
                <a:solidFill>
                  <a:schemeClr val="bg1"/>
                </a:solidFill>
              </a:endParaRPr>
            </a:p>
          </p:txBody>
        </p:sp>
        <p:sp>
          <p:nvSpPr>
            <p:cNvPr id="119" name="Rectangular Callout 118"/>
            <p:cNvSpPr/>
            <p:nvPr/>
          </p:nvSpPr>
          <p:spPr>
            <a:xfrm flipH="1">
              <a:off x="5292080" y="1179012"/>
              <a:ext cx="432048" cy="320040"/>
            </a:xfrm>
            <a:prstGeom prst="wedgeRectCallout">
              <a:avLst>
                <a:gd name="adj1" fmla="val -30453"/>
                <a:gd name="adj2" fmla="val 971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500"/>
                </a:lnSpc>
              </a:pPr>
              <a:r>
                <a:rPr lang="en-US" sz="2800" dirty="0">
                  <a:solidFill>
                    <a:schemeClr val="bg1"/>
                  </a:solidFill>
                </a:rPr>
                <a:t>1</a:t>
              </a:r>
              <a:endParaRPr lang="en-CA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20" name="Rectangular Callout 119"/>
          <p:cNvSpPr/>
          <p:nvPr/>
        </p:nvSpPr>
        <p:spPr>
          <a:xfrm>
            <a:off x="9552384" y="711810"/>
            <a:ext cx="432048" cy="320040"/>
          </a:xfrm>
          <a:prstGeom prst="wedgeRectCallout">
            <a:avLst>
              <a:gd name="adj1" fmla="val -30453"/>
              <a:gd name="adj2" fmla="val 971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500"/>
              </a:lnSpc>
            </a:pPr>
            <a:r>
              <a:rPr lang="en-US" sz="2800" dirty="0">
                <a:solidFill>
                  <a:schemeClr val="bg1"/>
                </a:solidFill>
              </a:rPr>
              <a:t>1</a:t>
            </a:r>
            <a:endParaRPr lang="en-CA" sz="2800" dirty="0">
              <a:solidFill>
                <a:schemeClr val="bg1"/>
              </a:solidFill>
            </a:endParaRPr>
          </a:p>
        </p:txBody>
      </p:sp>
      <p:sp>
        <p:nvSpPr>
          <p:cNvPr id="121" name="Rectangular Callout 120"/>
          <p:cNvSpPr/>
          <p:nvPr/>
        </p:nvSpPr>
        <p:spPr>
          <a:xfrm>
            <a:off x="9552384" y="2400002"/>
            <a:ext cx="432048" cy="320040"/>
          </a:xfrm>
          <a:prstGeom prst="wedgeRectCallout">
            <a:avLst>
              <a:gd name="adj1" fmla="val -30453"/>
              <a:gd name="adj2" fmla="val -991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500"/>
              </a:lnSpc>
            </a:pPr>
            <a:r>
              <a:rPr lang="en-US" sz="2800" dirty="0">
                <a:solidFill>
                  <a:schemeClr val="bg1"/>
                </a:solidFill>
              </a:rPr>
              <a:t>0</a:t>
            </a:r>
            <a:endParaRPr lang="en-CA" sz="2800" dirty="0">
              <a:solidFill>
                <a:schemeClr val="bg1"/>
              </a:solidFill>
            </a:endParaRPr>
          </a:p>
        </p:txBody>
      </p:sp>
      <p:grpSp>
        <p:nvGrpSpPr>
          <p:cNvPr id="164" name="Group 163"/>
          <p:cNvGrpSpPr/>
          <p:nvPr/>
        </p:nvGrpSpPr>
        <p:grpSpPr>
          <a:xfrm>
            <a:off x="6568452" y="3549398"/>
            <a:ext cx="3704013" cy="2543899"/>
            <a:chOff x="5044451" y="3549397"/>
            <a:chExt cx="3704013" cy="2543899"/>
          </a:xfrm>
        </p:grpSpPr>
        <p:grpSp>
          <p:nvGrpSpPr>
            <p:cNvPr id="122" name="Group 121"/>
            <p:cNvGrpSpPr/>
            <p:nvPr/>
          </p:nvGrpSpPr>
          <p:grpSpPr>
            <a:xfrm>
              <a:off x="5044451" y="3856750"/>
              <a:ext cx="3704013" cy="1950413"/>
              <a:chOff x="4807345" y="1285348"/>
              <a:chExt cx="3704013" cy="1950413"/>
            </a:xfrm>
          </p:grpSpPr>
          <p:sp>
            <p:nvSpPr>
              <p:cNvPr id="123" name="Flowchart: Delay 122"/>
              <p:cNvSpPr/>
              <p:nvPr/>
            </p:nvSpPr>
            <p:spPr>
              <a:xfrm>
                <a:off x="7049853" y="1571171"/>
                <a:ext cx="580539" cy="464431"/>
              </a:xfrm>
              <a:prstGeom prst="flowChartDelay">
                <a:avLst/>
              </a:prstGeom>
              <a:solidFill>
                <a:srgbClr val="002060"/>
              </a:solidFill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124" name="Straight Connector 123"/>
              <p:cNvCxnSpPr/>
              <p:nvPr/>
            </p:nvCxnSpPr>
            <p:spPr>
              <a:xfrm>
                <a:off x="7647199" y="1791826"/>
                <a:ext cx="439862" cy="0"/>
              </a:xfrm>
              <a:prstGeom prst="line">
                <a:avLst/>
              </a:prstGeom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flipH="1">
                <a:off x="6452611" y="1664548"/>
                <a:ext cx="589762" cy="0"/>
              </a:xfrm>
              <a:prstGeom prst="line">
                <a:avLst/>
              </a:prstGeom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6" name="Oval 125"/>
              <p:cNvSpPr/>
              <p:nvPr/>
            </p:nvSpPr>
            <p:spPr>
              <a:xfrm flipV="1">
                <a:off x="7843701" y="1758315"/>
                <a:ext cx="65332" cy="62014"/>
              </a:xfrm>
              <a:prstGeom prst="ellipse">
                <a:avLst/>
              </a:prstGeom>
              <a:solidFill>
                <a:schemeClr val="tx1"/>
              </a:solidFill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7958001" y="1576823"/>
                <a:ext cx="5533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latin typeface="Courier New"/>
                    <a:cs typeface="Courier New"/>
                  </a:rPr>
                  <a:t> </a:t>
                </a:r>
                <a:r>
                  <a:rPr lang="en-US" sz="2400" dirty="0">
                    <a:latin typeface="Courier New" pitchFamily="49" charset="0"/>
                    <a:cs typeface="Courier New" pitchFamily="49" charset="0"/>
                  </a:rPr>
                  <a:t>Q</a:t>
                </a:r>
                <a:endParaRPr lang="en-CA" sz="2400" baseline="-25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7635633" y="1753881"/>
                <a:ext cx="80035" cy="81307"/>
              </a:xfrm>
              <a:prstGeom prst="ellipse">
                <a:avLst/>
              </a:prstGeom>
              <a:solidFill>
                <a:srgbClr val="002060"/>
              </a:solidFill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129" name="Straight Connector 128"/>
              <p:cNvCxnSpPr/>
              <p:nvPr/>
            </p:nvCxnSpPr>
            <p:spPr>
              <a:xfrm flipH="1">
                <a:off x="6879013" y="1923538"/>
                <a:ext cx="184301" cy="0"/>
              </a:xfrm>
              <a:prstGeom prst="line">
                <a:avLst/>
              </a:prstGeom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0" name="Flowchart: Delay 129"/>
              <p:cNvSpPr/>
              <p:nvPr/>
            </p:nvSpPr>
            <p:spPr>
              <a:xfrm>
                <a:off x="7052056" y="2441979"/>
                <a:ext cx="580539" cy="464431"/>
              </a:xfrm>
              <a:prstGeom prst="flowChartDelay">
                <a:avLst/>
              </a:prstGeom>
              <a:solidFill>
                <a:srgbClr val="002060"/>
              </a:solidFill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131" name="Straight Connector 130"/>
              <p:cNvCxnSpPr/>
              <p:nvPr/>
            </p:nvCxnSpPr>
            <p:spPr>
              <a:xfrm>
                <a:off x="7649402" y="2662634"/>
                <a:ext cx="439862" cy="0"/>
              </a:xfrm>
              <a:prstGeom prst="line">
                <a:avLst/>
              </a:prstGeom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2" name="Oval 131"/>
              <p:cNvSpPr/>
              <p:nvPr/>
            </p:nvSpPr>
            <p:spPr>
              <a:xfrm flipV="1">
                <a:off x="7845904" y="2629124"/>
                <a:ext cx="65332" cy="62014"/>
              </a:xfrm>
              <a:prstGeom prst="ellipse">
                <a:avLst/>
              </a:prstGeom>
              <a:solidFill>
                <a:schemeClr val="tx1"/>
              </a:solidFill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7932494" y="2475341"/>
                <a:ext cx="5533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latin typeface="Courier New"/>
                    <a:cs typeface="Courier New"/>
                  </a:rPr>
                  <a:t> </a:t>
                </a:r>
                <a:r>
                  <a:rPr lang="en-US" sz="2400" dirty="0">
                    <a:latin typeface="Courier New" pitchFamily="49" charset="0"/>
                    <a:cs typeface="Courier New" pitchFamily="49" charset="0"/>
                  </a:rPr>
                  <a:t>Q</a:t>
                </a:r>
                <a:endParaRPr lang="en-CA" sz="2400" baseline="-25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637836" y="2624689"/>
                <a:ext cx="80035" cy="81307"/>
              </a:xfrm>
              <a:prstGeom prst="ellipse">
                <a:avLst/>
              </a:prstGeom>
              <a:solidFill>
                <a:srgbClr val="002060"/>
              </a:solidFill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135" name="Straight Connector 134"/>
              <p:cNvCxnSpPr/>
              <p:nvPr/>
            </p:nvCxnSpPr>
            <p:spPr>
              <a:xfrm flipH="1">
                <a:off x="6872362" y="2558087"/>
                <a:ext cx="184301" cy="0"/>
              </a:xfrm>
              <a:prstGeom prst="line">
                <a:avLst/>
              </a:prstGeom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6" name="Freeform 135"/>
              <p:cNvSpPr/>
              <p:nvPr/>
            </p:nvSpPr>
            <p:spPr>
              <a:xfrm>
                <a:off x="6869295" y="1801727"/>
                <a:ext cx="1012323" cy="759542"/>
              </a:xfrm>
              <a:custGeom>
                <a:avLst/>
                <a:gdLst>
                  <a:gd name="connsiteX0" fmla="*/ 1177636 w 1177636"/>
                  <a:gd name="connsiteY0" fmla="*/ 0 h 942109"/>
                  <a:gd name="connsiteX1" fmla="*/ 665018 w 1177636"/>
                  <a:gd name="connsiteY1" fmla="*/ 609600 h 942109"/>
                  <a:gd name="connsiteX2" fmla="*/ 0 w 1177636"/>
                  <a:gd name="connsiteY2" fmla="*/ 609600 h 942109"/>
                  <a:gd name="connsiteX3" fmla="*/ 13855 w 1177636"/>
                  <a:gd name="connsiteY3" fmla="*/ 942109 h 942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77636" h="942109">
                    <a:moveTo>
                      <a:pt x="1177636" y="0"/>
                    </a:moveTo>
                    <a:lnTo>
                      <a:pt x="665018" y="609600"/>
                    </a:lnTo>
                    <a:lnTo>
                      <a:pt x="0" y="609600"/>
                    </a:lnTo>
                    <a:lnTo>
                      <a:pt x="13855" y="942109"/>
                    </a:lnTo>
                  </a:path>
                </a:pathLst>
              </a:custGeom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7" name="Freeform 136"/>
              <p:cNvSpPr/>
              <p:nvPr/>
            </p:nvSpPr>
            <p:spPr>
              <a:xfrm flipV="1">
                <a:off x="6883532" y="1913424"/>
                <a:ext cx="1012323" cy="759542"/>
              </a:xfrm>
              <a:custGeom>
                <a:avLst/>
                <a:gdLst>
                  <a:gd name="connsiteX0" fmla="*/ 1177636 w 1177636"/>
                  <a:gd name="connsiteY0" fmla="*/ 0 h 942109"/>
                  <a:gd name="connsiteX1" fmla="*/ 665018 w 1177636"/>
                  <a:gd name="connsiteY1" fmla="*/ 609600 h 942109"/>
                  <a:gd name="connsiteX2" fmla="*/ 0 w 1177636"/>
                  <a:gd name="connsiteY2" fmla="*/ 609600 h 942109"/>
                  <a:gd name="connsiteX3" fmla="*/ 13855 w 1177636"/>
                  <a:gd name="connsiteY3" fmla="*/ 942109 h 942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77636" h="942109">
                    <a:moveTo>
                      <a:pt x="1177636" y="0"/>
                    </a:moveTo>
                    <a:lnTo>
                      <a:pt x="665018" y="609600"/>
                    </a:lnTo>
                    <a:lnTo>
                      <a:pt x="0" y="609600"/>
                    </a:lnTo>
                    <a:lnTo>
                      <a:pt x="13855" y="942109"/>
                    </a:lnTo>
                  </a:path>
                </a:pathLst>
              </a:custGeom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138" name="Straight Connector 137"/>
              <p:cNvCxnSpPr/>
              <p:nvPr/>
            </p:nvCxnSpPr>
            <p:spPr>
              <a:xfrm>
                <a:off x="8232196" y="2538139"/>
                <a:ext cx="13716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9" name="Flowchart: Delay 138"/>
              <p:cNvSpPr/>
              <p:nvPr/>
            </p:nvSpPr>
            <p:spPr>
              <a:xfrm>
                <a:off x="5779431" y="1443893"/>
                <a:ext cx="580539" cy="464431"/>
              </a:xfrm>
              <a:prstGeom prst="flowChartDelay">
                <a:avLst/>
              </a:prstGeom>
              <a:solidFill>
                <a:srgbClr val="002060"/>
              </a:solidFill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140" name="Straight Connector 139"/>
              <p:cNvCxnSpPr/>
              <p:nvPr/>
            </p:nvCxnSpPr>
            <p:spPr>
              <a:xfrm flipH="1">
                <a:off x="5477991" y="1513117"/>
                <a:ext cx="290269" cy="0"/>
              </a:xfrm>
              <a:prstGeom prst="line">
                <a:avLst/>
              </a:prstGeom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TextBox 140"/>
              <p:cNvSpPr txBox="1"/>
              <p:nvPr/>
            </p:nvSpPr>
            <p:spPr>
              <a:xfrm>
                <a:off x="4977100" y="1285348"/>
                <a:ext cx="5533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latin typeface="Courier New"/>
                    <a:cs typeface="Courier New"/>
                  </a:rPr>
                  <a:t> </a:t>
                </a:r>
                <a:r>
                  <a:rPr lang="en-US" sz="2400" dirty="0">
                    <a:latin typeface="Courier New" pitchFamily="49" charset="0"/>
                    <a:cs typeface="Courier New" pitchFamily="49" charset="0"/>
                  </a:rPr>
                  <a:t>S</a:t>
                </a:r>
                <a:endParaRPr lang="en-CA" sz="2400" baseline="-25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6365211" y="1626603"/>
                <a:ext cx="80035" cy="81307"/>
              </a:xfrm>
              <a:prstGeom prst="ellipse">
                <a:avLst/>
              </a:prstGeom>
              <a:solidFill>
                <a:srgbClr val="002060"/>
              </a:solidFill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143" name="Straight Connector 142"/>
              <p:cNvCxnSpPr/>
              <p:nvPr/>
            </p:nvCxnSpPr>
            <p:spPr>
              <a:xfrm flipH="1">
                <a:off x="5608591" y="1796260"/>
                <a:ext cx="184301" cy="0"/>
              </a:xfrm>
              <a:prstGeom prst="line">
                <a:avLst/>
              </a:prstGeom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4" name="Flowchart: Delay 143"/>
              <p:cNvSpPr/>
              <p:nvPr/>
            </p:nvSpPr>
            <p:spPr>
              <a:xfrm>
                <a:off x="5786796" y="2583445"/>
                <a:ext cx="580539" cy="464431"/>
              </a:xfrm>
              <a:prstGeom prst="flowChartDelay">
                <a:avLst/>
              </a:prstGeom>
              <a:solidFill>
                <a:srgbClr val="002060"/>
              </a:solidFill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145" name="Straight Connector 144"/>
              <p:cNvCxnSpPr/>
              <p:nvPr/>
            </p:nvCxnSpPr>
            <p:spPr>
              <a:xfrm flipH="1">
                <a:off x="5477620" y="2956312"/>
                <a:ext cx="290269" cy="0"/>
              </a:xfrm>
              <a:prstGeom prst="line">
                <a:avLst/>
              </a:prstGeom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6" name="TextBox 145"/>
              <p:cNvSpPr txBox="1"/>
              <p:nvPr/>
            </p:nvSpPr>
            <p:spPr>
              <a:xfrm>
                <a:off x="4984465" y="2774096"/>
                <a:ext cx="5533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latin typeface="Courier New"/>
                    <a:cs typeface="Courier New"/>
                  </a:rPr>
                  <a:t> </a:t>
                </a:r>
                <a:r>
                  <a:rPr lang="en-US" sz="2400" dirty="0">
                    <a:latin typeface="Courier New" pitchFamily="49" charset="0"/>
                    <a:cs typeface="Courier New" pitchFamily="49" charset="0"/>
                  </a:rPr>
                  <a:t>R</a:t>
                </a:r>
                <a:endParaRPr lang="en-CA" sz="2400" baseline="-25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372576" y="2766155"/>
                <a:ext cx="80035" cy="81307"/>
              </a:xfrm>
              <a:prstGeom prst="ellipse">
                <a:avLst/>
              </a:prstGeom>
              <a:solidFill>
                <a:srgbClr val="002060"/>
              </a:solidFill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148" name="Straight Connector 147"/>
              <p:cNvCxnSpPr/>
              <p:nvPr/>
            </p:nvCxnSpPr>
            <p:spPr>
              <a:xfrm flipH="1">
                <a:off x="5607101" y="2699553"/>
                <a:ext cx="184301" cy="0"/>
              </a:xfrm>
              <a:prstGeom prst="line">
                <a:avLst/>
              </a:prstGeom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flipH="1">
                <a:off x="6456761" y="2803285"/>
                <a:ext cx="589762" cy="0"/>
              </a:xfrm>
              <a:prstGeom prst="line">
                <a:avLst/>
              </a:prstGeom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>
                <a:off x="5604143" y="1785061"/>
                <a:ext cx="3197" cy="921503"/>
              </a:xfrm>
              <a:prstGeom prst="line">
                <a:avLst/>
              </a:prstGeom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1" name="Oval 150"/>
              <p:cNvSpPr/>
              <p:nvPr/>
            </p:nvSpPr>
            <p:spPr>
              <a:xfrm flipV="1">
                <a:off x="5570633" y="2205413"/>
                <a:ext cx="65332" cy="62014"/>
              </a:xfrm>
              <a:prstGeom prst="ellipse">
                <a:avLst/>
              </a:prstGeom>
              <a:solidFill>
                <a:schemeClr val="tx1"/>
              </a:solidFill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152" name="Straight Connector 151"/>
              <p:cNvCxnSpPr/>
              <p:nvPr/>
            </p:nvCxnSpPr>
            <p:spPr>
              <a:xfrm flipH="1">
                <a:off x="5308237" y="2235513"/>
                <a:ext cx="290269" cy="0"/>
              </a:xfrm>
              <a:prstGeom prst="line">
                <a:avLst/>
              </a:prstGeom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3" name="TextBox 152"/>
              <p:cNvSpPr txBox="1"/>
              <p:nvPr/>
            </p:nvSpPr>
            <p:spPr>
              <a:xfrm>
                <a:off x="4807345" y="2021598"/>
                <a:ext cx="5533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latin typeface="Courier New"/>
                    <a:cs typeface="Courier New"/>
                  </a:rPr>
                  <a:t> </a:t>
                </a:r>
                <a:r>
                  <a:rPr lang="en-US" sz="2400" dirty="0">
                    <a:latin typeface="Courier New" pitchFamily="49" charset="0"/>
                    <a:cs typeface="Courier New" pitchFamily="49" charset="0"/>
                  </a:rPr>
                  <a:t>C</a:t>
                </a:r>
                <a:endParaRPr lang="en-CA" sz="2400" baseline="-25000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154" name="Rectangular Callout 153"/>
            <p:cNvSpPr/>
            <p:nvPr/>
          </p:nvSpPr>
          <p:spPr>
            <a:xfrm>
              <a:off x="5796136" y="3549397"/>
              <a:ext cx="432048" cy="320040"/>
            </a:xfrm>
            <a:prstGeom prst="wedgeRectCallout">
              <a:avLst>
                <a:gd name="adj1" fmla="val -30453"/>
                <a:gd name="adj2" fmla="val 971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500"/>
                </a:lnSpc>
              </a:pPr>
              <a:r>
                <a:rPr lang="en-US" sz="2800" dirty="0">
                  <a:solidFill>
                    <a:schemeClr val="bg1"/>
                  </a:solidFill>
                </a:rPr>
                <a:t>0</a:t>
              </a:r>
              <a:endParaRPr lang="en-CA" sz="2800" dirty="0">
                <a:solidFill>
                  <a:schemeClr val="bg1"/>
                </a:solidFill>
              </a:endParaRPr>
            </a:p>
          </p:txBody>
        </p:sp>
        <p:sp>
          <p:nvSpPr>
            <p:cNvPr id="155" name="Rectangular Callout 154"/>
            <p:cNvSpPr/>
            <p:nvPr/>
          </p:nvSpPr>
          <p:spPr>
            <a:xfrm>
              <a:off x="5796136" y="5773256"/>
              <a:ext cx="432048" cy="320040"/>
            </a:xfrm>
            <a:prstGeom prst="wedgeRectCallout">
              <a:avLst>
                <a:gd name="adj1" fmla="val -30453"/>
                <a:gd name="adj2" fmla="val -9911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500"/>
                </a:lnSpc>
              </a:pPr>
              <a:r>
                <a:rPr lang="en-US" sz="2800" dirty="0">
                  <a:solidFill>
                    <a:schemeClr val="bg1"/>
                  </a:solidFill>
                </a:rPr>
                <a:t>1</a:t>
              </a:r>
              <a:endParaRPr lang="en-CA" sz="2800" dirty="0">
                <a:solidFill>
                  <a:schemeClr val="bg1"/>
                </a:solidFill>
              </a:endParaRPr>
            </a:p>
          </p:txBody>
        </p:sp>
        <p:sp>
          <p:nvSpPr>
            <p:cNvPr id="156" name="Rectangular Callout 155"/>
            <p:cNvSpPr/>
            <p:nvPr/>
          </p:nvSpPr>
          <p:spPr>
            <a:xfrm>
              <a:off x="7020272" y="3679558"/>
              <a:ext cx="432048" cy="320040"/>
            </a:xfrm>
            <a:prstGeom prst="wedgeRectCallout">
              <a:avLst>
                <a:gd name="adj1" fmla="val -30453"/>
                <a:gd name="adj2" fmla="val 971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500"/>
                </a:lnSpc>
              </a:pPr>
              <a:r>
                <a:rPr lang="en-US" sz="2800" dirty="0">
                  <a:solidFill>
                    <a:schemeClr val="bg1"/>
                  </a:solidFill>
                </a:rPr>
                <a:t>1</a:t>
              </a:r>
              <a:endParaRPr lang="en-CA" sz="2800" dirty="0">
                <a:solidFill>
                  <a:schemeClr val="bg1"/>
                </a:solidFill>
              </a:endParaRPr>
            </a:p>
          </p:txBody>
        </p:sp>
        <p:sp>
          <p:nvSpPr>
            <p:cNvPr id="157" name="Rectangular Callout 156"/>
            <p:cNvSpPr/>
            <p:nvPr/>
          </p:nvSpPr>
          <p:spPr>
            <a:xfrm>
              <a:off x="7020272" y="5643095"/>
              <a:ext cx="432048" cy="320040"/>
            </a:xfrm>
            <a:prstGeom prst="wedgeRectCallout">
              <a:avLst>
                <a:gd name="adj1" fmla="val -30453"/>
                <a:gd name="adj2" fmla="val -9911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500"/>
                </a:lnSpc>
              </a:pPr>
              <a:r>
                <a:rPr lang="en-US" sz="2800" dirty="0">
                  <a:solidFill>
                    <a:schemeClr val="bg1"/>
                  </a:solidFill>
                </a:rPr>
                <a:t>1</a:t>
              </a:r>
              <a:endParaRPr lang="en-CA" sz="2800" dirty="0">
                <a:solidFill>
                  <a:schemeClr val="bg1"/>
                </a:solidFill>
              </a:endParaRPr>
            </a:p>
          </p:txBody>
        </p:sp>
        <p:sp>
          <p:nvSpPr>
            <p:cNvPr id="158" name="Rectangular Callout 157"/>
            <p:cNvSpPr/>
            <p:nvPr/>
          </p:nvSpPr>
          <p:spPr>
            <a:xfrm flipH="1">
              <a:off x="5292080" y="4275356"/>
              <a:ext cx="432048" cy="320040"/>
            </a:xfrm>
            <a:prstGeom prst="wedgeRectCallout">
              <a:avLst>
                <a:gd name="adj1" fmla="val -30453"/>
                <a:gd name="adj2" fmla="val 971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500"/>
                </a:lnSpc>
              </a:pPr>
              <a:r>
                <a:rPr lang="en-US" sz="2800" dirty="0">
                  <a:solidFill>
                    <a:schemeClr val="bg1"/>
                  </a:solidFill>
                </a:rPr>
                <a:t>0</a:t>
              </a:r>
              <a:endParaRPr lang="en-CA" sz="2800" dirty="0">
                <a:solidFill>
                  <a:schemeClr val="bg1"/>
                </a:solidFill>
              </a:endParaRPr>
            </a:p>
          </p:txBody>
        </p:sp>
        <p:sp>
          <p:nvSpPr>
            <p:cNvPr id="159" name="Rectangular Callout 158"/>
            <p:cNvSpPr/>
            <p:nvPr/>
          </p:nvSpPr>
          <p:spPr>
            <a:xfrm>
              <a:off x="8028384" y="3808154"/>
              <a:ext cx="432048" cy="320040"/>
            </a:xfrm>
            <a:prstGeom prst="wedgeRectCallout">
              <a:avLst>
                <a:gd name="adj1" fmla="val -30453"/>
                <a:gd name="adj2" fmla="val 971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500"/>
                </a:lnSpc>
              </a:pPr>
              <a:r>
                <a:rPr lang="en-US" sz="2800" dirty="0">
                  <a:solidFill>
                    <a:schemeClr val="bg1"/>
                  </a:solidFill>
                </a:rPr>
                <a:t>1</a:t>
              </a:r>
              <a:endParaRPr lang="en-CA" sz="2800" dirty="0">
                <a:solidFill>
                  <a:schemeClr val="bg1"/>
                </a:solidFill>
              </a:endParaRPr>
            </a:p>
          </p:txBody>
        </p:sp>
        <p:sp>
          <p:nvSpPr>
            <p:cNvPr id="160" name="Rectangular Callout 159"/>
            <p:cNvSpPr/>
            <p:nvPr/>
          </p:nvSpPr>
          <p:spPr>
            <a:xfrm>
              <a:off x="8028384" y="5496346"/>
              <a:ext cx="432048" cy="320040"/>
            </a:xfrm>
            <a:prstGeom prst="wedgeRectCallout">
              <a:avLst>
                <a:gd name="adj1" fmla="val -30453"/>
                <a:gd name="adj2" fmla="val -9911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500"/>
                </a:lnSpc>
              </a:pPr>
              <a:r>
                <a:rPr lang="en-US" sz="2800" dirty="0">
                  <a:solidFill>
                    <a:schemeClr val="bg1"/>
                  </a:solidFill>
                </a:rPr>
                <a:t>0</a:t>
              </a:r>
              <a:endParaRPr lang="en-CA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61" name="Rectangular Callout 160"/>
          <p:cNvSpPr/>
          <p:nvPr/>
        </p:nvSpPr>
        <p:spPr>
          <a:xfrm>
            <a:off x="7320136" y="462817"/>
            <a:ext cx="432048" cy="320040"/>
          </a:xfrm>
          <a:prstGeom prst="wedgeRectCallout">
            <a:avLst>
              <a:gd name="adj1" fmla="val -30453"/>
              <a:gd name="adj2" fmla="val 9713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500"/>
              </a:lnSpc>
            </a:pPr>
            <a:r>
              <a:rPr lang="en-US" sz="2800" dirty="0">
                <a:solidFill>
                  <a:schemeClr val="bg1"/>
                </a:solidFill>
              </a:rPr>
              <a:t>0</a:t>
            </a:r>
            <a:endParaRPr lang="en-CA" sz="2800" dirty="0">
              <a:solidFill>
                <a:schemeClr val="bg1"/>
              </a:solidFill>
            </a:endParaRPr>
          </a:p>
        </p:txBody>
      </p:sp>
      <p:sp>
        <p:nvSpPr>
          <p:cNvPr id="162" name="Rectangular Callout 161"/>
          <p:cNvSpPr/>
          <p:nvPr/>
        </p:nvSpPr>
        <p:spPr>
          <a:xfrm flipH="1">
            <a:off x="6802225" y="1182897"/>
            <a:ext cx="432048" cy="320040"/>
          </a:xfrm>
          <a:prstGeom prst="wedgeRectCallout">
            <a:avLst>
              <a:gd name="adj1" fmla="val -30453"/>
              <a:gd name="adj2" fmla="val 9713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500"/>
              </a:lnSpc>
            </a:pPr>
            <a:r>
              <a:rPr lang="en-US" sz="2800" dirty="0">
                <a:solidFill>
                  <a:schemeClr val="bg1"/>
                </a:solidFill>
              </a:rPr>
              <a:t>0</a:t>
            </a:r>
            <a:endParaRPr lang="en-CA" sz="2800" dirty="0">
              <a:solidFill>
                <a:schemeClr val="bg1"/>
              </a:solidFill>
            </a:endParaRPr>
          </a:p>
        </p:txBody>
      </p:sp>
      <p:sp>
        <p:nvSpPr>
          <p:cNvPr id="165" name="Rectangular Callout 164"/>
          <p:cNvSpPr/>
          <p:nvPr/>
        </p:nvSpPr>
        <p:spPr>
          <a:xfrm flipH="1">
            <a:off x="6816080" y="4279241"/>
            <a:ext cx="432048" cy="320040"/>
          </a:xfrm>
          <a:prstGeom prst="wedgeRectCallout">
            <a:avLst>
              <a:gd name="adj1" fmla="val -30453"/>
              <a:gd name="adj2" fmla="val 9713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500"/>
              </a:lnSpc>
            </a:pPr>
            <a:r>
              <a:rPr lang="en-US" sz="2800" dirty="0">
                <a:solidFill>
                  <a:schemeClr val="bg1"/>
                </a:solidFill>
              </a:rPr>
              <a:t>1</a:t>
            </a:r>
            <a:endParaRPr lang="en-CA" sz="2800" dirty="0">
              <a:solidFill>
                <a:schemeClr val="bg1"/>
              </a:solidFill>
            </a:endParaRPr>
          </a:p>
        </p:txBody>
      </p:sp>
      <p:grpSp>
        <p:nvGrpSpPr>
          <p:cNvPr id="168" name="Group 167"/>
          <p:cNvGrpSpPr/>
          <p:nvPr/>
        </p:nvGrpSpPr>
        <p:grpSpPr>
          <a:xfrm>
            <a:off x="8544272" y="3675468"/>
            <a:ext cx="432048" cy="2283577"/>
            <a:chOff x="7020272" y="3675467"/>
            <a:chExt cx="432048" cy="2283577"/>
          </a:xfrm>
        </p:grpSpPr>
        <p:sp>
          <p:nvSpPr>
            <p:cNvPr id="166" name="Rectangular Callout 165"/>
            <p:cNvSpPr/>
            <p:nvPr/>
          </p:nvSpPr>
          <p:spPr>
            <a:xfrm>
              <a:off x="7020272" y="3675467"/>
              <a:ext cx="432048" cy="320040"/>
            </a:xfrm>
            <a:prstGeom prst="wedgeRectCallout">
              <a:avLst>
                <a:gd name="adj1" fmla="val -30453"/>
                <a:gd name="adj2" fmla="val 97133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500"/>
                </a:lnSpc>
              </a:pPr>
              <a:r>
                <a:rPr lang="en-US" sz="2800" dirty="0">
                  <a:solidFill>
                    <a:schemeClr val="bg1"/>
                  </a:solidFill>
                </a:rPr>
                <a:t>1</a:t>
              </a:r>
              <a:endParaRPr lang="en-CA" sz="2800" dirty="0">
                <a:solidFill>
                  <a:schemeClr val="bg1"/>
                </a:solidFill>
              </a:endParaRPr>
            </a:p>
          </p:txBody>
        </p:sp>
        <p:sp>
          <p:nvSpPr>
            <p:cNvPr id="167" name="Rectangular Callout 166"/>
            <p:cNvSpPr/>
            <p:nvPr/>
          </p:nvSpPr>
          <p:spPr>
            <a:xfrm>
              <a:off x="7020272" y="5639004"/>
              <a:ext cx="432048" cy="320040"/>
            </a:xfrm>
            <a:prstGeom prst="wedgeRectCallout">
              <a:avLst>
                <a:gd name="adj1" fmla="val -30453"/>
                <a:gd name="adj2" fmla="val -99118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500"/>
                </a:lnSpc>
              </a:pPr>
              <a:r>
                <a:rPr lang="en-US" sz="2800" dirty="0">
                  <a:solidFill>
                    <a:schemeClr val="bg1"/>
                  </a:solidFill>
                </a:rPr>
                <a:t>0</a:t>
              </a:r>
              <a:endParaRPr lang="en-CA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9552384" y="3816750"/>
            <a:ext cx="432048" cy="2008232"/>
            <a:chOff x="8180784" y="3960554"/>
            <a:chExt cx="432048" cy="2008232"/>
          </a:xfrm>
        </p:grpSpPr>
        <p:sp>
          <p:nvSpPr>
            <p:cNvPr id="169" name="Rectangular Callout 168"/>
            <p:cNvSpPr/>
            <p:nvPr/>
          </p:nvSpPr>
          <p:spPr>
            <a:xfrm>
              <a:off x="8180784" y="3960554"/>
              <a:ext cx="432048" cy="320040"/>
            </a:xfrm>
            <a:prstGeom prst="wedgeRectCallout">
              <a:avLst>
                <a:gd name="adj1" fmla="val -30453"/>
                <a:gd name="adj2" fmla="val 97133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500"/>
                </a:lnSpc>
              </a:pPr>
              <a:r>
                <a:rPr lang="en-US" sz="2800" dirty="0">
                  <a:solidFill>
                    <a:schemeClr val="bg1"/>
                  </a:solidFill>
                </a:rPr>
                <a:t>0</a:t>
              </a:r>
              <a:endParaRPr lang="en-CA" sz="2800" dirty="0">
                <a:solidFill>
                  <a:schemeClr val="bg1"/>
                </a:solidFill>
              </a:endParaRPr>
            </a:p>
          </p:txBody>
        </p:sp>
        <p:sp>
          <p:nvSpPr>
            <p:cNvPr id="170" name="Rectangular Callout 169"/>
            <p:cNvSpPr/>
            <p:nvPr/>
          </p:nvSpPr>
          <p:spPr>
            <a:xfrm>
              <a:off x="8180784" y="5648746"/>
              <a:ext cx="432048" cy="320040"/>
            </a:xfrm>
            <a:prstGeom prst="wedgeRectCallout">
              <a:avLst>
                <a:gd name="adj1" fmla="val -30453"/>
                <a:gd name="adj2" fmla="val -99118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500"/>
                </a:lnSpc>
              </a:pPr>
              <a:r>
                <a:rPr lang="en-US" sz="2800" dirty="0">
                  <a:solidFill>
                    <a:schemeClr val="bg1"/>
                  </a:solidFill>
                </a:rPr>
                <a:t>1</a:t>
              </a:r>
              <a:endParaRPr lang="en-CA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72" name="Rectangle 171"/>
          <p:cNvSpPr/>
          <p:nvPr/>
        </p:nvSpPr>
        <p:spPr>
          <a:xfrm>
            <a:off x="4611542" y="4244808"/>
            <a:ext cx="1554480" cy="3414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3" name="Rectangular Callout 172"/>
          <p:cNvSpPr/>
          <p:nvPr/>
        </p:nvSpPr>
        <p:spPr>
          <a:xfrm>
            <a:off x="8544272" y="577824"/>
            <a:ext cx="432048" cy="320040"/>
          </a:xfrm>
          <a:prstGeom prst="wedgeRectCallout">
            <a:avLst>
              <a:gd name="adj1" fmla="val -30453"/>
              <a:gd name="adj2" fmla="val 9713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500"/>
              </a:lnSpc>
            </a:pPr>
            <a:r>
              <a:rPr lang="en-US" sz="2800" dirty="0">
                <a:solidFill>
                  <a:schemeClr val="bg1"/>
                </a:solidFill>
              </a:rPr>
              <a:t>1</a:t>
            </a:r>
            <a:endParaRPr lang="en-CA" sz="2800" dirty="0">
              <a:solidFill>
                <a:schemeClr val="bg1"/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4604004" y="4632965"/>
            <a:ext cx="1554480" cy="3414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5" name="Rectangle 174"/>
          <p:cNvSpPr/>
          <p:nvPr/>
        </p:nvSpPr>
        <p:spPr>
          <a:xfrm>
            <a:off x="4623034" y="5003631"/>
            <a:ext cx="1554480" cy="3414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6" name="Rectangle 175"/>
          <p:cNvSpPr/>
          <p:nvPr/>
        </p:nvSpPr>
        <p:spPr>
          <a:xfrm>
            <a:off x="4615496" y="5391788"/>
            <a:ext cx="1554480" cy="3414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7" name="Rectangle 176"/>
          <p:cNvSpPr/>
          <p:nvPr/>
        </p:nvSpPr>
        <p:spPr>
          <a:xfrm>
            <a:off x="4623034" y="5745104"/>
            <a:ext cx="1554480" cy="3414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8" name="Rectangle 177"/>
          <p:cNvSpPr/>
          <p:nvPr/>
        </p:nvSpPr>
        <p:spPr>
          <a:xfrm>
            <a:off x="4615496" y="6133261"/>
            <a:ext cx="1554480" cy="3414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 animBg="1"/>
      <p:bldP spid="80" grpId="0" animBg="1"/>
      <p:bldP spid="81" grpId="0" animBg="1"/>
      <p:bldP spid="82" grpId="0" animBg="1"/>
      <p:bldP spid="115" grpId="0" animBg="1"/>
      <p:bldP spid="117" grpId="0" animBg="1"/>
      <p:bldP spid="120" grpId="0" animBg="1"/>
      <p:bldP spid="121" grpId="0" animBg="1"/>
      <p:bldP spid="161" grpId="0" animBg="1"/>
      <p:bldP spid="162" grpId="0" animBg="1"/>
      <p:bldP spid="165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512064"/>
            <a:ext cx="7772400" cy="914400"/>
          </a:xfrm>
        </p:spPr>
        <p:txBody>
          <a:bodyPr/>
          <a:lstStyle/>
          <a:p>
            <a:r>
              <a:rPr lang="en-US" dirty="0"/>
              <a:t>Question #2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107052" y="1523607"/>
            <a:ext cx="4501134" cy="1744444"/>
          </a:xfrm>
        </p:spPr>
        <p:txBody>
          <a:bodyPr>
            <a:normAutofit fontScale="85000" lnSpcReduction="20000"/>
          </a:bodyPr>
          <a:lstStyle/>
          <a:p>
            <a:r>
              <a:rPr lang="en-CA" dirty="0"/>
              <a:t>Given the circuit on the right and the input waveform below, what will the outputs be on Q</a:t>
            </a:r>
            <a:r>
              <a:rPr lang="en-CA" baseline="-25000" dirty="0"/>
              <a:t>L</a:t>
            </a:r>
            <a:r>
              <a:rPr lang="en-CA" dirty="0"/>
              <a:t> and Q</a:t>
            </a:r>
            <a:r>
              <a:rPr lang="en-CA" baseline="-25000" dirty="0"/>
              <a:t>F</a:t>
            </a:r>
            <a:r>
              <a:rPr lang="en-CA" dirty="0"/>
              <a:t>?</a:t>
            </a:r>
          </a:p>
          <a:p>
            <a:pPr lvl="1"/>
            <a:r>
              <a:rPr lang="en-CA" dirty="0"/>
              <a:t>What other info do you need?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3359696" y="4293096"/>
            <a:ext cx="59046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359696" y="4725144"/>
            <a:ext cx="59046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711624" y="422108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ourier New" pitchFamily="49" charset="0"/>
                <a:cs typeface="Courier New" pitchFamily="49" charset="0"/>
              </a:rPr>
              <a:t>D</a:t>
            </a:r>
            <a:endParaRPr lang="en-CA" sz="2800" baseline="-25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3359696" y="3501008"/>
            <a:ext cx="59046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359696" y="3933056"/>
            <a:ext cx="59046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2711624" y="3429000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ourier New" pitchFamily="49" charset="0"/>
                <a:cs typeface="Courier New" pitchFamily="49" charset="0"/>
              </a:rPr>
              <a:t>C</a:t>
            </a:r>
            <a:endParaRPr lang="en-CA" sz="2800" baseline="-25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4" name="Elbow Connector 73"/>
          <p:cNvCxnSpPr/>
          <p:nvPr/>
        </p:nvCxnSpPr>
        <p:spPr>
          <a:xfrm flipV="1">
            <a:off x="3359696" y="3542573"/>
            <a:ext cx="1115616" cy="360040"/>
          </a:xfrm>
          <a:prstGeom prst="bentConnector3">
            <a:avLst>
              <a:gd name="adj1" fmla="val 50000"/>
            </a:avLst>
          </a:prstGeom>
          <a:ln w="571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75"/>
          <p:cNvCxnSpPr/>
          <p:nvPr/>
        </p:nvCxnSpPr>
        <p:spPr>
          <a:xfrm flipH="1" flipV="1">
            <a:off x="4439816" y="3542573"/>
            <a:ext cx="1737360" cy="360040"/>
          </a:xfrm>
          <a:prstGeom prst="bentConnector3">
            <a:avLst>
              <a:gd name="adj1" fmla="val 50000"/>
            </a:avLst>
          </a:prstGeom>
          <a:ln w="571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/>
          <p:cNvCxnSpPr>
            <a:cxnSpLocks/>
          </p:cNvCxnSpPr>
          <p:nvPr/>
        </p:nvCxnSpPr>
        <p:spPr>
          <a:xfrm flipV="1">
            <a:off x="3359696" y="4324954"/>
            <a:ext cx="738336" cy="372481"/>
          </a:xfrm>
          <a:prstGeom prst="bentConnector3">
            <a:avLst>
              <a:gd name="adj1" fmla="val 50000"/>
            </a:avLst>
          </a:prstGeom>
          <a:ln w="571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/>
          <p:cNvCxnSpPr>
            <a:cxnSpLocks/>
          </p:cNvCxnSpPr>
          <p:nvPr/>
        </p:nvCxnSpPr>
        <p:spPr>
          <a:xfrm rot="10800000">
            <a:off x="3748581" y="4329538"/>
            <a:ext cx="1026125" cy="340441"/>
          </a:xfrm>
          <a:prstGeom prst="bentConnector3">
            <a:avLst>
              <a:gd name="adj1" fmla="val 50000"/>
            </a:avLst>
          </a:prstGeom>
          <a:ln w="571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>
            <a:cxnSpLocks/>
          </p:cNvCxnSpPr>
          <p:nvPr/>
        </p:nvCxnSpPr>
        <p:spPr>
          <a:xfrm flipV="1">
            <a:off x="5662014" y="4324954"/>
            <a:ext cx="856434" cy="359051"/>
          </a:xfrm>
          <a:prstGeom prst="bentConnector3">
            <a:avLst>
              <a:gd name="adj1" fmla="val 50000"/>
            </a:avLst>
          </a:prstGeom>
          <a:ln w="571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80"/>
          <p:cNvCxnSpPr>
            <a:cxnSpLocks/>
          </p:cNvCxnSpPr>
          <p:nvPr/>
        </p:nvCxnSpPr>
        <p:spPr>
          <a:xfrm rot="10800000">
            <a:off x="6222857" y="4324647"/>
            <a:ext cx="909856" cy="364458"/>
          </a:xfrm>
          <a:prstGeom prst="bentConnector3">
            <a:avLst>
              <a:gd name="adj1" fmla="val 50000"/>
            </a:avLst>
          </a:prstGeom>
          <a:ln w="571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/>
          <p:nvPr/>
        </p:nvCxnSpPr>
        <p:spPr>
          <a:xfrm flipV="1">
            <a:off x="6168008" y="3545306"/>
            <a:ext cx="1280160" cy="360040"/>
          </a:xfrm>
          <a:prstGeom prst="bentConnector3">
            <a:avLst>
              <a:gd name="adj1" fmla="val 50000"/>
            </a:avLst>
          </a:prstGeom>
          <a:ln w="571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/>
          <p:cNvCxnSpPr/>
          <p:nvPr/>
        </p:nvCxnSpPr>
        <p:spPr>
          <a:xfrm flipH="1" flipV="1">
            <a:off x="7382976" y="3545306"/>
            <a:ext cx="1737360" cy="360040"/>
          </a:xfrm>
          <a:prstGeom prst="bentConnector3">
            <a:avLst>
              <a:gd name="adj1" fmla="val 50000"/>
            </a:avLst>
          </a:prstGeom>
          <a:ln w="571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359696" y="5066020"/>
            <a:ext cx="59046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3359696" y="5498068"/>
            <a:ext cx="59046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711625" y="499401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2800" baseline="-25000" dirty="0">
                <a:latin typeface="Courier New" pitchFamily="49" charset="0"/>
                <a:cs typeface="Courier New" pitchFamily="49" charset="0"/>
              </a:rPr>
              <a:t>L</a:t>
            </a:r>
            <a:endParaRPr lang="en-CA" sz="2800" baseline="-25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>
            <a:off x="3359696" y="5858108"/>
            <a:ext cx="59046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3359696" y="6290156"/>
            <a:ext cx="59046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2711625" y="57861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2800" baseline="-25000" dirty="0">
                <a:latin typeface="Courier New" pitchFamily="49" charset="0"/>
                <a:cs typeface="Courier New" pitchFamily="49" charset="0"/>
              </a:rPr>
              <a:t>F</a:t>
            </a:r>
            <a:endParaRPr lang="en-CA" sz="2800" baseline="-25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5" name="Elbow Connector 94"/>
          <p:cNvCxnSpPr>
            <a:cxnSpLocks/>
          </p:cNvCxnSpPr>
          <p:nvPr/>
        </p:nvCxnSpPr>
        <p:spPr>
          <a:xfrm flipV="1">
            <a:off x="3359697" y="5904983"/>
            <a:ext cx="900359" cy="357465"/>
          </a:xfrm>
          <a:prstGeom prst="bentConnector3">
            <a:avLst>
              <a:gd name="adj1" fmla="val 66429"/>
            </a:avLst>
          </a:prstGeom>
          <a:ln w="571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cxnSpLocks/>
          </p:cNvCxnSpPr>
          <p:nvPr/>
        </p:nvCxnSpPr>
        <p:spPr>
          <a:xfrm>
            <a:off x="3359696" y="6257485"/>
            <a:ext cx="288032" cy="8699"/>
          </a:xfrm>
          <a:prstGeom prst="line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cxnSpLocks/>
          </p:cNvCxnSpPr>
          <p:nvPr/>
        </p:nvCxnSpPr>
        <p:spPr>
          <a:xfrm rot="10800000">
            <a:off x="4241177" y="5900660"/>
            <a:ext cx="4970600" cy="361791"/>
          </a:xfrm>
          <a:prstGeom prst="bentConnector3">
            <a:avLst>
              <a:gd name="adj1" fmla="val 47430"/>
            </a:avLst>
          </a:prstGeom>
          <a:ln w="571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cxnSpLocks/>
          </p:cNvCxnSpPr>
          <p:nvPr/>
        </p:nvCxnSpPr>
        <p:spPr>
          <a:xfrm>
            <a:off x="3359696" y="5472934"/>
            <a:ext cx="216024" cy="0"/>
          </a:xfrm>
          <a:prstGeom prst="line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6724603" y="597047"/>
            <a:ext cx="3320660" cy="2582736"/>
            <a:chOff x="5200603" y="597047"/>
            <a:chExt cx="3320660" cy="2582736"/>
          </a:xfrm>
        </p:grpSpPr>
        <p:cxnSp>
          <p:nvCxnSpPr>
            <p:cNvPr id="43" name="Straight Connector 42"/>
            <p:cNvCxnSpPr/>
            <p:nvPr/>
          </p:nvCxnSpPr>
          <p:spPr>
            <a:xfrm flipH="1">
              <a:off x="7796080" y="1487545"/>
              <a:ext cx="294941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cxnSpLocks/>
            </p:cNvCxnSpPr>
            <p:nvPr/>
          </p:nvCxnSpPr>
          <p:spPr>
            <a:xfrm flipH="1">
              <a:off x="7500419" y="2287274"/>
              <a:ext cx="580504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cxnSpLocks/>
            </p:cNvCxnSpPr>
            <p:nvPr/>
          </p:nvCxnSpPr>
          <p:spPr>
            <a:xfrm flipH="1">
              <a:off x="7607045" y="2938154"/>
              <a:ext cx="473878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6557330" y="602723"/>
              <a:ext cx="943810" cy="1120774"/>
            </a:xfrm>
            <a:prstGeom prst="rect">
              <a:avLst/>
            </a:prstGeom>
            <a:solidFill>
              <a:srgbClr val="002060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448867" y="661711"/>
              <a:ext cx="5132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 </a:t>
              </a: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D</a:t>
              </a:r>
              <a:r>
                <a:rPr lang="en-US" sz="1600" baseline="-25000" dirty="0">
                  <a:latin typeface="Courier New" pitchFamily="49" charset="0"/>
                  <a:cs typeface="Courier New" pitchFamily="49" charset="0"/>
                </a:rPr>
                <a:t>L</a:t>
              </a:r>
              <a:endParaRPr lang="en-CA" sz="16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442143" y="1291090"/>
              <a:ext cx="4315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 </a:t>
              </a: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C</a:t>
              </a:r>
              <a:endParaRPr lang="en-CA" sz="16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025039" y="661711"/>
              <a:ext cx="5132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 </a:t>
              </a: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aseline="-25000" dirty="0">
                  <a:latin typeface="Courier New" pitchFamily="49" charset="0"/>
                  <a:cs typeface="Courier New" pitchFamily="49" charset="0"/>
                </a:rPr>
                <a:t>L</a:t>
              </a:r>
              <a:endParaRPr lang="en-CA" sz="16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036388" y="1336744"/>
              <a:ext cx="5132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 </a:t>
              </a: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aseline="-25000" dirty="0">
                  <a:latin typeface="Courier New" pitchFamily="49" charset="0"/>
                  <a:cs typeface="Courier New" pitchFamily="49" charset="0"/>
                </a:rPr>
                <a:t>L</a:t>
              </a:r>
              <a:endParaRPr lang="en-CA" sz="16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7251880" y="1394507"/>
              <a:ext cx="11797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5672508" y="804626"/>
              <a:ext cx="898879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cxnSpLocks/>
            </p:cNvCxnSpPr>
            <p:nvPr/>
          </p:nvCxnSpPr>
          <p:spPr>
            <a:xfrm flipH="1">
              <a:off x="6110597" y="2287274"/>
              <a:ext cx="489892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7501139" y="802387"/>
              <a:ext cx="599253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7501139" y="1487545"/>
              <a:ext cx="294941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>
            <a:xfrm>
              <a:off x="7526443" y="1451256"/>
              <a:ext cx="81323" cy="82615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/>
            </a:p>
          </p:txBody>
        </p:sp>
        <p:cxnSp>
          <p:nvCxnSpPr>
            <p:cNvPr id="61" name="Straight Connector 60"/>
            <p:cNvCxnSpPr>
              <a:cxnSpLocks/>
            </p:cNvCxnSpPr>
            <p:nvPr/>
          </p:nvCxnSpPr>
          <p:spPr>
            <a:xfrm flipH="1">
              <a:off x="5918953" y="2926090"/>
              <a:ext cx="642040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cxnSpLocks/>
              <a:endCxn id="64" idx="4"/>
            </p:cNvCxnSpPr>
            <p:nvPr/>
          </p:nvCxnSpPr>
          <p:spPr>
            <a:xfrm flipH="1" flipV="1">
              <a:off x="5918953" y="1413092"/>
              <a:ext cx="974" cy="1535758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/>
            <p:cNvSpPr/>
            <p:nvPr/>
          </p:nvSpPr>
          <p:spPr>
            <a:xfrm flipV="1">
              <a:off x="5885761" y="1413092"/>
              <a:ext cx="66384" cy="63012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/>
            </a:p>
          </p:txBody>
        </p:sp>
        <p:cxnSp>
          <p:nvCxnSpPr>
            <p:cNvPr id="65" name="Straight Connector 64"/>
            <p:cNvCxnSpPr>
              <a:cxnSpLocks/>
            </p:cNvCxnSpPr>
            <p:nvPr/>
          </p:nvCxnSpPr>
          <p:spPr>
            <a:xfrm>
              <a:off x="6110597" y="784805"/>
              <a:ext cx="0" cy="1502469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5670269" y="1453495"/>
              <a:ext cx="898879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Box 99"/>
            <p:cNvSpPr txBox="1"/>
            <p:nvPr/>
          </p:nvSpPr>
          <p:spPr>
            <a:xfrm>
              <a:off x="5200603" y="627662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/>
                  <a:cs typeface="Courier New"/>
                </a:rPr>
                <a:t> </a:t>
              </a:r>
              <a:r>
                <a:rPr lang="en-US" dirty="0">
                  <a:latin typeface="Courier New" pitchFamily="49" charset="0"/>
                  <a:cs typeface="Courier New" pitchFamily="49" charset="0"/>
                </a:rPr>
                <a:t>D</a:t>
              </a:r>
              <a:endParaRPr lang="en-CA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200603" y="1277756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/>
                  <a:cs typeface="Courier New"/>
                </a:rPr>
                <a:t> </a:t>
              </a:r>
              <a:r>
                <a:rPr lang="en-US" dirty="0">
                  <a:latin typeface="Courier New" pitchFamily="49" charset="0"/>
                  <a:cs typeface="Courier New" pitchFamily="49" charset="0"/>
                </a:rPr>
                <a:t>C</a:t>
              </a:r>
              <a:endParaRPr lang="en-CA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6427973" y="2059009"/>
              <a:ext cx="1179071" cy="1120774"/>
              <a:chOff x="6087402" y="2059009"/>
              <a:chExt cx="1179071" cy="1120774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6216037" y="2059009"/>
                <a:ext cx="943810" cy="1120774"/>
              </a:xfrm>
              <a:prstGeom prst="rect">
                <a:avLst/>
              </a:prstGeom>
              <a:solidFill>
                <a:srgbClr val="002060"/>
              </a:solidFill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sz="140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087402" y="2117997"/>
                <a:ext cx="51328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Courier New"/>
                    <a:cs typeface="Courier New"/>
                  </a:rPr>
                  <a:t> </a:t>
                </a:r>
                <a:r>
                  <a:rPr lang="en-US" sz="1600" dirty="0">
                    <a:latin typeface="Courier New" pitchFamily="49" charset="0"/>
                    <a:cs typeface="Courier New" pitchFamily="49" charset="0"/>
                  </a:rPr>
                  <a:t>D</a:t>
                </a:r>
                <a:r>
                  <a:rPr lang="en-US" sz="1600" baseline="-25000" dirty="0">
                    <a:latin typeface="Courier New" pitchFamily="49" charset="0"/>
                    <a:cs typeface="Courier New" pitchFamily="49" charset="0"/>
                  </a:rPr>
                  <a:t>F</a:t>
                </a:r>
                <a:endParaRPr lang="en-CA" sz="1600" baseline="-25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6365996" y="2757302"/>
                <a:ext cx="43152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Courier New"/>
                    <a:cs typeface="Courier New"/>
                  </a:rPr>
                  <a:t> </a:t>
                </a:r>
                <a:r>
                  <a:rPr lang="en-US" sz="1600" dirty="0">
                    <a:latin typeface="Courier New" pitchFamily="49" charset="0"/>
                    <a:cs typeface="Courier New" pitchFamily="49" charset="0"/>
                  </a:rPr>
                  <a:t>C</a:t>
                </a:r>
                <a:endParaRPr lang="en-CA" sz="1600" baseline="-25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6687128" y="2117997"/>
                <a:ext cx="51328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Courier New"/>
                    <a:cs typeface="Courier New"/>
                  </a:rPr>
                  <a:t> </a:t>
                </a:r>
                <a:r>
                  <a:rPr lang="en-US" sz="1600" dirty="0">
                    <a:latin typeface="Courier New" pitchFamily="49" charset="0"/>
                    <a:cs typeface="Courier New" pitchFamily="49" charset="0"/>
                  </a:rPr>
                  <a:t>Q</a:t>
                </a:r>
                <a:r>
                  <a:rPr lang="en-US" sz="1600" baseline="-25000" dirty="0">
                    <a:latin typeface="Courier New" pitchFamily="49" charset="0"/>
                    <a:cs typeface="Courier New" pitchFamily="49" charset="0"/>
                  </a:rPr>
                  <a:t>F</a:t>
                </a:r>
                <a:endParaRPr lang="en-CA" sz="1600" baseline="-25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6687128" y="2793030"/>
                <a:ext cx="51328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Courier New"/>
                    <a:cs typeface="Courier New"/>
                  </a:rPr>
                  <a:t> </a:t>
                </a:r>
                <a:r>
                  <a:rPr lang="en-US" sz="1600" dirty="0">
                    <a:latin typeface="Courier New" pitchFamily="49" charset="0"/>
                    <a:cs typeface="Courier New" pitchFamily="49" charset="0"/>
                  </a:rPr>
                  <a:t>Q</a:t>
                </a:r>
                <a:r>
                  <a:rPr lang="en-US" sz="1600" baseline="-25000" dirty="0">
                    <a:latin typeface="Courier New" pitchFamily="49" charset="0"/>
                    <a:cs typeface="Courier New" pitchFamily="49" charset="0"/>
                  </a:rPr>
                  <a:t>F</a:t>
                </a:r>
                <a:endParaRPr lang="en-CA" sz="1600" baseline="-25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>
                <a:off x="6904317" y="2850793"/>
                <a:ext cx="11797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Oval 46"/>
              <p:cNvSpPr/>
              <p:nvPr/>
            </p:nvSpPr>
            <p:spPr>
              <a:xfrm>
                <a:off x="7185150" y="2907542"/>
                <a:ext cx="81323" cy="82615"/>
              </a:xfrm>
              <a:prstGeom prst="ellipse">
                <a:avLst/>
              </a:prstGeom>
              <a:solidFill>
                <a:srgbClr val="002060"/>
              </a:solidFill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sz="1400"/>
              </a:p>
            </p:txBody>
          </p:sp>
          <p:sp>
            <p:nvSpPr>
              <p:cNvPr id="59" name="Isosceles Triangle 58"/>
              <p:cNvSpPr/>
              <p:nvPr/>
            </p:nvSpPr>
            <p:spPr>
              <a:xfrm rot="5400000">
                <a:off x="6302832" y="2792553"/>
                <a:ext cx="129751" cy="279047"/>
              </a:xfrm>
              <a:prstGeom prst="triangle">
                <a:avLst/>
              </a:prstGeom>
              <a:solidFill>
                <a:srgbClr val="002060"/>
              </a:solidFill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sz="1400"/>
              </a:p>
            </p:txBody>
          </p:sp>
        </p:grpSp>
        <p:sp>
          <p:nvSpPr>
            <p:cNvPr id="60" name="Oval 59"/>
            <p:cNvSpPr/>
            <p:nvPr/>
          </p:nvSpPr>
          <p:spPr>
            <a:xfrm>
              <a:off x="6084871" y="771428"/>
              <a:ext cx="66384" cy="66384"/>
            </a:xfrm>
            <a:prstGeom prst="ellipse">
              <a:avLst/>
            </a:prstGeom>
            <a:solidFill>
              <a:schemeClr val="tx2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7947734" y="2088452"/>
              <a:ext cx="5533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/>
                  <a:cs typeface="Courier New"/>
                </a:rPr>
                <a:t> </a:t>
              </a:r>
              <a:r>
                <a:rPr lang="en-US" dirty="0"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baseline="-25000" dirty="0">
                  <a:latin typeface="Courier New" pitchFamily="49" charset="0"/>
                  <a:cs typeface="Courier New" pitchFamily="49" charset="0"/>
                </a:rPr>
                <a:t>F</a:t>
              </a:r>
              <a:endParaRPr lang="en-CA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967906" y="597047"/>
              <a:ext cx="5533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/>
                  <a:cs typeface="Courier New"/>
                </a:rPr>
                <a:t> </a:t>
              </a:r>
              <a:r>
                <a:rPr lang="en-US" dirty="0"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baseline="-25000" dirty="0">
                  <a:latin typeface="Courier New" pitchFamily="49" charset="0"/>
                  <a:cs typeface="Courier New" pitchFamily="49" charset="0"/>
                </a:rPr>
                <a:t>L</a:t>
              </a:r>
              <a:endParaRPr lang="en-CA" baseline="-250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96" name="Elbow Connector 76"/>
          <p:cNvCxnSpPr>
            <a:cxnSpLocks/>
          </p:cNvCxnSpPr>
          <p:nvPr/>
        </p:nvCxnSpPr>
        <p:spPr>
          <a:xfrm flipV="1">
            <a:off x="4467430" y="4324954"/>
            <a:ext cx="754874" cy="345981"/>
          </a:xfrm>
          <a:prstGeom prst="bentConnector3">
            <a:avLst>
              <a:gd name="adj1" fmla="val 50000"/>
            </a:avLst>
          </a:prstGeom>
          <a:ln w="571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lbow Connector 78"/>
          <p:cNvCxnSpPr>
            <a:cxnSpLocks/>
          </p:cNvCxnSpPr>
          <p:nvPr/>
        </p:nvCxnSpPr>
        <p:spPr>
          <a:xfrm rot="10800000">
            <a:off x="4858275" y="4330167"/>
            <a:ext cx="1068558" cy="348104"/>
          </a:xfrm>
          <a:prstGeom prst="bentConnector3">
            <a:avLst>
              <a:gd name="adj1" fmla="val 30494"/>
            </a:avLst>
          </a:prstGeom>
          <a:ln w="571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79"/>
          <p:cNvCxnSpPr>
            <a:cxnSpLocks/>
          </p:cNvCxnSpPr>
          <p:nvPr/>
        </p:nvCxnSpPr>
        <p:spPr>
          <a:xfrm flipV="1">
            <a:off x="8046192" y="4342820"/>
            <a:ext cx="856434" cy="359051"/>
          </a:xfrm>
          <a:prstGeom prst="bentConnector3">
            <a:avLst>
              <a:gd name="adj1" fmla="val 50000"/>
            </a:avLst>
          </a:prstGeom>
          <a:ln w="571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Elbow Connector 80"/>
          <p:cNvCxnSpPr>
            <a:cxnSpLocks/>
          </p:cNvCxnSpPr>
          <p:nvPr/>
        </p:nvCxnSpPr>
        <p:spPr>
          <a:xfrm rot="10800000">
            <a:off x="8607035" y="4342515"/>
            <a:ext cx="604742" cy="341491"/>
          </a:xfrm>
          <a:prstGeom prst="bentConnector3">
            <a:avLst>
              <a:gd name="adj1" fmla="val 50000"/>
            </a:avLst>
          </a:prstGeom>
          <a:ln w="571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76"/>
          <p:cNvCxnSpPr>
            <a:cxnSpLocks/>
          </p:cNvCxnSpPr>
          <p:nvPr/>
        </p:nvCxnSpPr>
        <p:spPr>
          <a:xfrm flipV="1">
            <a:off x="6851608" y="4342820"/>
            <a:ext cx="754874" cy="345981"/>
          </a:xfrm>
          <a:prstGeom prst="bentConnector3">
            <a:avLst>
              <a:gd name="adj1" fmla="val 50000"/>
            </a:avLst>
          </a:prstGeom>
          <a:ln w="571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78"/>
          <p:cNvCxnSpPr>
            <a:cxnSpLocks/>
          </p:cNvCxnSpPr>
          <p:nvPr/>
        </p:nvCxnSpPr>
        <p:spPr>
          <a:xfrm rot="10800000">
            <a:off x="7242453" y="4348033"/>
            <a:ext cx="1068558" cy="348104"/>
          </a:xfrm>
          <a:prstGeom prst="bentConnector3">
            <a:avLst>
              <a:gd name="adj1" fmla="val 30494"/>
            </a:avLst>
          </a:prstGeom>
          <a:ln w="571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76"/>
          <p:cNvCxnSpPr>
            <a:cxnSpLocks/>
          </p:cNvCxnSpPr>
          <p:nvPr/>
        </p:nvCxnSpPr>
        <p:spPr>
          <a:xfrm flipV="1">
            <a:off x="3359697" y="5102026"/>
            <a:ext cx="756941" cy="355947"/>
          </a:xfrm>
          <a:prstGeom prst="bentConnector3">
            <a:avLst>
              <a:gd name="adj1" fmla="val 79312"/>
            </a:avLst>
          </a:prstGeom>
          <a:ln w="571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Elbow Connector 78"/>
          <p:cNvCxnSpPr>
            <a:cxnSpLocks/>
          </p:cNvCxnSpPr>
          <p:nvPr/>
        </p:nvCxnSpPr>
        <p:spPr>
          <a:xfrm rot="10800000">
            <a:off x="3991737" y="5093733"/>
            <a:ext cx="782971" cy="336785"/>
          </a:xfrm>
          <a:prstGeom prst="bentConnector3">
            <a:avLst>
              <a:gd name="adj1" fmla="val 66316"/>
            </a:avLst>
          </a:prstGeom>
          <a:ln w="571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Elbow Connector 80"/>
          <p:cNvCxnSpPr>
            <a:cxnSpLocks/>
          </p:cNvCxnSpPr>
          <p:nvPr/>
        </p:nvCxnSpPr>
        <p:spPr>
          <a:xfrm rot="10800000">
            <a:off x="5125502" y="5085184"/>
            <a:ext cx="2007213" cy="364458"/>
          </a:xfrm>
          <a:prstGeom prst="bentConnector3">
            <a:avLst>
              <a:gd name="adj1" fmla="val 14158"/>
            </a:avLst>
          </a:prstGeom>
          <a:ln w="571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lbow Connector 76"/>
          <p:cNvCxnSpPr>
            <a:cxnSpLocks/>
          </p:cNvCxnSpPr>
          <p:nvPr/>
        </p:nvCxnSpPr>
        <p:spPr>
          <a:xfrm flipV="1">
            <a:off x="4467430" y="5085491"/>
            <a:ext cx="754874" cy="345981"/>
          </a:xfrm>
          <a:prstGeom prst="bentConnector3">
            <a:avLst>
              <a:gd name="adj1" fmla="val 50000"/>
            </a:avLst>
          </a:prstGeom>
          <a:ln w="571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Elbow Connector 76"/>
          <p:cNvCxnSpPr>
            <a:cxnSpLocks/>
          </p:cNvCxnSpPr>
          <p:nvPr/>
        </p:nvCxnSpPr>
        <p:spPr>
          <a:xfrm flipV="1">
            <a:off x="6851608" y="5103357"/>
            <a:ext cx="754874" cy="345981"/>
          </a:xfrm>
          <a:prstGeom prst="bentConnector3">
            <a:avLst>
              <a:gd name="adj1" fmla="val 50000"/>
            </a:avLst>
          </a:prstGeom>
          <a:ln w="571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Elbow Connector 78"/>
          <p:cNvCxnSpPr>
            <a:cxnSpLocks/>
          </p:cNvCxnSpPr>
          <p:nvPr/>
        </p:nvCxnSpPr>
        <p:spPr>
          <a:xfrm rot="10800000">
            <a:off x="7242455" y="5108570"/>
            <a:ext cx="2021899" cy="346734"/>
          </a:xfrm>
          <a:prstGeom prst="bentConnector3">
            <a:avLst>
              <a:gd name="adj1" fmla="val 62304"/>
            </a:avLst>
          </a:prstGeom>
          <a:ln w="571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5" name="Group 134"/>
          <p:cNvGrpSpPr/>
          <p:nvPr/>
        </p:nvGrpSpPr>
        <p:grpSpPr>
          <a:xfrm>
            <a:off x="3908449" y="3418390"/>
            <a:ext cx="4338697" cy="3026315"/>
            <a:chOff x="2393543" y="3429000"/>
            <a:chExt cx="4338697" cy="3026315"/>
          </a:xfrm>
        </p:grpSpPr>
        <p:cxnSp>
          <p:nvCxnSpPr>
            <p:cNvPr id="110" name="Straight Connector 109"/>
            <p:cNvCxnSpPr/>
            <p:nvPr/>
          </p:nvCxnSpPr>
          <p:spPr>
            <a:xfrm>
              <a:off x="3786636" y="3429000"/>
              <a:ext cx="0" cy="3024336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6732240" y="3429000"/>
              <a:ext cx="0" cy="3024336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2393543" y="3430979"/>
              <a:ext cx="0" cy="3024336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5292080" y="3430979"/>
              <a:ext cx="0" cy="3024336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2159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404664"/>
            <a:ext cx="7772400" cy="914400"/>
          </a:xfrm>
        </p:spPr>
        <p:txBody>
          <a:bodyPr/>
          <a:lstStyle/>
          <a:p>
            <a:r>
              <a:rPr lang="en-US" dirty="0"/>
              <a:t>Question #3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9576" y="1305376"/>
            <a:ext cx="7772400" cy="4726760"/>
          </a:xfrm>
        </p:spPr>
        <p:txBody>
          <a:bodyPr/>
          <a:lstStyle/>
          <a:p>
            <a:r>
              <a:rPr lang="en-US" dirty="0"/>
              <a:t>Assuming the Q outputs of 			 both flip-flops start off low,			 what will the value of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&amp;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/>
              <a:t> be			 over the next few clock cycles?</a:t>
            </a:r>
          </a:p>
          <a:p>
            <a:pPr lvl="1"/>
            <a:r>
              <a:rPr lang="en-US" dirty="0"/>
              <a:t>also assume positive edge trigger.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8315902" y="977995"/>
            <a:ext cx="848937" cy="1008112"/>
          </a:xfrm>
          <a:prstGeom prst="rect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8149067" y="975634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D</a:t>
            </a:r>
            <a:endParaRPr lang="en-CA" sz="2000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37218" y="1423635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  <a:endParaRPr lang="en-CA" sz="2000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18731" y="964140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Q</a:t>
            </a:r>
            <a:endParaRPr lang="en-CA" sz="2000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18731" y="1571317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Q</a:t>
            </a:r>
            <a:endParaRPr lang="en-CA" sz="2000" baseline="-25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71390" y="1639922"/>
            <a:ext cx="10611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sosceles Triangle 10"/>
          <p:cNvSpPr/>
          <p:nvPr/>
        </p:nvSpPr>
        <p:spPr>
          <a:xfrm rot="5400000">
            <a:off x="8377518" y="1510594"/>
            <a:ext cx="106117" cy="212234"/>
          </a:xfrm>
          <a:prstGeom prst="triangle">
            <a:avLst/>
          </a:prstGeom>
          <a:solidFill>
            <a:schemeClr val="accent4">
              <a:lumMod val="75000"/>
            </a:schemeClr>
          </a:solidFill>
          <a:ln w="28575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8112225" y="1157588"/>
            <a:ext cx="202131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8112225" y="1614697"/>
            <a:ext cx="202131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9173288" y="1157588"/>
            <a:ext cx="731520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9148547" y="1773873"/>
            <a:ext cx="274320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8315902" y="2490163"/>
            <a:ext cx="848937" cy="1008112"/>
          </a:xfrm>
          <a:prstGeom prst="rect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/>
          <p:nvPr/>
        </p:nvSpPr>
        <p:spPr>
          <a:xfrm>
            <a:off x="8149067" y="2487802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D</a:t>
            </a:r>
            <a:endParaRPr lang="en-CA" sz="2000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37218" y="2935803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  <a:endParaRPr lang="en-CA" sz="2000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718731" y="2476308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Q</a:t>
            </a:r>
            <a:endParaRPr lang="en-CA" sz="2000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718731" y="3083485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Q</a:t>
            </a:r>
            <a:endParaRPr lang="en-CA" sz="2000" baseline="-25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8971390" y="3152090"/>
            <a:ext cx="10611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Isosceles Triangle 23"/>
          <p:cNvSpPr/>
          <p:nvPr/>
        </p:nvSpPr>
        <p:spPr>
          <a:xfrm rot="5400000">
            <a:off x="8377518" y="3022762"/>
            <a:ext cx="106117" cy="212234"/>
          </a:xfrm>
          <a:prstGeom prst="triangle">
            <a:avLst/>
          </a:prstGeom>
          <a:solidFill>
            <a:schemeClr val="accent4">
              <a:lumMod val="75000"/>
            </a:schemeClr>
          </a:solidFill>
          <a:ln w="28575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8112225" y="2669756"/>
            <a:ext cx="202131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8112225" y="3126865"/>
            <a:ext cx="202131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9173288" y="2669756"/>
            <a:ext cx="731520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9173288" y="3299896"/>
            <a:ext cx="365760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hape 39"/>
          <p:cNvCxnSpPr/>
          <p:nvPr/>
        </p:nvCxnSpPr>
        <p:spPr>
          <a:xfrm rot="10800000" flipH="1" flipV="1">
            <a:off x="8149066" y="1164608"/>
            <a:ext cx="1403318" cy="2145353"/>
          </a:xfrm>
          <a:prstGeom prst="bentConnector4">
            <a:avLst>
              <a:gd name="adj1" fmla="val -16290"/>
              <a:gd name="adj2" fmla="val 53436"/>
            </a:avLst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hape 47"/>
          <p:cNvCxnSpPr/>
          <p:nvPr/>
        </p:nvCxnSpPr>
        <p:spPr>
          <a:xfrm rot="5400000">
            <a:off x="8321517" y="1583777"/>
            <a:ext cx="914400" cy="1259302"/>
          </a:xfrm>
          <a:prstGeom prst="bentConnector4">
            <a:avLst>
              <a:gd name="adj1" fmla="val 46840"/>
              <a:gd name="adj2" fmla="val 109351"/>
            </a:avLst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9889598" y="908720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Courier New" pitchFamily="49" charset="0"/>
                <a:cs typeface="Courier New" pitchFamily="49" charset="0"/>
              </a:rPr>
              <a:t>X</a:t>
            </a:r>
            <a:endParaRPr lang="en-CA" sz="2800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884714" y="2385136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Courier New" pitchFamily="49" charset="0"/>
                <a:cs typeface="Courier New" pitchFamily="49" charset="0"/>
              </a:rPr>
              <a:t>Y</a:t>
            </a:r>
            <a:endParaRPr lang="en-CA" sz="2800" baseline="-250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58" name="Group 31"/>
          <p:cNvGrpSpPr/>
          <p:nvPr/>
        </p:nvGrpSpPr>
        <p:grpSpPr>
          <a:xfrm>
            <a:off x="3284161" y="4232210"/>
            <a:ext cx="5976664" cy="432048"/>
            <a:chOff x="1403648" y="4365104"/>
            <a:chExt cx="5976664" cy="432048"/>
          </a:xfrm>
        </p:grpSpPr>
        <p:grpSp>
          <p:nvGrpSpPr>
            <p:cNvPr id="65" name="Group 64"/>
            <p:cNvGrpSpPr/>
            <p:nvPr/>
          </p:nvGrpSpPr>
          <p:grpSpPr>
            <a:xfrm>
              <a:off x="1403648" y="4365104"/>
              <a:ext cx="936104" cy="432048"/>
              <a:chOff x="1403648" y="4365104"/>
              <a:chExt cx="936104" cy="432048"/>
            </a:xfrm>
          </p:grpSpPr>
          <p:cxnSp>
            <p:nvCxnSpPr>
              <p:cNvPr id="87" name="Elbow Connector 5"/>
              <p:cNvCxnSpPr/>
              <p:nvPr/>
            </p:nvCxnSpPr>
            <p:spPr>
              <a:xfrm flipV="1">
                <a:off x="1403648" y="4365104"/>
                <a:ext cx="576064" cy="432048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Elbow Connector 87"/>
              <p:cNvCxnSpPr/>
              <p:nvPr/>
            </p:nvCxnSpPr>
            <p:spPr>
              <a:xfrm flipH="1" flipV="1">
                <a:off x="1763688" y="4365104"/>
                <a:ext cx="576064" cy="432048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" name="Group 65"/>
            <p:cNvGrpSpPr/>
            <p:nvPr/>
          </p:nvGrpSpPr>
          <p:grpSpPr>
            <a:xfrm>
              <a:off x="2123728" y="4365104"/>
              <a:ext cx="936104" cy="432048"/>
              <a:chOff x="1403648" y="4365104"/>
              <a:chExt cx="936104" cy="432048"/>
            </a:xfrm>
          </p:grpSpPr>
          <p:cxnSp>
            <p:nvCxnSpPr>
              <p:cNvPr id="85" name="Elbow Connector 11"/>
              <p:cNvCxnSpPr/>
              <p:nvPr/>
            </p:nvCxnSpPr>
            <p:spPr>
              <a:xfrm flipV="1">
                <a:off x="1403648" y="4365104"/>
                <a:ext cx="576064" cy="432048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Elbow Connector 12"/>
              <p:cNvCxnSpPr/>
              <p:nvPr/>
            </p:nvCxnSpPr>
            <p:spPr>
              <a:xfrm flipH="1" flipV="1">
                <a:off x="1763688" y="4365104"/>
                <a:ext cx="576064" cy="432048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oup 13"/>
            <p:cNvGrpSpPr/>
            <p:nvPr/>
          </p:nvGrpSpPr>
          <p:grpSpPr>
            <a:xfrm>
              <a:off x="2843808" y="4365104"/>
              <a:ext cx="936104" cy="432048"/>
              <a:chOff x="1403648" y="4365104"/>
              <a:chExt cx="936104" cy="432048"/>
            </a:xfrm>
          </p:grpSpPr>
          <p:cxnSp>
            <p:nvCxnSpPr>
              <p:cNvPr id="83" name="Elbow Connector 14"/>
              <p:cNvCxnSpPr/>
              <p:nvPr/>
            </p:nvCxnSpPr>
            <p:spPr>
              <a:xfrm flipV="1">
                <a:off x="1403648" y="4365104"/>
                <a:ext cx="576064" cy="432048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Elbow Connector 15"/>
              <p:cNvCxnSpPr/>
              <p:nvPr/>
            </p:nvCxnSpPr>
            <p:spPr>
              <a:xfrm flipH="1" flipV="1">
                <a:off x="1763688" y="4365104"/>
                <a:ext cx="576064" cy="432048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16"/>
            <p:cNvGrpSpPr/>
            <p:nvPr/>
          </p:nvGrpSpPr>
          <p:grpSpPr>
            <a:xfrm>
              <a:off x="3563888" y="4365104"/>
              <a:ext cx="936104" cy="432048"/>
              <a:chOff x="1403648" y="4365104"/>
              <a:chExt cx="936104" cy="432048"/>
            </a:xfrm>
          </p:grpSpPr>
          <p:cxnSp>
            <p:nvCxnSpPr>
              <p:cNvPr id="81" name="Elbow Connector 80"/>
              <p:cNvCxnSpPr/>
              <p:nvPr/>
            </p:nvCxnSpPr>
            <p:spPr>
              <a:xfrm flipV="1">
                <a:off x="1403648" y="4365104"/>
                <a:ext cx="576064" cy="432048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Elbow Connector 81"/>
              <p:cNvCxnSpPr/>
              <p:nvPr/>
            </p:nvCxnSpPr>
            <p:spPr>
              <a:xfrm flipH="1" flipV="1">
                <a:off x="1763688" y="4365104"/>
                <a:ext cx="576064" cy="432048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 19"/>
            <p:cNvGrpSpPr/>
            <p:nvPr/>
          </p:nvGrpSpPr>
          <p:grpSpPr>
            <a:xfrm>
              <a:off x="4283968" y="4365104"/>
              <a:ext cx="936104" cy="432048"/>
              <a:chOff x="1403648" y="4365104"/>
              <a:chExt cx="936104" cy="432048"/>
            </a:xfrm>
          </p:grpSpPr>
          <p:cxnSp>
            <p:nvCxnSpPr>
              <p:cNvPr id="79" name="Elbow Connector 78"/>
              <p:cNvCxnSpPr/>
              <p:nvPr/>
            </p:nvCxnSpPr>
            <p:spPr>
              <a:xfrm flipV="1">
                <a:off x="1403648" y="4365104"/>
                <a:ext cx="576064" cy="432048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Elbow Connector 79"/>
              <p:cNvCxnSpPr/>
              <p:nvPr/>
            </p:nvCxnSpPr>
            <p:spPr>
              <a:xfrm flipH="1" flipV="1">
                <a:off x="1763688" y="4365104"/>
                <a:ext cx="576064" cy="432048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 22"/>
            <p:cNvGrpSpPr/>
            <p:nvPr/>
          </p:nvGrpSpPr>
          <p:grpSpPr>
            <a:xfrm>
              <a:off x="5004048" y="4365104"/>
              <a:ext cx="936104" cy="432048"/>
              <a:chOff x="1403648" y="4365104"/>
              <a:chExt cx="936104" cy="432048"/>
            </a:xfrm>
          </p:grpSpPr>
          <p:cxnSp>
            <p:nvCxnSpPr>
              <p:cNvPr id="77" name="Elbow Connector 76"/>
              <p:cNvCxnSpPr/>
              <p:nvPr/>
            </p:nvCxnSpPr>
            <p:spPr>
              <a:xfrm flipV="1">
                <a:off x="1403648" y="4365104"/>
                <a:ext cx="576064" cy="432048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Elbow Connector 77"/>
              <p:cNvCxnSpPr/>
              <p:nvPr/>
            </p:nvCxnSpPr>
            <p:spPr>
              <a:xfrm flipH="1" flipV="1">
                <a:off x="1763688" y="4365104"/>
                <a:ext cx="576064" cy="432048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25"/>
            <p:cNvGrpSpPr/>
            <p:nvPr/>
          </p:nvGrpSpPr>
          <p:grpSpPr>
            <a:xfrm>
              <a:off x="5724128" y="4365104"/>
              <a:ext cx="936104" cy="432048"/>
              <a:chOff x="1403648" y="4365104"/>
              <a:chExt cx="936104" cy="432048"/>
            </a:xfrm>
          </p:grpSpPr>
          <p:cxnSp>
            <p:nvCxnSpPr>
              <p:cNvPr id="75" name="Elbow Connector 74"/>
              <p:cNvCxnSpPr/>
              <p:nvPr/>
            </p:nvCxnSpPr>
            <p:spPr>
              <a:xfrm flipV="1">
                <a:off x="1403648" y="4365104"/>
                <a:ext cx="576064" cy="432048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Elbow Connector 75"/>
              <p:cNvCxnSpPr/>
              <p:nvPr/>
            </p:nvCxnSpPr>
            <p:spPr>
              <a:xfrm flipH="1" flipV="1">
                <a:off x="1763688" y="4365104"/>
                <a:ext cx="576064" cy="432048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28"/>
            <p:cNvGrpSpPr/>
            <p:nvPr/>
          </p:nvGrpSpPr>
          <p:grpSpPr>
            <a:xfrm>
              <a:off x="6444208" y="4365104"/>
              <a:ext cx="936104" cy="432048"/>
              <a:chOff x="1403648" y="4365104"/>
              <a:chExt cx="936104" cy="432048"/>
            </a:xfrm>
          </p:grpSpPr>
          <p:cxnSp>
            <p:nvCxnSpPr>
              <p:cNvPr id="73" name="Elbow Connector 72"/>
              <p:cNvCxnSpPr/>
              <p:nvPr/>
            </p:nvCxnSpPr>
            <p:spPr>
              <a:xfrm flipV="1">
                <a:off x="1403648" y="4365104"/>
                <a:ext cx="576064" cy="432048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Elbow Connector 73"/>
              <p:cNvCxnSpPr/>
              <p:nvPr/>
            </p:nvCxnSpPr>
            <p:spPr>
              <a:xfrm flipH="1" flipV="1">
                <a:off x="1763688" y="4365104"/>
                <a:ext cx="576064" cy="432048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9" name="Straight Arrow Connector 58"/>
          <p:cNvCxnSpPr/>
          <p:nvPr/>
        </p:nvCxnSpPr>
        <p:spPr>
          <a:xfrm>
            <a:off x="3284161" y="4725144"/>
            <a:ext cx="633670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 flipV="1">
            <a:off x="3284161" y="3933056"/>
            <a:ext cx="8384" cy="80047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351585" y="4211796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Clock</a:t>
            </a:r>
            <a:endParaRPr lang="en-CA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17" name="Group 116"/>
          <p:cNvGrpSpPr/>
          <p:nvPr/>
        </p:nvGrpSpPr>
        <p:grpSpPr>
          <a:xfrm>
            <a:off x="3373552" y="5013176"/>
            <a:ext cx="5835381" cy="432048"/>
            <a:chOff x="1849551" y="5013176"/>
            <a:chExt cx="5835381" cy="432048"/>
          </a:xfrm>
        </p:grpSpPr>
        <p:cxnSp>
          <p:nvCxnSpPr>
            <p:cNvPr id="112" name="Elbow Connector 5"/>
            <p:cNvCxnSpPr/>
            <p:nvPr/>
          </p:nvCxnSpPr>
          <p:spPr>
            <a:xfrm flipV="1">
              <a:off x="1849551" y="5013176"/>
              <a:ext cx="457200" cy="432048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Elbow Connector 112"/>
            <p:cNvCxnSpPr/>
            <p:nvPr/>
          </p:nvCxnSpPr>
          <p:spPr>
            <a:xfrm flipH="1" flipV="1">
              <a:off x="2212324" y="5013176"/>
              <a:ext cx="1152128" cy="432048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1" name="Group 65"/>
            <p:cNvGrpSpPr/>
            <p:nvPr/>
          </p:nvGrpSpPr>
          <p:grpSpPr>
            <a:xfrm>
              <a:off x="2932404" y="5013176"/>
              <a:ext cx="1872208" cy="432048"/>
              <a:chOff x="1403648" y="4365104"/>
              <a:chExt cx="936104" cy="432048"/>
            </a:xfrm>
          </p:grpSpPr>
          <p:cxnSp>
            <p:nvCxnSpPr>
              <p:cNvPr id="110" name="Elbow Connector 11"/>
              <p:cNvCxnSpPr/>
              <p:nvPr/>
            </p:nvCxnSpPr>
            <p:spPr>
              <a:xfrm flipV="1">
                <a:off x="1403648" y="4365104"/>
                <a:ext cx="576064" cy="432048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Elbow Connector 12"/>
              <p:cNvCxnSpPr/>
              <p:nvPr/>
            </p:nvCxnSpPr>
            <p:spPr>
              <a:xfrm flipH="1" flipV="1">
                <a:off x="1763688" y="4365104"/>
                <a:ext cx="576064" cy="432048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13"/>
            <p:cNvGrpSpPr/>
            <p:nvPr/>
          </p:nvGrpSpPr>
          <p:grpSpPr>
            <a:xfrm>
              <a:off x="4372564" y="5013176"/>
              <a:ext cx="1872208" cy="432048"/>
              <a:chOff x="1403648" y="4365104"/>
              <a:chExt cx="936104" cy="432048"/>
            </a:xfrm>
          </p:grpSpPr>
          <p:cxnSp>
            <p:nvCxnSpPr>
              <p:cNvPr id="108" name="Elbow Connector 14"/>
              <p:cNvCxnSpPr/>
              <p:nvPr/>
            </p:nvCxnSpPr>
            <p:spPr>
              <a:xfrm flipV="1">
                <a:off x="1403648" y="4365104"/>
                <a:ext cx="576064" cy="432048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Elbow Connector 15"/>
              <p:cNvCxnSpPr/>
              <p:nvPr/>
            </p:nvCxnSpPr>
            <p:spPr>
              <a:xfrm flipH="1" flipV="1">
                <a:off x="1763688" y="4365104"/>
                <a:ext cx="576064" cy="432048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Group 16"/>
            <p:cNvGrpSpPr/>
            <p:nvPr/>
          </p:nvGrpSpPr>
          <p:grpSpPr>
            <a:xfrm>
              <a:off x="5812724" y="5013176"/>
              <a:ext cx="1872208" cy="432048"/>
              <a:chOff x="1403648" y="4365104"/>
              <a:chExt cx="936104" cy="432048"/>
            </a:xfrm>
          </p:grpSpPr>
          <p:cxnSp>
            <p:nvCxnSpPr>
              <p:cNvPr id="106" name="Elbow Connector 105"/>
              <p:cNvCxnSpPr/>
              <p:nvPr/>
            </p:nvCxnSpPr>
            <p:spPr>
              <a:xfrm flipV="1">
                <a:off x="1403648" y="4365104"/>
                <a:ext cx="576064" cy="432048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Elbow Connector 106"/>
              <p:cNvCxnSpPr/>
              <p:nvPr/>
            </p:nvCxnSpPr>
            <p:spPr>
              <a:xfrm flipH="1" flipV="1">
                <a:off x="1763688" y="4365104"/>
                <a:ext cx="576064" cy="432048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4" name="TextBox 113"/>
          <p:cNvSpPr txBox="1"/>
          <p:nvPr/>
        </p:nvSpPr>
        <p:spPr>
          <a:xfrm>
            <a:off x="2702652" y="5055568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X</a:t>
            </a:r>
            <a:endParaRPr lang="en-CA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711624" y="570364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Y</a:t>
            </a:r>
            <a:endParaRPr lang="en-CA" sz="24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18" name="Group 117"/>
          <p:cNvGrpSpPr/>
          <p:nvPr/>
        </p:nvGrpSpPr>
        <p:grpSpPr>
          <a:xfrm>
            <a:off x="3373552" y="5661248"/>
            <a:ext cx="5835381" cy="432048"/>
            <a:chOff x="1849551" y="5013176"/>
            <a:chExt cx="5835381" cy="432048"/>
          </a:xfrm>
        </p:grpSpPr>
        <p:cxnSp>
          <p:nvCxnSpPr>
            <p:cNvPr id="119" name="Elbow Connector 5"/>
            <p:cNvCxnSpPr/>
            <p:nvPr/>
          </p:nvCxnSpPr>
          <p:spPr>
            <a:xfrm flipV="1">
              <a:off x="1849551" y="5013176"/>
              <a:ext cx="457200" cy="432048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>
            <a:xfrm flipH="1" flipV="1">
              <a:off x="2212324" y="5013176"/>
              <a:ext cx="1152128" cy="432048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1" name="Group 65"/>
            <p:cNvGrpSpPr/>
            <p:nvPr/>
          </p:nvGrpSpPr>
          <p:grpSpPr>
            <a:xfrm>
              <a:off x="2932404" y="5013176"/>
              <a:ext cx="1872208" cy="432048"/>
              <a:chOff x="1403648" y="4365104"/>
              <a:chExt cx="936104" cy="432048"/>
            </a:xfrm>
          </p:grpSpPr>
          <p:cxnSp>
            <p:nvCxnSpPr>
              <p:cNvPr id="128" name="Elbow Connector 11"/>
              <p:cNvCxnSpPr/>
              <p:nvPr/>
            </p:nvCxnSpPr>
            <p:spPr>
              <a:xfrm flipV="1">
                <a:off x="1403648" y="4365104"/>
                <a:ext cx="576064" cy="432048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Elbow Connector 12"/>
              <p:cNvCxnSpPr/>
              <p:nvPr/>
            </p:nvCxnSpPr>
            <p:spPr>
              <a:xfrm flipH="1" flipV="1">
                <a:off x="1763688" y="4365104"/>
                <a:ext cx="576064" cy="432048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13"/>
            <p:cNvGrpSpPr/>
            <p:nvPr/>
          </p:nvGrpSpPr>
          <p:grpSpPr>
            <a:xfrm>
              <a:off x="4372564" y="5013176"/>
              <a:ext cx="1872208" cy="432048"/>
              <a:chOff x="1403648" y="4365104"/>
              <a:chExt cx="936104" cy="432048"/>
            </a:xfrm>
          </p:grpSpPr>
          <p:cxnSp>
            <p:nvCxnSpPr>
              <p:cNvPr id="126" name="Elbow Connector 14"/>
              <p:cNvCxnSpPr/>
              <p:nvPr/>
            </p:nvCxnSpPr>
            <p:spPr>
              <a:xfrm flipV="1">
                <a:off x="1403648" y="4365104"/>
                <a:ext cx="576064" cy="432048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Elbow Connector 15"/>
              <p:cNvCxnSpPr/>
              <p:nvPr/>
            </p:nvCxnSpPr>
            <p:spPr>
              <a:xfrm flipH="1" flipV="1">
                <a:off x="1763688" y="4365104"/>
                <a:ext cx="576064" cy="432048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" name="Group 16"/>
            <p:cNvGrpSpPr/>
            <p:nvPr/>
          </p:nvGrpSpPr>
          <p:grpSpPr>
            <a:xfrm>
              <a:off x="5812724" y="5013176"/>
              <a:ext cx="1872208" cy="432048"/>
              <a:chOff x="1403648" y="4365104"/>
              <a:chExt cx="936104" cy="432048"/>
            </a:xfrm>
          </p:grpSpPr>
          <p:cxnSp>
            <p:nvCxnSpPr>
              <p:cNvPr id="124" name="Elbow Connector 123"/>
              <p:cNvCxnSpPr/>
              <p:nvPr/>
            </p:nvCxnSpPr>
            <p:spPr>
              <a:xfrm flipV="1">
                <a:off x="1403648" y="4365104"/>
                <a:ext cx="576064" cy="432048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Elbow Connector 124"/>
              <p:cNvCxnSpPr/>
              <p:nvPr/>
            </p:nvCxnSpPr>
            <p:spPr>
              <a:xfrm flipH="1" flipV="1">
                <a:off x="1763688" y="4365104"/>
                <a:ext cx="576064" cy="432048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12192000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>
                <a:latin typeface="+mn-lt"/>
              </a:rPr>
              <a:t>CSCB58: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Computer Organization</a:t>
            </a:r>
            <a:endParaRPr lang="en-US" b="1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429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3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Fall 2020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46584" y="621167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Larry Zheng and Steve Engels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235C7AC-AE60-496C-9820-AFE8A46F9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54" y="3825513"/>
            <a:ext cx="2983260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loud TPU | Google Cloud">
            <a:extLst>
              <a:ext uri="{FF2B5EF4-FFF2-40B4-BE49-F238E27FC236}">
                <a16:creationId xmlns:a16="http://schemas.microsoft.com/office/drawing/2014/main" id="{854AA425-A807-46E1-B551-13656F250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694" y="3979312"/>
            <a:ext cx="309038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15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7568" y="2708920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CSCB58 Week 4:</a:t>
            </a:r>
          </a:p>
          <a:p>
            <a:pPr algn="ctr"/>
            <a:r>
              <a:rPr lang="en-US" sz="6000" b="1" dirty="0"/>
              <a:t>Summary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894C2-A265-466A-927E-F55D21000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Week 4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5B211-ADC7-4698-B30E-CCAFFDC5D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800" dirty="0"/>
              <a:t>We learned</a:t>
            </a:r>
          </a:p>
          <a:p>
            <a:pPr marL="571500" indent="-571500">
              <a:buFont typeface="Arial" charset="0"/>
              <a:buChar char="•"/>
            </a:pPr>
            <a:r>
              <a:rPr lang="en-CA" sz="2800" dirty="0"/>
              <a:t>Sequential circuits – circuits with memory</a:t>
            </a:r>
          </a:p>
          <a:p>
            <a:pPr marL="571500" indent="-571500">
              <a:buFont typeface="Arial" charset="0"/>
              <a:buChar char="•"/>
            </a:pPr>
            <a:r>
              <a:rPr lang="en-CA" sz="2800" dirty="0"/>
              <a:t>Latches</a:t>
            </a:r>
          </a:p>
          <a:p>
            <a:pPr marL="571500" indent="-571500">
              <a:buFont typeface="Arial" charset="0"/>
              <a:buChar char="•"/>
            </a:pPr>
            <a:r>
              <a:rPr lang="en-CA" sz="2800" dirty="0"/>
              <a:t>Flip-flops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CA9AEE-42B1-4A7E-93CD-B90C12A8E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7429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Latches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multiple gates of these types (NAND or NOR with feedback) are combined, you can get more steady </a:t>
            </a:r>
            <a:r>
              <a:rPr lang="en-US" dirty="0" err="1"/>
              <a:t>behaviour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These circuits are called </a:t>
            </a:r>
            <a:r>
              <a:rPr lang="en-US" dirty="0">
                <a:solidFill>
                  <a:srgbClr val="FFFF00"/>
                </a:solidFill>
              </a:rPr>
              <a:t>latches</a:t>
            </a:r>
            <a:r>
              <a:rPr lang="en-US" dirty="0"/>
              <a:t>.</a:t>
            </a:r>
          </a:p>
        </p:txBody>
      </p:sp>
      <p:sp>
        <p:nvSpPr>
          <p:cNvPr id="7" name="Flowchart: Delay 6"/>
          <p:cNvSpPr/>
          <p:nvPr/>
        </p:nvSpPr>
        <p:spPr>
          <a:xfrm>
            <a:off x="3984188" y="2956882"/>
            <a:ext cx="720080" cy="576064"/>
          </a:xfrm>
          <a:prstGeom prst="flowChartDelay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725115" y="3230574"/>
            <a:ext cx="545590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610293" y="3042745"/>
            <a:ext cx="360040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43673" y="2828969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endParaRPr kumimoji="0" lang="en-CA" sz="2000" b="0" i="0" u="none" strike="noStrike" kern="1200" cap="none" spc="0" normalizeH="0" baseline="-25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1" name="Oval 10"/>
          <p:cNvSpPr/>
          <p:nvPr/>
        </p:nvSpPr>
        <p:spPr>
          <a:xfrm flipV="1">
            <a:off x="4968849" y="3189009"/>
            <a:ext cx="81036" cy="7692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10624" y="3032633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Q</a:t>
            </a:r>
            <a:endParaRPr kumimoji="0" lang="en-CA" sz="2000" b="0" i="0" u="none" strike="noStrike" kern="1200" cap="none" spc="0" normalizeH="0" baseline="-25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710770" y="3183509"/>
            <a:ext cx="99273" cy="100850"/>
          </a:xfrm>
          <a:prstGeom prst="ellipse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3772284" y="3393945"/>
            <a:ext cx="228600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>
            <a:off x="3986921" y="4037002"/>
            <a:ext cx="720080" cy="576064"/>
          </a:xfrm>
          <a:prstGeom prst="flowChartDelay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727848" y="4310694"/>
            <a:ext cx="545590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603430" y="4499493"/>
            <a:ext cx="360040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146406" y="4325034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B</a:t>
            </a:r>
            <a:endParaRPr kumimoji="0" lang="en-CA" sz="2000" b="0" i="0" u="none" strike="noStrike" kern="1200" cap="none" spc="0" normalizeH="0" baseline="-25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 flipV="1">
            <a:off x="4971582" y="4269129"/>
            <a:ext cx="81036" cy="7692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13357" y="4112753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Q</a:t>
            </a:r>
            <a:endParaRPr kumimoji="0" lang="en-CA" sz="2000" b="0" i="0" u="none" strike="noStrike" kern="1200" cap="none" spc="0" normalizeH="0" baseline="-25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4713503" y="4263629"/>
            <a:ext cx="99273" cy="100850"/>
          </a:xfrm>
          <a:prstGeom prst="ellipse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3764034" y="4181018"/>
            <a:ext cx="228600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>
            <a:off x="3760230" y="3242856"/>
            <a:ext cx="1255650" cy="942109"/>
          </a:xfrm>
          <a:custGeom>
            <a:avLst/>
            <a:gdLst>
              <a:gd name="connsiteX0" fmla="*/ 1177636 w 1177636"/>
              <a:gd name="connsiteY0" fmla="*/ 0 h 942109"/>
              <a:gd name="connsiteX1" fmla="*/ 665018 w 1177636"/>
              <a:gd name="connsiteY1" fmla="*/ 609600 h 942109"/>
              <a:gd name="connsiteX2" fmla="*/ 0 w 1177636"/>
              <a:gd name="connsiteY2" fmla="*/ 609600 h 942109"/>
              <a:gd name="connsiteX3" fmla="*/ 13855 w 1177636"/>
              <a:gd name="connsiteY3" fmla="*/ 942109 h 94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7636" h="942109">
                <a:moveTo>
                  <a:pt x="1177636" y="0"/>
                </a:moveTo>
                <a:lnTo>
                  <a:pt x="665018" y="609600"/>
                </a:lnTo>
                <a:lnTo>
                  <a:pt x="0" y="609600"/>
                </a:lnTo>
                <a:lnTo>
                  <a:pt x="13855" y="942109"/>
                </a:lnTo>
              </a:path>
            </a:pathLst>
          </a:cu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6" name="Freeform 25"/>
          <p:cNvSpPr/>
          <p:nvPr/>
        </p:nvSpPr>
        <p:spPr>
          <a:xfrm flipV="1">
            <a:off x="3777889" y="3381401"/>
            <a:ext cx="1255650" cy="942109"/>
          </a:xfrm>
          <a:custGeom>
            <a:avLst/>
            <a:gdLst>
              <a:gd name="connsiteX0" fmla="*/ 1177636 w 1177636"/>
              <a:gd name="connsiteY0" fmla="*/ 0 h 942109"/>
              <a:gd name="connsiteX1" fmla="*/ 665018 w 1177636"/>
              <a:gd name="connsiteY1" fmla="*/ 609600 h 942109"/>
              <a:gd name="connsiteX2" fmla="*/ 0 w 1177636"/>
              <a:gd name="connsiteY2" fmla="*/ 609600 h 942109"/>
              <a:gd name="connsiteX3" fmla="*/ 13855 w 1177636"/>
              <a:gd name="connsiteY3" fmla="*/ 942109 h 94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7636" h="942109">
                <a:moveTo>
                  <a:pt x="1177636" y="0"/>
                </a:moveTo>
                <a:lnTo>
                  <a:pt x="665018" y="609600"/>
                </a:lnTo>
                <a:lnTo>
                  <a:pt x="0" y="609600"/>
                </a:lnTo>
                <a:lnTo>
                  <a:pt x="13855" y="942109"/>
                </a:lnTo>
              </a:path>
            </a:pathLst>
          </a:cu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7" name="Moon 26"/>
          <p:cNvSpPr/>
          <p:nvPr/>
        </p:nvSpPr>
        <p:spPr>
          <a:xfrm flipH="1">
            <a:off x="7557501" y="2880646"/>
            <a:ext cx="776121" cy="648072"/>
          </a:xfrm>
          <a:prstGeom prst="moon">
            <a:avLst>
              <a:gd name="adj" fmla="val 82067"/>
            </a:avLst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7148902" y="3024662"/>
            <a:ext cx="499173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345358" y="3196388"/>
            <a:ext cx="545590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672556" y="2808638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endParaRPr kumimoji="0" lang="en-CA" sz="2000" b="0" i="0" u="none" strike="noStrike" kern="1200" cap="none" spc="0" normalizeH="0" baseline="-25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730345" y="3012302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Q</a:t>
            </a:r>
            <a:endParaRPr kumimoji="0" lang="en-CA" sz="2000" b="0" i="0" u="none" strike="noStrike" kern="1200" cap="none" spc="0" normalizeH="0" baseline="-25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32" name="Oval 31"/>
          <p:cNvSpPr/>
          <p:nvPr/>
        </p:nvSpPr>
        <p:spPr>
          <a:xfrm flipV="1">
            <a:off x="8593397" y="3168678"/>
            <a:ext cx="81036" cy="7692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8345282" y="3152056"/>
            <a:ext cx="99273" cy="100850"/>
          </a:xfrm>
          <a:prstGeom prst="ellipse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H="1" flipV="1">
            <a:off x="7336724" y="3368599"/>
            <a:ext cx="320040" cy="2248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Moon 35"/>
          <p:cNvSpPr/>
          <p:nvPr/>
        </p:nvSpPr>
        <p:spPr>
          <a:xfrm flipH="1">
            <a:off x="7557010" y="4104782"/>
            <a:ext cx="776121" cy="648072"/>
          </a:xfrm>
          <a:prstGeom prst="moon">
            <a:avLst>
              <a:gd name="adj" fmla="val 82067"/>
            </a:avLst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7148411" y="4608838"/>
            <a:ext cx="499173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344867" y="4420524"/>
            <a:ext cx="545590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672065" y="4422019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B</a:t>
            </a:r>
            <a:endParaRPr kumimoji="0" lang="en-CA" sz="2000" b="0" i="0" u="none" strike="noStrike" kern="1200" cap="none" spc="0" normalizeH="0" baseline="-25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729854" y="4236438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Q</a:t>
            </a:r>
            <a:endParaRPr kumimoji="0" lang="en-CA" sz="2000" b="0" i="0" u="none" strike="noStrike" kern="1200" cap="none" spc="0" normalizeH="0" baseline="-25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1" name="Oval 40"/>
          <p:cNvSpPr/>
          <p:nvPr/>
        </p:nvSpPr>
        <p:spPr>
          <a:xfrm flipV="1">
            <a:off x="8592906" y="4392814"/>
            <a:ext cx="81036" cy="7692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8344791" y="4376192"/>
            <a:ext cx="99273" cy="100850"/>
          </a:xfrm>
          <a:prstGeom prst="ellipse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7336233" y="4248798"/>
            <a:ext cx="320040" cy="2248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reeform 46"/>
          <p:cNvSpPr/>
          <p:nvPr/>
        </p:nvSpPr>
        <p:spPr>
          <a:xfrm>
            <a:off x="7367883" y="3206941"/>
            <a:ext cx="1260763" cy="1039090"/>
          </a:xfrm>
          <a:custGeom>
            <a:avLst/>
            <a:gdLst>
              <a:gd name="connsiteX0" fmla="*/ 1260763 w 1260763"/>
              <a:gd name="connsiteY0" fmla="*/ 0 h 1039090"/>
              <a:gd name="connsiteX1" fmla="*/ 678872 w 1260763"/>
              <a:gd name="connsiteY1" fmla="*/ 720436 h 1039090"/>
              <a:gd name="connsiteX2" fmla="*/ 0 w 1260763"/>
              <a:gd name="connsiteY2" fmla="*/ 720436 h 1039090"/>
              <a:gd name="connsiteX3" fmla="*/ 0 w 1260763"/>
              <a:gd name="connsiteY3" fmla="*/ 1039090 h 1039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0763" h="1039090">
                <a:moveTo>
                  <a:pt x="1260763" y="0"/>
                </a:moveTo>
                <a:lnTo>
                  <a:pt x="678872" y="720436"/>
                </a:lnTo>
                <a:lnTo>
                  <a:pt x="0" y="720436"/>
                </a:lnTo>
                <a:lnTo>
                  <a:pt x="0" y="1039090"/>
                </a:lnTo>
              </a:path>
            </a:pathLst>
          </a:cu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48" name="Freeform 47"/>
          <p:cNvSpPr/>
          <p:nvPr/>
        </p:nvSpPr>
        <p:spPr>
          <a:xfrm flipV="1">
            <a:off x="7350580" y="3359341"/>
            <a:ext cx="1260763" cy="1039090"/>
          </a:xfrm>
          <a:custGeom>
            <a:avLst/>
            <a:gdLst>
              <a:gd name="connsiteX0" fmla="*/ 1260763 w 1260763"/>
              <a:gd name="connsiteY0" fmla="*/ 0 h 1039090"/>
              <a:gd name="connsiteX1" fmla="*/ 678872 w 1260763"/>
              <a:gd name="connsiteY1" fmla="*/ 720436 h 1039090"/>
              <a:gd name="connsiteX2" fmla="*/ 0 w 1260763"/>
              <a:gd name="connsiteY2" fmla="*/ 720436 h 1039090"/>
              <a:gd name="connsiteX3" fmla="*/ 0 w 1260763"/>
              <a:gd name="connsiteY3" fmla="*/ 1039090 h 1039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0763" h="1039090">
                <a:moveTo>
                  <a:pt x="1260763" y="0"/>
                </a:moveTo>
                <a:lnTo>
                  <a:pt x="678872" y="720436"/>
                </a:lnTo>
                <a:lnTo>
                  <a:pt x="0" y="720436"/>
                </a:lnTo>
                <a:lnTo>
                  <a:pt x="0" y="1039090"/>
                </a:lnTo>
              </a:path>
            </a:pathLst>
          </a:cu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5364798" y="4190645"/>
            <a:ext cx="1440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8976320" y="4304218"/>
            <a:ext cx="1440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52E37E-424F-4DCE-BB6E-731ABDD533B7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srgbClr val="D6ECF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D6EC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83832" y="3356992"/>
            <a:ext cx="1152128" cy="1368152"/>
          </a:xfrm>
          <a:prstGeom prst="rect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51430" y="3429000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</a:t>
            </a:r>
            <a:endParaRPr kumimoji="0" lang="en-CA" sz="2000" b="0" i="0" u="none" strike="noStrike" kern="1200" cap="none" spc="0" normalizeH="0" baseline="-25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51430" y="4253026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</a:t>
            </a:r>
            <a:endParaRPr kumimoji="0" lang="en-CA" sz="2000" b="0" i="0" u="none" strike="noStrike" kern="1200" cap="none" spc="0" normalizeH="0" baseline="-25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51429" y="3820978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</a:t>
            </a:r>
            <a:endParaRPr kumimoji="0" lang="en-CA" sz="2000" b="0" i="0" u="none" strike="noStrike" kern="1200" cap="none" spc="0" normalizeH="0" baseline="-25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43518" y="3429000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Q</a:t>
            </a:r>
            <a:endParaRPr kumimoji="0" lang="en-CA" sz="2000" b="0" i="0" u="none" strike="noStrike" kern="1200" cap="none" spc="0" normalizeH="0" baseline="-25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43518" y="4253026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Q</a:t>
            </a:r>
            <a:endParaRPr kumimoji="0" lang="en-CA" sz="2000" b="0" i="0" u="none" strike="noStrike" kern="1200" cap="none" spc="0" normalizeH="0" baseline="-25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492226" y="4323539"/>
            <a:ext cx="1440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223792" y="3603459"/>
            <a:ext cx="360040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223792" y="4437112"/>
            <a:ext cx="360040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735960" y="3600726"/>
            <a:ext cx="360040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735960" y="4437112"/>
            <a:ext cx="360040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766849" y="4392814"/>
            <a:ext cx="99273" cy="100850"/>
          </a:xfrm>
          <a:prstGeom prst="ellipse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84014" y="1700808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S’R’  Latch 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52E37E-424F-4DCE-BB6E-731ABDD533B7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srgbClr val="D6ECF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D6EC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2857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S’R’ latch </a:t>
            </a:r>
            <a:endParaRPr lang="en-CA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5904" y="3256840"/>
            <a:ext cx="8064896" cy="3300365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dirty="0"/>
              <a:t> are called “set” and “reset” respectively.</a:t>
            </a:r>
          </a:p>
          <a:p>
            <a:r>
              <a:rPr lang="en-US" dirty="0"/>
              <a:t>When S’ = </a:t>
            </a:r>
            <a:r>
              <a:rPr lang="en-US" dirty="0">
                <a:latin typeface="+mj-lt"/>
              </a:rPr>
              <a:t>0,</a:t>
            </a:r>
            <a:r>
              <a:rPr lang="en-US" dirty="0"/>
              <a:t> R’ = </a:t>
            </a:r>
            <a:r>
              <a:rPr lang="en-US" dirty="0">
                <a:latin typeface="+mj-lt"/>
              </a:rPr>
              <a:t>1</a:t>
            </a:r>
            <a:r>
              <a:rPr lang="en-US" dirty="0"/>
              <a:t>, Q is </a:t>
            </a:r>
            <a:r>
              <a:rPr lang="en-US" dirty="0">
                <a:latin typeface="+mj-lt"/>
              </a:rPr>
              <a:t>1</a:t>
            </a:r>
          </a:p>
          <a:p>
            <a:r>
              <a:rPr lang="en-US" dirty="0"/>
              <a:t>When S’ = </a:t>
            </a:r>
            <a:r>
              <a:rPr lang="en-US" dirty="0">
                <a:latin typeface="+mj-lt"/>
              </a:rPr>
              <a:t>1,</a:t>
            </a:r>
            <a:r>
              <a:rPr lang="en-US" dirty="0"/>
              <a:t> R’ = </a:t>
            </a:r>
            <a:r>
              <a:rPr lang="en-US" dirty="0">
                <a:latin typeface="+mj-lt"/>
              </a:rPr>
              <a:t>0</a:t>
            </a:r>
            <a:r>
              <a:rPr lang="en-US" dirty="0"/>
              <a:t>, Q is </a:t>
            </a:r>
            <a:r>
              <a:rPr lang="en-US" dirty="0">
                <a:latin typeface="+mj-lt"/>
              </a:rPr>
              <a:t>0</a:t>
            </a:r>
          </a:p>
          <a:p>
            <a:r>
              <a:rPr lang="en-US" dirty="0"/>
              <a:t>When S’R’ = </a:t>
            </a:r>
            <a:r>
              <a:rPr lang="en-US" dirty="0">
                <a:latin typeface="+mj-lt"/>
              </a:rPr>
              <a:t>11</a:t>
            </a:r>
            <a:r>
              <a:rPr lang="en-US" dirty="0"/>
              <a:t>, same as previous state (</a:t>
            </a:r>
            <a:r>
              <a:rPr lang="en-US" dirty="0">
                <a:latin typeface="+mj-lt"/>
              </a:rPr>
              <a:t>01</a:t>
            </a:r>
            <a:r>
              <a:rPr lang="en-US" dirty="0"/>
              <a:t> or </a:t>
            </a:r>
            <a:r>
              <a:rPr lang="en-US" dirty="0">
                <a:latin typeface="+mj-lt"/>
              </a:rPr>
              <a:t>10</a:t>
            </a:r>
            <a:r>
              <a:rPr lang="en-US" dirty="0"/>
              <a:t>) </a:t>
            </a:r>
          </a:p>
          <a:p>
            <a:r>
              <a:rPr lang="en-US" dirty="0"/>
              <a:t>How about going from 00 to </a:t>
            </a:r>
            <a:r>
              <a:rPr lang="en-US" dirty="0">
                <a:latin typeface="+mj-lt"/>
              </a:rPr>
              <a:t>11</a:t>
            </a:r>
          </a:p>
          <a:p>
            <a:pPr lvl="1"/>
            <a:r>
              <a:rPr lang="en-US" dirty="0"/>
              <a:t>Depends on whether it changes from </a:t>
            </a:r>
            <a:r>
              <a:rPr lang="en-US" dirty="0">
                <a:latin typeface="+mj-lt"/>
              </a:rPr>
              <a:t>00</a:t>
            </a:r>
            <a:r>
              <a:rPr lang="en-US" dirty="0"/>
              <a:t> to </a:t>
            </a:r>
            <a:r>
              <a:rPr lang="en-US" dirty="0">
                <a:latin typeface="+mj-lt"/>
              </a:rPr>
              <a:t>01</a:t>
            </a:r>
            <a:r>
              <a:rPr lang="en-US" dirty="0"/>
              <a:t> to </a:t>
            </a:r>
            <a:r>
              <a:rPr lang="en-US" dirty="0">
                <a:latin typeface="+mj-lt"/>
              </a:rPr>
              <a:t>11</a:t>
            </a:r>
            <a:r>
              <a:rPr lang="en-US" dirty="0"/>
              <a:t>, or from </a:t>
            </a:r>
            <a:r>
              <a:rPr lang="en-US" dirty="0">
                <a:latin typeface="+mj-lt"/>
              </a:rPr>
              <a:t>00</a:t>
            </a:r>
            <a:r>
              <a:rPr lang="en-US" dirty="0"/>
              <a:t> to </a:t>
            </a:r>
            <a:r>
              <a:rPr lang="en-US" dirty="0">
                <a:latin typeface="+mj-lt"/>
              </a:rPr>
              <a:t>10</a:t>
            </a:r>
            <a:r>
              <a:rPr lang="en-US" dirty="0"/>
              <a:t> to </a:t>
            </a:r>
            <a:r>
              <a:rPr lang="en-US" dirty="0">
                <a:latin typeface="+mj-lt"/>
              </a:rPr>
              <a:t>11 (race condition)</a:t>
            </a:r>
            <a:endParaRPr lang="en-US" dirty="0"/>
          </a:p>
          <a:p>
            <a:pPr lvl="1"/>
            <a:r>
              <a:rPr lang="en-US" dirty="0">
                <a:solidFill>
                  <a:srgbClr val="FFFF00"/>
                </a:solidFill>
              </a:rPr>
              <a:t>unstable </a:t>
            </a:r>
            <a:r>
              <a:rPr lang="en-US" dirty="0" err="1">
                <a:solidFill>
                  <a:srgbClr val="FFFF00"/>
                </a:solidFill>
              </a:rPr>
              <a:t>behaviour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4" name="Flowchart: Delay 3"/>
          <p:cNvSpPr/>
          <p:nvPr/>
        </p:nvSpPr>
        <p:spPr>
          <a:xfrm>
            <a:off x="3791744" y="1316887"/>
            <a:ext cx="720080" cy="576064"/>
          </a:xfrm>
          <a:prstGeom prst="flowChartDelay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32671" y="1590579"/>
            <a:ext cx="545590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3417849" y="1402750"/>
            <a:ext cx="360040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51229" y="1188974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</a:t>
            </a:r>
            <a:endParaRPr kumimoji="0" lang="en-CA" sz="2000" b="0" i="0" u="none" strike="noStrike" kern="1200" cap="none" spc="0" normalizeH="0" baseline="-25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8" name="Oval 7"/>
          <p:cNvSpPr/>
          <p:nvPr/>
        </p:nvSpPr>
        <p:spPr>
          <a:xfrm flipV="1">
            <a:off x="4776405" y="1549014"/>
            <a:ext cx="81036" cy="7692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18180" y="1392638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Q</a:t>
            </a:r>
            <a:endParaRPr kumimoji="0" lang="en-CA" sz="2000" b="0" i="0" u="none" strike="noStrike" kern="1200" cap="none" spc="0" normalizeH="0" baseline="-25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518326" y="1543514"/>
            <a:ext cx="99273" cy="100850"/>
          </a:xfrm>
          <a:prstGeom prst="ellipse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3579840" y="1753950"/>
            <a:ext cx="228600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Delay 11"/>
          <p:cNvSpPr/>
          <p:nvPr/>
        </p:nvSpPr>
        <p:spPr>
          <a:xfrm>
            <a:off x="3794477" y="2397007"/>
            <a:ext cx="720080" cy="576064"/>
          </a:xfrm>
          <a:prstGeom prst="flowChartDelay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535404" y="2670699"/>
            <a:ext cx="545590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410986" y="2859498"/>
            <a:ext cx="360040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953962" y="2685039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</a:t>
            </a:r>
            <a:endParaRPr kumimoji="0" lang="en-CA" sz="2000" b="0" i="0" u="none" strike="noStrike" kern="1200" cap="none" spc="0" normalizeH="0" baseline="-25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6" name="Oval 15"/>
          <p:cNvSpPr/>
          <p:nvPr/>
        </p:nvSpPr>
        <p:spPr>
          <a:xfrm flipV="1">
            <a:off x="4779138" y="2629134"/>
            <a:ext cx="81036" cy="7692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20913" y="2472758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Q</a:t>
            </a:r>
            <a:endParaRPr kumimoji="0" lang="en-CA" sz="2000" b="0" i="0" u="none" strike="noStrike" kern="1200" cap="none" spc="0" normalizeH="0" baseline="-25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4521059" y="2623634"/>
            <a:ext cx="99273" cy="100850"/>
          </a:xfrm>
          <a:prstGeom prst="ellipse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3571590" y="2541023"/>
            <a:ext cx="228600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3567786" y="1602861"/>
            <a:ext cx="1255650" cy="942109"/>
          </a:xfrm>
          <a:custGeom>
            <a:avLst/>
            <a:gdLst>
              <a:gd name="connsiteX0" fmla="*/ 1177636 w 1177636"/>
              <a:gd name="connsiteY0" fmla="*/ 0 h 942109"/>
              <a:gd name="connsiteX1" fmla="*/ 665018 w 1177636"/>
              <a:gd name="connsiteY1" fmla="*/ 609600 h 942109"/>
              <a:gd name="connsiteX2" fmla="*/ 0 w 1177636"/>
              <a:gd name="connsiteY2" fmla="*/ 609600 h 942109"/>
              <a:gd name="connsiteX3" fmla="*/ 13855 w 1177636"/>
              <a:gd name="connsiteY3" fmla="*/ 942109 h 94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7636" h="942109">
                <a:moveTo>
                  <a:pt x="1177636" y="0"/>
                </a:moveTo>
                <a:lnTo>
                  <a:pt x="665018" y="609600"/>
                </a:lnTo>
                <a:lnTo>
                  <a:pt x="0" y="609600"/>
                </a:lnTo>
                <a:lnTo>
                  <a:pt x="13855" y="942109"/>
                </a:lnTo>
              </a:path>
            </a:pathLst>
          </a:cu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1" name="Freeform 20"/>
          <p:cNvSpPr/>
          <p:nvPr/>
        </p:nvSpPr>
        <p:spPr>
          <a:xfrm flipV="1">
            <a:off x="3585445" y="1741406"/>
            <a:ext cx="1255650" cy="942109"/>
          </a:xfrm>
          <a:custGeom>
            <a:avLst/>
            <a:gdLst>
              <a:gd name="connsiteX0" fmla="*/ 1177636 w 1177636"/>
              <a:gd name="connsiteY0" fmla="*/ 0 h 942109"/>
              <a:gd name="connsiteX1" fmla="*/ 665018 w 1177636"/>
              <a:gd name="connsiteY1" fmla="*/ 609600 h 942109"/>
              <a:gd name="connsiteX2" fmla="*/ 0 w 1177636"/>
              <a:gd name="connsiteY2" fmla="*/ 609600 h 942109"/>
              <a:gd name="connsiteX3" fmla="*/ 13855 w 1177636"/>
              <a:gd name="connsiteY3" fmla="*/ 942109 h 94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7636" h="942109">
                <a:moveTo>
                  <a:pt x="1177636" y="0"/>
                </a:moveTo>
                <a:lnTo>
                  <a:pt x="665018" y="609600"/>
                </a:lnTo>
                <a:lnTo>
                  <a:pt x="0" y="609600"/>
                </a:lnTo>
                <a:lnTo>
                  <a:pt x="13855" y="942109"/>
                </a:lnTo>
              </a:path>
            </a:pathLst>
          </a:cu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5172354" y="2550650"/>
            <a:ext cx="1440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6816081" y="584324"/>
          <a:ext cx="3240361" cy="2352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7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16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204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</a:t>
                      </a:r>
                      <a:endParaRPr lang="en-CA" sz="16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  <a:endParaRPr lang="en-CA" sz="16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Q</a:t>
                      </a:r>
                      <a:r>
                        <a:rPr lang="en-US" sz="16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</a:t>
                      </a:r>
                      <a:endParaRPr lang="en-CA" sz="1600" baseline="-250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Q</a:t>
                      </a:r>
                      <a:r>
                        <a:rPr lang="en-US" sz="16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</a:t>
                      </a:r>
                      <a:endParaRPr lang="en-CA" sz="16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Q</a:t>
                      </a:r>
                      <a:r>
                        <a:rPr lang="en-US" sz="16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T+1</a:t>
                      </a:r>
                      <a:endParaRPr lang="en-CA" sz="16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Q</a:t>
                      </a:r>
                      <a:r>
                        <a:rPr lang="en-US" sz="16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T+1</a:t>
                      </a:r>
                      <a:endParaRPr lang="en-CA" sz="16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0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0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0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0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0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24" name="Straight Connector 23"/>
          <p:cNvCxnSpPr/>
          <p:nvPr/>
        </p:nvCxnSpPr>
        <p:spPr>
          <a:xfrm>
            <a:off x="8616281" y="944364"/>
            <a:ext cx="0" cy="20116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9508087" y="670187"/>
            <a:ext cx="13716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208539" y="1270126"/>
            <a:ext cx="1371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198251" y="2764006"/>
            <a:ext cx="1371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8253508" y="670187"/>
            <a:ext cx="13716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966953" y="670187"/>
            <a:ext cx="13716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371291" y="670187"/>
            <a:ext cx="13716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6788371" y="2124202"/>
            <a:ext cx="3310128" cy="82296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52E37E-424F-4DCE-BB6E-731ABDD533B7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srgbClr val="D6ECF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D6EC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Clocked SR latch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3717032"/>
            <a:ext cx="7772400" cy="2638528"/>
          </a:xfrm>
        </p:spPr>
        <p:txBody>
          <a:bodyPr/>
          <a:lstStyle/>
          <a:p>
            <a:r>
              <a:rPr lang="en-US" dirty="0"/>
              <a:t>By adding another layer of NAND gates to 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SR</a:t>
            </a:r>
            <a:r>
              <a:rPr lang="en-US" dirty="0"/>
              <a:t> latch, we end up with a </a:t>
            </a:r>
            <a:r>
              <a:rPr lang="en-US" dirty="0">
                <a:solidFill>
                  <a:srgbClr val="FFFF00"/>
                </a:solidFill>
              </a:rPr>
              <a:t>clocked SR latch</a:t>
            </a:r>
            <a:r>
              <a:rPr lang="en-US" dirty="0"/>
              <a:t> circuit.</a:t>
            </a:r>
          </a:p>
          <a:p>
            <a:r>
              <a:rPr lang="en-US" dirty="0"/>
              <a:t>The clock is often connected to a pulse signal that alternates regularly between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/>
              <a:t>.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3935760" y="1415510"/>
            <a:ext cx="4248472" cy="2229515"/>
            <a:chOff x="2411760" y="1415509"/>
            <a:chExt cx="4248472" cy="2229515"/>
          </a:xfrm>
        </p:grpSpPr>
        <p:sp>
          <p:nvSpPr>
            <p:cNvPr id="4" name="Flowchart: Delay 3"/>
            <p:cNvSpPr/>
            <p:nvPr/>
          </p:nvSpPr>
          <p:spPr>
            <a:xfrm>
              <a:off x="5038621" y="1701293"/>
              <a:ext cx="720080" cy="576064"/>
            </a:xfrm>
            <a:prstGeom prst="flowChartDelay">
              <a:avLst/>
            </a:prstGeom>
            <a:solidFill>
              <a:srgbClr val="002060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5779548" y="1974985"/>
              <a:ext cx="545590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4297823" y="1817114"/>
              <a:ext cx="731520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 flipV="1">
              <a:off x="6023282" y="1933420"/>
              <a:ext cx="81036" cy="7692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165056" y="1777044"/>
              <a:ext cx="4924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urier New"/>
                  <a:ea typeface="+mn-ea"/>
                  <a:cs typeface="Courier New"/>
                </a:rPr>
                <a:t> </a:t>
              </a: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Q</a:t>
              </a:r>
              <a:endParaRPr kumimoji="0" lang="en-CA" sz="2000" b="0" i="0" u="none" strike="noStrike" kern="1200" cap="none" spc="0" normalizeH="0" baseline="-25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5765202" y="1927920"/>
              <a:ext cx="99273" cy="100850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4826717" y="2138356"/>
              <a:ext cx="228600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lowchart: Delay 11"/>
            <p:cNvSpPr/>
            <p:nvPr/>
          </p:nvSpPr>
          <p:spPr>
            <a:xfrm>
              <a:off x="5041354" y="2781413"/>
              <a:ext cx="720080" cy="576064"/>
            </a:xfrm>
            <a:prstGeom prst="flowChartDelay">
              <a:avLst/>
            </a:prstGeom>
            <a:solidFill>
              <a:srgbClr val="002060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5782281" y="3055105"/>
              <a:ext cx="545590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 flipV="1">
              <a:off x="6026015" y="3013540"/>
              <a:ext cx="81036" cy="7692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167789" y="2857164"/>
              <a:ext cx="4924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urier New"/>
                  <a:ea typeface="+mn-ea"/>
                  <a:cs typeface="Courier New"/>
                </a:rPr>
                <a:t> </a:t>
              </a: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Q</a:t>
              </a:r>
              <a:endParaRPr kumimoji="0" lang="en-CA" sz="2000" b="0" i="0" u="none" strike="noStrike" kern="1200" cap="none" spc="0" normalizeH="0" baseline="-25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5767935" y="3008040"/>
              <a:ext cx="99273" cy="100850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 flipH="1">
              <a:off x="4818467" y="2925429"/>
              <a:ext cx="228600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Freeform 19"/>
            <p:cNvSpPr/>
            <p:nvPr/>
          </p:nvSpPr>
          <p:spPr>
            <a:xfrm>
              <a:off x="4814663" y="1987266"/>
              <a:ext cx="1255650" cy="942109"/>
            </a:xfrm>
            <a:custGeom>
              <a:avLst/>
              <a:gdLst>
                <a:gd name="connsiteX0" fmla="*/ 1177636 w 1177636"/>
                <a:gd name="connsiteY0" fmla="*/ 0 h 942109"/>
                <a:gd name="connsiteX1" fmla="*/ 665018 w 1177636"/>
                <a:gd name="connsiteY1" fmla="*/ 609600 h 942109"/>
                <a:gd name="connsiteX2" fmla="*/ 0 w 1177636"/>
                <a:gd name="connsiteY2" fmla="*/ 609600 h 942109"/>
                <a:gd name="connsiteX3" fmla="*/ 13855 w 1177636"/>
                <a:gd name="connsiteY3" fmla="*/ 942109 h 942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7636" h="942109">
                  <a:moveTo>
                    <a:pt x="1177636" y="0"/>
                  </a:moveTo>
                  <a:lnTo>
                    <a:pt x="665018" y="609600"/>
                  </a:lnTo>
                  <a:lnTo>
                    <a:pt x="0" y="609600"/>
                  </a:lnTo>
                  <a:lnTo>
                    <a:pt x="13855" y="942109"/>
                  </a:lnTo>
                </a:path>
              </a:pathLst>
            </a:cu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 flipV="1">
              <a:off x="4832322" y="2125811"/>
              <a:ext cx="1255650" cy="942109"/>
            </a:xfrm>
            <a:custGeom>
              <a:avLst/>
              <a:gdLst>
                <a:gd name="connsiteX0" fmla="*/ 1177636 w 1177636"/>
                <a:gd name="connsiteY0" fmla="*/ 0 h 942109"/>
                <a:gd name="connsiteX1" fmla="*/ 665018 w 1177636"/>
                <a:gd name="connsiteY1" fmla="*/ 609600 h 942109"/>
                <a:gd name="connsiteX2" fmla="*/ 0 w 1177636"/>
                <a:gd name="connsiteY2" fmla="*/ 609600 h 942109"/>
                <a:gd name="connsiteX3" fmla="*/ 13855 w 1177636"/>
                <a:gd name="connsiteY3" fmla="*/ 942109 h 942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7636" h="942109">
                  <a:moveTo>
                    <a:pt x="1177636" y="0"/>
                  </a:moveTo>
                  <a:lnTo>
                    <a:pt x="665018" y="609600"/>
                  </a:lnTo>
                  <a:lnTo>
                    <a:pt x="0" y="609600"/>
                  </a:lnTo>
                  <a:lnTo>
                    <a:pt x="13855" y="942109"/>
                  </a:lnTo>
                </a:path>
              </a:pathLst>
            </a:cu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6419231" y="2935056"/>
              <a:ext cx="14401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lowchart: Delay 22"/>
            <p:cNvSpPr/>
            <p:nvPr/>
          </p:nvSpPr>
          <p:spPr>
            <a:xfrm>
              <a:off x="3462834" y="1543422"/>
              <a:ext cx="720080" cy="576064"/>
            </a:xfrm>
            <a:prstGeom prst="flowChartDelay">
              <a:avLst/>
            </a:prstGeom>
            <a:solidFill>
              <a:srgbClr val="002060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 flipH="1">
              <a:off x="3088939" y="1629285"/>
              <a:ext cx="360040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2622318" y="1415509"/>
              <a:ext cx="4924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urier New"/>
                  <a:ea typeface="+mn-ea"/>
                  <a:cs typeface="Courier New"/>
                </a:rPr>
                <a:t> </a:t>
              </a: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S</a:t>
              </a:r>
              <a:endParaRPr kumimoji="0" lang="en-CA" sz="2000" b="0" i="0" u="none" strike="noStrike" kern="1200" cap="none" spc="0" normalizeH="0" baseline="-25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4189415" y="1770049"/>
              <a:ext cx="99273" cy="100850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 flipH="1">
              <a:off x="3250930" y="1980485"/>
              <a:ext cx="228600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Flowchart: Delay 27"/>
            <p:cNvSpPr/>
            <p:nvPr/>
          </p:nvSpPr>
          <p:spPr>
            <a:xfrm>
              <a:off x="3471969" y="2956882"/>
              <a:ext cx="720080" cy="576064"/>
            </a:xfrm>
            <a:prstGeom prst="flowChartDelay">
              <a:avLst/>
            </a:prstGeom>
            <a:solidFill>
              <a:srgbClr val="002060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 flipH="1">
              <a:off x="3088478" y="3419373"/>
              <a:ext cx="360040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2631453" y="3244914"/>
              <a:ext cx="4924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urier New"/>
                  <a:ea typeface="+mn-ea"/>
                  <a:cs typeface="Courier New"/>
                </a:rPr>
                <a:t> </a:t>
              </a: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R</a:t>
              </a:r>
              <a:endParaRPr kumimoji="0" lang="en-CA" sz="2000" b="0" i="0" u="none" strike="noStrike" kern="1200" cap="none" spc="0" normalizeH="0" baseline="-25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4198550" y="3183509"/>
              <a:ext cx="99273" cy="100850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 flipH="1">
              <a:off x="3249082" y="3100898"/>
              <a:ext cx="228600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4302971" y="3229564"/>
              <a:ext cx="731520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245413" y="1966595"/>
              <a:ext cx="3966" cy="114300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 flipV="1">
              <a:off x="3203848" y="2487984"/>
              <a:ext cx="81036" cy="7692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 flipH="1">
              <a:off x="2878381" y="2525319"/>
              <a:ext cx="360040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411760" y="2311543"/>
              <a:ext cx="4924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urier New"/>
                  <a:ea typeface="+mn-ea"/>
                  <a:cs typeface="Courier New"/>
                </a:rPr>
                <a:t> </a:t>
              </a: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C</a:t>
              </a:r>
              <a:endParaRPr kumimoji="0" lang="en-CA" sz="2000" b="1" i="0" u="none" strike="noStrike" kern="1200" cap="none" spc="0" normalizeH="0" baseline="-2500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endParaRPr>
            </a:p>
          </p:txBody>
        </p:sp>
      </p:grpSp>
      <p:cxnSp>
        <p:nvCxnSpPr>
          <p:cNvPr id="39" name="Straight Connector 38"/>
          <p:cNvCxnSpPr/>
          <p:nvPr/>
        </p:nvCxnSpPr>
        <p:spPr>
          <a:xfrm>
            <a:off x="3558915" y="4293096"/>
            <a:ext cx="1828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794445" y="4293096"/>
            <a:ext cx="1828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874810" y="1220694"/>
            <a:ext cx="2304256" cy="2534580"/>
          </a:xfrm>
          <a:prstGeom prst="rect">
            <a:avLst/>
          </a:prstGeom>
          <a:noFill/>
          <a:ln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52E37E-424F-4DCE-BB6E-731ABDD533B7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srgbClr val="D6ECF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D6EC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 latch</a:t>
            </a:r>
            <a:endParaRPr lang="en-CA" dirty="0"/>
          </a:p>
        </p:txBody>
      </p:sp>
      <p:sp>
        <p:nvSpPr>
          <p:cNvPr id="4" name="Flowchart: Delay 3"/>
          <p:cNvSpPr/>
          <p:nvPr/>
        </p:nvSpPr>
        <p:spPr>
          <a:xfrm>
            <a:off x="5254864" y="1917317"/>
            <a:ext cx="720080" cy="576064"/>
          </a:xfrm>
          <a:prstGeom prst="flowChartDelay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995791" y="2191009"/>
            <a:ext cx="545590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4684721" y="2033138"/>
            <a:ext cx="548640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 flipV="1">
            <a:off x="6239525" y="2149444"/>
            <a:ext cx="81036" cy="7692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81300" y="1993069"/>
            <a:ext cx="55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Q</a:t>
            </a:r>
            <a:endParaRPr kumimoji="0" lang="en-CA" sz="2400" b="0" i="0" u="none" strike="noStrike" kern="1200" cap="none" spc="0" normalizeH="0" baseline="-25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981446" y="2143944"/>
            <a:ext cx="99273" cy="100850"/>
          </a:xfrm>
          <a:prstGeom prst="ellipse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042960" y="2354380"/>
            <a:ext cx="228600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Delay 10"/>
          <p:cNvSpPr/>
          <p:nvPr/>
        </p:nvSpPr>
        <p:spPr>
          <a:xfrm>
            <a:off x="5257597" y="2997437"/>
            <a:ext cx="720080" cy="576064"/>
          </a:xfrm>
          <a:prstGeom prst="flowChartDelay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998524" y="3271129"/>
            <a:ext cx="545590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 flipV="1">
            <a:off x="6242258" y="3229564"/>
            <a:ext cx="81036" cy="7692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84033" y="3073189"/>
            <a:ext cx="55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Q</a:t>
            </a:r>
            <a:endParaRPr kumimoji="0" lang="en-CA" sz="2400" b="0" i="0" u="none" strike="noStrike" kern="1200" cap="none" spc="0" normalizeH="0" baseline="-25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984179" y="3224064"/>
            <a:ext cx="99273" cy="100850"/>
          </a:xfrm>
          <a:prstGeom prst="ellipse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5034710" y="3141453"/>
            <a:ext cx="228600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5030906" y="2203291"/>
            <a:ext cx="1255650" cy="942109"/>
          </a:xfrm>
          <a:custGeom>
            <a:avLst/>
            <a:gdLst>
              <a:gd name="connsiteX0" fmla="*/ 1177636 w 1177636"/>
              <a:gd name="connsiteY0" fmla="*/ 0 h 942109"/>
              <a:gd name="connsiteX1" fmla="*/ 665018 w 1177636"/>
              <a:gd name="connsiteY1" fmla="*/ 609600 h 942109"/>
              <a:gd name="connsiteX2" fmla="*/ 0 w 1177636"/>
              <a:gd name="connsiteY2" fmla="*/ 609600 h 942109"/>
              <a:gd name="connsiteX3" fmla="*/ 13855 w 1177636"/>
              <a:gd name="connsiteY3" fmla="*/ 942109 h 94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7636" h="942109">
                <a:moveTo>
                  <a:pt x="1177636" y="0"/>
                </a:moveTo>
                <a:lnTo>
                  <a:pt x="665018" y="609600"/>
                </a:lnTo>
                <a:lnTo>
                  <a:pt x="0" y="609600"/>
                </a:lnTo>
                <a:lnTo>
                  <a:pt x="13855" y="942109"/>
                </a:lnTo>
              </a:path>
            </a:pathLst>
          </a:cu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8" name="Freeform 17"/>
          <p:cNvSpPr/>
          <p:nvPr/>
        </p:nvSpPr>
        <p:spPr>
          <a:xfrm flipV="1">
            <a:off x="5048565" y="2341836"/>
            <a:ext cx="1255650" cy="942109"/>
          </a:xfrm>
          <a:custGeom>
            <a:avLst/>
            <a:gdLst>
              <a:gd name="connsiteX0" fmla="*/ 1177636 w 1177636"/>
              <a:gd name="connsiteY0" fmla="*/ 0 h 942109"/>
              <a:gd name="connsiteX1" fmla="*/ 665018 w 1177636"/>
              <a:gd name="connsiteY1" fmla="*/ 609600 h 942109"/>
              <a:gd name="connsiteX2" fmla="*/ 0 w 1177636"/>
              <a:gd name="connsiteY2" fmla="*/ 609600 h 942109"/>
              <a:gd name="connsiteX3" fmla="*/ 13855 w 1177636"/>
              <a:gd name="connsiteY3" fmla="*/ 942109 h 94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7636" h="942109">
                <a:moveTo>
                  <a:pt x="1177636" y="0"/>
                </a:moveTo>
                <a:lnTo>
                  <a:pt x="665018" y="609600"/>
                </a:lnTo>
                <a:lnTo>
                  <a:pt x="0" y="609600"/>
                </a:lnTo>
                <a:lnTo>
                  <a:pt x="13855" y="942109"/>
                </a:lnTo>
              </a:path>
            </a:pathLst>
          </a:cu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6663184" y="3151080"/>
            <a:ext cx="1440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owchart: Delay 19"/>
          <p:cNvSpPr/>
          <p:nvPr/>
        </p:nvSpPr>
        <p:spPr>
          <a:xfrm>
            <a:off x="3849732" y="1759446"/>
            <a:ext cx="720080" cy="576064"/>
          </a:xfrm>
          <a:prstGeom prst="flowChartDelay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2552579" y="1845309"/>
            <a:ext cx="1280160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21988" y="1645389"/>
            <a:ext cx="55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</a:t>
            </a:r>
            <a:endParaRPr kumimoji="0" lang="en-CA" sz="2400" b="0" i="0" u="none" strike="noStrike" kern="1200" cap="none" spc="0" normalizeH="0" baseline="-25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576314" y="1986073"/>
            <a:ext cx="99273" cy="100850"/>
          </a:xfrm>
          <a:prstGeom prst="ellipse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3637828" y="2196509"/>
            <a:ext cx="228600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Delay 24"/>
          <p:cNvSpPr/>
          <p:nvPr/>
        </p:nvSpPr>
        <p:spPr>
          <a:xfrm>
            <a:off x="3858867" y="3172906"/>
            <a:ext cx="720080" cy="576064"/>
          </a:xfrm>
          <a:prstGeom prst="flowChartDelay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302714" y="3635397"/>
            <a:ext cx="548640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4585449" y="3399533"/>
            <a:ext cx="99273" cy="100850"/>
          </a:xfrm>
          <a:prstGeom prst="ellipse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3635980" y="3316922"/>
            <a:ext cx="228600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4689869" y="3445588"/>
            <a:ext cx="548640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632311" y="2182619"/>
            <a:ext cx="3966" cy="114300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 flipV="1">
            <a:off x="3590746" y="2704008"/>
            <a:ext cx="81036" cy="7692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2539898" y="2755198"/>
            <a:ext cx="1097280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021988" y="2527568"/>
            <a:ext cx="55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C</a:t>
            </a:r>
            <a:endParaRPr kumimoji="0" lang="en-CA" sz="2400" b="0" i="0" u="none" strike="noStrike" kern="1200" cap="none" spc="0" normalizeH="0" baseline="-25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34" name="Isosceles Triangle 33"/>
          <p:cNvSpPr/>
          <p:nvPr/>
        </p:nvSpPr>
        <p:spPr>
          <a:xfrm rot="5400000">
            <a:off x="3098360" y="3504733"/>
            <a:ext cx="243106" cy="263366"/>
          </a:xfrm>
          <a:prstGeom prst="triangle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3339055" y="3597826"/>
            <a:ext cx="81036" cy="8103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2813441" y="3631169"/>
            <a:ext cx="274320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2830458" y="1889122"/>
            <a:ext cx="0" cy="1728192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 flipV="1">
            <a:off x="2785874" y="1817114"/>
            <a:ext cx="81036" cy="7692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39" name="Left-Right Arrow 38"/>
          <p:cNvSpPr/>
          <p:nvPr/>
        </p:nvSpPr>
        <p:spPr>
          <a:xfrm>
            <a:off x="6816080" y="2420888"/>
            <a:ext cx="936104" cy="50405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472264" y="2060848"/>
            <a:ext cx="1152128" cy="1368152"/>
          </a:xfrm>
          <a:prstGeom prst="rect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339862" y="2132856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</a:t>
            </a:r>
            <a:endParaRPr kumimoji="0" lang="en-CA" sz="2000" b="0" i="0" u="none" strike="noStrike" kern="1200" cap="none" spc="0" normalizeH="0" baseline="-25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339862" y="2524834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C</a:t>
            </a:r>
            <a:endParaRPr kumimoji="0" lang="en-CA" sz="2000" b="0" i="0" u="none" strike="noStrike" kern="1200" cap="none" spc="0" normalizeH="0" baseline="-25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131950" y="2132856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Q</a:t>
            </a:r>
            <a:endParaRPr kumimoji="0" lang="en-CA" sz="2000" b="0" i="0" u="none" strike="noStrike" kern="1200" cap="none" spc="0" normalizeH="0" baseline="-25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131950" y="2956882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Q</a:t>
            </a:r>
            <a:endParaRPr kumimoji="0" lang="en-CA" sz="2000" b="0" i="0" u="none" strike="noStrike" kern="1200" cap="none" spc="0" normalizeH="0" baseline="-25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9380658" y="3027395"/>
            <a:ext cx="1440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8112224" y="2307315"/>
            <a:ext cx="360040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8112224" y="2708920"/>
            <a:ext cx="360040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9624392" y="2304582"/>
            <a:ext cx="360040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9624392" y="3140968"/>
            <a:ext cx="360040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711624" y="1556792"/>
            <a:ext cx="3600400" cy="2448272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9655281" y="3096670"/>
            <a:ext cx="99273" cy="100850"/>
          </a:xfrm>
          <a:prstGeom prst="ellipse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52E37E-424F-4DCE-BB6E-731ABDD533B7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srgbClr val="D6ECF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D6EC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Edge-triggered flip-flop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Positive-edge triggered </a:t>
            </a:r>
            <a:r>
              <a:rPr lang="en-US" dirty="0"/>
              <a:t>flip-flops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These are the most commonly-used flip-flop circuits (and our choice for the course).</a:t>
            </a:r>
            <a:endParaRPr lang="en-CA" dirty="0"/>
          </a:p>
        </p:txBody>
      </p:sp>
      <p:sp>
        <p:nvSpPr>
          <p:cNvPr id="33" name="TextBox 32"/>
          <p:cNvSpPr txBox="1"/>
          <p:nvPr/>
        </p:nvSpPr>
        <p:spPr>
          <a:xfrm>
            <a:off x="1856381" y="2794982"/>
            <a:ext cx="55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 New"/>
                <a:cs typeface="Courier New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D</a:t>
            </a:r>
            <a:endParaRPr lang="en-CA" sz="2400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847529" y="3210442"/>
            <a:ext cx="55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 New"/>
                <a:cs typeface="Courier New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C</a:t>
            </a:r>
            <a:endParaRPr lang="en-CA" sz="2400" baseline="-250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2409737" y="2780929"/>
            <a:ext cx="4888808" cy="1869475"/>
            <a:chOff x="885737" y="2780928"/>
            <a:chExt cx="4888808" cy="1869475"/>
          </a:xfrm>
        </p:grpSpPr>
        <p:sp>
          <p:nvSpPr>
            <p:cNvPr id="4" name="Rectangle 3"/>
            <p:cNvSpPr/>
            <p:nvPr/>
          </p:nvSpPr>
          <p:spPr>
            <a:xfrm>
              <a:off x="3851920" y="2780928"/>
              <a:ext cx="1152128" cy="1368152"/>
            </a:xfrm>
            <a:prstGeom prst="rect">
              <a:avLst/>
            </a:prstGeom>
            <a:solidFill>
              <a:srgbClr val="002060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719517" y="2852936"/>
              <a:ext cx="4924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ourier New"/>
                  <a:cs typeface="Courier New"/>
                </a:rPr>
                <a:t> 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S</a:t>
              </a:r>
              <a:endParaRPr lang="en-CA" sz="20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719517" y="3676962"/>
              <a:ext cx="4924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ourier New"/>
                  <a:cs typeface="Courier New"/>
                </a:rPr>
                <a:t> 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R</a:t>
              </a:r>
              <a:endParaRPr lang="en-CA" sz="20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19517" y="3244914"/>
              <a:ext cx="4924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ourier New"/>
                  <a:cs typeface="Courier New"/>
                </a:rPr>
                <a:t> 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C</a:t>
              </a:r>
              <a:endParaRPr lang="en-CA" sz="20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11605" y="2852936"/>
              <a:ext cx="4924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ourier New"/>
                  <a:cs typeface="Courier New"/>
                </a:rPr>
                <a:t> 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Q</a:t>
              </a:r>
              <a:endParaRPr lang="en-CA" sz="20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11605" y="3676962"/>
              <a:ext cx="4924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ourier New"/>
                  <a:cs typeface="Courier New"/>
                </a:rPr>
                <a:t> 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Q</a:t>
              </a:r>
              <a:endParaRPr lang="en-CA" sz="20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4760314" y="3747475"/>
              <a:ext cx="14401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3491880" y="3861048"/>
              <a:ext cx="360040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3491880" y="3429000"/>
              <a:ext cx="360040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5004048" y="3024662"/>
              <a:ext cx="360040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5004048" y="3861048"/>
              <a:ext cx="360040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5034936" y="3816750"/>
              <a:ext cx="99273" cy="100850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979712" y="2780928"/>
              <a:ext cx="1152128" cy="1368152"/>
            </a:xfrm>
            <a:prstGeom prst="rect">
              <a:avLst/>
            </a:prstGeom>
            <a:solidFill>
              <a:srgbClr val="002060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47309" y="2852936"/>
              <a:ext cx="4924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ourier New"/>
                  <a:cs typeface="Courier New"/>
                </a:rPr>
                <a:t> 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D</a:t>
              </a:r>
              <a:endParaRPr lang="en-CA" sz="20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47309" y="3244914"/>
              <a:ext cx="4924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ourier New"/>
                  <a:cs typeface="Courier New"/>
                </a:rPr>
                <a:t> 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C</a:t>
              </a:r>
              <a:endParaRPr lang="en-CA" sz="20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639397" y="2852936"/>
              <a:ext cx="4924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ourier New"/>
                  <a:cs typeface="Courier New"/>
                </a:rPr>
                <a:t> 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Q</a:t>
              </a:r>
              <a:endParaRPr lang="en-CA" sz="20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639397" y="3676962"/>
              <a:ext cx="4924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ourier New"/>
                  <a:cs typeface="Courier New"/>
                </a:rPr>
                <a:t> 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Q</a:t>
              </a:r>
              <a:endParaRPr lang="en-CA" sz="20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2888106" y="3747475"/>
              <a:ext cx="14401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899592" y="3027395"/>
              <a:ext cx="1097280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885737" y="3429000"/>
              <a:ext cx="1097280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3131840" y="3024662"/>
              <a:ext cx="731520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3131840" y="3861048"/>
              <a:ext cx="360040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/>
            <p:cNvSpPr/>
            <p:nvPr/>
          </p:nvSpPr>
          <p:spPr>
            <a:xfrm>
              <a:off x="3162728" y="3816750"/>
              <a:ext cx="99273" cy="100850"/>
            </a:xfrm>
            <a:prstGeom prst="ellipse">
              <a:avLst/>
            </a:prstGeom>
            <a:solidFill>
              <a:srgbClr val="002060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7" name="Straight Connector 26"/>
            <p:cNvCxnSpPr/>
            <p:nvPr/>
          </p:nvCxnSpPr>
          <p:spPr>
            <a:xfrm flipH="1">
              <a:off x="1726810" y="4536830"/>
              <a:ext cx="1783080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1724360" y="3415145"/>
              <a:ext cx="0" cy="114300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/>
            <p:cNvSpPr/>
            <p:nvPr/>
          </p:nvSpPr>
          <p:spPr>
            <a:xfrm flipV="1">
              <a:off x="1682652" y="3396378"/>
              <a:ext cx="81036" cy="7692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30" name="Straight Connector 29"/>
            <p:cNvCxnSpPr/>
            <p:nvPr/>
          </p:nvCxnSpPr>
          <p:spPr>
            <a:xfrm flipH="1">
              <a:off x="3505735" y="3442855"/>
              <a:ext cx="0" cy="109728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Isosceles Triangle 30"/>
            <p:cNvSpPr/>
            <p:nvPr/>
          </p:nvSpPr>
          <p:spPr>
            <a:xfrm rot="5400000">
              <a:off x="2306053" y="4397167"/>
              <a:ext cx="243106" cy="263366"/>
            </a:xfrm>
            <a:prstGeom prst="triangle">
              <a:avLst/>
            </a:prstGeom>
            <a:solidFill>
              <a:srgbClr val="002060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Oval 31"/>
            <p:cNvSpPr/>
            <p:nvPr/>
          </p:nvSpPr>
          <p:spPr>
            <a:xfrm>
              <a:off x="2546748" y="4490260"/>
              <a:ext cx="81036" cy="810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221188" y="2806103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ourier New"/>
                  <a:cs typeface="Courier New"/>
                </a:rPr>
                <a:t> 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Q</a:t>
              </a:r>
              <a:endParaRPr lang="en-CA" sz="24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215069" y="3628634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ourier New"/>
                  <a:cs typeface="Courier New"/>
                </a:rPr>
                <a:t> 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Q</a:t>
              </a:r>
              <a:endParaRPr lang="en-CA" sz="24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5516956" y="3711764"/>
              <a:ext cx="14401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Isosceles Triangle 37"/>
            <p:cNvSpPr/>
            <p:nvPr/>
          </p:nvSpPr>
          <p:spPr>
            <a:xfrm rot="5400000">
              <a:off x="1167780" y="3305297"/>
              <a:ext cx="243106" cy="263366"/>
            </a:xfrm>
            <a:prstGeom prst="triangle">
              <a:avLst/>
            </a:prstGeom>
            <a:solidFill>
              <a:srgbClr val="002060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Oval 38"/>
            <p:cNvSpPr/>
            <p:nvPr/>
          </p:nvSpPr>
          <p:spPr>
            <a:xfrm>
              <a:off x="1408475" y="3398390"/>
              <a:ext cx="81036" cy="810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40" name="Left-Right Arrow 39"/>
          <p:cNvSpPr/>
          <p:nvPr/>
        </p:nvSpPr>
        <p:spPr>
          <a:xfrm>
            <a:off x="7464152" y="3212976"/>
            <a:ext cx="936104" cy="57606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52" name="Group 51"/>
          <p:cNvGrpSpPr/>
          <p:nvPr/>
        </p:nvGrpSpPr>
        <p:grpSpPr>
          <a:xfrm>
            <a:off x="8544273" y="2852936"/>
            <a:ext cx="1714337" cy="1368152"/>
            <a:chOff x="7020272" y="2852936"/>
            <a:chExt cx="1714337" cy="1368152"/>
          </a:xfrm>
        </p:grpSpPr>
        <p:sp>
          <p:nvSpPr>
            <p:cNvPr id="41" name="Rectangle 40"/>
            <p:cNvSpPr/>
            <p:nvPr/>
          </p:nvSpPr>
          <p:spPr>
            <a:xfrm>
              <a:off x="7296691" y="2852936"/>
              <a:ext cx="1152128" cy="1368152"/>
            </a:xfrm>
            <a:prstGeom prst="rect">
              <a:avLst/>
            </a:prstGeom>
            <a:solidFill>
              <a:srgbClr val="002060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164288" y="2924944"/>
              <a:ext cx="4924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ourier New"/>
                  <a:cs typeface="Courier New"/>
                </a:rPr>
                <a:t> 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D</a:t>
              </a:r>
              <a:endParaRPr lang="en-CA" sz="20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419635" y="3532946"/>
              <a:ext cx="4924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ourier New"/>
                  <a:cs typeface="Courier New"/>
                </a:rPr>
                <a:t> 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C</a:t>
              </a:r>
              <a:endParaRPr lang="en-CA" sz="20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956376" y="2924944"/>
              <a:ext cx="4924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ourier New"/>
                  <a:cs typeface="Courier New"/>
                </a:rPr>
                <a:t> 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Q</a:t>
              </a:r>
              <a:endParaRPr lang="en-CA" sz="20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956376" y="3748970"/>
              <a:ext cx="4924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ourier New"/>
                  <a:cs typeface="Courier New"/>
                </a:rPr>
                <a:t> 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Q</a:t>
              </a:r>
              <a:endParaRPr lang="en-CA" sz="2000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8205085" y="3819483"/>
              <a:ext cx="14401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Isosceles Triangle 46"/>
            <p:cNvSpPr/>
            <p:nvPr/>
          </p:nvSpPr>
          <p:spPr>
            <a:xfrm rot="5400000">
              <a:off x="7380312" y="3575749"/>
              <a:ext cx="144016" cy="288032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 w="28575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>
            <a:xfrm flipH="1">
              <a:off x="7020272" y="3096670"/>
              <a:ext cx="274320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7020272" y="3717032"/>
              <a:ext cx="274320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8460289" y="3096670"/>
              <a:ext cx="274320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8460289" y="3933056"/>
              <a:ext cx="274320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72289</TotalTime>
  <Words>709</Words>
  <Application>Microsoft Office PowerPoint</Application>
  <PresentationFormat>Widescreen</PresentationFormat>
  <Paragraphs>288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</vt:lpstr>
      <vt:lpstr>Calibri</vt:lpstr>
      <vt:lpstr>Calibri Light</vt:lpstr>
      <vt:lpstr>Consolas</vt:lpstr>
      <vt:lpstr>Corbel</vt:lpstr>
      <vt:lpstr>Courier New</vt:lpstr>
      <vt:lpstr>Wingdings</vt:lpstr>
      <vt:lpstr>Wingdings 2</vt:lpstr>
      <vt:lpstr>Wingdings 3</vt:lpstr>
      <vt:lpstr>Office Theme</vt:lpstr>
      <vt:lpstr>Metro</vt:lpstr>
      <vt:lpstr>CSCB58:  Computer Organization</vt:lpstr>
      <vt:lpstr>PowerPoint Presentation</vt:lpstr>
      <vt:lpstr>Week 4 Summary</vt:lpstr>
      <vt:lpstr>Latches</vt:lpstr>
      <vt:lpstr>PowerPoint Presentation</vt:lpstr>
      <vt:lpstr>S’R’ latch </vt:lpstr>
      <vt:lpstr>Clocked SR latch</vt:lpstr>
      <vt:lpstr>D latch</vt:lpstr>
      <vt:lpstr>Edge-triggered flip-flop</vt:lpstr>
      <vt:lpstr>Question #1</vt:lpstr>
      <vt:lpstr>PowerPoint Presentation</vt:lpstr>
      <vt:lpstr>Question #2</vt:lpstr>
      <vt:lpstr>Question #3</vt:lpstr>
      <vt:lpstr>CSCB58:  Computer Organization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Steve Engels</dc:creator>
  <cp:lastModifiedBy>Gennady Pekhimenko</cp:lastModifiedBy>
  <cp:revision>304</cp:revision>
  <cp:lastPrinted>2020-01-06T21:51:47Z</cp:lastPrinted>
  <dcterms:created xsi:type="dcterms:W3CDTF">2010-11-10T13:23:56Z</dcterms:created>
  <dcterms:modified xsi:type="dcterms:W3CDTF">2020-10-02T03:04:56Z</dcterms:modified>
</cp:coreProperties>
</file>