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496" r:id="rId2"/>
    <p:sldId id="256" r:id="rId3"/>
    <p:sldId id="271" r:id="rId4"/>
    <p:sldId id="272" r:id="rId5"/>
    <p:sldId id="289" r:id="rId6"/>
    <p:sldId id="324" r:id="rId7"/>
    <p:sldId id="273" r:id="rId8"/>
    <p:sldId id="323" r:id="rId9"/>
    <p:sldId id="277" r:id="rId10"/>
    <p:sldId id="275" r:id="rId11"/>
    <p:sldId id="316" r:id="rId12"/>
    <p:sldId id="308" r:id="rId13"/>
    <p:sldId id="503" r:id="rId1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361465-65C0-47E8-B8E3-BEFC76150683}" v="16" dt="2020-09-18T01:08:56.8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/>
    <p:restoredTop sz="93103"/>
  </p:normalViewPr>
  <p:slideViewPr>
    <p:cSldViewPr>
      <p:cViewPr varScale="1">
        <p:scale>
          <a:sx n="107" d="100"/>
          <a:sy n="107" d="100"/>
        </p:scale>
        <p:origin x="144" y="3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-372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nady Pekhimenko" userId="97aeff6ed7ede7e0" providerId="LiveId" clId="{DF361465-65C0-47E8-B8E3-BEFC76150683}"/>
    <pc:docChg chg="undo redo custSel delSld modSld">
      <pc:chgData name="Gennady Pekhimenko" userId="97aeff6ed7ede7e0" providerId="LiveId" clId="{DF361465-65C0-47E8-B8E3-BEFC76150683}" dt="2020-09-18T01:08:56.896" v="107"/>
      <pc:docMkLst>
        <pc:docMk/>
      </pc:docMkLst>
      <pc:sldChg chg="modSp mod">
        <pc:chgData name="Gennady Pekhimenko" userId="97aeff6ed7ede7e0" providerId="LiveId" clId="{DF361465-65C0-47E8-B8E3-BEFC76150683}" dt="2020-09-17T23:57:03.251" v="1" actId="20577"/>
        <pc:sldMkLst>
          <pc:docMk/>
          <pc:sldMk cId="0" sldId="256"/>
        </pc:sldMkLst>
        <pc:spChg chg="mod">
          <ac:chgData name="Gennady Pekhimenko" userId="97aeff6ed7ede7e0" providerId="LiveId" clId="{DF361465-65C0-47E8-B8E3-BEFC76150683}" dt="2020-09-17T23:57:03.251" v="1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 del mod">
        <pc:chgData name="Gennady Pekhimenko" userId="97aeff6ed7ede7e0" providerId="LiveId" clId="{DF361465-65C0-47E8-B8E3-BEFC76150683}" dt="2020-09-17T23:57:17.073" v="4" actId="47"/>
        <pc:sldMkLst>
          <pc:docMk/>
          <pc:sldMk cId="0" sldId="267"/>
        </pc:sldMkLst>
        <pc:spChg chg="mod">
          <ac:chgData name="Gennady Pekhimenko" userId="97aeff6ed7ede7e0" providerId="LiveId" clId="{DF361465-65C0-47E8-B8E3-BEFC76150683}" dt="2020-09-17T23:57:09.651" v="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 mod modAnim">
        <pc:chgData name="Gennady Pekhimenko" userId="97aeff6ed7ede7e0" providerId="LiveId" clId="{DF361465-65C0-47E8-B8E3-BEFC76150683}" dt="2020-09-18T01:06:14.825" v="104" actId="1076"/>
        <pc:sldMkLst>
          <pc:docMk/>
          <pc:sldMk cId="0" sldId="271"/>
        </pc:sldMkLst>
        <pc:spChg chg="mod">
          <ac:chgData name="Gennady Pekhimenko" userId="97aeff6ed7ede7e0" providerId="LiveId" clId="{DF361465-65C0-47E8-B8E3-BEFC76150683}" dt="2020-09-17T23:59:21.288" v="10" actId="113"/>
          <ac:spMkLst>
            <pc:docMk/>
            <pc:sldMk cId="0" sldId="271"/>
            <ac:spMk id="2" creationId="{00000000-0000-0000-0000-000000000000}"/>
          </ac:spMkLst>
        </pc:spChg>
        <pc:spChg chg="add mod">
          <ac:chgData name="Gennady Pekhimenko" userId="97aeff6ed7ede7e0" providerId="LiveId" clId="{DF361465-65C0-47E8-B8E3-BEFC76150683}" dt="2020-09-18T01:04:45.163" v="85" actId="207"/>
          <ac:spMkLst>
            <pc:docMk/>
            <pc:sldMk cId="0" sldId="271"/>
            <ac:spMk id="4" creationId="{C9595EA0-453F-4148-A396-2293556F7C91}"/>
          </ac:spMkLst>
        </pc:spChg>
        <pc:spChg chg="add mod">
          <ac:chgData name="Gennady Pekhimenko" userId="97aeff6ed7ede7e0" providerId="LiveId" clId="{DF361465-65C0-47E8-B8E3-BEFC76150683}" dt="2020-09-18T01:06:04.561" v="102" actId="1035"/>
          <ac:spMkLst>
            <pc:docMk/>
            <pc:sldMk cId="0" sldId="271"/>
            <ac:spMk id="6" creationId="{C6907399-8D4E-44F5-B587-55B4A6890CF4}"/>
          </ac:spMkLst>
        </pc:spChg>
        <pc:spChg chg="add mod">
          <ac:chgData name="Gennady Pekhimenko" userId="97aeff6ed7ede7e0" providerId="LiveId" clId="{DF361465-65C0-47E8-B8E3-BEFC76150683}" dt="2020-09-18T01:06:14.825" v="104" actId="1076"/>
          <ac:spMkLst>
            <pc:docMk/>
            <pc:sldMk cId="0" sldId="271"/>
            <ac:spMk id="7" creationId="{AA3395E2-4A45-4154-8CE6-A75363BD8DBC}"/>
          </ac:spMkLst>
        </pc:spChg>
      </pc:sldChg>
      <pc:sldChg chg="delSp modSp mod modAnim">
        <pc:chgData name="Gennady Pekhimenko" userId="97aeff6ed7ede7e0" providerId="LiveId" clId="{DF361465-65C0-47E8-B8E3-BEFC76150683}" dt="2020-09-18T01:08:56.896" v="107"/>
        <pc:sldMkLst>
          <pc:docMk/>
          <pc:sldMk cId="0" sldId="272"/>
        </pc:sldMkLst>
        <pc:spChg chg="mod">
          <ac:chgData name="Gennady Pekhimenko" userId="97aeff6ed7ede7e0" providerId="LiveId" clId="{DF361465-65C0-47E8-B8E3-BEFC76150683}" dt="2020-09-17T23:59:32.132" v="13" actId="14100"/>
          <ac:spMkLst>
            <pc:docMk/>
            <pc:sldMk cId="0" sldId="272"/>
            <ac:spMk id="2" creationId="{00000000-0000-0000-0000-000000000000}"/>
          </ac:spMkLst>
        </pc:spChg>
        <pc:spChg chg="mod ord">
          <ac:chgData name="Gennady Pekhimenko" userId="97aeff6ed7ede7e0" providerId="LiveId" clId="{DF361465-65C0-47E8-B8E3-BEFC76150683}" dt="2020-09-18T00:00:16.653" v="18" actId="167"/>
          <ac:spMkLst>
            <pc:docMk/>
            <pc:sldMk cId="0" sldId="272"/>
            <ac:spMk id="3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0:35.143" v="19" actId="208"/>
          <ac:spMkLst>
            <pc:docMk/>
            <pc:sldMk cId="0" sldId="272"/>
            <ac:spMk id="18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0:35.143" v="19" actId="208"/>
          <ac:spMkLst>
            <pc:docMk/>
            <pc:sldMk cId="0" sldId="272"/>
            <ac:spMk id="19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0:35.143" v="19" actId="208"/>
          <ac:spMkLst>
            <pc:docMk/>
            <pc:sldMk cId="0" sldId="272"/>
            <ac:spMk id="20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53.977" v="22" actId="208"/>
          <ac:spMkLst>
            <pc:docMk/>
            <pc:sldMk cId="0" sldId="272"/>
            <ac:spMk id="45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53.977" v="22" actId="208"/>
          <ac:spMkLst>
            <pc:docMk/>
            <pc:sldMk cId="0" sldId="272"/>
            <ac:spMk id="46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53.977" v="22" actId="208"/>
          <ac:spMkLst>
            <pc:docMk/>
            <pc:sldMk cId="0" sldId="272"/>
            <ac:spMk id="47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53.977" v="22" actId="208"/>
          <ac:spMkLst>
            <pc:docMk/>
            <pc:sldMk cId="0" sldId="272"/>
            <ac:spMk id="48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53.977" v="22" actId="208"/>
          <ac:spMkLst>
            <pc:docMk/>
            <pc:sldMk cId="0" sldId="272"/>
            <ac:spMk id="49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53.977" v="22" actId="208"/>
          <ac:spMkLst>
            <pc:docMk/>
            <pc:sldMk cId="0" sldId="272"/>
            <ac:spMk id="50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0:40.188" v="20" actId="2085"/>
          <ac:spMkLst>
            <pc:docMk/>
            <pc:sldMk cId="0" sldId="272"/>
            <ac:spMk id="55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53.977" v="22" actId="208"/>
          <ac:spMkLst>
            <pc:docMk/>
            <pc:sldMk cId="0" sldId="272"/>
            <ac:spMk id="57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53.977" v="22" actId="208"/>
          <ac:spMkLst>
            <pc:docMk/>
            <pc:sldMk cId="0" sldId="272"/>
            <ac:spMk id="58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7T23:59:51.437" v="17" actId="165"/>
          <ac:spMkLst>
            <pc:docMk/>
            <pc:sldMk cId="0" sldId="272"/>
            <ac:spMk id="59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1:01.150" v="23" actId="2085"/>
          <ac:spMkLst>
            <pc:docMk/>
            <pc:sldMk cId="0" sldId="272"/>
            <ac:spMk id="60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53.977" v="22" actId="208"/>
          <ac:spMkLst>
            <pc:docMk/>
            <pc:sldMk cId="0" sldId="272"/>
            <ac:spMk id="65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53.977" v="22" actId="208"/>
          <ac:spMkLst>
            <pc:docMk/>
            <pc:sldMk cId="0" sldId="272"/>
            <ac:spMk id="66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35.143" v="19" actId="208"/>
          <ac:spMkLst>
            <pc:docMk/>
            <pc:sldMk cId="0" sldId="272"/>
            <ac:spMk id="72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35.143" v="19" actId="208"/>
          <ac:spMkLst>
            <pc:docMk/>
            <pc:sldMk cId="0" sldId="272"/>
            <ac:spMk id="73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35.143" v="19" actId="208"/>
          <ac:spMkLst>
            <pc:docMk/>
            <pc:sldMk cId="0" sldId="272"/>
            <ac:spMk id="77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0:35.143" v="19" actId="208"/>
          <ac:spMkLst>
            <pc:docMk/>
            <pc:sldMk cId="0" sldId="272"/>
            <ac:spMk id="78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7T23:59:51.437" v="17" actId="165"/>
          <ac:spMkLst>
            <pc:docMk/>
            <pc:sldMk cId="0" sldId="272"/>
            <ac:spMk id="82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7T23:59:51.437" v="17" actId="165"/>
          <ac:spMkLst>
            <pc:docMk/>
            <pc:sldMk cId="0" sldId="272"/>
            <ac:spMk id="83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7T23:59:51.437" v="17" actId="165"/>
          <ac:spMkLst>
            <pc:docMk/>
            <pc:sldMk cId="0" sldId="272"/>
            <ac:spMk id="84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0:45.963" v="21" actId="165"/>
          <ac:spMkLst>
            <pc:docMk/>
            <pc:sldMk cId="0" sldId="272"/>
            <ac:spMk id="85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0:45.963" v="21" actId="165"/>
          <ac:spMkLst>
            <pc:docMk/>
            <pc:sldMk cId="0" sldId="272"/>
            <ac:spMk id="86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0:45.963" v="21" actId="165"/>
          <ac:spMkLst>
            <pc:docMk/>
            <pc:sldMk cId="0" sldId="272"/>
            <ac:spMk id="87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0:45.963" v="21" actId="165"/>
          <ac:spMkLst>
            <pc:docMk/>
            <pc:sldMk cId="0" sldId="272"/>
            <ac:spMk id="88" creationId="{00000000-0000-0000-0000-000000000000}"/>
          </ac:spMkLst>
        </pc:spChg>
        <pc:grpChg chg="mod">
          <ac:chgData name="Gennady Pekhimenko" userId="97aeff6ed7ede7e0" providerId="LiveId" clId="{DF361465-65C0-47E8-B8E3-BEFC76150683}" dt="2020-09-17T23:59:43.302" v="16" actId="1076"/>
          <ac:grpSpMkLst>
            <pc:docMk/>
            <pc:sldMk cId="0" sldId="272"/>
            <ac:grpSpMk id="6" creationId="{B9A409DD-9D05-4161-A49C-1753C7FCCFE0}"/>
          </ac:grpSpMkLst>
        </pc:grpChg>
        <pc:grpChg chg="mod topLvl">
          <ac:chgData name="Gennady Pekhimenko" userId="97aeff6ed7ede7e0" providerId="LiveId" clId="{DF361465-65C0-47E8-B8E3-BEFC76150683}" dt="2020-09-18T00:00:45.963" v="21" actId="165"/>
          <ac:grpSpMkLst>
            <pc:docMk/>
            <pc:sldMk cId="0" sldId="272"/>
            <ac:grpSpMk id="16" creationId="{00000000-0000-0000-0000-000000000000}"/>
          </ac:grpSpMkLst>
        </pc:grpChg>
        <pc:grpChg chg="mod topLvl">
          <ac:chgData name="Gennady Pekhimenko" userId="97aeff6ed7ede7e0" providerId="LiveId" clId="{DF361465-65C0-47E8-B8E3-BEFC76150683}" dt="2020-09-18T00:00:45.963" v="21" actId="165"/>
          <ac:grpSpMkLst>
            <pc:docMk/>
            <pc:sldMk cId="0" sldId="272"/>
            <ac:grpSpMk id="17" creationId="{00000000-0000-0000-0000-000000000000}"/>
          </ac:grpSpMkLst>
        </pc:grpChg>
        <pc:grpChg chg="mod topLvl">
          <ac:chgData name="Gennady Pekhimenko" userId="97aeff6ed7ede7e0" providerId="LiveId" clId="{DF361465-65C0-47E8-B8E3-BEFC76150683}" dt="2020-09-18T00:00:45.963" v="21" actId="165"/>
          <ac:grpSpMkLst>
            <pc:docMk/>
            <pc:sldMk cId="0" sldId="272"/>
            <ac:grpSpMk id="35" creationId="{00000000-0000-0000-0000-000000000000}"/>
          </ac:grpSpMkLst>
        </pc:grpChg>
        <pc:grpChg chg="mod topLvl">
          <ac:chgData name="Gennady Pekhimenko" userId="97aeff6ed7ede7e0" providerId="LiveId" clId="{DF361465-65C0-47E8-B8E3-BEFC76150683}" dt="2020-09-18T00:00:45.963" v="21" actId="165"/>
          <ac:grpSpMkLst>
            <pc:docMk/>
            <pc:sldMk cId="0" sldId="272"/>
            <ac:grpSpMk id="61" creationId="{00000000-0000-0000-0000-000000000000}"/>
          </ac:grpSpMkLst>
        </pc:grpChg>
        <pc:grpChg chg="mod topLvl">
          <ac:chgData name="Gennady Pekhimenko" userId="97aeff6ed7ede7e0" providerId="LiveId" clId="{DF361465-65C0-47E8-B8E3-BEFC76150683}" dt="2020-09-18T00:00:45.963" v="21" actId="165"/>
          <ac:grpSpMkLst>
            <pc:docMk/>
            <pc:sldMk cId="0" sldId="272"/>
            <ac:grpSpMk id="62" creationId="{00000000-0000-0000-0000-000000000000}"/>
          </ac:grpSpMkLst>
        </pc:grpChg>
        <pc:grpChg chg="mod topLvl">
          <ac:chgData name="Gennady Pekhimenko" userId="97aeff6ed7ede7e0" providerId="LiveId" clId="{DF361465-65C0-47E8-B8E3-BEFC76150683}" dt="2020-09-17T23:59:51.437" v="17" actId="165"/>
          <ac:grpSpMkLst>
            <pc:docMk/>
            <pc:sldMk cId="0" sldId="272"/>
            <ac:grpSpMk id="69" creationId="{00000000-0000-0000-0000-000000000000}"/>
          </ac:grpSpMkLst>
        </pc:grpChg>
        <pc:grpChg chg="mod topLvl">
          <ac:chgData name="Gennady Pekhimenko" userId="97aeff6ed7ede7e0" providerId="LiveId" clId="{DF361465-65C0-47E8-B8E3-BEFC76150683}" dt="2020-09-17T23:59:51.437" v="17" actId="165"/>
          <ac:grpSpMkLst>
            <pc:docMk/>
            <pc:sldMk cId="0" sldId="272"/>
            <ac:grpSpMk id="74" creationId="{00000000-0000-0000-0000-000000000000}"/>
          </ac:grpSpMkLst>
        </pc:grpChg>
        <pc:grpChg chg="del">
          <ac:chgData name="Gennady Pekhimenko" userId="97aeff6ed7ede7e0" providerId="LiveId" clId="{DF361465-65C0-47E8-B8E3-BEFC76150683}" dt="2020-09-18T00:00:45.963" v="21" actId="165"/>
          <ac:grpSpMkLst>
            <pc:docMk/>
            <pc:sldMk cId="0" sldId="272"/>
            <ac:grpSpMk id="89" creationId="{00000000-0000-0000-0000-000000000000}"/>
          </ac:grpSpMkLst>
        </pc:grpChg>
        <pc:grpChg chg="del">
          <ac:chgData name="Gennady Pekhimenko" userId="97aeff6ed7ede7e0" providerId="LiveId" clId="{DF361465-65C0-47E8-B8E3-BEFC76150683}" dt="2020-09-17T23:59:51.437" v="17" actId="165"/>
          <ac:grpSpMkLst>
            <pc:docMk/>
            <pc:sldMk cId="0" sldId="272"/>
            <ac:grpSpMk id="90" creationId="{00000000-0000-0000-0000-000000000000}"/>
          </ac:grpSpMkLst>
        </pc:grpChg>
        <pc:cxnChg chg="mod topLvl">
          <ac:chgData name="Gennady Pekhimenko" userId="97aeff6ed7ede7e0" providerId="LiveId" clId="{DF361465-65C0-47E8-B8E3-BEFC76150683}" dt="2020-09-18T00:00:35.143" v="19" actId="208"/>
          <ac:cxnSpMkLst>
            <pc:docMk/>
            <pc:sldMk cId="0" sldId="272"/>
            <ac:cxnSpMk id="21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22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35.143" v="19" actId="208"/>
          <ac:cxnSpMkLst>
            <pc:docMk/>
            <pc:sldMk cId="0" sldId="272"/>
            <ac:cxnSpMk id="23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35.143" v="19" actId="208"/>
          <ac:cxnSpMkLst>
            <pc:docMk/>
            <pc:sldMk cId="0" sldId="272"/>
            <ac:cxnSpMk id="24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35.143" v="19" actId="208"/>
          <ac:cxnSpMkLst>
            <pc:docMk/>
            <pc:sldMk cId="0" sldId="272"/>
            <ac:cxnSpMk id="25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35.143" v="19" actId="208"/>
          <ac:cxnSpMkLst>
            <pc:docMk/>
            <pc:sldMk cId="0" sldId="272"/>
            <ac:cxnSpMk id="26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35.143" v="19" actId="208"/>
          <ac:cxnSpMkLst>
            <pc:docMk/>
            <pc:sldMk cId="0" sldId="272"/>
            <ac:cxnSpMk id="27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28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29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30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31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32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33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34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37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54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56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63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64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53.977" v="22" actId="208"/>
          <ac:cxnSpMkLst>
            <pc:docMk/>
            <pc:sldMk cId="0" sldId="272"/>
            <ac:cxnSpMk id="67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35.143" v="19" actId="208"/>
          <ac:cxnSpMkLst>
            <pc:docMk/>
            <pc:sldMk cId="0" sldId="272"/>
            <ac:cxnSpMk id="68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00:35.143" v="19" actId="208"/>
          <ac:cxnSpMkLst>
            <pc:docMk/>
            <pc:sldMk cId="0" sldId="272"/>
            <ac:cxnSpMk id="70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00:35.143" v="19" actId="208"/>
          <ac:cxnSpMkLst>
            <pc:docMk/>
            <pc:sldMk cId="0" sldId="272"/>
            <ac:cxnSpMk id="71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00:35.143" v="19" actId="208"/>
          <ac:cxnSpMkLst>
            <pc:docMk/>
            <pc:sldMk cId="0" sldId="272"/>
            <ac:cxnSpMk id="75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00:35.143" v="19" actId="208"/>
          <ac:cxnSpMkLst>
            <pc:docMk/>
            <pc:sldMk cId="0" sldId="272"/>
            <ac:cxnSpMk id="76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0:35.143" v="19" actId="208"/>
          <ac:cxnSpMkLst>
            <pc:docMk/>
            <pc:sldMk cId="0" sldId="272"/>
            <ac:cxnSpMk id="79" creationId="{00000000-0000-0000-0000-000000000000}"/>
          </ac:cxnSpMkLst>
        </pc:cxnChg>
      </pc:sldChg>
      <pc:sldChg chg="modSp del mod">
        <pc:chgData name="Gennady Pekhimenko" userId="97aeff6ed7ede7e0" providerId="LiveId" clId="{DF361465-65C0-47E8-B8E3-BEFC76150683}" dt="2020-09-18T00:28:05.039" v="54" actId="2711"/>
        <pc:sldMkLst>
          <pc:docMk/>
          <pc:sldMk cId="0" sldId="273"/>
        </pc:sldMkLst>
        <pc:spChg chg="mod">
          <ac:chgData name="Gennady Pekhimenko" userId="97aeff6ed7ede7e0" providerId="LiveId" clId="{DF361465-65C0-47E8-B8E3-BEFC76150683}" dt="2020-09-18T00:28:05.039" v="54" actId="2711"/>
          <ac:spMkLst>
            <pc:docMk/>
            <pc:sldMk cId="0" sldId="273"/>
            <ac:spMk id="2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14:09.597" v="49" actId="207"/>
          <ac:spMkLst>
            <pc:docMk/>
            <pc:sldMk cId="0" sldId="273"/>
            <ac:spMk id="6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14:13.218" v="50" actId="207"/>
          <ac:spMkLst>
            <pc:docMk/>
            <pc:sldMk cId="0" sldId="273"/>
            <ac:spMk id="13" creationId="{00000000-0000-0000-0000-000000000000}"/>
          </ac:spMkLst>
        </pc:spChg>
        <pc:grpChg chg="mod">
          <ac:chgData name="Gennady Pekhimenko" userId="97aeff6ed7ede7e0" providerId="LiveId" clId="{DF361465-65C0-47E8-B8E3-BEFC76150683}" dt="2020-09-18T00:14:09.597" v="49" actId="207"/>
          <ac:grpSpMkLst>
            <pc:docMk/>
            <pc:sldMk cId="0" sldId="273"/>
            <ac:grpSpMk id="5" creationId="{00000000-0000-0000-0000-000000000000}"/>
          </ac:grpSpMkLst>
        </pc:grpChg>
        <pc:cxnChg chg="mod">
          <ac:chgData name="Gennady Pekhimenko" userId="97aeff6ed7ede7e0" providerId="LiveId" clId="{DF361465-65C0-47E8-B8E3-BEFC76150683}" dt="2020-09-18T00:14:09.597" v="49" actId="207"/>
          <ac:cxnSpMkLst>
            <pc:docMk/>
            <pc:sldMk cId="0" sldId="273"/>
            <ac:cxnSpMk id="7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14:09.597" v="49" actId="207"/>
          <ac:cxnSpMkLst>
            <pc:docMk/>
            <pc:sldMk cId="0" sldId="273"/>
            <ac:cxnSpMk id="8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14:09.597" v="49" actId="207"/>
          <ac:cxnSpMkLst>
            <pc:docMk/>
            <pc:sldMk cId="0" sldId="273"/>
            <ac:cxnSpMk id="9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14:09.597" v="49" actId="207"/>
          <ac:cxnSpMkLst>
            <pc:docMk/>
            <pc:sldMk cId="0" sldId="273"/>
            <ac:cxnSpMk id="10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14:09.597" v="49" actId="207"/>
          <ac:cxnSpMkLst>
            <pc:docMk/>
            <pc:sldMk cId="0" sldId="273"/>
            <ac:cxnSpMk id="11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14:09.597" v="49" actId="207"/>
          <ac:cxnSpMkLst>
            <pc:docMk/>
            <pc:sldMk cId="0" sldId="273"/>
            <ac:cxnSpMk id="12" creationId="{00000000-0000-0000-0000-000000000000}"/>
          </ac:cxnSpMkLst>
        </pc:cxnChg>
      </pc:sldChg>
      <pc:sldChg chg="modSp del mod">
        <pc:chgData name="Gennady Pekhimenko" userId="97aeff6ed7ede7e0" providerId="LiveId" clId="{DF361465-65C0-47E8-B8E3-BEFC76150683}" dt="2020-09-18T00:29:07.435" v="60" actId="47"/>
        <pc:sldMkLst>
          <pc:docMk/>
          <pc:sldMk cId="0" sldId="274"/>
        </pc:sldMkLst>
        <pc:spChg chg="mod">
          <ac:chgData name="Gennady Pekhimenko" userId="97aeff6ed7ede7e0" providerId="LiveId" clId="{DF361465-65C0-47E8-B8E3-BEFC76150683}" dt="2020-09-17T23:59:09.393" v="7" actId="27636"/>
          <ac:spMkLst>
            <pc:docMk/>
            <pc:sldMk cId="0" sldId="274"/>
            <ac:spMk id="3" creationId="{00000000-0000-0000-0000-000000000000}"/>
          </ac:spMkLst>
        </pc:spChg>
      </pc:sldChg>
      <pc:sldChg chg="modSp mod">
        <pc:chgData name="Gennady Pekhimenko" userId="97aeff6ed7ede7e0" providerId="LiveId" clId="{DF361465-65C0-47E8-B8E3-BEFC76150683}" dt="2020-09-18T00:30:40.052" v="70" actId="207"/>
        <pc:sldMkLst>
          <pc:docMk/>
          <pc:sldMk cId="0" sldId="275"/>
        </pc:sldMkLst>
        <pc:spChg chg="mod">
          <ac:chgData name="Gennady Pekhimenko" userId="97aeff6ed7ede7e0" providerId="LiveId" clId="{DF361465-65C0-47E8-B8E3-BEFC76150683}" dt="2020-09-18T00:30:25.687" v="69" actId="2711"/>
          <ac:spMkLst>
            <pc:docMk/>
            <pc:sldMk cId="0" sldId="275"/>
            <ac:spMk id="2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30:40.052" v="70" actId="207"/>
          <ac:spMkLst>
            <pc:docMk/>
            <pc:sldMk cId="0" sldId="275"/>
            <ac:spMk id="62" creationId="{00000000-0000-0000-0000-000000000000}"/>
          </ac:spMkLst>
        </pc:spChg>
      </pc:sldChg>
      <pc:sldChg chg="modSp mod">
        <pc:chgData name="Gennady Pekhimenko" userId="97aeff6ed7ede7e0" providerId="LiveId" clId="{DF361465-65C0-47E8-B8E3-BEFC76150683}" dt="2020-09-18T00:29:28.776" v="65" actId="207"/>
        <pc:sldMkLst>
          <pc:docMk/>
          <pc:sldMk cId="2947595958" sldId="277"/>
        </pc:sldMkLst>
        <pc:spChg chg="mod">
          <ac:chgData name="Gennady Pekhimenko" userId="97aeff6ed7ede7e0" providerId="LiveId" clId="{DF361465-65C0-47E8-B8E3-BEFC76150683}" dt="2020-09-18T00:29:23.030" v="64" actId="2711"/>
          <ac:spMkLst>
            <pc:docMk/>
            <pc:sldMk cId="2947595958" sldId="277"/>
            <ac:spMk id="2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7T23:59:09.403" v="8" actId="27636"/>
          <ac:spMkLst>
            <pc:docMk/>
            <pc:sldMk cId="2947595958" sldId="277"/>
            <ac:spMk id="3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29:28.776" v="65" actId="207"/>
          <ac:spMkLst>
            <pc:docMk/>
            <pc:sldMk cId="2947595958" sldId="277"/>
            <ac:spMk id="6" creationId="{00000000-0000-0000-0000-000000000000}"/>
          </ac:spMkLst>
        </pc:spChg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2643935981" sldId="279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1195831420" sldId="280"/>
        </pc:sldMkLst>
      </pc:sldChg>
      <pc:sldChg chg="delSp modSp mod">
        <pc:chgData name="Gennady Pekhimenko" userId="97aeff6ed7ede7e0" providerId="LiveId" clId="{DF361465-65C0-47E8-B8E3-BEFC76150683}" dt="2020-09-18T00:01:45.620" v="28" actId="208"/>
        <pc:sldMkLst>
          <pc:docMk/>
          <pc:sldMk cId="2873522856" sldId="289"/>
        </pc:sldMkLst>
        <pc:spChg chg="mod">
          <ac:chgData name="Gennady Pekhimenko" userId="97aeff6ed7ede7e0" providerId="LiveId" clId="{DF361465-65C0-47E8-B8E3-BEFC76150683}" dt="2020-09-18T00:01:11.939" v="25" actId="113"/>
          <ac:spMkLst>
            <pc:docMk/>
            <pc:sldMk cId="2873522856" sldId="289"/>
            <ac:spMk id="2" creationId="{00000000-0000-0000-0000-000000000000}"/>
          </ac:spMkLst>
        </pc:spChg>
        <pc:spChg chg="ord">
          <ac:chgData name="Gennady Pekhimenko" userId="97aeff6ed7ede7e0" providerId="LiveId" clId="{DF361465-65C0-47E8-B8E3-BEFC76150683}" dt="2020-09-18T00:01:28.338" v="27" actId="167"/>
          <ac:spMkLst>
            <pc:docMk/>
            <pc:sldMk cId="2873522856" sldId="289"/>
            <ac:spMk id="3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1:18.816" v="26" actId="165"/>
          <ac:spMkLst>
            <pc:docMk/>
            <pc:sldMk cId="2873522856" sldId="289"/>
            <ac:spMk id="17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1:18.816" v="26" actId="165"/>
          <ac:spMkLst>
            <pc:docMk/>
            <pc:sldMk cId="2873522856" sldId="289"/>
            <ac:spMk id="20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1:45.620" v="28" actId="208"/>
          <ac:spMkLst>
            <pc:docMk/>
            <pc:sldMk cId="2873522856" sldId="289"/>
            <ac:spMk id="36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1:45.620" v="28" actId="208"/>
          <ac:spMkLst>
            <pc:docMk/>
            <pc:sldMk cId="2873522856" sldId="289"/>
            <ac:spMk id="37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1:18.816" v="26" actId="165"/>
          <ac:spMkLst>
            <pc:docMk/>
            <pc:sldMk cId="2873522856" sldId="289"/>
            <ac:spMk id="47" creationId="{00000000-0000-0000-0000-000000000000}"/>
          </ac:spMkLst>
        </pc:spChg>
        <pc:grpChg chg="mod topLvl">
          <ac:chgData name="Gennady Pekhimenko" userId="97aeff6ed7ede7e0" providerId="LiveId" clId="{DF361465-65C0-47E8-B8E3-BEFC76150683}" dt="2020-09-18T00:01:18.816" v="26" actId="165"/>
          <ac:grpSpMkLst>
            <pc:docMk/>
            <pc:sldMk cId="2873522856" sldId="289"/>
            <ac:grpSpMk id="5" creationId="{00000000-0000-0000-0000-000000000000}"/>
          </ac:grpSpMkLst>
        </pc:grpChg>
        <pc:grpChg chg="del">
          <ac:chgData name="Gennady Pekhimenko" userId="97aeff6ed7ede7e0" providerId="LiveId" clId="{DF361465-65C0-47E8-B8E3-BEFC76150683}" dt="2020-09-18T00:01:18.816" v="26" actId="165"/>
          <ac:grpSpMkLst>
            <pc:docMk/>
            <pc:sldMk cId="2873522856" sldId="289"/>
            <ac:grpSpMk id="12" creationId="{00000000-0000-0000-0000-000000000000}"/>
          </ac:grpSpMkLst>
        </pc:grpChg>
        <pc:cxnChg chg="mod topLvl">
          <ac:chgData name="Gennady Pekhimenko" userId="97aeff6ed7ede7e0" providerId="LiveId" clId="{DF361465-65C0-47E8-B8E3-BEFC76150683}" dt="2020-09-18T00:01:45.620" v="28" actId="208"/>
          <ac:cxnSpMkLst>
            <pc:docMk/>
            <pc:sldMk cId="2873522856" sldId="289"/>
            <ac:cxnSpMk id="7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1:45.620" v="28" actId="208"/>
          <ac:cxnSpMkLst>
            <pc:docMk/>
            <pc:sldMk cId="2873522856" sldId="289"/>
            <ac:cxnSpMk id="11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1:45.620" v="28" actId="208"/>
          <ac:cxnSpMkLst>
            <pc:docMk/>
            <pc:sldMk cId="2873522856" sldId="289"/>
            <ac:cxnSpMk id="38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1:45.620" v="28" actId="208"/>
          <ac:cxnSpMkLst>
            <pc:docMk/>
            <pc:sldMk cId="2873522856" sldId="289"/>
            <ac:cxnSpMk id="44" creationId="{00000000-0000-0000-0000-000000000000}"/>
          </ac:cxnSpMkLst>
        </pc:cxnChg>
      </pc:sldChg>
      <pc:sldChg chg="modSp mod">
        <pc:chgData name="Gennady Pekhimenko" userId="97aeff6ed7ede7e0" providerId="LiveId" clId="{DF361465-65C0-47E8-B8E3-BEFC76150683}" dt="2020-09-18T00:34:35.250" v="79" actId="207"/>
        <pc:sldMkLst>
          <pc:docMk/>
          <pc:sldMk cId="3127843540" sldId="308"/>
        </pc:sldMkLst>
        <pc:spChg chg="mod">
          <ac:chgData name="Gennady Pekhimenko" userId="97aeff6ed7ede7e0" providerId="LiveId" clId="{DF361465-65C0-47E8-B8E3-BEFC76150683}" dt="2020-09-18T00:34:08.320" v="77" actId="2711"/>
          <ac:spMkLst>
            <pc:docMk/>
            <pc:sldMk cId="3127843540" sldId="308"/>
            <ac:spMk id="2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34:30.466" v="78" actId="207"/>
          <ac:spMkLst>
            <pc:docMk/>
            <pc:sldMk cId="3127843540" sldId="308"/>
            <ac:spMk id="36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34:35.250" v="79" actId="207"/>
          <ac:spMkLst>
            <pc:docMk/>
            <pc:sldMk cId="3127843540" sldId="308"/>
            <ac:spMk id="43" creationId="{00000000-0000-0000-0000-000000000000}"/>
          </ac:spMkLst>
        </pc:spChg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3405465101" sldId="314"/>
        </pc:sldMkLst>
      </pc:sldChg>
      <pc:sldChg chg="modSp mod">
        <pc:chgData name="Gennady Pekhimenko" userId="97aeff6ed7ede7e0" providerId="LiveId" clId="{DF361465-65C0-47E8-B8E3-BEFC76150683}" dt="2020-09-18T00:31:02.101" v="75" actId="207"/>
        <pc:sldMkLst>
          <pc:docMk/>
          <pc:sldMk cId="2958891488" sldId="316"/>
        </pc:sldMkLst>
        <pc:spChg chg="mod">
          <ac:chgData name="Gennady Pekhimenko" userId="97aeff6ed7ede7e0" providerId="LiveId" clId="{DF361465-65C0-47E8-B8E3-BEFC76150683}" dt="2020-09-18T00:30:53.850" v="74" actId="2711"/>
          <ac:spMkLst>
            <pc:docMk/>
            <pc:sldMk cId="2958891488" sldId="316"/>
            <ac:spMk id="2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31:02.101" v="75" actId="207"/>
          <ac:spMkLst>
            <pc:docMk/>
            <pc:sldMk cId="2958891488" sldId="316"/>
            <ac:spMk id="62" creationId="{00000000-0000-0000-0000-000000000000}"/>
          </ac:spMkLst>
        </pc:spChg>
      </pc:sldChg>
      <pc:sldChg chg="modSp mod">
        <pc:chgData name="Gennady Pekhimenko" userId="97aeff6ed7ede7e0" providerId="LiveId" clId="{DF361465-65C0-47E8-B8E3-BEFC76150683}" dt="2020-09-18T00:28:58.939" v="59" actId="113"/>
        <pc:sldMkLst>
          <pc:docMk/>
          <pc:sldMk cId="1212247188" sldId="323"/>
        </pc:sldMkLst>
        <pc:spChg chg="mod">
          <ac:chgData name="Gennady Pekhimenko" userId="97aeff6ed7ede7e0" providerId="LiveId" clId="{DF361465-65C0-47E8-B8E3-BEFC76150683}" dt="2020-09-18T00:28:58.939" v="59" actId="113"/>
          <ac:spMkLst>
            <pc:docMk/>
            <pc:sldMk cId="1212247188" sldId="323"/>
            <ac:spMk id="2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7T23:59:09.390" v="6" actId="27636"/>
          <ac:spMkLst>
            <pc:docMk/>
            <pc:sldMk cId="1212247188" sldId="323"/>
            <ac:spMk id="3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28:32.879" v="57" actId="207"/>
          <ac:spMkLst>
            <pc:docMk/>
            <pc:sldMk cId="1212247188" sldId="323"/>
            <ac:spMk id="6" creationId="{00000000-0000-0000-0000-000000000000}"/>
          </ac:spMkLst>
        </pc:spChg>
      </pc:sldChg>
      <pc:sldChg chg="addSp delSp modSp mod modAnim">
        <pc:chgData name="Gennady Pekhimenko" userId="97aeff6ed7ede7e0" providerId="LiveId" clId="{DF361465-65C0-47E8-B8E3-BEFC76150683}" dt="2020-09-18T00:04:10.991" v="48" actId="208"/>
        <pc:sldMkLst>
          <pc:docMk/>
          <pc:sldMk cId="181329870" sldId="324"/>
        </pc:sldMkLst>
        <pc:spChg chg="mod">
          <ac:chgData name="Gennady Pekhimenko" userId="97aeff6ed7ede7e0" providerId="LiveId" clId="{DF361465-65C0-47E8-B8E3-BEFC76150683}" dt="2020-09-18T00:02:01.332" v="30" actId="2711"/>
          <ac:spMkLst>
            <pc:docMk/>
            <pc:sldMk cId="181329870" sldId="324"/>
            <ac:spMk id="2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3:45.244" v="43" actId="1076"/>
          <ac:spMkLst>
            <pc:docMk/>
            <pc:sldMk cId="181329870" sldId="324"/>
            <ac:spMk id="3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3:51.737" v="44" actId="208"/>
          <ac:spMkLst>
            <pc:docMk/>
            <pc:sldMk cId="181329870" sldId="324"/>
            <ac:spMk id="16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2:19.784" v="31" actId="165"/>
          <ac:spMkLst>
            <pc:docMk/>
            <pc:sldMk cId="181329870" sldId="324"/>
            <ac:spMk id="17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2:19.784" v="31" actId="165"/>
          <ac:spMkLst>
            <pc:docMk/>
            <pc:sldMk cId="181329870" sldId="324"/>
            <ac:spMk id="20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2:33.486" v="32" actId="208"/>
          <ac:spMkLst>
            <pc:docMk/>
            <pc:sldMk cId="181329870" sldId="324"/>
            <ac:spMk id="36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2:33.486" v="32" actId="208"/>
          <ac:spMkLst>
            <pc:docMk/>
            <pc:sldMk cId="181329870" sldId="324"/>
            <ac:spMk id="37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2:44.443" v="33" actId="165"/>
          <ac:spMkLst>
            <pc:docMk/>
            <pc:sldMk cId="181329870" sldId="324"/>
            <ac:spMk id="42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2:44.443" v="33" actId="165"/>
          <ac:spMkLst>
            <pc:docMk/>
            <pc:sldMk cId="181329870" sldId="324"/>
            <ac:spMk id="43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2:19.784" v="31" actId="165"/>
          <ac:spMkLst>
            <pc:docMk/>
            <pc:sldMk cId="181329870" sldId="324"/>
            <ac:spMk id="47" creationId="{00000000-0000-0000-0000-000000000000}"/>
          </ac:spMkLst>
        </pc:spChg>
        <pc:spChg chg="mod topLvl">
          <ac:chgData name="Gennady Pekhimenko" userId="97aeff6ed7ede7e0" providerId="LiveId" clId="{DF361465-65C0-47E8-B8E3-BEFC76150683}" dt="2020-09-18T00:02:44.443" v="33" actId="165"/>
          <ac:spMkLst>
            <pc:docMk/>
            <pc:sldMk cId="181329870" sldId="324"/>
            <ac:spMk id="65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3:12.443" v="38" actId="208"/>
          <ac:spMkLst>
            <pc:docMk/>
            <pc:sldMk cId="181329870" sldId="324"/>
            <ac:spMk id="68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3:12.443" v="38" actId="208"/>
          <ac:spMkLst>
            <pc:docMk/>
            <pc:sldMk cId="181329870" sldId="324"/>
            <ac:spMk id="69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3:26.453" v="40" actId="165"/>
          <ac:spMkLst>
            <pc:docMk/>
            <pc:sldMk cId="181329870" sldId="324"/>
            <ac:spMk id="73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3:26.453" v="40" actId="165"/>
          <ac:spMkLst>
            <pc:docMk/>
            <pc:sldMk cId="181329870" sldId="324"/>
            <ac:spMk id="74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3:38.807" v="41" actId="208"/>
          <ac:spMkLst>
            <pc:docMk/>
            <pc:sldMk cId="181329870" sldId="324"/>
            <ac:spMk id="79" creationId="{00000000-0000-0000-0000-000000000000}"/>
          </ac:spMkLst>
        </pc:spChg>
        <pc:spChg chg="mod">
          <ac:chgData name="Gennady Pekhimenko" userId="97aeff6ed7ede7e0" providerId="LiveId" clId="{DF361465-65C0-47E8-B8E3-BEFC76150683}" dt="2020-09-18T00:04:10.991" v="48" actId="208"/>
          <ac:spMkLst>
            <pc:docMk/>
            <pc:sldMk cId="181329870" sldId="324"/>
            <ac:spMk id="80" creationId="{00000000-0000-0000-0000-000000000000}"/>
          </ac:spMkLst>
        </pc:spChg>
        <pc:grpChg chg="mod topLvl">
          <ac:chgData name="Gennady Pekhimenko" userId="97aeff6ed7ede7e0" providerId="LiveId" clId="{DF361465-65C0-47E8-B8E3-BEFC76150683}" dt="2020-09-18T00:02:19.784" v="31" actId="165"/>
          <ac:grpSpMkLst>
            <pc:docMk/>
            <pc:sldMk cId="181329870" sldId="324"/>
            <ac:grpSpMk id="5" creationId="{00000000-0000-0000-0000-000000000000}"/>
          </ac:grpSpMkLst>
        </pc:grpChg>
        <pc:grpChg chg="del">
          <ac:chgData name="Gennady Pekhimenko" userId="97aeff6ed7ede7e0" providerId="LiveId" clId="{DF361465-65C0-47E8-B8E3-BEFC76150683}" dt="2020-09-18T00:02:19.784" v="31" actId="165"/>
          <ac:grpSpMkLst>
            <pc:docMk/>
            <pc:sldMk cId="181329870" sldId="324"/>
            <ac:grpSpMk id="12" creationId="{00000000-0000-0000-0000-000000000000}"/>
          </ac:grpSpMkLst>
        </pc:grpChg>
        <pc:grpChg chg="del mod topLvl">
          <ac:chgData name="Gennady Pekhimenko" userId="97aeff6ed7ede7e0" providerId="LiveId" clId="{DF361465-65C0-47E8-B8E3-BEFC76150683}" dt="2020-09-18T00:03:26.453" v="40" actId="165"/>
          <ac:grpSpMkLst>
            <pc:docMk/>
            <pc:sldMk cId="181329870" sldId="324"/>
            <ac:grpSpMk id="15" creationId="{00000000-0000-0000-0000-000000000000}"/>
          </ac:grpSpMkLst>
        </pc:grpChg>
        <pc:grpChg chg="add del mod">
          <ac:chgData name="Gennady Pekhimenko" userId="97aeff6ed7ede7e0" providerId="LiveId" clId="{DF361465-65C0-47E8-B8E3-BEFC76150683}" dt="2020-09-18T00:03:13.252" v="39" actId="165"/>
          <ac:grpSpMkLst>
            <pc:docMk/>
            <pc:sldMk cId="181329870" sldId="324"/>
            <ac:grpSpMk id="18" creationId="{00000000-0000-0000-0000-000000000000}"/>
          </ac:grpSpMkLst>
        </pc:grpChg>
        <pc:grpChg chg="del">
          <ac:chgData name="Gennady Pekhimenko" userId="97aeff6ed7ede7e0" providerId="LiveId" clId="{DF361465-65C0-47E8-B8E3-BEFC76150683}" dt="2020-09-18T00:02:44.443" v="33" actId="165"/>
          <ac:grpSpMkLst>
            <pc:docMk/>
            <pc:sldMk cId="181329870" sldId="324"/>
            <ac:grpSpMk id="39" creationId="{00000000-0000-0000-0000-000000000000}"/>
          </ac:grpSpMkLst>
        </pc:grpChg>
        <pc:grpChg chg="mod topLvl">
          <ac:chgData name="Gennady Pekhimenko" userId="97aeff6ed7ede7e0" providerId="LiveId" clId="{DF361465-65C0-47E8-B8E3-BEFC76150683}" dt="2020-09-18T00:02:44.443" v="33" actId="165"/>
          <ac:grpSpMkLst>
            <pc:docMk/>
            <pc:sldMk cId="181329870" sldId="324"/>
            <ac:grpSpMk id="40" creationId="{00000000-0000-0000-0000-000000000000}"/>
          </ac:grpSpMkLst>
        </pc:grpChg>
        <pc:grpChg chg="mod topLvl">
          <ac:chgData name="Gennady Pekhimenko" userId="97aeff6ed7ede7e0" providerId="LiveId" clId="{DF361465-65C0-47E8-B8E3-BEFC76150683}" dt="2020-09-18T00:03:26.453" v="40" actId="165"/>
          <ac:grpSpMkLst>
            <pc:docMk/>
            <pc:sldMk cId="181329870" sldId="324"/>
            <ac:grpSpMk id="70" creationId="{00000000-0000-0000-0000-000000000000}"/>
          </ac:grpSpMkLst>
        </pc:grpChg>
        <pc:grpChg chg="mod">
          <ac:chgData name="Gennady Pekhimenko" userId="97aeff6ed7ede7e0" providerId="LiveId" clId="{DF361465-65C0-47E8-B8E3-BEFC76150683}" dt="2020-09-18T00:03:26.453" v="40" actId="165"/>
          <ac:grpSpMkLst>
            <pc:docMk/>
            <pc:sldMk cId="181329870" sldId="324"/>
            <ac:grpSpMk id="71" creationId="{00000000-0000-0000-0000-000000000000}"/>
          </ac:grpSpMkLst>
        </pc:grpChg>
        <pc:cxnChg chg="mod topLvl">
          <ac:chgData name="Gennady Pekhimenko" userId="97aeff6ed7ede7e0" providerId="LiveId" clId="{DF361465-65C0-47E8-B8E3-BEFC76150683}" dt="2020-09-18T00:02:33.486" v="32" actId="208"/>
          <ac:cxnSpMkLst>
            <pc:docMk/>
            <pc:sldMk cId="181329870" sldId="324"/>
            <ac:cxnSpMk id="7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2:33.486" v="32" actId="208"/>
          <ac:cxnSpMkLst>
            <pc:docMk/>
            <pc:sldMk cId="181329870" sldId="324"/>
            <ac:cxnSpMk id="11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2:33.486" v="32" actId="208"/>
          <ac:cxnSpMkLst>
            <pc:docMk/>
            <pc:sldMk cId="181329870" sldId="324"/>
            <ac:cxnSpMk id="38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3:12.443" v="38" actId="208"/>
          <ac:cxnSpMkLst>
            <pc:docMk/>
            <pc:sldMk cId="181329870" sldId="324"/>
            <ac:cxnSpMk id="41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2:33.486" v="32" actId="208"/>
          <ac:cxnSpMkLst>
            <pc:docMk/>
            <pc:sldMk cId="181329870" sldId="324"/>
            <ac:cxnSpMk id="44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3:12.443" v="38" actId="208"/>
          <ac:cxnSpMkLst>
            <pc:docMk/>
            <pc:sldMk cId="181329870" sldId="324"/>
            <ac:cxnSpMk id="45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3:12.443" v="38" actId="208"/>
          <ac:cxnSpMkLst>
            <pc:docMk/>
            <pc:sldMk cId="181329870" sldId="324"/>
            <ac:cxnSpMk id="46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3:12.443" v="38" actId="208"/>
          <ac:cxnSpMkLst>
            <pc:docMk/>
            <pc:sldMk cId="181329870" sldId="324"/>
            <ac:cxnSpMk id="66" creationId="{00000000-0000-0000-0000-000000000000}"/>
          </ac:cxnSpMkLst>
        </pc:cxnChg>
        <pc:cxnChg chg="mod topLvl">
          <ac:chgData name="Gennady Pekhimenko" userId="97aeff6ed7ede7e0" providerId="LiveId" clId="{DF361465-65C0-47E8-B8E3-BEFC76150683}" dt="2020-09-18T00:03:51.737" v="44" actId="208"/>
          <ac:cxnSpMkLst>
            <pc:docMk/>
            <pc:sldMk cId="181329870" sldId="324"/>
            <ac:cxnSpMk id="67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04:05.627" v="47" actId="208"/>
          <ac:cxnSpMkLst>
            <pc:docMk/>
            <pc:sldMk cId="181329870" sldId="324"/>
            <ac:cxnSpMk id="72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03:56.941" v="45" actId="208"/>
          <ac:cxnSpMkLst>
            <pc:docMk/>
            <pc:sldMk cId="181329870" sldId="324"/>
            <ac:cxnSpMk id="75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04:01.155" v="46" actId="208"/>
          <ac:cxnSpMkLst>
            <pc:docMk/>
            <pc:sldMk cId="181329870" sldId="324"/>
            <ac:cxnSpMk id="76" creationId="{00000000-0000-0000-0000-000000000000}"/>
          </ac:cxnSpMkLst>
        </pc:cxnChg>
        <pc:cxnChg chg="mod">
          <ac:chgData name="Gennady Pekhimenko" userId="97aeff6ed7ede7e0" providerId="LiveId" clId="{DF361465-65C0-47E8-B8E3-BEFC76150683}" dt="2020-09-18T00:03:26.453" v="40" actId="165"/>
          <ac:cxnSpMkLst>
            <pc:docMk/>
            <pc:sldMk cId="181329870" sldId="324"/>
            <ac:cxnSpMk id="78" creationId="{00000000-0000-0000-0000-000000000000}"/>
          </ac:cxnSpMkLst>
        </pc:cxnChg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1053463443" sldId="352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798705391" sldId="358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999054498" sldId="383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2081795640" sldId="384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658022065" sldId="386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1983548052" sldId="387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1092185795" sldId="391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1536923114" sldId="393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1204069213" sldId="396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831964713" sldId="399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564905774" sldId="400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346140231" sldId="401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719787631" sldId="407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1963980135" sldId="409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1790474555" sldId="410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1964984121" sldId="411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0" sldId="431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0" sldId="432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0" sldId="433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0" sldId="434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0" sldId="435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0" sldId="437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0" sldId="444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0" sldId="445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1464893665" sldId="461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1743810509" sldId="462"/>
        </pc:sldMkLst>
      </pc:sldChg>
      <pc:sldChg chg="del">
        <pc:chgData name="Gennady Pekhimenko" userId="97aeff6ed7ede7e0" providerId="LiveId" clId="{DF361465-65C0-47E8-B8E3-BEFC76150683}" dt="2020-09-17T23:57:17.073" v="4" actId="47"/>
        <pc:sldMkLst>
          <pc:docMk/>
          <pc:sldMk cId="1944051024" sldId="50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A9309-7565-42BA-8AFE-A0DC43BBC6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97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506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7180-9AAA-433D-819B-D6675FB0789A}" type="datetimeFigureOut">
              <a:rPr lang="en-CA" smtClean="0"/>
              <a:pPr/>
              <a:t>2020-09-17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62" y="4860983"/>
            <a:ext cx="5678779" cy="460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506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2B3EA-9B4F-403D-8748-72BF449D988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962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59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0940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0940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1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3075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28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7340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1950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2662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7166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3968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640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28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8258-866A-46E3-8511-14867A4F8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4E03C-6EFA-42FB-9B56-A48E970A3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9901-052B-45B7-9126-F3B36EDF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E80B-A67B-3947-ADA2-F980BF011B1A}" type="datetime1">
              <a:rPr lang="en-CA" smtClean="0"/>
              <a:t>2020-09-17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6ABC-0916-4FA1-860B-E9CCB654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DC2D-E0EB-4F5E-B978-634D8731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86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AA3C-24A7-4050-AE1C-C1C35766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5CBD0-A6FE-492B-AAE9-A6A3D6B39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7010-C8E9-4F07-975D-9E488E19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BD75-AE4E-B24F-9277-0FE82729A4BE}" type="datetime1">
              <a:rPr lang="en-CA" smtClean="0"/>
              <a:t>2020-09-17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6670-C240-48D4-B01E-95F32F11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9278B-F45C-4B28-9D6D-469522D1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743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D0576-5A89-4A32-94E4-3F2A50D15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6F186-8BD0-4C3D-8531-A7930F60C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FF60-5084-4459-A7DA-2FE3829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E32-931A-EE4C-B69C-C77925494BA3}" type="datetime1">
              <a:rPr lang="en-CA" smtClean="0"/>
              <a:t>2020-09-17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8AB93-EDB4-494F-B78A-3164684B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DA19-48B4-4816-A00C-36B55827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62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6146-2BA9-4552-8DDC-F5D5711A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20E1-F4DB-4516-ABC6-1321AB07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ABDC-850B-4026-8A69-E7AA3EEC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57FB-1291-0943-BC9C-608C3D7E756D}" type="datetime1">
              <a:rPr lang="en-CA" smtClean="0"/>
              <a:t>2020-09-17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EC838-7834-4B1C-912E-7509B6B9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65381-521D-468F-BFEB-884214D2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20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5AAE-91BB-4311-BF39-2969F0C4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AD078-09C3-4F32-B872-8A0FF7C9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906A8-6EEF-46AE-B326-E5772B87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3354-9B5A-7745-B456-16A43789C056}" type="datetime1">
              <a:rPr lang="en-CA" smtClean="0"/>
              <a:t>2020-09-17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1111E-3C75-4B2E-A44E-4D80241F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063C-DB96-4DD6-B19B-B759EB28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83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BB07-FBEB-44E1-B062-5A9EA27E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1A391-2D9A-4DB8-9804-707FA50FA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85BB8-5DE1-4923-A520-2F8EA2474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5A431-3D06-441A-AFC7-2A1E929F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51ED-2173-BC4C-B8A5-21E4198B083C}" type="datetime1">
              <a:rPr lang="en-CA" smtClean="0"/>
              <a:t>2020-09-17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29A14-2B48-48EF-8ABA-2BAAA938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8913B-9A74-440B-A95D-02BBDEDC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A0CE-F167-4452-A649-A2FE242A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986A-7188-48B2-AAA1-B84CB3940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F94E7-B0D3-4C43-B635-4A7015589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5EB44-AE5E-4FEF-BF6E-B8C4AEEA4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B8DBE-5A26-4A37-937D-5A55E040A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0EF55-138C-4919-9CFC-B8B25381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934-E37E-1446-965C-903777CC04FD}" type="datetime1">
              <a:rPr lang="en-CA" smtClean="0"/>
              <a:t>2020-09-17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6E215-C961-4466-91BA-16A92CEC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B00F2-2054-4B44-9BB6-194844C8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DC78-543F-45B0-B5BB-60726618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F9AA6-5338-496F-A48C-B64FBCE5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CD0A-F3B3-124B-9568-2A47B559E9ED}" type="datetime1">
              <a:rPr lang="en-CA" smtClean="0"/>
              <a:t>2020-09-17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36863-1CFA-40E3-A679-ED58C8E0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C5368-0FF2-4C47-990B-91E9A7F4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21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0A7A6-A123-4A1C-95FF-1F9D4333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E14E-FFAF-1A42-9D5D-E3578C33ABCD}" type="datetime1">
              <a:rPr lang="en-CA" smtClean="0"/>
              <a:t>2020-09-17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4CC71-C0D6-4047-BDAA-1B367A60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986EC-819D-40E2-9BF6-E95600EA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92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AE1-4FA4-45EF-B56F-76F486EF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ACBC-4CD5-4FEA-BA3D-E827469A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1388D-587A-4AE0-8FBA-48A23CEF0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318AD-5A9F-4460-8A73-1F1A9BBE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02C0-BDAA-B448-BD6B-E8108E3B814B}" type="datetime1">
              <a:rPr lang="en-CA" smtClean="0"/>
              <a:t>2020-09-17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9C06C-3A5F-4C63-BEEE-57657269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22A97-29D1-4C65-9AFF-BB3F1835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2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3064-35DA-4A58-B9C7-770F49F1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4ACF1-85C5-43FD-BCFC-01A27F55A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C6D7B-D50F-4F3E-A91F-006D5956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B061B-FC70-4CEC-8E47-29BA878B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C79-99C8-CE41-B033-39840F6E7222}" type="datetime1">
              <a:rPr lang="en-CA" smtClean="0"/>
              <a:t>2020-09-17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BE8CC-5ED2-4003-8313-89F35157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A4547-396E-4F87-989E-98B59E35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582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ADA0D-090B-430B-895C-943430A9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7A931-C536-4B56-9082-AFB350D04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DBC6-18F3-4CAB-9850-EEA1973D6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8216-8D13-964B-9642-F0E16941A36E}" type="datetime1">
              <a:rPr lang="en-CA" smtClean="0"/>
              <a:t>2020-09-17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71085-8472-4259-B70E-013F4142E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ACAEC-3FE4-4E41-B15E-5AC71C820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5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0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Question #5 (cont’d)</a:t>
            </a:r>
            <a:endParaRPr lang="en-CA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51716" y="1700808"/>
          <a:ext cx="4536504" cy="2736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o</a:t>
                      </a:r>
                      <a:endParaRPr lang="en-CA" sz="1800" baseline="-25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14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201393" y="185867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78303" y="185867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37497" y="185867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286615" y="185867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40030" y="2407032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03270" y="2407032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40025" y="2966508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14207" y="4063216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4943804" y="2276872"/>
            <a:ext cx="3744484" cy="2149354"/>
            <a:chOff x="4860032" y="3140968"/>
            <a:chExt cx="3744484" cy="2149354"/>
          </a:xfrm>
        </p:grpSpPr>
        <p:sp>
          <p:nvSpPr>
            <p:cNvPr id="13" name="Rectangle 12"/>
            <p:cNvSpPr/>
            <p:nvPr/>
          </p:nvSpPr>
          <p:spPr>
            <a:xfrm>
              <a:off x="4860032" y="314096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96136" y="314096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43126" y="314096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690116" y="314096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60032" y="3684374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96136" y="3684374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743126" y="3684374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690116" y="3684374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60032" y="422108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96136" y="422108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743126" y="422108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90116" y="422108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860032" y="4786266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6136" y="4786266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43126" y="4786266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690116" y="4786266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6085115" y="2331302"/>
            <a:ext cx="477769" cy="2027110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ounded Rectangle 30"/>
          <p:cNvSpPr/>
          <p:nvPr/>
        </p:nvSpPr>
        <p:spPr>
          <a:xfrm>
            <a:off x="5995528" y="2843742"/>
            <a:ext cx="1612640" cy="945298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0" name="Group 59"/>
          <p:cNvGrpSpPr/>
          <p:nvPr/>
        </p:nvGrpSpPr>
        <p:grpSpPr>
          <a:xfrm>
            <a:off x="4943872" y="2265986"/>
            <a:ext cx="3742928" cy="2164498"/>
            <a:chOff x="3419872" y="2265986"/>
            <a:chExt cx="3742928" cy="2164498"/>
          </a:xfrm>
        </p:grpSpPr>
        <p:sp>
          <p:nvSpPr>
            <p:cNvPr id="56" name="Freeform 55"/>
            <p:cNvSpPr/>
            <p:nvPr/>
          </p:nvSpPr>
          <p:spPr>
            <a:xfrm>
              <a:off x="6361314" y="3983291"/>
              <a:ext cx="801486" cy="447193"/>
            </a:xfrm>
            <a:custGeom>
              <a:avLst/>
              <a:gdLst>
                <a:gd name="connsiteX0" fmla="*/ 0 w 838200"/>
                <a:gd name="connsiteY0" fmla="*/ 500742 h 511628"/>
                <a:gd name="connsiteX1" fmla="*/ 0 w 838200"/>
                <a:gd name="connsiteY1" fmla="*/ 152400 h 511628"/>
                <a:gd name="connsiteX2" fmla="*/ 54428 w 838200"/>
                <a:gd name="connsiteY2" fmla="*/ 76200 h 511628"/>
                <a:gd name="connsiteX3" fmla="*/ 76200 w 838200"/>
                <a:gd name="connsiteY3" fmla="*/ 54428 h 511628"/>
                <a:gd name="connsiteX4" fmla="*/ 141514 w 838200"/>
                <a:gd name="connsiteY4" fmla="*/ 32657 h 511628"/>
                <a:gd name="connsiteX5" fmla="*/ 174171 w 838200"/>
                <a:gd name="connsiteY5" fmla="*/ 21771 h 511628"/>
                <a:gd name="connsiteX6" fmla="*/ 206828 w 838200"/>
                <a:gd name="connsiteY6" fmla="*/ 0 h 511628"/>
                <a:gd name="connsiteX7" fmla="*/ 838200 w 838200"/>
                <a:gd name="connsiteY7" fmla="*/ 0 h 511628"/>
                <a:gd name="connsiteX8" fmla="*/ 838200 w 838200"/>
                <a:gd name="connsiteY8" fmla="*/ 511628 h 511628"/>
                <a:gd name="connsiteX9" fmla="*/ 0 w 838200"/>
                <a:gd name="connsiteY9" fmla="*/ 500742 h 51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8200" h="511628">
                  <a:moveTo>
                    <a:pt x="0" y="500742"/>
                  </a:moveTo>
                  <a:lnTo>
                    <a:pt x="0" y="152400"/>
                  </a:lnTo>
                  <a:cubicBezTo>
                    <a:pt x="18143" y="127000"/>
                    <a:pt x="35265" y="100839"/>
                    <a:pt x="54428" y="76200"/>
                  </a:cubicBezTo>
                  <a:cubicBezTo>
                    <a:pt x="60729" y="68099"/>
                    <a:pt x="67020" y="59018"/>
                    <a:pt x="76200" y="54428"/>
                  </a:cubicBezTo>
                  <a:cubicBezTo>
                    <a:pt x="96726" y="44165"/>
                    <a:pt x="119743" y="39914"/>
                    <a:pt x="141514" y="32657"/>
                  </a:cubicBezTo>
                  <a:lnTo>
                    <a:pt x="174171" y="21771"/>
                  </a:lnTo>
                  <a:cubicBezTo>
                    <a:pt x="210270" y="9738"/>
                    <a:pt x="206828" y="22360"/>
                    <a:pt x="206828" y="0"/>
                  </a:cubicBezTo>
                  <a:lnTo>
                    <a:pt x="838200" y="0"/>
                  </a:lnTo>
                  <a:lnTo>
                    <a:pt x="838200" y="511628"/>
                  </a:lnTo>
                  <a:lnTo>
                    <a:pt x="0" y="500742"/>
                  </a:lnTo>
                  <a:close/>
                </a:path>
              </a:pathLst>
            </a:custGeom>
            <a:solidFill>
              <a:srgbClr val="00B0F0">
                <a:alpha val="38000"/>
              </a:srgbClr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Freeform 56"/>
            <p:cNvSpPr/>
            <p:nvPr/>
          </p:nvSpPr>
          <p:spPr>
            <a:xfrm rot="10800000">
              <a:off x="3419872" y="2276872"/>
              <a:ext cx="801486" cy="447193"/>
            </a:xfrm>
            <a:custGeom>
              <a:avLst/>
              <a:gdLst>
                <a:gd name="connsiteX0" fmla="*/ 0 w 838200"/>
                <a:gd name="connsiteY0" fmla="*/ 500742 h 511628"/>
                <a:gd name="connsiteX1" fmla="*/ 0 w 838200"/>
                <a:gd name="connsiteY1" fmla="*/ 152400 h 511628"/>
                <a:gd name="connsiteX2" fmla="*/ 54428 w 838200"/>
                <a:gd name="connsiteY2" fmla="*/ 76200 h 511628"/>
                <a:gd name="connsiteX3" fmla="*/ 76200 w 838200"/>
                <a:gd name="connsiteY3" fmla="*/ 54428 h 511628"/>
                <a:gd name="connsiteX4" fmla="*/ 141514 w 838200"/>
                <a:gd name="connsiteY4" fmla="*/ 32657 h 511628"/>
                <a:gd name="connsiteX5" fmla="*/ 174171 w 838200"/>
                <a:gd name="connsiteY5" fmla="*/ 21771 h 511628"/>
                <a:gd name="connsiteX6" fmla="*/ 206828 w 838200"/>
                <a:gd name="connsiteY6" fmla="*/ 0 h 511628"/>
                <a:gd name="connsiteX7" fmla="*/ 838200 w 838200"/>
                <a:gd name="connsiteY7" fmla="*/ 0 h 511628"/>
                <a:gd name="connsiteX8" fmla="*/ 838200 w 838200"/>
                <a:gd name="connsiteY8" fmla="*/ 511628 h 511628"/>
                <a:gd name="connsiteX9" fmla="*/ 0 w 838200"/>
                <a:gd name="connsiteY9" fmla="*/ 500742 h 51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8200" h="511628">
                  <a:moveTo>
                    <a:pt x="0" y="500742"/>
                  </a:moveTo>
                  <a:lnTo>
                    <a:pt x="0" y="152400"/>
                  </a:lnTo>
                  <a:cubicBezTo>
                    <a:pt x="18143" y="127000"/>
                    <a:pt x="35265" y="100839"/>
                    <a:pt x="54428" y="76200"/>
                  </a:cubicBezTo>
                  <a:cubicBezTo>
                    <a:pt x="60729" y="68099"/>
                    <a:pt x="67020" y="59018"/>
                    <a:pt x="76200" y="54428"/>
                  </a:cubicBezTo>
                  <a:cubicBezTo>
                    <a:pt x="96726" y="44165"/>
                    <a:pt x="119743" y="39914"/>
                    <a:pt x="141514" y="32657"/>
                  </a:cubicBezTo>
                  <a:lnTo>
                    <a:pt x="174171" y="21771"/>
                  </a:lnTo>
                  <a:cubicBezTo>
                    <a:pt x="210270" y="9738"/>
                    <a:pt x="206828" y="22360"/>
                    <a:pt x="206828" y="0"/>
                  </a:cubicBezTo>
                  <a:lnTo>
                    <a:pt x="838200" y="0"/>
                  </a:lnTo>
                  <a:lnTo>
                    <a:pt x="838200" y="511628"/>
                  </a:lnTo>
                  <a:lnTo>
                    <a:pt x="0" y="500742"/>
                  </a:lnTo>
                  <a:close/>
                </a:path>
              </a:pathLst>
            </a:custGeom>
            <a:solidFill>
              <a:srgbClr val="00B0F0">
                <a:alpha val="38000"/>
              </a:srgbClr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Freeform 57"/>
            <p:cNvSpPr/>
            <p:nvPr/>
          </p:nvSpPr>
          <p:spPr>
            <a:xfrm flipH="1">
              <a:off x="3419872" y="3972406"/>
              <a:ext cx="801486" cy="447193"/>
            </a:xfrm>
            <a:custGeom>
              <a:avLst/>
              <a:gdLst>
                <a:gd name="connsiteX0" fmla="*/ 0 w 838200"/>
                <a:gd name="connsiteY0" fmla="*/ 500742 h 511628"/>
                <a:gd name="connsiteX1" fmla="*/ 0 w 838200"/>
                <a:gd name="connsiteY1" fmla="*/ 152400 h 511628"/>
                <a:gd name="connsiteX2" fmla="*/ 54428 w 838200"/>
                <a:gd name="connsiteY2" fmla="*/ 76200 h 511628"/>
                <a:gd name="connsiteX3" fmla="*/ 76200 w 838200"/>
                <a:gd name="connsiteY3" fmla="*/ 54428 h 511628"/>
                <a:gd name="connsiteX4" fmla="*/ 141514 w 838200"/>
                <a:gd name="connsiteY4" fmla="*/ 32657 h 511628"/>
                <a:gd name="connsiteX5" fmla="*/ 174171 w 838200"/>
                <a:gd name="connsiteY5" fmla="*/ 21771 h 511628"/>
                <a:gd name="connsiteX6" fmla="*/ 206828 w 838200"/>
                <a:gd name="connsiteY6" fmla="*/ 0 h 511628"/>
                <a:gd name="connsiteX7" fmla="*/ 838200 w 838200"/>
                <a:gd name="connsiteY7" fmla="*/ 0 h 511628"/>
                <a:gd name="connsiteX8" fmla="*/ 838200 w 838200"/>
                <a:gd name="connsiteY8" fmla="*/ 511628 h 511628"/>
                <a:gd name="connsiteX9" fmla="*/ 0 w 838200"/>
                <a:gd name="connsiteY9" fmla="*/ 500742 h 51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8200" h="511628">
                  <a:moveTo>
                    <a:pt x="0" y="500742"/>
                  </a:moveTo>
                  <a:lnTo>
                    <a:pt x="0" y="152400"/>
                  </a:lnTo>
                  <a:cubicBezTo>
                    <a:pt x="18143" y="127000"/>
                    <a:pt x="35265" y="100839"/>
                    <a:pt x="54428" y="76200"/>
                  </a:cubicBezTo>
                  <a:cubicBezTo>
                    <a:pt x="60729" y="68099"/>
                    <a:pt x="67020" y="59018"/>
                    <a:pt x="76200" y="54428"/>
                  </a:cubicBezTo>
                  <a:cubicBezTo>
                    <a:pt x="96726" y="44165"/>
                    <a:pt x="119743" y="39914"/>
                    <a:pt x="141514" y="32657"/>
                  </a:cubicBezTo>
                  <a:lnTo>
                    <a:pt x="174171" y="21771"/>
                  </a:lnTo>
                  <a:cubicBezTo>
                    <a:pt x="210270" y="9738"/>
                    <a:pt x="206828" y="22360"/>
                    <a:pt x="206828" y="0"/>
                  </a:cubicBezTo>
                  <a:lnTo>
                    <a:pt x="838200" y="0"/>
                  </a:lnTo>
                  <a:lnTo>
                    <a:pt x="838200" y="511628"/>
                  </a:lnTo>
                  <a:lnTo>
                    <a:pt x="0" y="500742"/>
                  </a:lnTo>
                  <a:close/>
                </a:path>
              </a:pathLst>
            </a:custGeom>
            <a:solidFill>
              <a:srgbClr val="00B0F0">
                <a:alpha val="38000"/>
              </a:srgbClr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Freeform 58"/>
            <p:cNvSpPr/>
            <p:nvPr/>
          </p:nvSpPr>
          <p:spPr>
            <a:xfrm rot="10800000" flipH="1">
              <a:off x="6361314" y="2265986"/>
              <a:ext cx="801486" cy="447193"/>
            </a:xfrm>
            <a:custGeom>
              <a:avLst/>
              <a:gdLst>
                <a:gd name="connsiteX0" fmla="*/ 0 w 838200"/>
                <a:gd name="connsiteY0" fmla="*/ 500742 h 511628"/>
                <a:gd name="connsiteX1" fmla="*/ 0 w 838200"/>
                <a:gd name="connsiteY1" fmla="*/ 152400 h 511628"/>
                <a:gd name="connsiteX2" fmla="*/ 54428 w 838200"/>
                <a:gd name="connsiteY2" fmla="*/ 76200 h 511628"/>
                <a:gd name="connsiteX3" fmla="*/ 76200 w 838200"/>
                <a:gd name="connsiteY3" fmla="*/ 54428 h 511628"/>
                <a:gd name="connsiteX4" fmla="*/ 141514 w 838200"/>
                <a:gd name="connsiteY4" fmla="*/ 32657 h 511628"/>
                <a:gd name="connsiteX5" fmla="*/ 174171 w 838200"/>
                <a:gd name="connsiteY5" fmla="*/ 21771 h 511628"/>
                <a:gd name="connsiteX6" fmla="*/ 206828 w 838200"/>
                <a:gd name="connsiteY6" fmla="*/ 0 h 511628"/>
                <a:gd name="connsiteX7" fmla="*/ 838200 w 838200"/>
                <a:gd name="connsiteY7" fmla="*/ 0 h 511628"/>
                <a:gd name="connsiteX8" fmla="*/ 838200 w 838200"/>
                <a:gd name="connsiteY8" fmla="*/ 511628 h 511628"/>
                <a:gd name="connsiteX9" fmla="*/ 0 w 838200"/>
                <a:gd name="connsiteY9" fmla="*/ 500742 h 51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8200" h="511628">
                  <a:moveTo>
                    <a:pt x="0" y="500742"/>
                  </a:moveTo>
                  <a:lnTo>
                    <a:pt x="0" y="152400"/>
                  </a:lnTo>
                  <a:cubicBezTo>
                    <a:pt x="18143" y="127000"/>
                    <a:pt x="35265" y="100839"/>
                    <a:pt x="54428" y="76200"/>
                  </a:cubicBezTo>
                  <a:cubicBezTo>
                    <a:pt x="60729" y="68099"/>
                    <a:pt x="67020" y="59018"/>
                    <a:pt x="76200" y="54428"/>
                  </a:cubicBezTo>
                  <a:cubicBezTo>
                    <a:pt x="96726" y="44165"/>
                    <a:pt x="119743" y="39914"/>
                    <a:pt x="141514" y="32657"/>
                  </a:cubicBezTo>
                  <a:lnTo>
                    <a:pt x="174171" y="21771"/>
                  </a:lnTo>
                  <a:cubicBezTo>
                    <a:pt x="210270" y="9738"/>
                    <a:pt x="206828" y="22360"/>
                    <a:pt x="206828" y="0"/>
                  </a:cubicBezTo>
                  <a:lnTo>
                    <a:pt x="838200" y="0"/>
                  </a:lnTo>
                  <a:lnTo>
                    <a:pt x="838200" y="511628"/>
                  </a:lnTo>
                  <a:lnTo>
                    <a:pt x="0" y="500742"/>
                  </a:lnTo>
                  <a:close/>
                </a:path>
              </a:pathLst>
            </a:custGeom>
            <a:solidFill>
              <a:srgbClr val="00B0F0">
                <a:alpha val="38000"/>
              </a:srgbClr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727848" y="4984140"/>
            <a:ext cx="3456384" cy="677108"/>
            <a:chOff x="2915816" y="5013176"/>
            <a:chExt cx="3456384" cy="677108"/>
          </a:xfrm>
        </p:grpSpPr>
        <p:sp>
          <p:nvSpPr>
            <p:cNvPr id="62" name="TextBox 61"/>
            <p:cNvSpPr txBox="1"/>
            <p:nvPr/>
          </p:nvSpPr>
          <p:spPr>
            <a:xfrm>
              <a:off x="2915816" y="5013176"/>
              <a:ext cx="3456384" cy="6771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Y = C</a:t>
              </a:r>
              <a:r>
                <a:rPr lang="en-US" sz="2000" dirty="0">
                  <a:latin typeface="Courier New"/>
                  <a:cs typeface="Courier New"/>
                </a:rPr>
                <a:t>·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D + B</a:t>
              </a:r>
              <a:r>
                <a:rPr lang="en-US" sz="2000" dirty="0">
                  <a:latin typeface="Courier New"/>
                  <a:cs typeface="Courier New"/>
                </a:rPr>
                <a:t>·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D + B</a:t>
              </a:r>
              <a:r>
                <a:rPr lang="en-US" sz="2000" dirty="0">
                  <a:latin typeface="Courier New"/>
                  <a:cs typeface="Courier New"/>
                </a:rPr>
                <a:t>·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D</a:t>
              </a: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3801684" y="5218314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929266" y="5218314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623656" y="5218314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Question #5 (alternative)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592" y="1412776"/>
            <a:ext cx="7772400" cy="5086800"/>
          </a:xfrm>
        </p:spPr>
        <p:txBody>
          <a:bodyPr/>
          <a:lstStyle/>
          <a:p>
            <a:r>
              <a:rPr lang="en-US" dirty="0"/>
              <a:t>An alternative grouping: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23792" y="2420889"/>
          <a:ext cx="4536504" cy="2736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o</a:t>
                      </a:r>
                      <a:endParaRPr lang="en-CA" sz="1800" baseline="-25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14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r>
                        <a:rPr lang="en-US" sz="1800" baseline="-25000" dirty="0"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273469" y="257875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50379" y="257875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09573" y="257875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58691" y="257875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2106" y="312711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75346" y="312711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2101" y="3686589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86283" y="4783297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015880" y="2996953"/>
            <a:ext cx="3744484" cy="2149354"/>
            <a:chOff x="4860032" y="3140968"/>
            <a:chExt cx="3744484" cy="2149354"/>
          </a:xfrm>
        </p:grpSpPr>
        <p:sp>
          <p:nvSpPr>
            <p:cNvPr id="13" name="Rectangle 12"/>
            <p:cNvSpPr/>
            <p:nvPr/>
          </p:nvSpPr>
          <p:spPr>
            <a:xfrm>
              <a:off x="4860032" y="314096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96136" y="314096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43126" y="314096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690116" y="314096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60032" y="3684374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96136" y="3684374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743126" y="3684374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690116" y="3684374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60032" y="422108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96136" y="422108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743126" y="422108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90116" y="4221088"/>
              <a:ext cx="914400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860032" y="4786266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6136" y="4786266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43126" y="4786266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690116" y="4786266"/>
              <a:ext cx="9144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6067604" y="3563823"/>
            <a:ext cx="1612640" cy="945298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0" name="Group 59"/>
          <p:cNvGrpSpPr/>
          <p:nvPr/>
        </p:nvGrpSpPr>
        <p:grpSpPr>
          <a:xfrm>
            <a:off x="5015948" y="2986067"/>
            <a:ext cx="3742928" cy="2164498"/>
            <a:chOff x="3419872" y="2265986"/>
            <a:chExt cx="3742928" cy="2164498"/>
          </a:xfrm>
        </p:grpSpPr>
        <p:sp>
          <p:nvSpPr>
            <p:cNvPr id="56" name="Freeform 55"/>
            <p:cNvSpPr/>
            <p:nvPr/>
          </p:nvSpPr>
          <p:spPr>
            <a:xfrm>
              <a:off x="6361314" y="3983291"/>
              <a:ext cx="801486" cy="447193"/>
            </a:xfrm>
            <a:custGeom>
              <a:avLst/>
              <a:gdLst>
                <a:gd name="connsiteX0" fmla="*/ 0 w 838200"/>
                <a:gd name="connsiteY0" fmla="*/ 500742 h 511628"/>
                <a:gd name="connsiteX1" fmla="*/ 0 w 838200"/>
                <a:gd name="connsiteY1" fmla="*/ 152400 h 511628"/>
                <a:gd name="connsiteX2" fmla="*/ 54428 w 838200"/>
                <a:gd name="connsiteY2" fmla="*/ 76200 h 511628"/>
                <a:gd name="connsiteX3" fmla="*/ 76200 w 838200"/>
                <a:gd name="connsiteY3" fmla="*/ 54428 h 511628"/>
                <a:gd name="connsiteX4" fmla="*/ 141514 w 838200"/>
                <a:gd name="connsiteY4" fmla="*/ 32657 h 511628"/>
                <a:gd name="connsiteX5" fmla="*/ 174171 w 838200"/>
                <a:gd name="connsiteY5" fmla="*/ 21771 h 511628"/>
                <a:gd name="connsiteX6" fmla="*/ 206828 w 838200"/>
                <a:gd name="connsiteY6" fmla="*/ 0 h 511628"/>
                <a:gd name="connsiteX7" fmla="*/ 838200 w 838200"/>
                <a:gd name="connsiteY7" fmla="*/ 0 h 511628"/>
                <a:gd name="connsiteX8" fmla="*/ 838200 w 838200"/>
                <a:gd name="connsiteY8" fmla="*/ 511628 h 511628"/>
                <a:gd name="connsiteX9" fmla="*/ 0 w 838200"/>
                <a:gd name="connsiteY9" fmla="*/ 500742 h 51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8200" h="511628">
                  <a:moveTo>
                    <a:pt x="0" y="500742"/>
                  </a:moveTo>
                  <a:lnTo>
                    <a:pt x="0" y="152400"/>
                  </a:lnTo>
                  <a:cubicBezTo>
                    <a:pt x="18143" y="127000"/>
                    <a:pt x="35265" y="100839"/>
                    <a:pt x="54428" y="76200"/>
                  </a:cubicBezTo>
                  <a:cubicBezTo>
                    <a:pt x="60729" y="68099"/>
                    <a:pt x="67020" y="59018"/>
                    <a:pt x="76200" y="54428"/>
                  </a:cubicBezTo>
                  <a:cubicBezTo>
                    <a:pt x="96726" y="44165"/>
                    <a:pt x="119743" y="39914"/>
                    <a:pt x="141514" y="32657"/>
                  </a:cubicBezTo>
                  <a:lnTo>
                    <a:pt x="174171" y="21771"/>
                  </a:lnTo>
                  <a:cubicBezTo>
                    <a:pt x="210270" y="9738"/>
                    <a:pt x="206828" y="22360"/>
                    <a:pt x="206828" y="0"/>
                  </a:cubicBezTo>
                  <a:lnTo>
                    <a:pt x="838200" y="0"/>
                  </a:lnTo>
                  <a:lnTo>
                    <a:pt x="838200" y="511628"/>
                  </a:lnTo>
                  <a:lnTo>
                    <a:pt x="0" y="500742"/>
                  </a:lnTo>
                  <a:close/>
                </a:path>
              </a:pathLst>
            </a:custGeom>
            <a:solidFill>
              <a:srgbClr val="00B0F0">
                <a:alpha val="38000"/>
              </a:srgbClr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Freeform 56"/>
            <p:cNvSpPr/>
            <p:nvPr/>
          </p:nvSpPr>
          <p:spPr>
            <a:xfrm rot="10800000">
              <a:off x="3419872" y="2276872"/>
              <a:ext cx="801486" cy="447193"/>
            </a:xfrm>
            <a:custGeom>
              <a:avLst/>
              <a:gdLst>
                <a:gd name="connsiteX0" fmla="*/ 0 w 838200"/>
                <a:gd name="connsiteY0" fmla="*/ 500742 h 511628"/>
                <a:gd name="connsiteX1" fmla="*/ 0 w 838200"/>
                <a:gd name="connsiteY1" fmla="*/ 152400 h 511628"/>
                <a:gd name="connsiteX2" fmla="*/ 54428 w 838200"/>
                <a:gd name="connsiteY2" fmla="*/ 76200 h 511628"/>
                <a:gd name="connsiteX3" fmla="*/ 76200 w 838200"/>
                <a:gd name="connsiteY3" fmla="*/ 54428 h 511628"/>
                <a:gd name="connsiteX4" fmla="*/ 141514 w 838200"/>
                <a:gd name="connsiteY4" fmla="*/ 32657 h 511628"/>
                <a:gd name="connsiteX5" fmla="*/ 174171 w 838200"/>
                <a:gd name="connsiteY5" fmla="*/ 21771 h 511628"/>
                <a:gd name="connsiteX6" fmla="*/ 206828 w 838200"/>
                <a:gd name="connsiteY6" fmla="*/ 0 h 511628"/>
                <a:gd name="connsiteX7" fmla="*/ 838200 w 838200"/>
                <a:gd name="connsiteY7" fmla="*/ 0 h 511628"/>
                <a:gd name="connsiteX8" fmla="*/ 838200 w 838200"/>
                <a:gd name="connsiteY8" fmla="*/ 511628 h 511628"/>
                <a:gd name="connsiteX9" fmla="*/ 0 w 838200"/>
                <a:gd name="connsiteY9" fmla="*/ 500742 h 51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8200" h="511628">
                  <a:moveTo>
                    <a:pt x="0" y="500742"/>
                  </a:moveTo>
                  <a:lnTo>
                    <a:pt x="0" y="152400"/>
                  </a:lnTo>
                  <a:cubicBezTo>
                    <a:pt x="18143" y="127000"/>
                    <a:pt x="35265" y="100839"/>
                    <a:pt x="54428" y="76200"/>
                  </a:cubicBezTo>
                  <a:cubicBezTo>
                    <a:pt x="60729" y="68099"/>
                    <a:pt x="67020" y="59018"/>
                    <a:pt x="76200" y="54428"/>
                  </a:cubicBezTo>
                  <a:cubicBezTo>
                    <a:pt x="96726" y="44165"/>
                    <a:pt x="119743" y="39914"/>
                    <a:pt x="141514" y="32657"/>
                  </a:cubicBezTo>
                  <a:lnTo>
                    <a:pt x="174171" y="21771"/>
                  </a:lnTo>
                  <a:cubicBezTo>
                    <a:pt x="210270" y="9738"/>
                    <a:pt x="206828" y="22360"/>
                    <a:pt x="206828" y="0"/>
                  </a:cubicBezTo>
                  <a:lnTo>
                    <a:pt x="838200" y="0"/>
                  </a:lnTo>
                  <a:lnTo>
                    <a:pt x="838200" y="511628"/>
                  </a:lnTo>
                  <a:lnTo>
                    <a:pt x="0" y="500742"/>
                  </a:lnTo>
                  <a:close/>
                </a:path>
              </a:pathLst>
            </a:custGeom>
            <a:solidFill>
              <a:srgbClr val="00B0F0">
                <a:alpha val="38000"/>
              </a:srgbClr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Freeform 57"/>
            <p:cNvSpPr/>
            <p:nvPr/>
          </p:nvSpPr>
          <p:spPr>
            <a:xfrm flipH="1">
              <a:off x="3419872" y="3972406"/>
              <a:ext cx="801486" cy="447193"/>
            </a:xfrm>
            <a:custGeom>
              <a:avLst/>
              <a:gdLst>
                <a:gd name="connsiteX0" fmla="*/ 0 w 838200"/>
                <a:gd name="connsiteY0" fmla="*/ 500742 h 511628"/>
                <a:gd name="connsiteX1" fmla="*/ 0 w 838200"/>
                <a:gd name="connsiteY1" fmla="*/ 152400 h 511628"/>
                <a:gd name="connsiteX2" fmla="*/ 54428 w 838200"/>
                <a:gd name="connsiteY2" fmla="*/ 76200 h 511628"/>
                <a:gd name="connsiteX3" fmla="*/ 76200 w 838200"/>
                <a:gd name="connsiteY3" fmla="*/ 54428 h 511628"/>
                <a:gd name="connsiteX4" fmla="*/ 141514 w 838200"/>
                <a:gd name="connsiteY4" fmla="*/ 32657 h 511628"/>
                <a:gd name="connsiteX5" fmla="*/ 174171 w 838200"/>
                <a:gd name="connsiteY5" fmla="*/ 21771 h 511628"/>
                <a:gd name="connsiteX6" fmla="*/ 206828 w 838200"/>
                <a:gd name="connsiteY6" fmla="*/ 0 h 511628"/>
                <a:gd name="connsiteX7" fmla="*/ 838200 w 838200"/>
                <a:gd name="connsiteY7" fmla="*/ 0 h 511628"/>
                <a:gd name="connsiteX8" fmla="*/ 838200 w 838200"/>
                <a:gd name="connsiteY8" fmla="*/ 511628 h 511628"/>
                <a:gd name="connsiteX9" fmla="*/ 0 w 838200"/>
                <a:gd name="connsiteY9" fmla="*/ 500742 h 51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8200" h="511628">
                  <a:moveTo>
                    <a:pt x="0" y="500742"/>
                  </a:moveTo>
                  <a:lnTo>
                    <a:pt x="0" y="152400"/>
                  </a:lnTo>
                  <a:cubicBezTo>
                    <a:pt x="18143" y="127000"/>
                    <a:pt x="35265" y="100839"/>
                    <a:pt x="54428" y="76200"/>
                  </a:cubicBezTo>
                  <a:cubicBezTo>
                    <a:pt x="60729" y="68099"/>
                    <a:pt x="67020" y="59018"/>
                    <a:pt x="76200" y="54428"/>
                  </a:cubicBezTo>
                  <a:cubicBezTo>
                    <a:pt x="96726" y="44165"/>
                    <a:pt x="119743" y="39914"/>
                    <a:pt x="141514" y="32657"/>
                  </a:cubicBezTo>
                  <a:lnTo>
                    <a:pt x="174171" y="21771"/>
                  </a:lnTo>
                  <a:cubicBezTo>
                    <a:pt x="210270" y="9738"/>
                    <a:pt x="206828" y="22360"/>
                    <a:pt x="206828" y="0"/>
                  </a:cubicBezTo>
                  <a:lnTo>
                    <a:pt x="838200" y="0"/>
                  </a:lnTo>
                  <a:lnTo>
                    <a:pt x="838200" y="511628"/>
                  </a:lnTo>
                  <a:lnTo>
                    <a:pt x="0" y="500742"/>
                  </a:lnTo>
                  <a:close/>
                </a:path>
              </a:pathLst>
            </a:custGeom>
            <a:solidFill>
              <a:srgbClr val="00B0F0">
                <a:alpha val="38000"/>
              </a:srgbClr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Freeform 58"/>
            <p:cNvSpPr/>
            <p:nvPr/>
          </p:nvSpPr>
          <p:spPr>
            <a:xfrm rot="10800000" flipH="1">
              <a:off x="6361314" y="2265986"/>
              <a:ext cx="801486" cy="447193"/>
            </a:xfrm>
            <a:custGeom>
              <a:avLst/>
              <a:gdLst>
                <a:gd name="connsiteX0" fmla="*/ 0 w 838200"/>
                <a:gd name="connsiteY0" fmla="*/ 500742 h 511628"/>
                <a:gd name="connsiteX1" fmla="*/ 0 w 838200"/>
                <a:gd name="connsiteY1" fmla="*/ 152400 h 511628"/>
                <a:gd name="connsiteX2" fmla="*/ 54428 w 838200"/>
                <a:gd name="connsiteY2" fmla="*/ 76200 h 511628"/>
                <a:gd name="connsiteX3" fmla="*/ 76200 w 838200"/>
                <a:gd name="connsiteY3" fmla="*/ 54428 h 511628"/>
                <a:gd name="connsiteX4" fmla="*/ 141514 w 838200"/>
                <a:gd name="connsiteY4" fmla="*/ 32657 h 511628"/>
                <a:gd name="connsiteX5" fmla="*/ 174171 w 838200"/>
                <a:gd name="connsiteY5" fmla="*/ 21771 h 511628"/>
                <a:gd name="connsiteX6" fmla="*/ 206828 w 838200"/>
                <a:gd name="connsiteY6" fmla="*/ 0 h 511628"/>
                <a:gd name="connsiteX7" fmla="*/ 838200 w 838200"/>
                <a:gd name="connsiteY7" fmla="*/ 0 h 511628"/>
                <a:gd name="connsiteX8" fmla="*/ 838200 w 838200"/>
                <a:gd name="connsiteY8" fmla="*/ 511628 h 511628"/>
                <a:gd name="connsiteX9" fmla="*/ 0 w 838200"/>
                <a:gd name="connsiteY9" fmla="*/ 500742 h 51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8200" h="511628">
                  <a:moveTo>
                    <a:pt x="0" y="500742"/>
                  </a:moveTo>
                  <a:lnTo>
                    <a:pt x="0" y="152400"/>
                  </a:lnTo>
                  <a:cubicBezTo>
                    <a:pt x="18143" y="127000"/>
                    <a:pt x="35265" y="100839"/>
                    <a:pt x="54428" y="76200"/>
                  </a:cubicBezTo>
                  <a:cubicBezTo>
                    <a:pt x="60729" y="68099"/>
                    <a:pt x="67020" y="59018"/>
                    <a:pt x="76200" y="54428"/>
                  </a:cubicBezTo>
                  <a:cubicBezTo>
                    <a:pt x="96726" y="44165"/>
                    <a:pt x="119743" y="39914"/>
                    <a:pt x="141514" y="32657"/>
                  </a:cubicBezTo>
                  <a:lnTo>
                    <a:pt x="174171" y="21771"/>
                  </a:lnTo>
                  <a:cubicBezTo>
                    <a:pt x="210270" y="9738"/>
                    <a:pt x="206828" y="22360"/>
                    <a:pt x="206828" y="0"/>
                  </a:cubicBezTo>
                  <a:lnTo>
                    <a:pt x="838200" y="0"/>
                  </a:lnTo>
                  <a:lnTo>
                    <a:pt x="838200" y="511628"/>
                  </a:lnTo>
                  <a:lnTo>
                    <a:pt x="0" y="500742"/>
                  </a:lnTo>
                  <a:close/>
                </a:path>
              </a:pathLst>
            </a:custGeom>
            <a:solidFill>
              <a:srgbClr val="00B0F0">
                <a:alpha val="38000"/>
              </a:srgbClr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2" name="Rounded Rectangle 41"/>
          <p:cNvSpPr/>
          <p:nvPr/>
        </p:nvSpPr>
        <p:spPr>
          <a:xfrm rot="10800000">
            <a:off x="5231904" y="2924944"/>
            <a:ext cx="1490464" cy="432048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ounded Rectangle 42"/>
          <p:cNvSpPr/>
          <p:nvPr/>
        </p:nvSpPr>
        <p:spPr>
          <a:xfrm>
            <a:off x="5159896" y="4714258"/>
            <a:ext cx="1562472" cy="442934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4" name="Group 33"/>
          <p:cNvGrpSpPr/>
          <p:nvPr/>
        </p:nvGrpSpPr>
        <p:grpSpPr>
          <a:xfrm>
            <a:off x="4799924" y="5704221"/>
            <a:ext cx="3456384" cy="677108"/>
            <a:chOff x="3275924" y="6064261"/>
            <a:chExt cx="3456384" cy="677108"/>
          </a:xfrm>
        </p:grpSpPr>
        <p:sp>
          <p:nvSpPr>
            <p:cNvPr id="62" name="TextBox 61"/>
            <p:cNvSpPr txBox="1"/>
            <p:nvPr/>
          </p:nvSpPr>
          <p:spPr>
            <a:xfrm>
              <a:off x="3275924" y="6064261"/>
              <a:ext cx="3456384" cy="6771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Y = B</a:t>
              </a:r>
              <a:r>
                <a:rPr lang="en-US" sz="2000" dirty="0">
                  <a:latin typeface="Courier New"/>
                  <a:cs typeface="Courier New"/>
                </a:rPr>
                <a:t>·C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 + B</a:t>
              </a:r>
              <a:r>
                <a:rPr lang="en-US" sz="2000" dirty="0">
                  <a:latin typeface="Courier New"/>
                  <a:cs typeface="Courier New"/>
                </a:rPr>
                <a:t>·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D + B</a:t>
              </a:r>
              <a:r>
                <a:rPr lang="en-US" sz="2000" dirty="0">
                  <a:latin typeface="Courier New"/>
                  <a:cs typeface="Courier New"/>
                </a:rPr>
                <a:t>·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D</a:t>
              </a: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6289374" y="6269399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983764" y="6269399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4161792" y="6269399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499992" y="6269398"/>
              <a:ext cx="144016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889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+mn-lt"/>
              </a:rPr>
              <a:t>Helpful Hint</a:t>
            </a:r>
          </a:p>
        </p:txBody>
      </p:sp>
      <p:sp>
        <p:nvSpPr>
          <p:cNvPr id="22" name="Left Brace 21"/>
          <p:cNvSpPr/>
          <p:nvPr/>
        </p:nvSpPr>
        <p:spPr>
          <a:xfrm>
            <a:off x="4367808" y="4293096"/>
            <a:ext cx="360040" cy="100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/>
          <p:cNvSpPr txBox="1"/>
          <p:nvPr/>
        </p:nvSpPr>
        <p:spPr>
          <a:xfrm>
            <a:off x="3935760" y="45811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24" name="Left Brace 23"/>
          <p:cNvSpPr/>
          <p:nvPr/>
        </p:nvSpPr>
        <p:spPr>
          <a:xfrm rot="5400000">
            <a:off x="6816080" y="1916832"/>
            <a:ext cx="360040" cy="9361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6816080" y="17008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26" name="Left Brace 25"/>
          <p:cNvSpPr/>
          <p:nvPr/>
        </p:nvSpPr>
        <p:spPr>
          <a:xfrm rot="16200000">
            <a:off x="6240016" y="5085185"/>
            <a:ext cx="360040" cy="9361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extBox 26"/>
          <p:cNvSpPr txBox="1"/>
          <p:nvPr/>
        </p:nvSpPr>
        <p:spPr>
          <a:xfrm>
            <a:off x="6240016" y="58052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Courier New" pitchFamily="49" charset="0"/>
                <a:cs typeface="Courier New" pitchFamily="49" charset="0"/>
              </a:rPr>
              <a:t>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5159896" y="2852936"/>
          <a:ext cx="2448272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D8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9" name="Straight Connector 28"/>
          <p:cNvCxnSpPr/>
          <p:nvPr/>
        </p:nvCxnSpPr>
        <p:spPr>
          <a:xfrm>
            <a:off x="4655840" y="2420888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95800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Courier New" pitchFamily="49" charset="0"/>
                <a:cs typeface="Courier New" pitchFamily="49" charset="0"/>
              </a:rPr>
              <a:t>AB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7848" y="22768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Courier New" pitchFamily="49" charset="0"/>
                <a:cs typeface="Courier New" pitchFamily="49" charset="0"/>
              </a:rPr>
              <a:t>CD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55840" y="29249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55840" y="36357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01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59896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Courier New" pitchFamily="49" charset="0"/>
                <a:cs typeface="Courier New" pitchFamily="49" charset="0"/>
              </a:rPr>
              <a:t>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35960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Courier New" pitchFamily="49" charset="0"/>
                <a:cs typeface="Courier New" pitchFamily="49" charset="0"/>
              </a:rPr>
              <a:t>01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84032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60096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Courier New" pitchFamily="49" charset="0"/>
                <a:cs typeface="Courier New" pitchFamily="49" charset="0"/>
              </a:rPr>
              <a:t>10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83832" y="42210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83832" y="47971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Courier New" pitchFamily="49" charset="0"/>
                <a:cs typeface="Courier New" pitchFamily="49" charset="0"/>
              </a:rPr>
              <a:t>10</a:t>
            </a:r>
          </a:p>
        </p:txBody>
      </p:sp>
      <p:sp>
        <p:nvSpPr>
          <p:cNvPr id="48" name="Left Brace 47"/>
          <p:cNvSpPr/>
          <p:nvPr/>
        </p:nvSpPr>
        <p:spPr>
          <a:xfrm rot="10800000">
            <a:off x="7752184" y="3573016"/>
            <a:ext cx="360040" cy="100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TextBox 48"/>
          <p:cNvSpPr txBox="1"/>
          <p:nvPr/>
        </p:nvSpPr>
        <p:spPr>
          <a:xfrm>
            <a:off x="8184232" y="3933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12784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  <p:bldP spid="26" grpId="0" animBg="1"/>
      <p:bldP spid="27" grpId="0"/>
      <p:bldP spid="48" grpId="0" animBg="1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  <a:endParaRPr lang="en-US" b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15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7568" y="270892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CSCB58 Week 2:</a:t>
            </a:r>
          </a:p>
          <a:p>
            <a:pPr algn="ctr"/>
            <a:r>
              <a:rPr lang="en-US" sz="6000" b="1" dirty="0"/>
              <a:t>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Week 2 review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logic gates</a:t>
            </a:r>
          </a:p>
          <a:p>
            <a:pPr lvl="1"/>
            <a:r>
              <a:rPr lang="en-US" dirty="0"/>
              <a:t>Combinational circuits</a:t>
            </a:r>
          </a:p>
          <a:p>
            <a:pPr lvl="1"/>
            <a:r>
              <a:rPr lang="en-US" dirty="0"/>
              <a:t>Circuit reduction</a:t>
            </a:r>
          </a:p>
          <a:p>
            <a:pPr lvl="1"/>
            <a:r>
              <a:rPr lang="en-US" dirty="0" err="1"/>
              <a:t>Karnaugh</a:t>
            </a:r>
            <a:r>
              <a:rPr lang="en-US" dirty="0"/>
              <a:t> maps</a:t>
            </a:r>
            <a:endParaRPr lang="en-CA" dirty="0"/>
          </a:p>
        </p:txBody>
      </p:sp>
      <p:pic>
        <p:nvPicPr>
          <p:cNvPr id="1026" name="Picture 2" descr="D:\Pictures\other\androids.jpg"/>
          <p:cNvPicPr>
            <a:picLocks noChangeAspect="1" noChangeArrowheads="1"/>
          </p:cNvPicPr>
          <p:nvPr/>
        </p:nvPicPr>
        <p:blipFill>
          <a:blip r:embed="rId3" cstate="print"/>
          <a:srcRect b="12201"/>
          <a:stretch>
            <a:fillRect/>
          </a:stretch>
        </p:blipFill>
        <p:spPr bwMode="auto">
          <a:xfrm>
            <a:off x="6600057" y="1556792"/>
            <a:ext cx="3608623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595EA0-453F-4148-A396-2293556F7C91}"/>
              </a:ext>
            </a:extLst>
          </p:cNvPr>
          <p:cNvSpPr/>
          <p:nvPr/>
        </p:nvSpPr>
        <p:spPr>
          <a:xfrm>
            <a:off x="7617579" y="3164323"/>
            <a:ext cx="770384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07399-8D4E-44F5-B587-55B4A6890CF4}"/>
              </a:ext>
            </a:extLst>
          </p:cNvPr>
          <p:cNvSpPr/>
          <p:nvPr/>
        </p:nvSpPr>
        <p:spPr>
          <a:xfrm>
            <a:off x="8400256" y="3140968"/>
            <a:ext cx="770384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3395E2-4A45-4154-8CE6-A75363BD8DBC}"/>
              </a:ext>
            </a:extLst>
          </p:cNvPr>
          <p:cNvSpPr/>
          <p:nvPr/>
        </p:nvSpPr>
        <p:spPr>
          <a:xfrm>
            <a:off x="9277320" y="3164323"/>
            <a:ext cx="770384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480" y="1196752"/>
            <a:ext cx="9865096" cy="5400600"/>
          </a:xfrm>
        </p:spPr>
        <p:txBody>
          <a:bodyPr>
            <a:normAutofit/>
          </a:bodyPr>
          <a:lstStyle/>
          <a:p>
            <a:r>
              <a:rPr lang="en-US" dirty="0"/>
              <a:t>How can you express a two-input XOR gate as a combination of NAND and NOT gates?</a:t>
            </a:r>
          </a:p>
          <a:p>
            <a:pPr lvl="1"/>
            <a:r>
              <a:rPr lang="en-US" dirty="0"/>
              <a:t>Draw the circuit using only these two logic gates.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Remember De Morgan’s!</a:t>
            </a:r>
          </a:p>
          <a:p>
            <a:pPr lvl="1"/>
            <a:r>
              <a:rPr lang="en-US" dirty="0"/>
              <a:t>(W + Z) = (W Z)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7" y="404664"/>
            <a:ext cx="8852519" cy="9144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Question #1</a:t>
            </a:r>
            <a:endParaRPr lang="en-CA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11940" y="2934530"/>
          <a:ext cx="2343179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9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Flowchart: Delay 17"/>
          <p:cNvSpPr/>
          <p:nvPr/>
        </p:nvSpPr>
        <p:spPr>
          <a:xfrm>
            <a:off x="7117754" y="3089106"/>
            <a:ext cx="496366" cy="397093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lowchart: Delay 18"/>
          <p:cNvSpPr/>
          <p:nvPr/>
        </p:nvSpPr>
        <p:spPr>
          <a:xfrm>
            <a:off x="7117754" y="3734381"/>
            <a:ext cx="496366" cy="397093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Moon 19"/>
          <p:cNvSpPr/>
          <p:nvPr/>
        </p:nvSpPr>
        <p:spPr>
          <a:xfrm flipH="1">
            <a:off x="8043632" y="3386925"/>
            <a:ext cx="595639" cy="446729"/>
          </a:xfrm>
          <a:prstGeom prst="moon">
            <a:avLst>
              <a:gd name="adj" fmla="val 82067"/>
            </a:avLst>
          </a:prstGeom>
          <a:solidFill>
            <a:srgbClr val="00206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7614120" y="3287652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614120" y="3932928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64187" y="3486199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864187" y="3734381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862303" y="3287652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862303" y="3734381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637387" y="3595022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926481" y="3398910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Y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06811" y="2955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6305729" y="3395689"/>
            <a:ext cx="82296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6312034" y="3056448"/>
            <a:ext cx="803361" cy="216024"/>
            <a:chOff x="5589084" y="6021288"/>
            <a:chExt cx="1071148" cy="288032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6300192" y="6165304"/>
              <a:ext cx="36004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2" idx="3"/>
            </p:cNvCxnSpPr>
            <p:nvPr/>
          </p:nvCxnSpPr>
          <p:spPr>
            <a:xfrm flipH="1">
              <a:off x="5589084" y="6165304"/>
              <a:ext cx="398901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Isosceles Triangle 71"/>
            <p:cNvSpPr/>
            <p:nvPr/>
          </p:nvSpPr>
          <p:spPr>
            <a:xfrm rot="5400000">
              <a:off x="5999986" y="6009286"/>
              <a:ext cx="288032" cy="312035"/>
            </a:xfrm>
            <a:prstGeom prst="triangl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Oval 72"/>
            <p:cNvSpPr/>
            <p:nvPr/>
          </p:nvSpPr>
          <p:spPr>
            <a:xfrm>
              <a:off x="6285161" y="6119583"/>
              <a:ext cx="96011" cy="960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305729" y="3931430"/>
            <a:ext cx="803361" cy="216024"/>
            <a:chOff x="5589084" y="6021288"/>
            <a:chExt cx="1071148" cy="288032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6300192" y="6165304"/>
              <a:ext cx="36004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77" idx="3"/>
            </p:cNvCxnSpPr>
            <p:nvPr/>
          </p:nvCxnSpPr>
          <p:spPr>
            <a:xfrm flipH="1">
              <a:off x="5589084" y="6165304"/>
              <a:ext cx="398901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Isosceles Triangle 76"/>
            <p:cNvSpPr/>
            <p:nvPr/>
          </p:nvSpPr>
          <p:spPr>
            <a:xfrm rot="5400000">
              <a:off x="5999986" y="6009286"/>
              <a:ext cx="288032" cy="312035"/>
            </a:xfrm>
            <a:prstGeom prst="triangl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Oval 77"/>
            <p:cNvSpPr/>
            <p:nvPr/>
          </p:nvSpPr>
          <p:spPr>
            <a:xfrm>
              <a:off x="6285161" y="6119583"/>
              <a:ext cx="96011" cy="960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79" name="Straight Connector 78"/>
          <p:cNvCxnSpPr/>
          <p:nvPr/>
        </p:nvCxnSpPr>
        <p:spPr>
          <a:xfrm flipH="1">
            <a:off x="6305729" y="3809186"/>
            <a:ext cx="82296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006811" y="320205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17697" y="362582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017697" y="387190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6" name="Group 3"/>
          <p:cNvGrpSpPr/>
          <p:nvPr/>
        </p:nvGrpSpPr>
        <p:grpSpPr>
          <a:xfrm>
            <a:off x="8151524" y="4836750"/>
            <a:ext cx="595639" cy="397093"/>
            <a:chOff x="5508104" y="4941168"/>
            <a:chExt cx="864096" cy="576064"/>
          </a:xfrm>
        </p:grpSpPr>
        <p:sp>
          <p:nvSpPr>
            <p:cNvPr id="49" name="Flowchart: Delay 48"/>
            <p:cNvSpPr/>
            <p:nvPr/>
          </p:nvSpPr>
          <p:spPr>
            <a:xfrm>
              <a:off x="5508104" y="4941168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Oval 49"/>
            <p:cNvSpPr/>
            <p:nvPr/>
          </p:nvSpPr>
          <p:spPr>
            <a:xfrm>
              <a:off x="6228184" y="5140604"/>
              <a:ext cx="144016" cy="146304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" name="Group 6"/>
          <p:cNvGrpSpPr/>
          <p:nvPr/>
        </p:nvGrpSpPr>
        <p:grpSpPr>
          <a:xfrm>
            <a:off x="8161074" y="5482025"/>
            <a:ext cx="595639" cy="397093"/>
            <a:chOff x="5508104" y="4941168"/>
            <a:chExt cx="864096" cy="576064"/>
          </a:xfrm>
        </p:grpSpPr>
        <p:sp>
          <p:nvSpPr>
            <p:cNvPr id="47" name="Flowchart: Delay 46"/>
            <p:cNvSpPr/>
            <p:nvPr/>
          </p:nvSpPr>
          <p:spPr>
            <a:xfrm>
              <a:off x="5508104" y="4941168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Oval 47"/>
            <p:cNvSpPr/>
            <p:nvPr/>
          </p:nvSpPr>
          <p:spPr>
            <a:xfrm>
              <a:off x="6228184" y="5140604"/>
              <a:ext cx="144016" cy="146304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8747163" y="5025746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747163" y="5671021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997230" y="5224292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997230" y="5472475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995346" y="5025746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995346" y="5472475"/>
            <a:ext cx="0" cy="1985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770430" y="5333116"/>
            <a:ext cx="24818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9184342" y="5155554"/>
            <a:ext cx="595639" cy="397093"/>
            <a:chOff x="5508104" y="4941168"/>
            <a:chExt cx="864096" cy="576064"/>
          </a:xfrm>
        </p:grpSpPr>
        <p:sp>
          <p:nvSpPr>
            <p:cNvPr id="45" name="Flowchart: Delay 44"/>
            <p:cNvSpPr/>
            <p:nvPr/>
          </p:nvSpPr>
          <p:spPr>
            <a:xfrm>
              <a:off x="5508104" y="4941168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Oval 45"/>
            <p:cNvSpPr/>
            <p:nvPr/>
          </p:nvSpPr>
          <p:spPr>
            <a:xfrm>
              <a:off x="6228184" y="5140604"/>
              <a:ext cx="144016" cy="146304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37" name="Straight Connector 36"/>
          <p:cNvCxnSpPr/>
          <p:nvPr/>
        </p:nvCxnSpPr>
        <p:spPr>
          <a:xfrm flipH="1">
            <a:off x="7339498" y="5154219"/>
            <a:ext cx="82296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7356689" y="4814978"/>
            <a:ext cx="803361" cy="216024"/>
            <a:chOff x="5589084" y="6021288"/>
            <a:chExt cx="1071148" cy="288032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6300192" y="6165304"/>
              <a:ext cx="36004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7" idx="3"/>
            </p:cNvCxnSpPr>
            <p:nvPr/>
          </p:nvCxnSpPr>
          <p:spPr>
            <a:xfrm flipH="1">
              <a:off x="5589084" y="6165304"/>
              <a:ext cx="398901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Isosceles Triangle 56"/>
            <p:cNvSpPr/>
            <p:nvPr/>
          </p:nvSpPr>
          <p:spPr>
            <a:xfrm rot="5400000">
              <a:off x="5999986" y="6009286"/>
              <a:ext cx="288032" cy="312035"/>
            </a:xfrm>
            <a:prstGeom prst="triangl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Oval 57"/>
            <p:cNvSpPr/>
            <p:nvPr/>
          </p:nvSpPr>
          <p:spPr>
            <a:xfrm>
              <a:off x="6285161" y="6119583"/>
              <a:ext cx="96011" cy="960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0054030" y="5146268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Y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7339498" y="5689960"/>
            <a:ext cx="803361" cy="216024"/>
            <a:chOff x="5589084" y="6021288"/>
            <a:chExt cx="1071148" cy="288032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6300192" y="6165304"/>
              <a:ext cx="36004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65" idx="3"/>
            </p:cNvCxnSpPr>
            <p:nvPr/>
          </p:nvCxnSpPr>
          <p:spPr>
            <a:xfrm flipH="1">
              <a:off x="5589084" y="6165304"/>
              <a:ext cx="398901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Isosceles Triangle 64"/>
            <p:cNvSpPr/>
            <p:nvPr/>
          </p:nvSpPr>
          <p:spPr>
            <a:xfrm rot="5400000">
              <a:off x="5999986" y="6009286"/>
              <a:ext cx="288032" cy="312035"/>
            </a:xfrm>
            <a:prstGeom prst="triangl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Oval 65"/>
            <p:cNvSpPr/>
            <p:nvPr/>
          </p:nvSpPr>
          <p:spPr>
            <a:xfrm>
              <a:off x="6285161" y="6119583"/>
              <a:ext cx="96011" cy="960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67" name="Straight Connector 66"/>
          <p:cNvCxnSpPr/>
          <p:nvPr/>
        </p:nvCxnSpPr>
        <p:spPr>
          <a:xfrm flipH="1">
            <a:off x="7339498" y="5567716"/>
            <a:ext cx="82296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051466" y="472539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51466" y="497147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051466" y="539104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051466" y="563712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9A409DD-9D05-4161-A49C-1753C7FCCFE0}"/>
              </a:ext>
            </a:extLst>
          </p:cNvPr>
          <p:cNvGrpSpPr/>
          <p:nvPr/>
        </p:nvGrpSpPr>
        <p:grpSpPr>
          <a:xfrm>
            <a:off x="2313071" y="6007714"/>
            <a:ext cx="1663617" cy="370"/>
            <a:chOff x="1835696" y="5760374"/>
            <a:chExt cx="1663617" cy="370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F2BE307-6155-484B-A61C-EDB62BEA9575}"/>
                </a:ext>
              </a:extLst>
            </p:cNvPr>
            <p:cNvCxnSpPr/>
            <p:nvPr/>
          </p:nvCxnSpPr>
          <p:spPr>
            <a:xfrm flipH="1">
              <a:off x="1835696" y="5760744"/>
              <a:ext cx="2244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A9253E9-9929-4144-936E-7C5DC4129B79}"/>
                </a:ext>
              </a:extLst>
            </p:cNvPr>
            <p:cNvCxnSpPr/>
            <p:nvPr/>
          </p:nvCxnSpPr>
          <p:spPr>
            <a:xfrm flipH="1">
              <a:off x="2339752" y="5760374"/>
              <a:ext cx="2244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84F4D26-B8D2-47EC-A65E-F107658893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95258" y="5760374"/>
              <a:ext cx="5040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55" grpId="0"/>
      <p:bldP spid="59" grpId="0"/>
      <p:bldP spid="82" grpId="0"/>
      <p:bldP spid="83" grpId="0"/>
      <p:bldP spid="84" grpId="0"/>
      <p:bldP spid="60" grpId="0"/>
      <p:bldP spid="85" grpId="0"/>
      <p:bldP spid="86" grpId="0"/>
      <p:bldP spid="87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28800"/>
            <a:ext cx="7772400" cy="4726760"/>
          </a:xfrm>
        </p:spPr>
        <p:txBody>
          <a:bodyPr/>
          <a:lstStyle/>
          <a:p>
            <a:r>
              <a:rPr lang="en-CA" dirty="0"/>
              <a:t>How can you implement a NOT gate from a 2-input NAND gate?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+mn-lt"/>
              </a:rPr>
              <a:t>Question #2</a:t>
            </a:r>
          </a:p>
        </p:txBody>
      </p:sp>
      <p:grpSp>
        <p:nvGrpSpPr>
          <p:cNvPr id="5" name="Group 3"/>
          <p:cNvGrpSpPr/>
          <p:nvPr/>
        </p:nvGrpSpPr>
        <p:grpSpPr>
          <a:xfrm>
            <a:off x="5647852" y="3174318"/>
            <a:ext cx="1398450" cy="945842"/>
            <a:chOff x="5508104" y="4941168"/>
            <a:chExt cx="864096" cy="576064"/>
          </a:xfrm>
        </p:grpSpPr>
        <p:sp>
          <p:nvSpPr>
            <p:cNvPr id="36" name="Flowchart: Delay 48"/>
            <p:cNvSpPr/>
            <p:nvPr/>
          </p:nvSpPr>
          <p:spPr>
            <a:xfrm>
              <a:off x="5508104" y="4941168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/>
            <p:cNvSpPr/>
            <p:nvPr/>
          </p:nvSpPr>
          <p:spPr>
            <a:xfrm>
              <a:off x="6228184" y="5140604"/>
              <a:ext cx="144016" cy="146304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7" name="Straight Connector 6"/>
          <p:cNvCxnSpPr>
            <a:cxnSpLocks/>
          </p:cNvCxnSpPr>
          <p:nvPr/>
        </p:nvCxnSpPr>
        <p:spPr>
          <a:xfrm>
            <a:off x="7046302" y="3606366"/>
            <a:ext cx="33450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429291" y="3309622"/>
            <a:ext cx="7572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A</a:t>
            </a:r>
            <a:endParaRPr lang="en-CA" sz="32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3832" y="3102310"/>
            <a:ext cx="757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A</a:t>
            </a:r>
            <a:endParaRPr lang="en-CA" sz="2800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5102086" y="3390342"/>
            <a:ext cx="52687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>
          <a:xfrm>
            <a:off x="5102086" y="3894398"/>
            <a:ext cx="52687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20979" y="3631533"/>
            <a:ext cx="757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?</a:t>
            </a:r>
            <a:endParaRPr lang="en-CA" sz="2800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7518077" y="3390342"/>
            <a:ext cx="22444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52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+mn-lt"/>
              </a:rPr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28800"/>
            <a:ext cx="7772400" cy="4726760"/>
          </a:xfrm>
        </p:spPr>
        <p:txBody>
          <a:bodyPr/>
          <a:lstStyle/>
          <a:p>
            <a:r>
              <a:rPr lang="en-CA" dirty="0"/>
              <a:t>How can you implement a NOT gate from a 2-input NAND gate?</a:t>
            </a:r>
          </a:p>
        </p:txBody>
      </p:sp>
      <p:grpSp>
        <p:nvGrpSpPr>
          <p:cNvPr id="5" name="Group 3"/>
          <p:cNvGrpSpPr/>
          <p:nvPr/>
        </p:nvGrpSpPr>
        <p:grpSpPr>
          <a:xfrm>
            <a:off x="5647852" y="3174318"/>
            <a:ext cx="1398450" cy="945842"/>
            <a:chOff x="5508104" y="4941168"/>
            <a:chExt cx="864096" cy="576064"/>
          </a:xfrm>
        </p:grpSpPr>
        <p:sp>
          <p:nvSpPr>
            <p:cNvPr id="36" name="Flowchart: Delay 48"/>
            <p:cNvSpPr/>
            <p:nvPr/>
          </p:nvSpPr>
          <p:spPr>
            <a:xfrm>
              <a:off x="5508104" y="4941168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/>
            <p:cNvSpPr/>
            <p:nvPr/>
          </p:nvSpPr>
          <p:spPr>
            <a:xfrm>
              <a:off x="6228184" y="5140604"/>
              <a:ext cx="144016" cy="146304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7" name="Straight Connector 6"/>
          <p:cNvCxnSpPr>
            <a:cxnSpLocks/>
          </p:cNvCxnSpPr>
          <p:nvPr/>
        </p:nvCxnSpPr>
        <p:spPr>
          <a:xfrm>
            <a:off x="7046302" y="3606366"/>
            <a:ext cx="33450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429291" y="3309622"/>
            <a:ext cx="7572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A</a:t>
            </a:r>
            <a:endParaRPr lang="en-CA" sz="32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3832" y="3102310"/>
            <a:ext cx="757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A</a:t>
            </a:r>
            <a:endParaRPr lang="en-CA" sz="2800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5102086" y="3390342"/>
            <a:ext cx="52687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>
          <a:xfrm>
            <a:off x="5102086" y="3894398"/>
            <a:ext cx="52687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20979" y="3631533"/>
            <a:ext cx="757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?</a:t>
            </a:r>
            <a:endParaRPr lang="en-CA" sz="2800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7518077" y="3390342"/>
            <a:ext cx="22444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"/>
          <p:cNvGrpSpPr/>
          <p:nvPr/>
        </p:nvGrpSpPr>
        <p:grpSpPr>
          <a:xfrm>
            <a:off x="3556604" y="4854840"/>
            <a:ext cx="1398450" cy="945842"/>
            <a:chOff x="5508104" y="4941168"/>
            <a:chExt cx="864096" cy="576064"/>
          </a:xfrm>
        </p:grpSpPr>
        <p:sp>
          <p:nvSpPr>
            <p:cNvPr id="68" name="Flowchart: Delay 48"/>
            <p:cNvSpPr/>
            <p:nvPr/>
          </p:nvSpPr>
          <p:spPr>
            <a:xfrm>
              <a:off x="5508104" y="4941168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Oval 68"/>
            <p:cNvSpPr/>
            <p:nvPr/>
          </p:nvSpPr>
          <p:spPr>
            <a:xfrm>
              <a:off x="6228184" y="5140604"/>
              <a:ext cx="144016" cy="146304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4955054" y="5286888"/>
            <a:ext cx="33450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8043" y="4990144"/>
            <a:ext cx="7572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A</a:t>
            </a:r>
            <a:endParaRPr lang="en-CA" sz="32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92584" y="4782832"/>
            <a:ext cx="757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A</a:t>
            </a:r>
            <a:endParaRPr lang="en-CA" sz="2800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3010838" y="5070864"/>
            <a:ext cx="52687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3010838" y="5574920"/>
            <a:ext cx="52687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529731" y="5312055"/>
            <a:ext cx="757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1</a:t>
            </a:r>
            <a:endParaRPr lang="en-CA" sz="2800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5426829" y="5070864"/>
            <a:ext cx="22444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>
            <a:off x="7245995" y="5051229"/>
            <a:ext cx="0" cy="540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6488768" y="4782101"/>
            <a:ext cx="3602686" cy="1017850"/>
            <a:chOff x="4750877" y="2780928"/>
            <a:chExt cx="3602686" cy="1017850"/>
          </a:xfrm>
        </p:grpSpPr>
        <p:grpSp>
          <p:nvGrpSpPr>
            <p:cNvPr id="71" name="Group 3"/>
            <p:cNvGrpSpPr/>
            <p:nvPr/>
          </p:nvGrpSpPr>
          <p:grpSpPr>
            <a:xfrm>
              <a:off x="5814897" y="2852936"/>
              <a:ext cx="1398450" cy="945842"/>
              <a:chOff x="5508104" y="4941168"/>
              <a:chExt cx="864096" cy="576064"/>
            </a:xfrm>
          </p:grpSpPr>
          <p:sp>
            <p:nvSpPr>
              <p:cNvPr id="79" name="Flowchart: Delay 48"/>
              <p:cNvSpPr/>
              <p:nvPr/>
            </p:nvSpPr>
            <p:spPr>
              <a:xfrm>
                <a:off x="5508104" y="4941168"/>
                <a:ext cx="720080" cy="576064"/>
              </a:xfrm>
              <a:prstGeom prst="flowChartDelay">
                <a:avLst/>
              </a:prstGeom>
              <a:solidFill>
                <a:srgbClr val="002060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228184" y="5140604"/>
                <a:ext cx="144016" cy="146304"/>
              </a:xfrm>
              <a:prstGeom prst="ellipse">
                <a:avLst/>
              </a:prstGeom>
              <a:solidFill>
                <a:srgbClr val="002060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7213347" y="3284984"/>
              <a:ext cx="33450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7596336" y="2988240"/>
              <a:ext cx="75722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urier New" pitchFamily="49" charset="0"/>
                  <a:cs typeface="Courier New" pitchFamily="49" charset="0"/>
                </a:rPr>
                <a:t>A</a:t>
              </a:r>
              <a:endParaRPr lang="en-CA" sz="32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750877" y="2780928"/>
              <a:ext cx="7572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ourier New" pitchFamily="49" charset="0"/>
                  <a:cs typeface="Courier New" pitchFamily="49" charset="0"/>
                </a:rPr>
                <a:t>A</a:t>
              </a:r>
              <a:endParaRPr lang="en-CA" sz="28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75" name="Straight Connector 74"/>
            <p:cNvCxnSpPr>
              <a:cxnSpLocks/>
            </p:cNvCxnSpPr>
            <p:nvPr/>
          </p:nvCxnSpPr>
          <p:spPr>
            <a:xfrm>
              <a:off x="5269131" y="3068960"/>
              <a:ext cx="526877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cxnSpLocks/>
            </p:cNvCxnSpPr>
            <p:nvPr/>
          </p:nvCxnSpPr>
          <p:spPr>
            <a:xfrm>
              <a:off x="5508104" y="3572491"/>
              <a:ext cx="287904" cy="52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7685122" y="3068960"/>
              <a:ext cx="2244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7186645" y="5010086"/>
            <a:ext cx="144000" cy="144016"/>
          </a:xfrm>
          <a:prstGeom prst="ellipse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32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Question #3 - </a:t>
            </a:r>
            <a:r>
              <a:rPr lang="en-US" b="1" dirty="0" err="1">
                <a:latin typeface="+mn-lt"/>
              </a:rPr>
              <a:t>Minterms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Y in SOM (Sum Of </a:t>
            </a:r>
            <a:r>
              <a:rPr lang="en-US" dirty="0" err="1"/>
              <a:t>Minterms</a:t>
            </a:r>
            <a:r>
              <a:rPr lang="en-US" dirty="0"/>
              <a:t>) form.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00058" y="2564904"/>
          <a:ext cx="3096343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9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6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5" name="Group 13"/>
          <p:cNvGrpSpPr/>
          <p:nvPr/>
        </p:nvGrpSpPr>
        <p:grpSpPr>
          <a:xfrm>
            <a:off x="2279577" y="2996952"/>
            <a:ext cx="3895126" cy="1089660"/>
            <a:chOff x="611560" y="2996952"/>
            <a:chExt cx="3895126" cy="1089660"/>
          </a:xfrm>
          <a:solidFill>
            <a:schemeClr val="bg1"/>
          </a:solidFill>
        </p:grpSpPr>
        <p:sp>
          <p:nvSpPr>
            <p:cNvPr id="6" name="TextBox 5"/>
            <p:cNvSpPr txBox="1"/>
            <p:nvPr/>
          </p:nvSpPr>
          <p:spPr>
            <a:xfrm>
              <a:off x="611560" y="2996952"/>
              <a:ext cx="3895126" cy="1089660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Y = A</a:t>
              </a:r>
              <a:r>
                <a:rPr lang="en-US" sz="2000" dirty="0">
                  <a:latin typeface="Courier New"/>
                  <a:cs typeface="Courier New"/>
                </a:rPr>
                <a:t>·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B</a:t>
              </a:r>
              <a:r>
                <a:rPr lang="en-US" sz="2000" dirty="0">
                  <a:latin typeface="Courier New"/>
                  <a:cs typeface="Courier New"/>
                </a:rPr>
                <a:t>·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C + A</a:t>
              </a:r>
              <a:r>
                <a:rPr lang="en-US" sz="2000" dirty="0">
                  <a:latin typeface="Courier New"/>
                  <a:cs typeface="Courier New"/>
                </a:rPr>
                <a:t>·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B</a:t>
              </a:r>
              <a:r>
                <a:rPr lang="en-US" sz="2000" dirty="0">
                  <a:latin typeface="Courier New"/>
                  <a:cs typeface="Courier New"/>
                </a:rPr>
                <a:t>·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C + 	A</a:t>
              </a:r>
              <a:r>
                <a:rPr lang="en-US" sz="2000" dirty="0">
                  <a:latin typeface="Courier New"/>
                  <a:cs typeface="Courier New"/>
                </a:rPr>
                <a:t>·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B</a:t>
              </a:r>
              <a:r>
                <a:rPr lang="en-US" sz="2000" dirty="0">
                  <a:latin typeface="Courier New"/>
                  <a:cs typeface="Courier New"/>
                </a:rPr>
                <a:t>·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C + A</a:t>
              </a:r>
              <a:r>
                <a:rPr lang="en-US" sz="2000" dirty="0">
                  <a:latin typeface="Courier New"/>
                  <a:cs typeface="Courier New"/>
                </a:rPr>
                <a:t>·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B</a:t>
              </a:r>
              <a:r>
                <a:rPr lang="en-US" sz="2000" dirty="0">
                  <a:latin typeface="Courier New"/>
                  <a:cs typeface="Courier New"/>
                </a:rPr>
                <a:t>·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C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549297" y="3257801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859101" y="3257801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153825" y="3545833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63629" y="3545833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751661" y="3257801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382155" y="3257801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279577" y="4365105"/>
            <a:ext cx="3895126" cy="74914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274320" tIns="182880" rIns="274320" bIns="182880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Y =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Question #4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28800"/>
            <a:ext cx="4089648" cy="1656184"/>
          </a:xfrm>
        </p:spPr>
        <p:txBody>
          <a:bodyPr>
            <a:normAutofit/>
          </a:bodyPr>
          <a:lstStyle/>
          <a:p>
            <a:r>
              <a:rPr lang="en-US" dirty="0"/>
              <a:t>Given the </a:t>
            </a:r>
            <a:r>
              <a:rPr lang="en-US" dirty="0" err="1"/>
              <a:t>minterms</a:t>
            </a:r>
            <a:r>
              <a:rPr lang="en-US" dirty="0"/>
              <a:t> below, can you fill in the truth table on the right?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744072" y="1268760"/>
          <a:ext cx="3492012" cy="5229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9192344" y="1617914"/>
            <a:ext cx="0" cy="48965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95600" y="3645024"/>
            <a:ext cx="3744416" cy="108966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274320" tIns="182880" rIns="274320" bIns="182880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Y =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	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12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14</a:t>
            </a:r>
          </a:p>
        </p:txBody>
      </p:sp>
      <p:sp>
        <p:nvSpPr>
          <p:cNvPr id="7" name="Rectangle 6"/>
          <p:cNvSpPr/>
          <p:nvPr/>
        </p:nvSpPr>
        <p:spPr>
          <a:xfrm>
            <a:off x="9217511" y="1628800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9217511" y="1925221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230796" y="2246809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9230796" y="2534841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9221004" y="2852936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9234289" y="3154253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221004" y="3429000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9234289" y="3755484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9221004" y="4077072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9234289" y="4365104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9214018" y="4674810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9225900" y="4941168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9225900" y="5229200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9225900" y="5517232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9225900" y="5877272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9222407" y="6195367"/>
            <a:ext cx="100800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24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Question #5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28800"/>
            <a:ext cx="4089648" cy="165618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is the most reduced form, in sum of products form, of the function from the truth table on the right?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744072" y="1268760"/>
          <a:ext cx="3492012" cy="5229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CA" sz="14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16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9192344" y="1617914"/>
            <a:ext cx="0" cy="48965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95600" y="3645025"/>
            <a:ext cx="3895126" cy="143017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274320" tIns="182880" rIns="274320" bIns="182880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Y =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	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	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13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m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94759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71478</TotalTime>
  <Words>728</Words>
  <Application>Microsoft Office PowerPoint</Application>
  <PresentationFormat>Widescreen</PresentationFormat>
  <Paragraphs>415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CSCB58:  Computer Organization</vt:lpstr>
      <vt:lpstr>PowerPoint Presentation</vt:lpstr>
      <vt:lpstr>Week 2 review</vt:lpstr>
      <vt:lpstr>Question #1</vt:lpstr>
      <vt:lpstr>Question #2</vt:lpstr>
      <vt:lpstr>Question #2</vt:lpstr>
      <vt:lpstr>Question #3 - Minterms</vt:lpstr>
      <vt:lpstr>Question #4</vt:lpstr>
      <vt:lpstr>Question #5</vt:lpstr>
      <vt:lpstr>Question #5 (cont’d)</vt:lpstr>
      <vt:lpstr>Question #5 (alternative)</vt:lpstr>
      <vt:lpstr>Helpful Hint</vt:lpstr>
      <vt:lpstr>CSCB58:  Computer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Steve Engels</dc:creator>
  <cp:lastModifiedBy>Gennady Pekhimenko</cp:lastModifiedBy>
  <cp:revision>302</cp:revision>
  <cp:lastPrinted>2020-01-06T21:51:47Z</cp:lastPrinted>
  <dcterms:created xsi:type="dcterms:W3CDTF">2010-11-10T13:23:56Z</dcterms:created>
  <dcterms:modified xsi:type="dcterms:W3CDTF">2020-09-18T01:09:06Z</dcterms:modified>
</cp:coreProperties>
</file>