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6"/>
  </p:notesMasterIdLst>
  <p:handoutMasterIdLst>
    <p:handoutMasterId r:id="rId27"/>
  </p:handoutMasterIdLst>
  <p:sldIdLst>
    <p:sldId id="496" r:id="rId3"/>
    <p:sldId id="256" r:id="rId4"/>
    <p:sldId id="631" r:id="rId5"/>
    <p:sldId id="632" r:id="rId6"/>
    <p:sldId id="633" r:id="rId7"/>
    <p:sldId id="634" r:id="rId8"/>
    <p:sldId id="635" r:id="rId9"/>
    <p:sldId id="636" r:id="rId10"/>
    <p:sldId id="637" r:id="rId11"/>
    <p:sldId id="638" r:id="rId12"/>
    <p:sldId id="639" r:id="rId13"/>
    <p:sldId id="641" r:id="rId14"/>
    <p:sldId id="640" r:id="rId15"/>
    <p:sldId id="642" r:id="rId16"/>
    <p:sldId id="643" r:id="rId17"/>
    <p:sldId id="644" r:id="rId18"/>
    <p:sldId id="645" r:id="rId19"/>
    <p:sldId id="646" r:id="rId20"/>
    <p:sldId id="647" r:id="rId21"/>
    <p:sldId id="648" r:id="rId22"/>
    <p:sldId id="649" r:id="rId23"/>
    <p:sldId id="650" r:id="rId24"/>
    <p:sldId id="500" r:id="rId25"/>
  </p:sldIdLst>
  <p:sldSz cx="12192000" cy="6858000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B0F0"/>
    <a:srgbClr val="7FD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0F0C1-0287-4666-82C9-2456C7D381F0}" v="471" dt="2020-12-02T01:02:58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7"/>
    <p:restoredTop sz="93114" autoAdjust="0"/>
  </p:normalViewPr>
  <p:slideViewPr>
    <p:cSldViewPr>
      <p:cViewPr varScale="1">
        <p:scale>
          <a:sx n="94" d="100"/>
          <a:sy n="94" d="100"/>
        </p:scale>
        <p:origin x="96" y="10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93F0F0C1-0287-4666-82C9-2456C7D381F0}"/>
    <pc:docChg chg="undo custSel addSld delSld modSld sldOrd">
      <pc:chgData name="Gennady Pekhimenko" userId="97aeff6ed7ede7e0" providerId="LiveId" clId="{93F0F0C1-0287-4666-82C9-2456C7D381F0}" dt="2020-12-02T01:02:58.574" v="1302"/>
      <pc:docMkLst>
        <pc:docMk/>
      </pc:docMkLst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493313151" sldId="48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418565889" sldId="532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89865657" sldId="53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947146929" sldId="53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196373923" sldId="535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023543773" sldId="536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130366337" sldId="537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94786387" sldId="53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468817114" sldId="539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4190467473" sldId="540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59919623" sldId="55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322970314" sldId="561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895433750" sldId="562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782616652" sldId="56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460438775" sldId="57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629303770" sldId="579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75978026" sldId="580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432995058" sldId="581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178132532" sldId="582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681190914" sldId="58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4217685184" sldId="58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076191704" sldId="585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830061331" sldId="586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406805994" sldId="587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506219985" sldId="58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888016278" sldId="59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025721343" sldId="59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626038888" sldId="595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245896622" sldId="61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3013027470" sldId="61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536000219" sldId="615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954613400" sldId="616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536145603" sldId="617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851855297" sldId="61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403234938" sldId="619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550444800" sldId="620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492150462" sldId="621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363754471" sldId="622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823527047" sldId="623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856028607" sldId="62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511967594" sldId="625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743722154" sldId="626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2639578091" sldId="627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868722258" sldId="628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901273082" sldId="629"/>
        </pc:sldMkLst>
      </pc:sldChg>
      <pc:sldChg chg="modSp mod">
        <pc:chgData name="Gennady Pekhimenko" userId="97aeff6ed7ede7e0" providerId="LiveId" clId="{93F0F0C1-0287-4666-82C9-2456C7D381F0}" dt="2020-11-30T21:32:46.746" v="1" actId="5793"/>
        <pc:sldMkLst>
          <pc:docMk/>
          <pc:sldMk cId="261950287" sldId="631"/>
        </pc:sldMkLst>
        <pc:spChg chg="mod">
          <ac:chgData name="Gennady Pekhimenko" userId="97aeff6ed7ede7e0" providerId="LiveId" clId="{93F0F0C1-0287-4666-82C9-2456C7D381F0}" dt="2020-11-30T21:32:46.746" v="1" actId="5793"/>
          <ac:spMkLst>
            <pc:docMk/>
            <pc:sldMk cId="261950287" sldId="631"/>
            <ac:spMk id="3" creationId="{3B85C04B-F508-3E48-B2A2-F2001D10048F}"/>
          </ac:spMkLst>
        </pc:spChg>
      </pc:sldChg>
      <pc:sldChg chg="modSp add mod">
        <pc:chgData name="Gennady Pekhimenko" userId="97aeff6ed7ede7e0" providerId="LiveId" clId="{93F0F0C1-0287-4666-82C9-2456C7D381F0}" dt="2020-11-30T21:34:47.775" v="70" actId="20577"/>
        <pc:sldMkLst>
          <pc:docMk/>
          <pc:sldMk cId="1013146670" sldId="632"/>
        </pc:sldMkLst>
        <pc:spChg chg="mod">
          <ac:chgData name="Gennady Pekhimenko" userId="97aeff6ed7ede7e0" providerId="LiveId" clId="{93F0F0C1-0287-4666-82C9-2456C7D381F0}" dt="2020-11-30T21:34:47.775" v="70" actId="20577"/>
          <ac:spMkLst>
            <pc:docMk/>
            <pc:sldMk cId="1013146670" sldId="632"/>
            <ac:spMk id="2" creationId="{BCC66479-00F2-E541-9A36-7E0FEA49B95E}"/>
          </ac:spMkLst>
        </pc:spChg>
        <pc:spChg chg="mod">
          <ac:chgData name="Gennady Pekhimenko" userId="97aeff6ed7ede7e0" providerId="LiveId" clId="{93F0F0C1-0287-4666-82C9-2456C7D381F0}" dt="2020-11-30T21:34:29.264" v="61" actId="20577"/>
          <ac:spMkLst>
            <pc:docMk/>
            <pc:sldMk cId="1013146670" sldId="632"/>
            <ac:spMk id="3" creationId="{3B85C04B-F508-3E48-B2A2-F2001D10048F}"/>
          </ac:spMkLst>
        </pc:spChg>
      </pc:sldChg>
      <pc:sldChg chg="modSp add mod">
        <pc:chgData name="Gennady Pekhimenko" userId="97aeff6ed7ede7e0" providerId="LiveId" clId="{93F0F0C1-0287-4666-82C9-2456C7D381F0}" dt="2020-11-30T21:44:37.308" v="174" actId="20577"/>
        <pc:sldMkLst>
          <pc:docMk/>
          <pc:sldMk cId="1217742048" sldId="633"/>
        </pc:sldMkLst>
        <pc:spChg chg="mod">
          <ac:chgData name="Gennady Pekhimenko" userId="97aeff6ed7ede7e0" providerId="LiveId" clId="{93F0F0C1-0287-4666-82C9-2456C7D381F0}" dt="2020-11-30T21:44:37.308" v="174" actId="20577"/>
          <ac:spMkLst>
            <pc:docMk/>
            <pc:sldMk cId="1217742048" sldId="633"/>
            <ac:spMk id="2" creationId="{BCC66479-00F2-E541-9A36-7E0FEA49B95E}"/>
          </ac:spMkLst>
        </pc:spChg>
        <pc:spChg chg="mod">
          <ac:chgData name="Gennady Pekhimenko" userId="97aeff6ed7ede7e0" providerId="LiveId" clId="{93F0F0C1-0287-4666-82C9-2456C7D381F0}" dt="2020-11-30T21:39:00.381" v="141" actId="15"/>
          <ac:spMkLst>
            <pc:docMk/>
            <pc:sldMk cId="1217742048" sldId="633"/>
            <ac:spMk id="3" creationId="{3B85C04B-F508-3E48-B2A2-F2001D10048F}"/>
          </ac:spMkLst>
        </pc:spChg>
      </pc:sldChg>
      <pc:sldChg chg="modSp add mod">
        <pc:chgData name="Gennady Pekhimenko" userId="97aeff6ed7ede7e0" providerId="LiveId" clId="{93F0F0C1-0287-4666-82C9-2456C7D381F0}" dt="2020-11-30T21:45:52.339" v="207" actId="113"/>
        <pc:sldMkLst>
          <pc:docMk/>
          <pc:sldMk cId="301220117" sldId="634"/>
        </pc:sldMkLst>
        <pc:spChg chg="mod">
          <ac:chgData name="Gennady Pekhimenko" userId="97aeff6ed7ede7e0" providerId="LiveId" clId="{93F0F0C1-0287-4666-82C9-2456C7D381F0}" dt="2020-11-30T21:45:27.911" v="206" actId="20577"/>
          <ac:spMkLst>
            <pc:docMk/>
            <pc:sldMk cId="301220117" sldId="634"/>
            <ac:spMk id="2" creationId="{BCC66479-00F2-E541-9A36-7E0FEA49B95E}"/>
          </ac:spMkLst>
        </pc:spChg>
        <pc:spChg chg="mod">
          <ac:chgData name="Gennady Pekhimenko" userId="97aeff6ed7ede7e0" providerId="LiveId" clId="{93F0F0C1-0287-4666-82C9-2456C7D381F0}" dt="2020-11-30T21:45:52.339" v="207" actId="113"/>
          <ac:spMkLst>
            <pc:docMk/>
            <pc:sldMk cId="301220117" sldId="634"/>
            <ac:spMk id="3" creationId="{3B85C04B-F508-3E48-B2A2-F2001D10048F}"/>
          </ac:spMkLst>
        </pc:spChg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4287783473" sldId="634"/>
        </pc:sldMkLst>
      </pc:sldChg>
      <pc:sldChg chg="del">
        <pc:chgData name="Gennady Pekhimenko" userId="97aeff6ed7ede7e0" providerId="LiveId" clId="{93F0F0C1-0287-4666-82C9-2456C7D381F0}" dt="2020-11-30T21:32:52.663" v="2" actId="47"/>
        <pc:sldMkLst>
          <pc:docMk/>
          <pc:sldMk cId="1386023601" sldId="635"/>
        </pc:sldMkLst>
      </pc:sldChg>
      <pc:sldChg chg="modSp new mod">
        <pc:chgData name="Gennady Pekhimenko" userId="97aeff6ed7ede7e0" providerId="LiveId" clId="{93F0F0C1-0287-4666-82C9-2456C7D381F0}" dt="2020-11-30T21:47:30.055" v="257" actId="5793"/>
        <pc:sldMkLst>
          <pc:docMk/>
          <pc:sldMk cId="2522086681" sldId="635"/>
        </pc:sldMkLst>
        <pc:spChg chg="mod">
          <ac:chgData name="Gennady Pekhimenko" userId="97aeff6ed7ede7e0" providerId="LiveId" clId="{93F0F0C1-0287-4666-82C9-2456C7D381F0}" dt="2020-11-30T21:46:42.614" v="215"/>
          <ac:spMkLst>
            <pc:docMk/>
            <pc:sldMk cId="2522086681" sldId="635"/>
            <ac:spMk id="2" creationId="{0EE75D43-2416-4909-9A6E-1A2E8A6090AC}"/>
          </ac:spMkLst>
        </pc:spChg>
        <pc:spChg chg="mod">
          <ac:chgData name="Gennady Pekhimenko" userId="97aeff6ed7ede7e0" providerId="LiveId" clId="{93F0F0C1-0287-4666-82C9-2456C7D381F0}" dt="2020-11-30T21:47:30.055" v="257" actId="5793"/>
          <ac:spMkLst>
            <pc:docMk/>
            <pc:sldMk cId="2522086681" sldId="635"/>
            <ac:spMk id="3" creationId="{1F4A8622-FD65-4750-97B8-7C082B17CEF3}"/>
          </ac:spMkLst>
        </pc:spChg>
      </pc:sldChg>
      <pc:sldChg chg="modSp add mod">
        <pc:chgData name="Gennady Pekhimenko" userId="97aeff6ed7ede7e0" providerId="LiveId" clId="{93F0F0C1-0287-4666-82C9-2456C7D381F0}" dt="2020-12-01T01:03:22.936" v="872" actId="20577"/>
        <pc:sldMkLst>
          <pc:docMk/>
          <pc:sldMk cId="2222354427" sldId="636"/>
        </pc:sldMkLst>
        <pc:spChg chg="mod">
          <ac:chgData name="Gennady Pekhimenko" userId="97aeff6ed7ede7e0" providerId="LiveId" clId="{93F0F0C1-0287-4666-82C9-2456C7D381F0}" dt="2020-11-30T21:48:09.667" v="267" actId="20577"/>
          <ac:spMkLst>
            <pc:docMk/>
            <pc:sldMk cId="2222354427" sldId="636"/>
            <ac:spMk id="2" creationId="{0EE75D43-2416-4909-9A6E-1A2E8A6090AC}"/>
          </ac:spMkLst>
        </pc:spChg>
        <pc:spChg chg="mod">
          <ac:chgData name="Gennady Pekhimenko" userId="97aeff6ed7ede7e0" providerId="LiveId" clId="{93F0F0C1-0287-4666-82C9-2456C7D381F0}" dt="2020-12-01T01:03:22.936" v="872" actId="20577"/>
          <ac:spMkLst>
            <pc:docMk/>
            <pc:sldMk cId="2222354427" sldId="636"/>
            <ac:spMk id="3" creationId="{1F4A8622-FD65-4750-97B8-7C082B17CEF3}"/>
          </ac:spMkLst>
        </pc:spChg>
      </pc:sldChg>
      <pc:sldChg chg="delSp modSp new mod">
        <pc:chgData name="Gennady Pekhimenko" userId="97aeff6ed7ede7e0" providerId="LiveId" clId="{93F0F0C1-0287-4666-82C9-2456C7D381F0}" dt="2020-11-30T21:50:13.071" v="352" actId="1076"/>
        <pc:sldMkLst>
          <pc:docMk/>
          <pc:sldMk cId="3698459740" sldId="637"/>
        </pc:sldMkLst>
        <pc:spChg chg="mod">
          <ac:chgData name="Gennady Pekhimenko" userId="97aeff6ed7ede7e0" providerId="LiveId" clId="{93F0F0C1-0287-4666-82C9-2456C7D381F0}" dt="2020-11-30T21:50:13.071" v="352" actId="1076"/>
          <ac:spMkLst>
            <pc:docMk/>
            <pc:sldMk cId="3698459740" sldId="637"/>
            <ac:spMk id="2" creationId="{E0D9E4A6-DBDA-41EC-948B-E7178096D8D4}"/>
          </ac:spMkLst>
        </pc:spChg>
        <pc:spChg chg="del">
          <ac:chgData name="Gennady Pekhimenko" userId="97aeff6ed7ede7e0" providerId="LiveId" clId="{93F0F0C1-0287-4666-82C9-2456C7D381F0}" dt="2020-11-30T21:50:03.730" v="349" actId="478"/>
          <ac:spMkLst>
            <pc:docMk/>
            <pc:sldMk cId="3698459740" sldId="637"/>
            <ac:spMk id="3" creationId="{71EDF2FE-BEAA-4683-B6E1-B8F0637A77F5}"/>
          </ac:spMkLst>
        </pc:spChg>
      </pc:sldChg>
      <pc:sldChg chg="modSp new mod modAnim">
        <pc:chgData name="Gennady Pekhimenko" userId="97aeff6ed7ede7e0" providerId="LiveId" clId="{93F0F0C1-0287-4666-82C9-2456C7D381F0}" dt="2020-11-30T22:13:37.987" v="562" actId="20577"/>
        <pc:sldMkLst>
          <pc:docMk/>
          <pc:sldMk cId="2218494587" sldId="638"/>
        </pc:sldMkLst>
        <pc:spChg chg="mod">
          <ac:chgData name="Gennady Pekhimenko" userId="97aeff6ed7ede7e0" providerId="LiveId" clId="{93F0F0C1-0287-4666-82C9-2456C7D381F0}" dt="2020-11-30T22:10:44.005" v="370" actId="20577"/>
          <ac:spMkLst>
            <pc:docMk/>
            <pc:sldMk cId="2218494587" sldId="638"/>
            <ac:spMk id="2" creationId="{3474C0A2-7F5E-435D-A65A-EE0CB02BEC24}"/>
          </ac:spMkLst>
        </pc:spChg>
        <pc:spChg chg="mod">
          <ac:chgData name="Gennady Pekhimenko" userId="97aeff6ed7ede7e0" providerId="LiveId" clId="{93F0F0C1-0287-4666-82C9-2456C7D381F0}" dt="2020-11-30T22:13:37.987" v="562" actId="20577"/>
          <ac:spMkLst>
            <pc:docMk/>
            <pc:sldMk cId="2218494587" sldId="638"/>
            <ac:spMk id="3" creationId="{A736BFB2-C5B4-40A8-8B4D-D516567216E6}"/>
          </ac:spMkLst>
        </pc:spChg>
      </pc:sldChg>
      <pc:sldChg chg="modSp add mod modAnim">
        <pc:chgData name="Gennady Pekhimenko" userId="97aeff6ed7ede7e0" providerId="LiveId" clId="{93F0F0C1-0287-4666-82C9-2456C7D381F0}" dt="2020-11-30T22:16:31.579" v="690" actId="20577"/>
        <pc:sldMkLst>
          <pc:docMk/>
          <pc:sldMk cId="2420824461" sldId="639"/>
        </pc:sldMkLst>
        <pc:spChg chg="mod">
          <ac:chgData name="Gennady Pekhimenko" userId="97aeff6ed7ede7e0" providerId="LiveId" clId="{93F0F0C1-0287-4666-82C9-2456C7D381F0}" dt="2020-11-30T22:14:04.283" v="573" actId="20577"/>
          <ac:spMkLst>
            <pc:docMk/>
            <pc:sldMk cId="2420824461" sldId="639"/>
            <ac:spMk id="2" creationId="{3474C0A2-7F5E-435D-A65A-EE0CB02BEC24}"/>
          </ac:spMkLst>
        </pc:spChg>
        <pc:spChg chg="mod">
          <ac:chgData name="Gennady Pekhimenko" userId="97aeff6ed7ede7e0" providerId="LiveId" clId="{93F0F0C1-0287-4666-82C9-2456C7D381F0}" dt="2020-11-30T22:16:31.579" v="690" actId="20577"/>
          <ac:spMkLst>
            <pc:docMk/>
            <pc:sldMk cId="2420824461" sldId="639"/>
            <ac:spMk id="3" creationId="{A736BFB2-C5B4-40A8-8B4D-D516567216E6}"/>
          </ac:spMkLst>
        </pc:spChg>
      </pc:sldChg>
      <pc:sldChg chg="modSp add mod ord">
        <pc:chgData name="Gennady Pekhimenko" userId="97aeff6ed7ede7e0" providerId="LiveId" clId="{93F0F0C1-0287-4666-82C9-2456C7D381F0}" dt="2020-12-01T00:39:55.436" v="818" actId="20577"/>
        <pc:sldMkLst>
          <pc:docMk/>
          <pc:sldMk cId="1944298051" sldId="640"/>
        </pc:sldMkLst>
        <pc:spChg chg="mod">
          <ac:chgData name="Gennady Pekhimenko" userId="97aeff6ed7ede7e0" providerId="LiveId" clId="{93F0F0C1-0287-4666-82C9-2456C7D381F0}" dt="2020-11-30T22:20:14.773" v="697" actId="20577"/>
          <ac:spMkLst>
            <pc:docMk/>
            <pc:sldMk cId="1944298051" sldId="640"/>
            <ac:spMk id="2" creationId="{3474C0A2-7F5E-435D-A65A-EE0CB02BEC24}"/>
          </ac:spMkLst>
        </pc:spChg>
        <pc:spChg chg="mod">
          <ac:chgData name="Gennady Pekhimenko" userId="97aeff6ed7ede7e0" providerId="LiveId" clId="{93F0F0C1-0287-4666-82C9-2456C7D381F0}" dt="2020-12-01T00:39:55.436" v="818" actId="20577"/>
          <ac:spMkLst>
            <pc:docMk/>
            <pc:sldMk cId="1944298051" sldId="640"/>
            <ac:spMk id="3" creationId="{A736BFB2-C5B4-40A8-8B4D-D516567216E6}"/>
          </ac:spMkLst>
        </pc:spChg>
      </pc:sldChg>
      <pc:sldChg chg="addSp delSp modSp add mod delAnim modAnim">
        <pc:chgData name="Gennady Pekhimenko" userId="97aeff6ed7ede7e0" providerId="LiveId" clId="{93F0F0C1-0287-4666-82C9-2456C7D381F0}" dt="2020-12-01T00:37:13.702" v="797" actId="113"/>
        <pc:sldMkLst>
          <pc:docMk/>
          <pc:sldMk cId="76637364" sldId="641"/>
        </pc:sldMkLst>
        <pc:spChg chg="mod">
          <ac:chgData name="Gennady Pekhimenko" userId="97aeff6ed7ede7e0" providerId="LiveId" clId="{93F0F0C1-0287-4666-82C9-2456C7D381F0}" dt="2020-11-30T22:21:44.682" v="708" actId="20577"/>
          <ac:spMkLst>
            <pc:docMk/>
            <pc:sldMk cId="76637364" sldId="641"/>
            <ac:spMk id="2" creationId="{3474C0A2-7F5E-435D-A65A-EE0CB02BEC24}"/>
          </ac:spMkLst>
        </pc:spChg>
        <pc:spChg chg="del mod">
          <ac:chgData name="Gennady Pekhimenko" userId="97aeff6ed7ede7e0" providerId="LiveId" clId="{93F0F0C1-0287-4666-82C9-2456C7D381F0}" dt="2020-11-30T22:21:49.699" v="710" actId="22"/>
          <ac:spMkLst>
            <pc:docMk/>
            <pc:sldMk cId="76637364" sldId="641"/>
            <ac:spMk id="3" creationId="{A736BFB2-C5B4-40A8-8B4D-D516567216E6}"/>
          </ac:spMkLst>
        </pc:spChg>
        <pc:spChg chg="add mod">
          <ac:chgData name="Gennady Pekhimenko" userId="97aeff6ed7ede7e0" providerId="LiveId" clId="{93F0F0C1-0287-4666-82C9-2456C7D381F0}" dt="2020-12-01T00:10:39.746" v="756" actId="1076"/>
          <ac:spMkLst>
            <pc:docMk/>
            <pc:sldMk cId="76637364" sldId="641"/>
            <ac:spMk id="7" creationId="{0821B220-85EE-47A7-A969-582B0362702F}"/>
          </ac:spMkLst>
        </pc:spChg>
        <pc:spChg chg="add mod">
          <ac:chgData name="Gennady Pekhimenko" userId="97aeff6ed7ede7e0" providerId="LiveId" clId="{93F0F0C1-0287-4666-82C9-2456C7D381F0}" dt="2020-12-01T00:10:44.997" v="757" actId="1076"/>
          <ac:spMkLst>
            <pc:docMk/>
            <pc:sldMk cId="76637364" sldId="641"/>
            <ac:spMk id="8" creationId="{E99D4E6B-EC94-432E-BABF-933864223DA8}"/>
          </ac:spMkLst>
        </pc:spChg>
        <pc:spChg chg="add del mod">
          <ac:chgData name="Gennady Pekhimenko" userId="97aeff6ed7ede7e0" providerId="LiveId" clId="{93F0F0C1-0287-4666-82C9-2456C7D381F0}" dt="2020-12-01T00:08:48.891" v="728"/>
          <ac:spMkLst>
            <pc:docMk/>
            <pc:sldMk cId="76637364" sldId="641"/>
            <ac:spMk id="9" creationId="{EF0935D4-DDBD-444D-A7E3-EC776A27B7E3}"/>
          </ac:spMkLst>
        </pc:spChg>
        <pc:spChg chg="add mod">
          <ac:chgData name="Gennady Pekhimenko" userId="97aeff6ed7ede7e0" providerId="LiveId" clId="{93F0F0C1-0287-4666-82C9-2456C7D381F0}" dt="2020-12-01T00:10:33.823" v="755" actId="1037"/>
          <ac:spMkLst>
            <pc:docMk/>
            <pc:sldMk cId="76637364" sldId="641"/>
            <ac:spMk id="10" creationId="{9E7E0FF2-4B04-444A-9790-D5C496CF0099}"/>
          </ac:spMkLst>
        </pc:spChg>
        <pc:spChg chg="add mod">
          <ac:chgData name="Gennady Pekhimenko" userId="97aeff6ed7ede7e0" providerId="LiveId" clId="{93F0F0C1-0287-4666-82C9-2456C7D381F0}" dt="2020-12-01T00:11:18.349" v="763" actId="113"/>
          <ac:spMkLst>
            <pc:docMk/>
            <pc:sldMk cId="76637364" sldId="641"/>
            <ac:spMk id="11" creationId="{A832D270-CC2B-4C55-B8EC-EF032DB27446}"/>
          </ac:spMkLst>
        </pc:spChg>
        <pc:spChg chg="add mod">
          <ac:chgData name="Gennady Pekhimenko" userId="97aeff6ed7ede7e0" providerId="LiveId" clId="{93F0F0C1-0287-4666-82C9-2456C7D381F0}" dt="2020-12-01T00:10:51.777" v="758" actId="1076"/>
          <ac:spMkLst>
            <pc:docMk/>
            <pc:sldMk cId="76637364" sldId="641"/>
            <ac:spMk id="12" creationId="{2BFF3541-4800-4243-B933-653EAA7FDA45}"/>
          </ac:spMkLst>
        </pc:spChg>
        <pc:spChg chg="add mod">
          <ac:chgData name="Gennady Pekhimenko" userId="97aeff6ed7ede7e0" providerId="LiveId" clId="{93F0F0C1-0287-4666-82C9-2456C7D381F0}" dt="2020-12-01T00:10:58.212" v="759" actId="1076"/>
          <ac:spMkLst>
            <pc:docMk/>
            <pc:sldMk cId="76637364" sldId="641"/>
            <ac:spMk id="13" creationId="{B46C1D69-4DD4-4FBE-A7BF-6579C9BCCE14}"/>
          </ac:spMkLst>
        </pc:spChg>
        <pc:spChg chg="add mod">
          <ac:chgData name="Gennady Pekhimenko" userId="97aeff6ed7ede7e0" providerId="LiveId" clId="{93F0F0C1-0287-4666-82C9-2456C7D381F0}" dt="2020-12-01T00:10:33.823" v="755" actId="1037"/>
          <ac:spMkLst>
            <pc:docMk/>
            <pc:sldMk cId="76637364" sldId="641"/>
            <ac:spMk id="14" creationId="{A55CD42D-7387-4281-AE83-DBC0E0333B38}"/>
          </ac:spMkLst>
        </pc:spChg>
        <pc:spChg chg="add mod">
          <ac:chgData name="Gennady Pekhimenko" userId="97aeff6ed7ede7e0" providerId="LiveId" clId="{93F0F0C1-0287-4666-82C9-2456C7D381F0}" dt="2020-12-01T00:11:34.228" v="766" actId="207"/>
          <ac:spMkLst>
            <pc:docMk/>
            <pc:sldMk cId="76637364" sldId="641"/>
            <ac:spMk id="15" creationId="{DCD92D57-B0D2-4487-B7F5-EBD7D5B9A122}"/>
          </ac:spMkLst>
        </pc:spChg>
        <pc:spChg chg="add mod">
          <ac:chgData name="Gennady Pekhimenko" userId="97aeff6ed7ede7e0" providerId="LiveId" clId="{93F0F0C1-0287-4666-82C9-2456C7D381F0}" dt="2020-12-01T00:10:33.823" v="755" actId="1037"/>
          <ac:spMkLst>
            <pc:docMk/>
            <pc:sldMk cId="76637364" sldId="641"/>
            <ac:spMk id="16" creationId="{8A30DF6C-0196-46CB-A485-178D440AC4C1}"/>
          </ac:spMkLst>
        </pc:spChg>
        <pc:spChg chg="add mod">
          <ac:chgData name="Gennady Pekhimenko" userId="97aeff6ed7ede7e0" providerId="LiveId" clId="{93F0F0C1-0287-4666-82C9-2456C7D381F0}" dt="2020-12-01T00:10:33.823" v="755" actId="1037"/>
          <ac:spMkLst>
            <pc:docMk/>
            <pc:sldMk cId="76637364" sldId="641"/>
            <ac:spMk id="17" creationId="{DA2E8549-A07E-46A3-843F-61CA9BAAC14F}"/>
          </ac:spMkLst>
        </pc:spChg>
        <pc:spChg chg="add mod">
          <ac:chgData name="Gennady Pekhimenko" userId="97aeff6ed7ede7e0" providerId="LiveId" clId="{93F0F0C1-0287-4666-82C9-2456C7D381F0}" dt="2020-12-01T00:36:11.809" v="791" actId="20577"/>
          <ac:spMkLst>
            <pc:docMk/>
            <pc:sldMk cId="76637364" sldId="641"/>
            <ac:spMk id="20" creationId="{E437F0AF-B977-4D16-BDD9-FCD4245D9CBA}"/>
          </ac:spMkLst>
        </pc:spChg>
        <pc:spChg chg="add mod">
          <ac:chgData name="Gennady Pekhimenko" userId="97aeff6ed7ede7e0" providerId="LiveId" clId="{93F0F0C1-0287-4666-82C9-2456C7D381F0}" dt="2020-12-01T00:37:13.702" v="797" actId="113"/>
          <ac:spMkLst>
            <pc:docMk/>
            <pc:sldMk cId="76637364" sldId="641"/>
            <ac:spMk id="21" creationId="{70EF12C5-DFBB-426E-B80D-F86A74C29D3B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2" creationId="{BCC75EA8-2227-43D4-99CA-143D1B673450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3" creationId="{2DF04C6B-E89B-416D-BE6E-7DBCA356BBCF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4" creationId="{A4ABB432-BB74-424A-B0D5-BC14CA7DBAEC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5" creationId="{1AC9F6AD-7392-4616-9BD2-69DC940EE5CC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6" creationId="{C9609B9A-3E33-47ED-AA17-C33462219551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7" creationId="{03220BA3-ADDA-44BE-867E-B18E2C7A6873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8" creationId="{4AD93EDC-BBD2-4068-8F66-30E6D3A1FE93}"/>
          </ac:spMkLst>
        </pc:spChg>
        <pc:spChg chg="add mod">
          <ac:chgData name="Gennady Pekhimenko" userId="97aeff6ed7ede7e0" providerId="LiveId" clId="{93F0F0C1-0287-4666-82C9-2456C7D381F0}" dt="2020-12-01T00:36:29.163" v="793" actId="1076"/>
          <ac:spMkLst>
            <pc:docMk/>
            <pc:sldMk cId="76637364" sldId="641"/>
            <ac:spMk id="29" creationId="{EE80B4CD-4091-4B61-BFDF-E170E73A6BBE}"/>
          </ac:spMkLst>
        </pc:spChg>
        <pc:picChg chg="add mod ord">
          <ac:chgData name="Gennady Pekhimenko" userId="97aeff6ed7ede7e0" providerId="LiveId" clId="{93F0F0C1-0287-4666-82C9-2456C7D381F0}" dt="2020-11-30T22:21:54.204" v="711" actId="1076"/>
          <ac:picMkLst>
            <pc:docMk/>
            <pc:sldMk cId="76637364" sldId="641"/>
            <ac:picMk id="6" creationId="{6AA4ABA6-4D8E-4693-B6AE-E4A39252070C}"/>
          </ac:picMkLst>
        </pc:picChg>
        <pc:picChg chg="add mod">
          <ac:chgData name="Gennady Pekhimenko" userId="97aeff6ed7ede7e0" providerId="LiveId" clId="{93F0F0C1-0287-4666-82C9-2456C7D381F0}" dt="2020-12-01T00:16:03.360" v="768" actId="1076"/>
          <ac:picMkLst>
            <pc:docMk/>
            <pc:sldMk cId="76637364" sldId="641"/>
            <ac:picMk id="19" creationId="{A9A28706-B8AA-4BF2-B94F-06015620AA52}"/>
          </ac:picMkLst>
        </pc:picChg>
      </pc:sldChg>
      <pc:sldChg chg="addSp delSp modSp add mod ord delAnim modAnim">
        <pc:chgData name="Gennady Pekhimenko" userId="97aeff6ed7ede7e0" providerId="LiveId" clId="{93F0F0C1-0287-4666-82C9-2456C7D381F0}" dt="2020-12-01T00:52:32.960" v="871"/>
        <pc:sldMkLst>
          <pc:docMk/>
          <pc:sldMk cId="1535232087" sldId="642"/>
        </pc:sldMkLst>
        <pc:spChg chg="mod">
          <ac:chgData name="Gennady Pekhimenko" userId="97aeff6ed7ede7e0" providerId="LiveId" clId="{93F0F0C1-0287-4666-82C9-2456C7D381F0}" dt="2020-12-01T00:45:15.534" v="842" actId="20577"/>
          <ac:spMkLst>
            <pc:docMk/>
            <pc:sldMk cId="1535232087" sldId="642"/>
            <ac:spMk id="2" creationId="{3474C0A2-7F5E-435D-A65A-EE0CB02BEC24}"/>
          </ac:spMkLst>
        </pc:spChg>
        <pc:spChg chg="add del mod">
          <ac:chgData name="Gennady Pekhimenko" userId="97aeff6ed7ede7e0" providerId="LiveId" clId="{93F0F0C1-0287-4666-82C9-2456C7D381F0}" dt="2020-12-01T00:47:19.226" v="845" actId="478"/>
          <ac:spMkLst>
            <pc:docMk/>
            <pc:sldMk cId="1535232087" sldId="642"/>
            <ac:spMk id="5" creationId="{FAB00B31-2C62-425C-8E3D-261501D16840}"/>
          </ac:spMkLst>
        </pc:spChg>
        <pc:spChg chg="mod">
          <ac:chgData name="Gennady Pekhimenko" userId="97aeff6ed7ede7e0" providerId="LiveId" clId="{93F0F0C1-0287-4666-82C9-2456C7D381F0}" dt="2020-12-01T00:47:31.546" v="849" actId="113"/>
          <ac:spMkLst>
            <pc:docMk/>
            <pc:sldMk cId="1535232087" sldId="642"/>
            <ac:spMk id="13" creationId="{B46C1D69-4DD4-4FBE-A7BF-6579C9BCCE14}"/>
          </ac:spMkLst>
        </pc:spChg>
        <pc:spChg chg="mod">
          <ac:chgData name="Gennady Pekhimenko" userId="97aeff6ed7ede7e0" providerId="LiveId" clId="{93F0F0C1-0287-4666-82C9-2456C7D381F0}" dt="2020-12-01T00:47:44.504" v="853" actId="207"/>
          <ac:spMkLst>
            <pc:docMk/>
            <pc:sldMk cId="1535232087" sldId="642"/>
            <ac:spMk id="17" creationId="{DA2E8549-A07E-46A3-843F-61CA9BAAC14F}"/>
          </ac:spMkLst>
        </pc:spChg>
        <pc:spChg chg="mod">
          <ac:chgData name="Gennady Pekhimenko" userId="97aeff6ed7ede7e0" providerId="LiveId" clId="{93F0F0C1-0287-4666-82C9-2456C7D381F0}" dt="2020-12-01T00:48:35.484" v="863" actId="207"/>
          <ac:spMkLst>
            <pc:docMk/>
            <pc:sldMk cId="1535232087" sldId="642"/>
            <ac:spMk id="22" creationId="{BCC75EA8-2227-43D4-99CA-143D1B673450}"/>
          </ac:spMkLst>
        </pc:spChg>
        <pc:spChg chg="mod">
          <ac:chgData name="Gennady Pekhimenko" userId="97aeff6ed7ede7e0" providerId="LiveId" clId="{93F0F0C1-0287-4666-82C9-2456C7D381F0}" dt="2020-12-01T00:48:39.792" v="865" actId="113"/>
          <ac:spMkLst>
            <pc:docMk/>
            <pc:sldMk cId="1535232087" sldId="642"/>
            <ac:spMk id="25" creationId="{1AC9F6AD-7392-4616-9BD2-69DC940EE5CC}"/>
          </ac:spMkLst>
        </pc:spChg>
        <pc:spChg chg="mod">
          <ac:chgData name="Gennady Pekhimenko" userId="97aeff6ed7ede7e0" providerId="LiveId" clId="{93F0F0C1-0287-4666-82C9-2456C7D381F0}" dt="2020-12-01T00:48:43.995" v="867" actId="207"/>
          <ac:spMkLst>
            <pc:docMk/>
            <pc:sldMk cId="1535232087" sldId="642"/>
            <ac:spMk id="26" creationId="{C9609B9A-3E33-47ED-AA17-C33462219551}"/>
          </ac:spMkLst>
        </pc:spChg>
        <pc:spChg chg="mod">
          <ac:chgData name="Gennady Pekhimenko" userId="97aeff6ed7ede7e0" providerId="LiveId" clId="{93F0F0C1-0287-4666-82C9-2456C7D381F0}" dt="2020-12-01T00:48:48.710" v="869" actId="113"/>
          <ac:spMkLst>
            <pc:docMk/>
            <pc:sldMk cId="1535232087" sldId="642"/>
            <ac:spMk id="29" creationId="{EE80B4CD-4091-4B61-BFDF-E170E73A6BBE}"/>
          </ac:spMkLst>
        </pc:spChg>
        <pc:picChg chg="del">
          <ac:chgData name="Gennady Pekhimenko" userId="97aeff6ed7ede7e0" providerId="LiveId" clId="{93F0F0C1-0287-4666-82C9-2456C7D381F0}" dt="2020-12-01T00:44:30.223" v="822" actId="478"/>
          <ac:picMkLst>
            <pc:docMk/>
            <pc:sldMk cId="1535232087" sldId="642"/>
            <ac:picMk id="6" creationId="{6AA4ABA6-4D8E-4693-B6AE-E4A39252070C}"/>
          </ac:picMkLst>
        </pc:picChg>
        <pc:picChg chg="add mod">
          <ac:chgData name="Gennady Pekhimenko" userId="97aeff6ed7ede7e0" providerId="LiveId" clId="{93F0F0C1-0287-4666-82C9-2456C7D381F0}" dt="2020-12-01T00:44:50.037" v="825" actId="1076"/>
          <ac:picMkLst>
            <pc:docMk/>
            <pc:sldMk cId="1535232087" sldId="642"/>
            <ac:picMk id="18" creationId="{389E5986-948B-4A1D-A588-5F08644338A2}"/>
          </ac:picMkLst>
        </pc:picChg>
        <pc:picChg chg="del">
          <ac:chgData name="Gennady Pekhimenko" userId="97aeff6ed7ede7e0" providerId="LiveId" clId="{93F0F0C1-0287-4666-82C9-2456C7D381F0}" dt="2020-12-01T00:45:06.214" v="828" actId="478"/>
          <ac:picMkLst>
            <pc:docMk/>
            <pc:sldMk cId="1535232087" sldId="642"/>
            <ac:picMk id="19" creationId="{A9A28706-B8AA-4BF2-B94F-06015620AA52}"/>
          </ac:picMkLst>
        </pc:picChg>
        <pc:picChg chg="add mod">
          <ac:chgData name="Gennady Pekhimenko" userId="97aeff6ed7ede7e0" providerId="LiveId" clId="{93F0F0C1-0287-4666-82C9-2456C7D381F0}" dt="2020-12-01T00:46:36.788" v="844" actId="1076"/>
          <ac:picMkLst>
            <pc:docMk/>
            <pc:sldMk cId="1535232087" sldId="642"/>
            <ac:picMk id="31" creationId="{4E9FBEB6-2CA7-435C-9E1A-0244E06CC617}"/>
          </ac:picMkLst>
        </pc:picChg>
      </pc:sldChg>
      <pc:sldChg chg="addSp delSp modSp new mod">
        <pc:chgData name="Gennady Pekhimenko" userId="97aeff6ed7ede7e0" providerId="LiveId" clId="{93F0F0C1-0287-4666-82C9-2456C7D381F0}" dt="2020-12-01T01:11:07.455" v="932" actId="14100"/>
        <pc:sldMkLst>
          <pc:docMk/>
          <pc:sldMk cId="105053555" sldId="643"/>
        </pc:sldMkLst>
        <pc:spChg chg="mod">
          <ac:chgData name="Gennady Pekhimenko" userId="97aeff6ed7ede7e0" providerId="LiveId" clId="{93F0F0C1-0287-4666-82C9-2456C7D381F0}" dt="2020-12-01T01:09:35.079" v="928" actId="20577"/>
          <ac:spMkLst>
            <pc:docMk/>
            <pc:sldMk cId="105053555" sldId="643"/>
            <ac:spMk id="2" creationId="{71579DDE-F895-4859-B7F5-9BB8DDA6F3D9}"/>
          </ac:spMkLst>
        </pc:spChg>
        <pc:spChg chg="del">
          <ac:chgData name="Gennady Pekhimenko" userId="97aeff6ed7ede7e0" providerId="LiveId" clId="{93F0F0C1-0287-4666-82C9-2456C7D381F0}" dt="2020-12-01T01:05:35.396" v="880" actId="478"/>
          <ac:spMkLst>
            <pc:docMk/>
            <pc:sldMk cId="105053555" sldId="643"/>
            <ac:spMk id="3" creationId="{E3182B0F-1F3A-4E92-B728-0C95C68BDDE7}"/>
          </ac:spMkLst>
        </pc:spChg>
        <pc:spChg chg="add mod">
          <ac:chgData name="Gennady Pekhimenko" userId="97aeff6ed7ede7e0" providerId="LiveId" clId="{93F0F0C1-0287-4666-82C9-2456C7D381F0}" dt="2020-12-01T01:08:45.394" v="897" actId="1076"/>
          <ac:spMkLst>
            <pc:docMk/>
            <pc:sldMk cId="105053555" sldId="643"/>
            <ac:spMk id="19" creationId="{ED7E786B-802A-4487-A40F-2F0AB49DC865}"/>
          </ac:spMkLst>
        </pc:spChg>
        <pc:grpChg chg="add mod">
          <ac:chgData name="Gennady Pekhimenko" userId="97aeff6ed7ede7e0" providerId="LiveId" clId="{93F0F0C1-0287-4666-82C9-2456C7D381F0}" dt="2020-12-01T01:06:44.105" v="885" actId="14100"/>
          <ac:grpSpMkLst>
            <pc:docMk/>
            <pc:sldMk cId="105053555" sldId="643"/>
            <ac:grpSpMk id="6" creationId="{A54918D2-C1B2-4C26-83CD-C7EE2734BD0D}"/>
          </ac:grpSpMkLst>
        </pc:grpChg>
        <pc:grpChg chg="add mod">
          <ac:chgData name="Gennady Pekhimenko" userId="97aeff6ed7ede7e0" providerId="LiveId" clId="{93F0F0C1-0287-4666-82C9-2456C7D381F0}" dt="2020-12-01T01:07:48.069" v="892" actId="1076"/>
          <ac:grpSpMkLst>
            <pc:docMk/>
            <pc:sldMk cId="105053555" sldId="643"/>
            <ac:grpSpMk id="14" creationId="{3DD0C80C-C4B6-46B7-9835-17AD11BB6397}"/>
          </ac:grpSpMkLst>
        </pc:grpChg>
        <pc:graphicFrameChg chg="add mod">
          <ac:chgData name="Gennady Pekhimenko" userId="97aeff6ed7ede7e0" providerId="LiveId" clId="{93F0F0C1-0287-4666-82C9-2456C7D381F0}" dt="2020-12-01T01:06:16.737" v="882" actId="1076"/>
          <ac:graphicFrameMkLst>
            <pc:docMk/>
            <pc:sldMk cId="105053555" sldId="643"/>
            <ac:graphicFrameMk id="5" creationId="{3D25D2C0-3F75-4FFC-A6EC-3AA1764B13B5}"/>
          </ac:graphicFrameMkLst>
        </pc:graphicFrameChg>
        <pc:graphicFrameChg chg="add mod modGraphic">
          <ac:chgData name="Gennady Pekhimenko" userId="97aeff6ed7ede7e0" providerId="LiveId" clId="{93F0F0C1-0287-4666-82C9-2456C7D381F0}" dt="2020-12-01T01:11:07.455" v="932" actId="14100"/>
          <ac:graphicFrameMkLst>
            <pc:docMk/>
            <pc:sldMk cId="105053555" sldId="643"/>
            <ac:graphicFrameMk id="20" creationId="{63E70455-BDB9-4B3A-8483-56C9D08178AF}"/>
          </ac:graphicFrameMkLst>
        </pc:graphicFrameChg>
        <pc:cxnChg chg="mod">
          <ac:chgData name="Gennady Pekhimenko" userId="97aeff6ed7ede7e0" providerId="LiveId" clId="{93F0F0C1-0287-4666-82C9-2456C7D381F0}" dt="2020-12-01T01:06:12.646" v="881"/>
          <ac:cxnSpMkLst>
            <pc:docMk/>
            <pc:sldMk cId="105053555" sldId="643"/>
            <ac:cxnSpMk id="7" creationId="{9BEBA648-ECA4-4B3B-AA10-6F0A4EA81094}"/>
          </ac:cxnSpMkLst>
        </pc:cxnChg>
        <pc:cxnChg chg="mod">
          <ac:chgData name="Gennady Pekhimenko" userId="97aeff6ed7ede7e0" providerId="LiveId" clId="{93F0F0C1-0287-4666-82C9-2456C7D381F0}" dt="2020-12-01T01:06:12.646" v="881"/>
          <ac:cxnSpMkLst>
            <pc:docMk/>
            <pc:sldMk cId="105053555" sldId="643"/>
            <ac:cxnSpMk id="8" creationId="{D007D190-8680-4789-8B8C-D7592128871E}"/>
          </ac:cxnSpMkLst>
        </pc:cxnChg>
        <pc:cxnChg chg="add mod">
          <ac:chgData name="Gennady Pekhimenko" userId="97aeff6ed7ede7e0" providerId="LiveId" clId="{93F0F0C1-0287-4666-82C9-2456C7D381F0}" dt="2020-12-01T01:07:15.032" v="889" actId="1076"/>
          <ac:cxnSpMkLst>
            <pc:docMk/>
            <pc:sldMk cId="105053555" sldId="643"/>
            <ac:cxnSpMk id="9" creationId="{E8567DAA-07E7-45C7-A811-DA6EE3E6C145}"/>
          </ac:cxnSpMkLst>
        </pc:cxnChg>
        <pc:cxnChg chg="add mod">
          <ac:chgData name="Gennady Pekhimenko" userId="97aeff6ed7ede7e0" providerId="LiveId" clId="{93F0F0C1-0287-4666-82C9-2456C7D381F0}" dt="2020-12-01T01:07:57.600" v="893" actId="1076"/>
          <ac:cxnSpMkLst>
            <pc:docMk/>
            <pc:sldMk cId="105053555" sldId="643"/>
            <ac:cxnSpMk id="10" creationId="{2514DF55-3D3C-4E95-8C5F-DF9E16B47A77}"/>
          </ac:cxnSpMkLst>
        </pc:cxnChg>
        <pc:cxnChg chg="add mod">
          <ac:chgData name="Gennady Pekhimenko" userId="97aeff6ed7ede7e0" providerId="LiveId" clId="{93F0F0C1-0287-4666-82C9-2456C7D381F0}" dt="2020-12-01T01:06:16.737" v="882" actId="1076"/>
          <ac:cxnSpMkLst>
            <pc:docMk/>
            <pc:sldMk cId="105053555" sldId="643"/>
            <ac:cxnSpMk id="11" creationId="{785A2ABA-92C7-4915-89AC-0692A5ECE368}"/>
          </ac:cxnSpMkLst>
        </pc:cxnChg>
        <pc:cxnChg chg="add mod">
          <ac:chgData name="Gennady Pekhimenko" userId="97aeff6ed7ede7e0" providerId="LiveId" clId="{93F0F0C1-0287-4666-82C9-2456C7D381F0}" dt="2020-12-01T01:07:27.548" v="890" actId="1076"/>
          <ac:cxnSpMkLst>
            <pc:docMk/>
            <pc:sldMk cId="105053555" sldId="643"/>
            <ac:cxnSpMk id="12" creationId="{1B454880-EE5A-4FFF-AC89-092E8F34C6EA}"/>
          </ac:cxnSpMkLst>
        </pc:cxnChg>
        <pc:cxnChg chg="mod">
          <ac:chgData name="Gennady Pekhimenko" userId="97aeff6ed7ede7e0" providerId="LiveId" clId="{93F0F0C1-0287-4666-82C9-2456C7D381F0}" dt="2020-12-01T01:07:41.171" v="891"/>
          <ac:cxnSpMkLst>
            <pc:docMk/>
            <pc:sldMk cId="105053555" sldId="643"/>
            <ac:cxnSpMk id="15" creationId="{7ABF8DF0-B8F8-4BD6-BB65-949F25918FF3}"/>
          </ac:cxnSpMkLst>
        </pc:cxnChg>
        <pc:cxnChg chg="mod">
          <ac:chgData name="Gennady Pekhimenko" userId="97aeff6ed7ede7e0" providerId="LiveId" clId="{93F0F0C1-0287-4666-82C9-2456C7D381F0}" dt="2020-12-01T01:07:41.171" v="891"/>
          <ac:cxnSpMkLst>
            <pc:docMk/>
            <pc:sldMk cId="105053555" sldId="643"/>
            <ac:cxnSpMk id="16" creationId="{15723C56-7FAF-4EB9-B5C7-AEFED2D8C4AE}"/>
          </ac:cxnSpMkLst>
        </pc:cxnChg>
        <pc:cxnChg chg="add mod">
          <ac:chgData name="Gennady Pekhimenko" userId="97aeff6ed7ede7e0" providerId="LiveId" clId="{93F0F0C1-0287-4666-82C9-2456C7D381F0}" dt="2020-12-01T01:08:12.477" v="895" actId="1076"/>
          <ac:cxnSpMkLst>
            <pc:docMk/>
            <pc:sldMk cId="105053555" sldId="643"/>
            <ac:cxnSpMk id="17" creationId="{65327AB7-1339-4469-BCF8-ACB6466F6E3C}"/>
          </ac:cxnSpMkLst>
        </pc:cxnChg>
      </pc:sldChg>
      <pc:sldChg chg="addSp delSp modSp add mod">
        <pc:chgData name="Gennady Pekhimenko" userId="97aeff6ed7ede7e0" providerId="LiveId" clId="{93F0F0C1-0287-4666-82C9-2456C7D381F0}" dt="2020-12-01T01:11:43.139" v="937" actId="1076"/>
        <pc:sldMkLst>
          <pc:docMk/>
          <pc:sldMk cId="1884009918" sldId="644"/>
        </pc:sldMkLst>
        <pc:graphicFrameChg chg="add mod modGraphic">
          <ac:chgData name="Gennady Pekhimenko" userId="97aeff6ed7ede7e0" providerId="LiveId" clId="{93F0F0C1-0287-4666-82C9-2456C7D381F0}" dt="2020-12-01T01:11:43.139" v="937" actId="1076"/>
          <ac:graphicFrameMkLst>
            <pc:docMk/>
            <pc:sldMk cId="1884009918" sldId="644"/>
            <ac:graphicFrameMk id="3" creationId="{BA172745-310C-4F97-80EF-B2B1C55F1B18}"/>
          </ac:graphicFrameMkLst>
        </pc:graphicFrameChg>
        <pc:graphicFrameChg chg="del">
          <ac:chgData name="Gennady Pekhimenko" userId="97aeff6ed7ede7e0" providerId="LiveId" clId="{93F0F0C1-0287-4666-82C9-2456C7D381F0}" dt="2020-12-01T01:11:21.102" v="934" actId="478"/>
          <ac:graphicFrameMkLst>
            <pc:docMk/>
            <pc:sldMk cId="1884009918" sldId="644"/>
            <ac:graphicFrameMk id="20" creationId="{63E70455-BDB9-4B3A-8483-56C9D08178AF}"/>
          </ac:graphicFrameMkLst>
        </pc:graphicFrameChg>
      </pc:sldChg>
      <pc:sldChg chg="addSp delSp modSp add mod delAnim modAnim">
        <pc:chgData name="Gennady Pekhimenko" userId="97aeff6ed7ede7e0" providerId="LiveId" clId="{93F0F0C1-0287-4666-82C9-2456C7D381F0}" dt="2020-12-01T01:32:51.748" v="964"/>
        <pc:sldMkLst>
          <pc:docMk/>
          <pc:sldMk cId="884369676" sldId="645"/>
        </pc:sldMkLst>
        <pc:spChg chg="add del">
          <ac:chgData name="Gennady Pekhimenko" userId="97aeff6ed7ede7e0" providerId="LiveId" clId="{93F0F0C1-0287-4666-82C9-2456C7D381F0}" dt="2020-12-01T01:26:48.613" v="945" actId="478"/>
          <ac:spMkLst>
            <pc:docMk/>
            <pc:sldMk cId="884369676" sldId="645"/>
            <ac:spMk id="13" creationId="{E39DB6D3-B1C4-4451-BF40-BCBADCC2F4E9}"/>
          </ac:spMkLst>
        </pc:spChg>
        <pc:spChg chg="add del mod">
          <ac:chgData name="Gennady Pekhimenko" userId="97aeff6ed7ede7e0" providerId="LiveId" clId="{93F0F0C1-0287-4666-82C9-2456C7D381F0}" dt="2020-12-01T01:27:10.985" v="949" actId="11529"/>
          <ac:spMkLst>
            <pc:docMk/>
            <pc:sldMk cId="884369676" sldId="645"/>
            <ac:spMk id="18" creationId="{21F39D31-0F96-4FDB-BC53-BF1C6B1EFD5E}"/>
          </ac:spMkLst>
        </pc:spChg>
        <pc:spChg chg="mod">
          <ac:chgData name="Gennady Pekhimenko" userId="97aeff6ed7ede7e0" providerId="LiveId" clId="{93F0F0C1-0287-4666-82C9-2456C7D381F0}" dt="2020-12-01T01:12:16.577" v="940"/>
          <ac:spMkLst>
            <pc:docMk/>
            <pc:sldMk cId="884369676" sldId="645"/>
            <ac:spMk id="19" creationId="{ED7E786B-802A-4487-A40F-2F0AB49DC865}"/>
          </ac:spMkLst>
        </pc:spChg>
        <pc:spChg chg="add mod">
          <ac:chgData name="Gennady Pekhimenko" userId="97aeff6ed7ede7e0" providerId="LiveId" clId="{93F0F0C1-0287-4666-82C9-2456C7D381F0}" dt="2020-12-01T01:32:42.095" v="962" actId="1076"/>
          <ac:spMkLst>
            <pc:docMk/>
            <pc:sldMk cId="884369676" sldId="645"/>
            <ac:spMk id="23" creationId="{0CFA8679-558D-4B3A-A8A9-6B05747BBEEF}"/>
          </ac:spMkLst>
        </pc:spChg>
        <pc:graphicFrameChg chg="del">
          <ac:chgData name="Gennady Pekhimenko" userId="97aeff6ed7ede7e0" providerId="LiveId" clId="{93F0F0C1-0287-4666-82C9-2456C7D381F0}" dt="2020-12-01T01:12:03.812" v="939" actId="478"/>
          <ac:graphicFrameMkLst>
            <pc:docMk/>
            <pc:sldMk cId="884369676" sldId="645"/>
            <ac:graphicFrameMk id="3" creationId="{BA172745-310C-4F97-80EF-B2B1C55F1B18}"/>
          </ac:graphicFrameMkLst>
        </pc:graphicFrameChg>
        <pc:graphicFrameChg chg="add del mod">
          <ac:chgData name="Gennady Pekhimenko" userId="97aeff6ed7ede7e0" providerId="LiveId" clId="{93F0F0C1-0287-4666-82C9-2456C7D381F0}" dt="2020-12-01T01:26:46.063" v="944"/>
          <ac:graphicFrameMkLst>
            <pc:docMk/>
            <pc:sldMk cId="884369676" sldId="645"/>
            <ac:graphicFrameMk id="20" creationId="{95E04BE7-2474-4CE8-8F57-878F389E3925}"/>
          </ac:graphicFrameMkLst>
        </pc:graphicFrameChg>
        <pc:picChg chg="add mod">
          <ac:chgData name="Gennady Pekhimenko" userId="97aeff6ed7ede7e0" providerId="LiveId" clId="{93F0F0C1-0287-4666-82C9-2456C7D381F0}" dt="2020-12-01T01:31:29.621" v="960" actId="1076"/>
          <ac:picMkLst>
            <pc:docMk/>
            <pc:sldMk cId="884369676" sldId="645"/>
            <ac:picMk id="22" creationId="{EF6D561F-EAC5-4C03-95E5-A7AB14AA00A8}"/>
          </ac:picMkLst>
        </pc:picChg>
      </pc:sldChg>
      <pc:sldChg chg="addSp delSp modSp add mod modAnim">
        <pc:chgData name="Gennady Pekhimenko" userId="97aeff6ed7ede7e0" providerId="LiveId" clId="{93F0F0C1-0287-4666-82C9-2456C7D381F0}" dt="2020-12-01T03:09:59.045" v="1007"/>
        <pc:sldMkLst>
          <pc:docMk/>
          <pc:sldMk cId="2785174013" sldId="646"/>
        </pc:sldMkLst>
        <pc:spChg chg="mod">
          <ac:chgData name="Gennady Pekhimenko" userId="97aeff6ed7ede7e0" providerId="LiveId" clId="{93F0F0C1-0287-4666-82C9-2456C7D381F0}" dt="2020-12-01T03:08:07.108" v="969" actId="20577"/>
          <ac:spMkLst>
            <pc:docMk/>
            <pc:sldMk cId="2785174013" sldId="646"/>
            <ac:spMk id="19" creationId="{ED7E786B-802A-4487-A40F-2F0AB49DC865}"/>
          </ac:spMkLst>
        </pc:spChg>
        <pc:spChg chg="add mod">
          <ac:chgData name="Gennady Pekhimenko" userId="97aeff6ed7ede7e0" providerId="LiveId" clId="{93F0F0C1-0287-4666-82C9-2456C7D381F0}" dt="2020-12-01T03:09:52.107" v="1006" actId="20577"/>
          <ac:spMkLst>
            <pc:docMk/>
            <pc:sldMk cId="2785174013" sldId="646"/>
            <ac:spMk id="20" creationId="{6E4A8BF6-5E37-4BE9-979A-63431CC8461E}"/>
          </ac:spMkLst>
        </pc:spChg>
        <pc:grpChg chg="del">
          <ac:chgData name="Gennady Pekhimenko" userId="97aeff6ed7ede7e0" providerId="LiveId" clId="{93F0F0C1-0287-4666-82C9-2456C7D381F0}" dt="2020-12-01T01:27:37.923" v="952" actId="478"/>
          <ac:grpSpMkLst>
            <pc:docMk/>
            <pc:sldMk cId="2785174013" sldId="646"/>
            <ac:grpSpMk id="6" creationId="{A54918D2-C1B2-4C26-83CD-C7EE2734BD0D}"/>
          </ac:grpSpMkLst>
        </pc:grpChg>
        <pc:grpChg chg="del">
          <ac:chgData name="Gennady Pekhimenko" userId="97aeff6ed7ede7e0" providerId="LiveId" clId="{93F0F0C1-0287-4666-82C9-2456C7D381F0}" dt="2020-12-01T01:27:37.923" v="952" actId="478"/>
          <ac:grpSpMkLst>
            <pc:docMk/>
            <pc:sldMk cId="2785174013" sldId="646"/>
            <ac:grpSpMk id="14" creationId="{3DD0C80C-C4B6-46B7-9835-17AD11BB6397}"/>
          </ac:grpSpMkLst>
        </pc:grpChg>
        <pc:graphicFrameChg chg="del">
          <ac:chgData name="Gennady Pekhimenko" userId="97aeff6ed7ede7e0" providerId="LiveId" clId="{93F0F0C1-0287-4666-82C9-2456C7D381F0}" dt="2020-12-01T01:27:34.048" v="951" actId="478"/>
          <ac:graphicFrameMkLst>
            <pc:docMk/>
            <pc:sldMk cId="2785174013" sldId="646"/>
            <ac:graphicFrameMk id="5" creationId="{3D25D2C0-3F75-4FFC-A6EC-3AA1764B13B5}"/>
          </ac:graphicFrameMkLst>
        </pc:graphicFrameChg>
        <pc:picChg chg="add del mod">
          <ac:chgData name="Gennady Pekhimenko" userId="97aeff6ed7ede7e0" providerId="LiveId" clId="{93F0F0C1-0287-4666-82C9-2456C7D381F0}" dt="2020-12-01T01:28:03.278" v="956"/>
          <ac:picMkLst>
            <pc:docMk/>
            <pc:sldMk cId="2785174013" sldId="646"/>
            <ac:picMk id="3" creationId="{D481D7E7-D4A8-414C-9F18-45B618FD859B}"/>
          </ac:picMkLst>
        </pc:picChg>
        <pc:picChg chg="add mod">
          <ac:chgData name="Gennady Pekhimenko" userId="97aeff6ed7ede7e0" providerId="LiveId" clId="{93F0F0C1-0287-4666-82C9-2456C7D381F0}" dt="2020-12-01T01:31:22.163" v="958" actId="1076"/>
          <ac:picMkLst>
            <pc:docMk/>
            <pc:sldMk cId="2785174013" sldId="646"/>
            <ac:picMk id="18" creationId="{5D77FCA9-F2D1-4EE3-B706-D2AC33FD1896}"/>
          </ac:picMkLst>
        </pc:picChg>
        <pc:cxnChg chg="del">
          <ac:chgData name="Gennady Pekhimenko" userId="97aeff6ed7ede7e0" providerId="LiveId" clId="{93F0F0C1-0287-4666-82C9-2456C7D381F0}" dt="2020-12-01T01:27:37.923" v="952" actId="478"/>
          <ac:cxnSpMkLst>
            <pc:docMk/>
            <pc:sldMk cId="2785174013" sldId="646"/>
            <ac:cxnSpMk id="9" creationId="{E8567DAA-07E7-45C7-A811-DA6EE3E6C145}"/>
          </ac:cxnSpMkLst>
        </pc:cxnChg>
        <pc:cxnChg chg="del">
          <ac:chgData name="Gennady Pekhimenko" userId="97aeff6ed7ede7e0" providerId="LiveId" clId="{93F0F0C1-0287-4666-82C9-2456C7D381F0}" dt="2020-12-01T01:27:37.923" v="952" actId="478"/>
          <ac:cxnSpMkLst>
            <pc:docMk/>
            <pc:sldMk cId="2785174013" sldId="646"/>
            <ac:cxnSpMk id="10" creationId="{2514DF55-3D3C-4E95-8C5F-DF9E16B47A77}"/>
          </ac:cxnSpMkLst>
        </pc:cxnChg>
        <pc:cxnChg chg="del">
          <ac:chgData name="Gennady Pekhimenko" userId="97aeff6ed7ede7e0" providerId="LiveId" clId="{93F0F0C1-0287-4666-82C9-2456C7D381F0}" dt="2020-12-01T01:27:37.923" v="952" actId="478"/>
          <ac:cxnSpMkLst>
            <pc:docMk/>
            <pc:sldMk cId="2785174013" sldId="646"/>
            <ac:cxnSpMk id="11" creationId="{785A2ABA-92C7-4915-89AC-0692A5ECE368}"/>
          </ac:cxnSpMkLst>
        </pc:cxnChg>
        <pc:cxnChg chg="del">
          <ac:chgData name="Gennady Pekhimenko" userId="97aeff6ed7ede7e0" providerId="LiveId" clId="{93F0F0C1-0287-4666-82C9-2456C7D381F0}" dt="2020-12-01T01:27:37.923" v="952" actId="478"/>
          <ac:cxnSpMkLst>
            <pc:docMk/>
            <pc:sldMk cId="2785174013" sldId="646"/>
            <ac:cxnSpMk id="12" creationId="{1B454880-EE5A-4FFF-AC89-092E8F34C6EA}"/>
          </ac:cxnSpMkLst>
        </pc:cxnChg>
        <pc:cxnChg chg="del">
          <ac:chgData name="Gennady Pekhimenko" userId="97aeff6ed7ede7e0" providerId="LiveId" clId="{93F0F0C1-0287-4666-82C9-2456C7D381F0}" dt="2020-12-01T01:27:37.923" v="952" actId="478"/>
          <ac:cxnSpMkLst>
            <pc:docMk/>
            <pc:sldMk cId="2785174013" sldId="646"/>
            <ac:cxnSpMk id="17" creationId="{65327AB7-1339-4469-BCF8-ACB6466F6E3C}"/>
          </ac:cxnSpMkLst>
        </pc:cxnChg>
      </pc:sldChg>
      <pc:sldChg chg="modSp new mod modAnim">
        <pc:chgData name="Gennady Pekhimenko" userId="97aeff6ed7ede7e0" providerId="LiveId" clId="{93F0F0C1-0287-4666-82C9-2456C7D381F0}" dt="2020-12-01T03:46:24.422" v="1056" actId="20577"/>
        <pc:sldMkLst>
          <pc:docMk/>
          <pc:sldMk cId="643609351" sldId="647"/>
        </pc:sldMkLst>
        <pc:spChg chg="mod">
          <ac:chgData name="Gennady Pekhimenko" userId="97aeff6ed7ede7e0" providerId="LiveId" clId="{93F0F0C1-0287-4666-82C9-2456C7D381F0}" dt="2020-12-01T03:46:24.422" v="1056" actId="20577"/>
          <ac:spMkLst>
            <pc:docMk/>
            <pc:sldMk cId="643609351" sldId="647"/>
            <ac:spMk id="2" creationId="{E56943D6-B1F0-4541-B93A-F44F03F5A6D5}"/>
          </ac:spMkLst>
        </pc:spChg>
        <pc:spChg chg="mod">
          <ac:chgData name="Gennady Pekhimenko" userId="97aeff6ed7ede7e0" providerId="LiveId" clId="{93F0F0C1-0287-4666-82C9-2456C7D381F0}" dt="2020-12-01T03:46:13.016" v="1054" actId="20577"/>
          <ac:spMkLst>
            <pc:docMk/>
            <pc:sldMk cId="643609351" sldId="647"/>
            <ac:spMk id="3" creationId="{3C8774D4-9F49-4444-A2A8-424B469EC333}"/>
          </ac:spMkLst>
        </pc:spChg>
      </pc:sldChg>
      <pc:sldChg chg="addSp delSp modSp new mod modAnim">
        <pc:chgData name="Gennady Pekhimenko" userId="97aeff6ed7ede7e0" providerId="LiveId" clId="{93F0F0C1-0287-4666-82C9-2456C7D381F0}" dt="2020-12-01T03:55:29.493" v="1138" actId="113"/>
        <pc:sldMkLst>
          <pc:docMk/>
          <pc:sldMk cId="542000623" sldId="648"/>
        </pc:sldMkLst>
        <pc:spChg chg="mod">
          <ac:chgData name="Gennady Pekhimenko" userId="97aeff6ed7ede7e0" providerId="LiveId" clId="{93F0F0C1-0287-4666-82C9-2456C7D381F0}" dt="2020-12-01T03:53:27.586" v="1075" actId="20577"/>
          <ac:spMkLst>
            <pc:docMk/>
            <pc:sldMk cId="542000623" sldId="648"/>
            <ac:spMk id="2" creationId="{9BB9B0F5-1300-4391-A52D-BC64E3BD0DE1}"/>
          </ac:spMkLst>
        </pc:spChg>
        <pc:spChg chg="del">
          <ac:chgData name="Gennady Pekhimenko" userId="97aeff6ed7ede7e0" providerId="LiveId" clId="{93F0F0C1-0287-4666-82C9-2456C7D381F0}" dt="2020-12-01T03:53:31.732" v="1076" actId="478"/>
          <ac:spMkLst>
            <pc:docMk/>
            <pc:sldMk cId="542000623" sldId="648"/>
            <ac:spMk id="3" creationId="{3B547DDD-7DF0-4277-B73A-0C438860A70D}"/>
          </ac:spMkLst>
        </pc:spChg>
        <pc:spChg chg="add del mod">
          <ac:chgData name="Gennady Pekhimenko" userId="97aeff6ed7ede7e0" providerId="LiveId" clId="{93F0F0C1-0287-4666-82C9-2456C7D381F0}" dt="2020-12-01T03:53:40.237" v="1079" actId="478"/>
          <ac:spMkLst>
            <pc:docMk/>
            <pc:sldMk cId="542000623" sldId="648"/>
            <ac:spMk id="5" creationId="{B4D58022-433D-4B97-98BF-64CFA98AF2AF}"/>
          </ac:spMkLst>
        </pc:spChg>
        <pc:spChg chg="add mod">
          <ac:chgData name="Gennady Pekhimenko" userId="97aeff6ed7ede7e0" providerId="LiveId" clId="{93F0F0C1-0287-4666-82C9-2456C7D381F0}" dt="2020-12-01T03:54:30.927" v="1091" actId="20577"/>
          <ac:spMkLst>
            <pc:docMk/>
            <pc:sldMk cId="542000623" sldId="648"/>
            <ac:spMk id="8" creationId="{BB2ACF7F-6655-4D45-823F-3F47C8AC14CD}"/>
          </ac:spMkLst>
        </pc:spChg>
        <pc:spChg chg="add mod">
          <ac:chgData name="Gennady Pekhimenko" userId="97aeff6ed7ede7e0" providerId="LiveId" clId="{93F0F0C1-0287-4666-82C9-2456C7D381F0}" dt="2020-12-01T03:55:29.493" v="1138" actId="113"/>
          <ac:spMkLst>
            <pc:docMk/>
            <pc:sldMk cId="542000623" sldId="648"/>
            <ac:spMk id="10" creationId="{01BA6D64-2AA5-4ED2-9DC2-6A406CB86402}"/>
          </ac:spMkLst>
        </pc:spChg>
        <pc:picChg chg="add mod">
          <ac:chgData name="Gennady Pekhimenko" userId="97aeff6ed7ede7e0" providerId="LiveId" clId="{93F0F0C1-0287-4666-82C9-2456C7D381F0}" dt="2020-12-01T03:53:51.971" v="1081" actId="1076"/>
          <ac:picMkLst>
            <pc:docMk/>
            <pc:sldMk cId="542000623" sldId="648"/>
            <ac:picMk id="6" creationId="{60D2DC3E-46C2-454E-82D0-8937C7D5C920}"/>
          </ac:picMkLst>
        </pc:picChg>
      </pc:sldChg>
      <pc:sldChg chg="addSp delSp modSp add mod delAnim modAnim">
        <pc:chgData name="Gennady Pekhimenko" userId="97aeff6ed7ede7e0" providerId="LiveId" clId="{93F0F0C1-0287-4666-82C9-2456C7D381F0}" dt="2020-12-01T04:12:08.345" v="1271" actId="1076"/>
        <pc:sldMkLst>
          <pc:docMk/>
          <pc:sldMk cId="2288040567" sldId="649"/>
        </pc:sldMkLst>
        <pc:spChg chg="mod">
          <ac:chgData name="Gennady Pekhimenko" userId="97aeff6ed7ede7e0" providerId="LiveId" clId="{93F0F0C1-0287-4666-82C9-2456C7D381F0}" dt="2020-12-01T04:00:34.610" v="1147" actId="20577"/>
          <ac:spMkLst>
            <pc:docMk/>
            <pc:sldMk cId="2288040567" sldId="649"/>
            <ac:spMk id="2" creationId="{9BB9B0F5-1300-4391-A52D-BC64E3BD0DE1}"/>
          </ac:spMkLst>
        </pc:spChg>
        <pc:spChg chg="add mod ord">
          <ac:chgData name="Gennady Pekhimenko" userId="97aeff6ed7ede7e0" providerId="LiveId" clId="{93F0F0C1-0287-4666-82C9-2456C7D381F0}" dt="2020-12-01T04:05:06.106" v="1184" actId="14100"/>
          <ac:spMkLst>
            <pc:docMk/>
            <pc:sldMk cId="2288040567" sldId="649"/>
            <ac:spMk id="7" creationId="{C8C31F9C-7E18-4649-9158-7364F6D7BBAA}"/>
          </ac:spMkLst>
        </pc:spChg>
        <pc:spChg chg="del">
          <ac:chgData name="Gennady Pekhimenko" userId="97aeff6ed7ede7e0" providerId="LiveId" clId="{93F0F0C1-0287-4666-82C9-2456C7D381F0}" dt="2020-12-01T04:00:46.796" v="1151" actId="478"/>
          <ac:spMkLst>
            <pc:docMk/>
            <pc:sldMk cId="2288040567" sldId="649"/>
            <ac:spMk id="8" creationId="{BB2ACF7F-6655-4D45-823F-3F47C8AC14CD}"/>
          </ac:spMkLst>
        </pc:spChg>
        <pc:spChg chg="add mod">
          <ac:chgData name="Gennady Pekhimenko" userId="97aeff6ed7ede7e0" providerId="LiveId" clId="{93F0F0C1-0287-4666-82C9-2456C7D381F0}" dt="2020-12-01T04:04:58.141" v="1182" actId="113"/>
          <ac:spMkLst>
            <pc:docMk/>
            <pc:sldMk cId="2288040567" sldId="649"/>
            <ac:spMk id="9" creationId="{F863AFEF-1151-4081-88F0-D94CF97699E4}"/>
          </ac:spMkLst>
        </pc:spChg>
        <pc:spChg chg="del">
          <ac:chgData name="Gennady Pekhimenko" userId="97aeff6ed7ede7e0" providerId="LiveId" clId="{93F0F0C1-0287-4666-82C9-2456C7D381F0}" dt="2020-12-01T04:00:48.980" v="1152" actId="478"/>
          <ac:spMkLst>
            <pc:docMk/>
            <pc:sldMk cId="2288040567" sldId="649"/>
            <ac:spMk id="10" creationId="{01BA6D64-2AA5-4ED2-9DC2-6A406CB86402}"/>
          </ac:spMkLst>
        </pc:spChg>
        <pc:picChg chg="add mod">
          <ac:chgData name="Gennady Pekhimenko" userId="97aeff6ed7ede7e0" providerId="LiveId" clId="{93F0F0C1-0287-4666-82C9-2456C7D381F0}" dt="2020-12-01T04:09:38.405" v="1235" actId="1076"/>
          <ac:picMkLst>
            <pc:docMk/>
            <pc:sldMk cId="2288040567" sldId="649"/>
            <ac:picMk id="5" creationId="{11BEBDCF-CA64-4177-A364-C4FFBEAFD663}"/>
          </ac:picMkLst>
        </pc:picChg>
        <pc:picChg chg="del">
          <ac:chgData name="Gennady Pekhimenko" userId="97aeff6ed7ede7e0" providerId="LiveId" clId="{93F0F0C1-0287-4666-82C9-2456C7D381F0}" dt="2020-12-01T04:00:37.724" v="1148" actId="478"/>
          <ac:picMkLst>
            <pc:docMk/>
            <pc:sldMk cId="2288040567" sldId="649"/>
            <ac:picMk id="6" creationId="{60D2DC3E-46C2-454E-82D0-8937C7D5C920}"/>
          </ac:picMkLst>
        </pc:picChg>
        <pc:picChg chg="add mod">
          <ac:chgData name="Gennady Pekhimenko" userId="97aeff6ed7ede7e0" providerId="LiveId" clId="{93F0F0C1-0287-4666-82C9-2456C7D381F0}" dt="2020-12-01T04:01:25.918" v="1157"/>
          <ac:picMkLst>
            <pc:docMk/>
            <pc:sldMk cId="2288040567" sldId="649"/>
            <ac:picMk id="11" creationId="{E8FA6DE5-CC0F-445F-9295-9C9F61BCE166}"/>
          </ac:picMkLst>
        </pc:picChg>
        <pc:picChg chg="add del">
          <ac:chgData name="Gennady Pekhimenko" userId="97aeff6ed7ede7e0" providerId="LiveId" clId="{93F0F0C1-0287-4666-82C9-2456C7D381F0}" dt="2020-12-01T04:03:00.292" v="1178" actId="478"/>
          <ac:picMkLst>
            <pc:docMk/>
            <pc:sldMk cId="2288040567" sldId="649"/>
            <ac:picMk id="12" creationId="{56D02A26-791E-4BD6-B88B-9A7D6FC7629C}"/>
          </ac:picMkLst>
        </pc:picChg>
        <pc:cxnChg chg="add mod">
          <ac:chgData name="Gennady Pekhimenko" userId="97aeff6ed7ede7e0" providerId="LiveId" clId="{93F0F0C1-0287-4666-82C9-2456C7D381F0}" dt="2020-12-01T04:06:46.564" v="1191" actId="14100"/>
          <ac:cxnSpMkLst>
            <pc:docMk/>
            <pc:sldMk cId="2288040567" sldId="649"/>
            <ac:cxnSpMk id="14" creationId="{671C3E42-A95C-49EE-9DD4-AA49AAF516B8}"/>
          </ac:cxnSpMkLst>
        </pc:cxnChg>
        <pc:cxnChg chg="add mod">
          <ac:chgData name="Gennady Pekhimenko" userId="97aeff6ed7ede7e0" providerId="LiveId" clId="{93F0F0C1-0287-4666-82C9-2456C7D381F0}" dt="2020-12-01T04:07:12.400" v="1195" actId="14100"/>
          <ac:cxnSpMkLst>
            <pc:docMk/>
            <pc:sldMk cId="2288040567" sldId="649"/>
            <ac:cxnSpMk id="18" creationId="{DAD292D6-CAF3-4A48-BCE4-C31FF6D304F9}"/>
          </ac:cxnSpMkLst>
        </pc:cxnChg>
        <pc:cxnChg chg="add mod">
          <ac:chgData name="Gennady Pekhimenko" userId="97aeff6ed7ede7e0" providerId="LiveId" clId="{93F0F0C1-0287-4666-82C9-2456C7D381F0}" dt="2020-12-01T04:07:27.815" v="1198" actId="14100"/>
          <ac:cxnSpMkLst>
            <pc:docMk/>
            <pc:sldMk cId="2288040567" sldId="649"/>
            <ac:cxnSpMk id="21" creationId="{F489869C-DEDF-43F1-817C-0C90CA156691}"/>
          </ac:cxnSpMkLst>
        </pc:cxnChg>
        <pc:cxnChg chg="add mod">
          <ac:chgData name="Gennady Pekhimenko" userId="97aeff6ed7ede7e0" providerId="LiveId" clId="{93F0F0C1-0287-4666-82C9-2456C7D381F0}" dt="2020-12-01T04:07:50.428" v="1201" actId="14100"/>
          <ac:cxnSpMkLst>
            <pc:docMk/>
            <pc:sldMk cId="2288040567" sldId="649"/>
            <ac:cxnSpMk id="24" creationId="{13B5CA78-0EFC-4F00-BD76-66081A3F64CA}"/>
          </ac:cxnSpMkLst>
        </pc:cxnChg>
        <pc:cxnChg chg="add mod">
          <ac:chgData name="Gennady Pekhimenko" userId="97aeff6ed7ede7e0" providerId="LiveId" clId="{93F0F0C1-0287-4666-82C9-2456C7D381F0}" dt="2020-12-01T04:08:00.679" v="1204" actId="14100"/>
          <ac:cxnSpMkLst>
            <pc:docMk/>
            <pc:sldMk cId="2288040567" sldId="649"/>
            <ac:cxnSpMk id="27" creationId="{352230A5-DE07-4A78-9FE1-139B7AE146D6}"/>
          </ac:cxnSpMkLst>
        </pc:cxnChg>
        <pc:cxnChg chg="add mod">
          <ac:chgData name="Gennady Pekhimenko" userId="97aeff6ed7ede7e0" providerId="LiveId" clId="{93F0F0C1-0287-4666-82C9-2456C7D381F0}" dt="2020-12-01T04:09:30.612" v="1233" actId="1076"/>
          <ac:cxnSpMkLst>
            <pc:docMk/>
            <pc:sldMk cId="2288040567" sldId="649"/>
            <ac:cxnSpMk id="30" creationId="{0FC34E3A-9FBA-454E-BE28-CE86F6783751}"/>
          </ac:cxnSpMkLst>
        </pc:cxnChg>
        <pc:cxnChg chg="add mod">
          <ac:chgData name="Gennady Pekhimenko" userId="97aeff6ed7ede7e0" providerId="LiveId" clId="{93F0F0C1-0287-4666-82C9-2456C7D381F0}" dt="2020-12-01T04:08:49.465" v="1210" actId="1076"/>
          <ac:cxnSpMkLst>
            <pc:docMk/>
            <pc:sldMk cId="2288040567" sldId="649"/>
            <ac:cxnSpMk id="34" creationId="{68151C71-5F2F-4905-BE3F-2953D35E4FE8}"/>
          </ac:cxnSpMkLst>
        </pc:cxnChg>
        <pc:cxnChg chg="add mod">
          <ac:chgData name="Gennady Pekhimenko" userId="97aeff6ed7ede7e0" providerId="LiveId" clId="{93F0F0C1-0287-4666-82C9-2456C7D381F0}" dt="2020-12-01T04:09:03.782" v="1224" actId="1076"/>
          <ac:cxnSpMkLst>
            <pc:docMk/>
            <pc:sldMk cId="2288040567" sldId="649"/>
            <ac:cxnSpMk id="35" creationId="{731AA68D-B59A-4CA7-9517-B2ED3F35B340}"/>
          </ac:cxnSpMkLst>
        </pc:cxnChg>
        <pc:cxnChg chg="add del mod">
          <ac:chgData name="Gennady Pekhimenko" userId="97aeff6ed7ede7e0" providerId="LiveId" clId="{93F0F0C1-0287-4666-82C9-2456C7D381F0}" dt="2020-12-01T04:09:40.522" v="1236"/>
          <ac:cxnSpMkLst>
            <pc:docMk/>
            <pc:sldMk cId="2288040567" sldId="649"/>
            <ac:cxnSpMk id="36" creationId="{0801DE15-9C3C-4E17-B652-9786822FE81F}"/>
          </ac:cxnSpMkLst>
        </pc:cxnChg>
        <pc:cxnChg chg="add mod">
          <ac:chgData name="Gennady Pekhimenko" userId="97aeff6ed7ede7e0" providerId="LiveId" clId="{93F0F0C1-0287-4666-82C9-2456C7D381F0}" dt="2020-12-01T04:09:48.744" v="1238" actId="1076"/>
          <ac:cxnSpMkLst>
            <pc:docMk/>
            <pc:sldMk cId="2288040567" sldId="649"/>
            <ac:cxnSpMk id="37" creationId="{C5EB302D-61B7-4EED-94AD-601E458EE114}"/>
          </ac:cxnSpMkLst>
        </pc:cxnChg>
        <pc:cxnChg chg="add mod">
          <ac:chgData name="Gennady Pekhimenko" userId="97aeff6ed7ede7e0" providerId="LiveId" clId="{93F0F0C1-0287-4666-82C9-2456C7D381F0}" dt="2020-12-01T04:10:05.400" v="1240" actId="1076"/>
          <ac:cxnSpMkLst>
            <pc:docMk/>
            <pc:sldMk cId="2288040567" sldId="649"/>
            <ac:cxnSpMk id="38" creationId="{F3D0452E-7341-4E71-A538-FE8482C51074}"/>
          </ac:cxnSpMkLst>
        </pc:cxnChg>
        <pc:cxnChg chg="add mod">
          <ac:chgData name="Gennady Pekhimenko" userId="97aeff6ed7ede7e0" providerId="LiveId" clId="{93F0F0C1-0287-4666-82C9-2456C7D381F0}" dt="2020-12-01T04:10:26.316" v="1245" actId="14100"/>
          <ac:cxnSpMkLst>
            <pc:docMk/>
            <pc:sldMk cId="2288040567" sldId="649"/>
            <ac:cxnSpMk id="39" creationId="{CB173AA7-EED3-4505-A1F8-84C934199C13}"/>
          </ac:cxnSpMkLst>
        </pc:cxnChg>
        <pc:cxnChg chg="add mod">
          <ac:chgData name="Gennady Pekhimenko" userId="97aeff6ed7ede7e0" providerId="LiveId" clId="{93F0F0C1-0287-4666-82C9-2456C7D381F0}" dt="2020-12-01T04:10:39.193" v="1248" actId="14100"/>
          <ac:cxnSpMkLst>
            <pc:docMk/>
            <pc:sldMk cId="2288040567" sldId="649"/>
            <ac:cxnSpMk id="43" creationId="{73ECA782-135B-4EBE-B84A-976EDBB98C0E}"/>
          </ac:cxnSpMkLst>
        </pc:cxnChg>
        <pc:cxnChg chg="add mod">
          <ac:chgData name="Gennady Pekhimenko" userId="97aeff6ed7ede7e0" providerId="LiveId" clId="{93F0F0C1-0287-4666-82C9-2456C7D381F0}" dt="2020-12-01T04:11:12.282" v="1256" actId="14100"/>
          <ac:cxnSpMkLst>
            <pc:docMk/>
            <pc:sldMk cId="2288040567" sldId="649"/>
            <ac:cxnSpMk id="45" creationId="{6FA88359-BB68-4922-8DD9-4E6308E140DB}"/>
          </ac:cxnSpMkLst>
        </pc:cxnChg>
        <pc:cxnChg chg="add mod">
          <ac:chgData name="Gennady Pekhimenko" userId="97aeff6ed7ede7e0" providerId="LiveId" clId="{93F0F0C1-0287-4666-82C9-2456C7D381F0}" dt="2020-12-01T04:11:09.249" v="1255" actId="1076"/>
          <ac:cxnSpMkLst>
            <pc:docMk/>
            <pc:sldMk cId="2288040567" sldId="649"/>
            <ac:cxnSpMk id="48" creationId="{5CCA5420-3CFA-4DBA-8564-1A9CEE9C8BF1}"/>
          </ac:cxnSpMkLst>
        </pc:cxnChg>
        <pc:cxnChg chg="add mod">
          <ac:chgData name="Gennady Pekhimenko" userId="97aeff6ed7ede7e0" providerId="LiveId" clId="{93F0F0C1-0287-4666-82C9-2456C7D381F0}" dt="2020-12-01T04:11:23.668" v="1258" actId="1076"/>
          <ac:cxnSpMkLst>
            <pc:docMk/>
            <pc:sldMk cId="2288040567" sldId="649"/>
            <ac:cxnSpMk id="51" creationId="{45FD46A2-077F-4F5D-949A-0CEB94C62AEE}"/>
          </ac:cxnSpMkLst>
        </pc:cxnChg>
        <pc:cxnChg chg="add mod">
          <ac:chgData name="Gennady Pekhimenko" userId="97aeff6ed7ede7e0" providerId="LiveId" clId="{93F0F0C1-0287-4666-82C9-2456C7D381F0}" dt="2020-12-01T04:11:34.373" v="1261" actId="14100"/>
          <ac:cxnSpMkLst>
            <pc:docMk/>
            <pc:sldMk cId="2288040567" sldId="649"/>
            <ac:cxnSpMk id="52" creationId="{089A66B4-2700-4A76-AB3A-0CDC69E7107E}"/>
          </ac:cxnSpMkLst>
        </pc:cxnChg>
        <pc:cxnChg chg="add mod">
          <ac:chgData name="Gennady Pekhimenko" userId="97aeff6ed7ede7e0" providerId="LiveId" clId="{93F0F0C1-0287-4666-82C9-2456C7D381F0}" dt="2020-12-01T04:11:44.792" v="1264" actId="14100"/>
          <ac:cxnSpMkLst>
            <pc:docMk/>
            <pc:sldMk cId="2288040567" sldId="649"/>
            <ac:cxnSpMk id="55" creationId="{0CED4A41-8ACE-48FC-9536-627B27B80EED}"/>
          </ac:cxnSpMkLst>
        </pc:cxnChg>
        <pc:cxnChg chg="add mod">
          <ac:chgData name="Gennady Pekhimenko" userId="97aeff6ed7ede7e0" providerId="LiveId" clId="{93F0F0C1-0287-4666-82C9-2456C7D381F0}" dt="2020-12-01T04:12:00.486" v="1269" actId="14100"/>
          <ac:cxnSpMkLst>
            <pc:docMk/>
            <pc:sldMk cId="2288040567" sldId="649"/>
            <ac:cxnSpMk id="58" creationId="{A3F46B13-7374-42D3-81D5-16213200BB15}"/>
          </ac:cxnSpMkLst>
        </pc:cxnChg>
        <pc:cxnChg chg="add mod">
          <ac:chgData name="Gennady Pekhimenko" userId="97aeff6ed7ede7e0" providerId="LiveId" clId="{93F0F0C1-0287-4666-82C9-2456C7D381F0}" dt="2020-12-01T04:12:08.345" v="1271" actId="1076"/>
          <ac:cxnSpMkLst>
            <pc:docMk/>
            <pc:sldMk cId="2288040567" sldId="649"/>
            <ac:cxnSpMk id="63" creationId="{398B5BC9-A2F0-47CB-BD1C-2435B07172FA}"/>
          </ac:cxnSpMkLst>
        </pc:cxnChg>
      </pc:sldChg>
      <pc:sldChg chg="addSp modSp new mod modAnim">
        <pc:chgData name="Gennady Pekhimenko" userId="97aeff6ed7ede7e0" providerId="LiveId" clId="{93F0F0C1-0287-4666-82C9-2456C7D381F0}" dt="2020-12-02T01:02:58.574" v="1302"/>
        <pc:sldMkLst>
          <pc:docMk/>
          <pc:sldMk cId="4119894663" sldId="650"/>
        </pc:sldMkLst>
        <pc:spChg chg="mod">
          <ac:chgData name="Gennady Pekhimenko" userId="97aeff6ed7ede7e0" providerId="LiveId" clId="{93F0F0C1-0287-4666-82C9-2456C7D381F0}" dt="2020-12-02T01:01:42.878" v="1286" actId="20577"/>
          <ac:spMkLst>
            <pc:docMk/>
            <pc:sldMk cId="4119894663" sldId="650"/>
            <ac:spMk id="2" creationId="{B6E8B9A4-E637-4F4C-829B-192EDC03E974}"/>
          </ac:spMkLst>
        </pc:spChg>
        <pc:spChg chg="mod">
          <ac:chgData name="Gennady Pekhimenko" userId="97aeff6ed7ede7e0" providerId="LiveId" clId="{93F0F0C1-0287-4666-82C9-2456C7D381F0}" dt="2020-12-02T01:02:08.914" v="1297" actId="6549"/>
          <ac:spMkLst>
            <pc:docMk/>
            <pc:sldMk cId="4119894663" sldId="650"/>
            <ac:spMk id="3" creationId="{E9C58E48-201D-4B2F-9722-4B4787092365}"/>
          </ac:spMkLst>
        </pc:spChg>
        <pc:picChg chg="add mod">
          <ac:chgData name="Gennady Pekhimenko" userId="97aeff6ed7ede7e0" providerId="LiveId" clId="{93F0F0C1-0287-4666-82C9-2456C7D381F0}" dt="2020-12-02T01:02:43.995" v="1301" actId="1076"/>
          <ac:picMkLst>
            <pc:docMk/>
            <pc:sldMk cId="4119894663" sldId="650"/>
            <ac:picMk id="5" creationId="{81AC97B9-46B9-4FFC-BD3E-7ABB0C67563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202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2020-11-30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1813"/>
            <a:ext cx="4730750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5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50" y="6743700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484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C2B3EA-9B4F-403D-8748-72BF449D988D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64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667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16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23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47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1991-1A86-1A46-B021-ADD78926925D}" type="datetime1">
              <a:rPr lang="en-CA" smtClean="0"/>
              <a:t>2020-11-30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39447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7A4C-BBEE-094D-A643-2F4915C827B1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031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F231-3E65-9F43-897A-705DF660553F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351712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23F7-9671-D540-ADB5-7A689F20C02B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85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36C5-B82D-D946-B3FD-910E1B4E862A}" type="datetime1">
              <a:rPr lang="en-CA" smtClean="0"/>
              <a:t>2020-11-30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95852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C031-C072-AA42-B12C-C1BDBB33E7D9}" type="datetime1">
              <a:rPr lang="en-CA" smtClean="0"/>
              <a:t>2020-11-30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60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648D-6DCD-5648-A3D6-545E2C118E5E}" type="datetime1">
              <a:rPr lang="en-CA" smtClean="0"/>
              <a:t>2020-11-30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722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429-E3AD-6542-BC85-C43108F671E1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81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348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5ED77AB-AC73-C14A-8A49-19D8D5AC03DE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9519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573E-2115-D94D-9079-7256F8B55873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127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F9F0-0B37-7C40-A131-C3FE2DA8D14F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42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88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2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64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64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71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08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1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05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8BBD9-7876-EF4F-A612-6A85165C55F5}" type="datetime1">
              <a:rPr lang="en-CA" smtClean="0"/>
              <a:t>2020-11-30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954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content of this lecture is adapted from the lectures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C0A2-7F5E-435D-A65A-EE0CB02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Parameters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BFB2-C5B4-40A8-8B4D-D5165672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128 B cache, 12-bit address, direct-mapped, 32 B blocks</a:t>
            </a:r>
          </a:p>
          <a:p>
            <a:endParaRPr lang="en-US" dirty="0"/>
          </a:p>
          <a:p>
            <a:r>
              <a:rPr lang="en-US" dirty="0"/>
              <a:t>#offset bits = log2(32) = 5</a:t>
            </a:r>
          </a:p>
          <a:p>
            <a:endParaRPr lang="en-US" dirty="0"/>
          </a:p>
          <a:p>
            <a:r>
              <a:rPr lang="en-US" dirty="0"/>
              <a:t>#sets = 128/32 = 4 sets</a:t>
            </a:r>
          </a:p>
          <a:p>
            <a:endParaRPr lang="en-US" dirty="0"/>
          </a:p>
          <a:p>
            <a:r>
              <a:rPr lang="en-US" dirty="0"/>
              <a:t>#set/index bits = log2(4) = 2</a:t>
            </a:r>
          </a:p>
          <a:p>
            <a:endParaRPr lang="en-US" dirty="0"/>
          </a:p>
          <a:p>
            <a:r>
              <a:rPr lang="en-US" dirty="0"/>
              <a:t>#tags bits = 12 - 5 – 2 = 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20FC-E5CD-4AD0-8764-D6818D1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4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C0A2-7F5E-435D-A65A-EE0CB02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Parameters (example)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BFB2-C5B4-40A8-8B4D-D5165672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0x600 </a:t>
            </a:r>
          </a:p>
          <a:p>
            <a:r>
              <a:rPr lang="en-US" dirty="0"/>
              <a:t>In binary: 0000 0110 0000</a:t>
            </a:r>
          </a:p>
          <a:p>
            <a:endParaRPr lang="en-US" dirty="0"/>
          </a:p>
          <a:p>
            <a:r>
              <a:rPr lang="en-US" dirty="0"/>
              <a:t>0000 0|11|0 0000</a:t>
            </a:r>
          </a:p>
          <a:p>
            <a:pPr marL="68580" indent="0">
              <a:buNone/>
            </a:pPr>
            <a:r>
              <a:rPr lang="en-US" dirty="0"/>
              <a:t>       </a:t>
            </a:r>
            <a:r>
              <a:rPr lang="en-US" sz="2400" dirty="0"/>
              <a:t>tag        </a:t>
            </a:r>
            <a:r>
              <a:rPr lang="en-US" sz="2400" dirty="0" err="1"/>
              <a:t>idx</a:t>
            </a:r>
            <a:r>
              <a:rPr lang="en-US" sz="2400" dirty="0"/>
              <a:t>    offset</a:t>
            </a:r>
            <a:r>
              <a:rPr lang="en-US" dirty="0"/>
              <a:t>        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20FC-E5CD-4AD0-8764-D6818D1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8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C0A2-7F5E-435D-A65A-EE0CB02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Operation	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A4ABA6-4D8E-4693-B6AE-E4A392520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464" y="1628800"/>
            <a:ext cx="2914650" cy="28479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20FC-E5CD-4AD0-8764-D6818D1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1B220-85EE-47A7-A969-582B0362702F}"/>
              </a:ext>
            </a:extLst>
          </p:cNvPr>
          <p:cNvSpPr txBox="1"/>
          <p:nvPr/>
        </p:nvSpPr>
        <p:spPr>
          <a:xfrm>
            <a:off x="4611757" y="125021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9D4E6B-EC94-432E-BABF-933864223DA8}"/>
              </a:ext>
            </a:extLst>
          </p:cNvPr>
          <p:cNvSpPr txBox="1"/>
          <p:nvPr/>
        </p:nvSpPr>
        <p:spPr>
          <a:xfrm>
            <a:off x="4655840" y="1865801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7E0FF2-4B04-444A-9790-D5C496CF0099}"/>
              </a:ext>
            </a:extLst>
          </p:cNvPr>
          <p:cNvSpPr txBox="1"/>
          <p:nvPr/>
        </p:nvSpPr>
        <p:spPr>
          <a:xfrm>
            <a:off x="4659752" y="214712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2D270-CC2B-4C55-B8EC-EF032DB27446}"/>
              </a:ext>
            </a:extLst>
          </p:cNvPr>
          <p:cNvSpPr txBox="1"/>
          <p:nvPr/>
        </p:nvSpPr>
        <p:spPr>
          <a:xfrm>
            <a:off x="4659752" y="24198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F3541-4800-4243-B933-653EAA7FDA45}"/>
              </a:ext>
            </a:extLst>
          </p:cNvPr>
          <p:cNvSpPr txBox="1"/>
          <p:nvPr/>
        </p:nvSpPr>
        <p:spPr>
          <a:xfrm>
            <a:off x="4655840" y="271807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6C1D69-4DD4-4FBE-A7BF-6579C9BCCE14}"/>
              </a:ext>
            </a:extLst>
          </p:cNvPr>
          <p:cNvSpPr txBox="1"/>
          <p:nvPr/>
        </p:nvSpPr>
        <p:spPr>
          <a:xfrm>
            <a:off x="4651928" y="298810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5CD42D-7387-4281-AE83-DBC0E0333B38}"/>
              </a:ext>
            </a:extLst>
          </p:cNvPr>
          <p:cNvSpPr txBox="1"/>
          <p:nvPr/>
        </p:nvSpPr>
        <p:spPr>
          <a:xfrm>
            <a:off x="4657144" y="3286059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D92D57-B0D2-4487-B7F5-EBD7D5B9A122}"/>
              </a:ext>
            </a:extLst>
          </p:cNvPr>
          <p:cNvSpPr txBox="1"/>
          <p:nvPr/>
        </p:nvSpPr>
        <p:spPr>
          <a:xfrm>
            <a:off x="4655840" y="354256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30DF6C-0196-46CB-A485-178D440AC4C1}"/>
              </a:ext>
            </a:extLst>
          </p:cNvPr>
          <p:cNvSpPr txBox="1"/>
          <p:nvPr/>
        </p:nvSpPr>
        <p:spPr>
          <a:xfrm>
            <a:off x="4655840" y="382435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2E8549-A07E-46A3-843F-61CA9BAAC14F}"/>
              </a:ext>
            </a:extLst>
          </p:cNvPr>
          <p:cNvSpPr txBox="1"/>
          <p:nvPr/>
        </p:nvSpPr>
        <p:spPr>
          <a:xfrm>
            <a:off x="4655840" y="413978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9A28706-B8AA-4BF2-B94F-06015620A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440" y="1413698"/>
            <a:ext cx="1228725" cy="14668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37F0AF-B977-4D16-BDD9-FCD4245D9CBA}"/>
              </a:ext>
            </a:extLst>
          </p:cNvPr>
          <p:cNvSpPr txBox="1"/>
          <p:nvPr/>
        </p:nvSpPr>
        <p:spPr>
          <a:xfrm>
            <a:off x="5345982" y="126876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F12C5-DFBB-426E-B80D-F86A74C29D3B}"/>
              </a:ext>
            </a:extLst>
          </p:cNvPr>
          <p:cNvSpPr txBox="1"/>
          <p:nvPr/>
        </p:nvSpPr>
        <p:spPr>
          <a:xfrm>
            <a:off x="5433346" y="186580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C75EA8-2227-43D4-99CA-143D1B673450}"/>
              </a:ext>
            </a:extLst>
          </p:cNvPr>
          <p:cNvSpPr txBox="1"/>
          <p:nvPr/>
        </p:nvSpPr>
        <p:spPr>
          <a:xfrm>
            <a:off x="5437258" y="214712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F04C6B-E89B-416D-BE6E-7DBCA356BBCF}"/>
              </a:ext>
            </a:extLst>
          </p:cNvPr>
          <p:cNvSpPr txBox="1"/>
          <p:nvPr/>
        </p:nvSpPr>
        <p:spPr>
          <a:xfrm>
            <a:off x="5437258" y="24198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BB432-BB74-424A-B0D5-BC14CA7DBAEC}"/>
              </a:ext>
            </a:extLst>
          </p:cNvPr>
          <p:cNvSpPr txBox="1"/>
          <p:nvPr/>
        </p:nvSpPr>
        <p:spPr>
          <a:xfrm>
            <a:off x="5433346" y="271807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C9F6AD-7392-4616-9BD2-69DC940EE5CC}"/>
              </a:ext>
            </a:extLst>
          </p:cNvPr>
          <p:cNvSpPr txBox="1"/>
          <p:nvPr/>
        </p:nvSpPr>
        <p:spPr>
          <a:xfrm>
            <a:off x="5429434" y="2988104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609B9A-3E33-47ED-AA17-C33462219551}"/>
              </a:ext>
            </a:extLst>
          </p:cNvPr>
          <p:cNvSpPr txBox="1"/>
          <p:nvPr/>
        </p:nvSpPr>
        <p:spPr>
          <a:xfrm>
            <a:off x="5434650" y="3286059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220BA3-ADDA-44BE-867E-B18E2C7A6873}"/>
              </a:ext>
            </a:extLst>
          </p:cNvPr>
          <p:cNvSpPr txBox="1"/>
          <p:nvPr/>
        </p:nvSpPr>
        <p:spPr>
          <a:xfrm>
            <a:off x="5433346" y="354256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D93EDC-BBD2-4068-8F66-30E6D3A1FE93}"/>
              </a:ext>
            </a:extLst>
          </p:cNvPr>
          <p:cNvSpPr txBox="1"/>
          <p:nvPr/>
        </p:nvSpPr>
        <p:spPr>
          <a:xfrm>
            <a:off x="5433346" y="382435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80B4CD-4091-4B61-BFDF-E170E73A6BBE}"/>
              </a:ext>
            </a:extLst>
          </p:cNvPr>
          <p:cNvSpPr txBox="1"/>
          <p:nvPr/>
        </p:nvSpPr>
        <p:spPr>
          <a:xfrm>
            <a:off x="5433346" y="413978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663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C0A2-7F5E-435D-A65A-EE0CB02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Parameters - 2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6BFB2-C5B4-40A8-8B4D-D5165672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128 B cache, 12-bit address, 2-way/LRU, 32 B blocks</a:t>
            </a:r>
          </a:p>
          <a:p>
            <a:endParaRPr lang="en-US" dirty="0"/>
          </a:p>
          <a:p>
            <a:r>
              <a:rPr lang="en-US" dirty="0"/>
              <a:t>#offset bits = log2(32) = 5</a:t>
            </a:r>
          </a:p>
          <a:p>
            <a:endParaRPr lang="en-US" dirty="0"/>
          </a:p>
          <a:p>
            <a:r>
              <a:rPr lang="en-US" dirty="0"/>
              <a:t>#sets = 128/(32*2) = 2 sets</a:t>
            </a:r>
          </a:p>
          <a:p>
            <a:endParaRPr lang="en-US" dirty="0"/>
          </a:p>
          <a:p>
            <a:r>
              <a:rPr lang="en-US" dirty="0"/>
              <a:t>#set/index bits = log2(2) = 1</a:t>
            </a:r>
          </a:p>
          <a:p>
            <a:endParaRPr lang="en-US" dirty="0"/>
          </a:p>
          <a:p>
            <a:r>
              <a:rPr lang="en-US" dirty="0"/>
              <a:t>#tags bits = 12 - 5 – 2 = 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20FC-E5CD-4AD0-8764-D6818D1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429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C0A2-7F5E-435D-A65A-EE0CB02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Operation (yet again ;)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F20FC-E5CD-4AD0-8764-D6818D1F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1B220-85EE-47A7-A969-582B0362702F}"/>
              </a:ext>
            </a:extLst>
          </p:cNvPr>
          <p:cNvSpPr txBox="1"/>
          <p:nvPr/>
        </p:nvSpPr>
        <p:spPr>
          <a:xfrm>
            <a:off x="4611757" y="125021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9D4E6B-EC94-432E-BABF-933864223DA8}"/>
              </a:ext>
            </a:extLst>
          </p:cNvPr>
          <p:cNvSpPr txBox="1"/>
          <p:nvPr/>
        </p:nvSpPr>
        <p:spPr>
          <a:xfrm>
            <a:off x="4655840" y="1865801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7E0FF2-4B04-444A-9790-D5C496CF0099}"/>
              </a:ext>
            </a:extLst>
          </p:cNvPr>
          <p:cNvSpPr txBox="1"/>
          <p:nvPr/>
        </p:nvSpPr>
        <p:spPr>
          <a:xfrm>
            <a:off x="4659752" y="214712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2D270-CC2B-4C55-B8EC-EF032DB27446}"/>
              </a:ext>
            </a:extLst>
          </p:cNvPr>
          <p:cNvSpPr txBox="1"/>
          <p:nvPr/>
        </p:nvSpPr>
        <p:spPr>
          <a:xfrm>
            <a:off x="4659752" y="24198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F3541-4800-4243-B933-653EAA7FDA45}"/>
              </a:ext>
            </a:extLst>
          </p:cNvPr>
          <p:cNvSpPr txBox="1"/>
          <p:nvPr/>
        </p:nvSpPr>
        <p:spPr>
          <a:xfrm>
            <a:off x="4655840" y="271807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6C1D69-4DD4-4FBE-A7BF-6579C9BCCE14}"/>
              </a:ext>
            </a:extLst>
          </p:cNvPr>
          <p:cNvSpPr txBox="1"/>
          <p:nvPr/>
        </p:nvSpPr>
        <p:spPr>
          <a:xfrm>
            <a:off x="4651928" y="298810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5CD42D-7387-4281-AE83-DBC0E0333B38}"/>
              </a:ext>
            </a:extLst>
          </p:cNvPr>
          <p:cNvSpPr txBox="1"/>
          <p:nvPr/>
        </p:nvSpPr>
        <p:spPr>
          <a:xfrm>
            <a:off x="4657144" y="3286059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D92D57-B0D2-4487-B7F5-EBD7D5B9A122}"/>
              </a:ext>
            </a:extLst>
          </p:cNvPr>
          <p:cNvSpPr txBox="1"/>
          <p:nvPr/>
        </p:nvSpPr>
        <p:spPr>
          <a:xfrm>
            <a:off x="4655840" y="354256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30DF6C-0196-46CB-A485-178D440AC4C1}"/>
              </a:ext>
            </a:extLst>
          </p:cNvPr>
          <p:cNvSpPr txBox="1"/>
          <p:nvPr/>
        </p:nvSpPr>
        <p:spPr>
          <a:xfrm>
            <a:off x="4655840" y="382435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2E8549-A07E-46A3-843F-61CA9BAAC14F}"/>
              </a:ext>
            </a:extLst>
          </p:cNvPr>
          <p:cNvSpPr txBox="1"/>
          <p:nvPr/>
        </p:nvSpPr>
        <p:spPr>
          <a:xfrm>
            <a:off x="4655840" y="41397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37F0AF-B977-4D16-BDD9-FCD4245D9CBA}"/>
              </a:ext>
            </a:extLst>
          </p:cNvPr>
          <p:cNvSpPr txBox="1"/>
          <p:nvPr/>
        </p:nvSpPr>
        <p:spPr>
          <a:xfrm>
            <a:off x="5345982" y="126876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F12C5-DFBB-426E-B80D-F86A74C29D3B}"/>
              </a:ext>
            </a:extLst>
          </p:cNvPr>
          <p:cNvSpPr txBox="1"/>
          <p:nvPr/>
        </p:nvSpPr>
        <p:spPr>
          <a:xfrm>
            <a:off x="5433346" y="186580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C75EA8-2227-43D4-99CA-143D1B673450}"/>
              </a:ext>
            </a:extLst>
          </p:cNvPr>
          <p:cNvSpPr txBox="1"/>
          <p:nvPr/>
        </p:nvSpPr>
        <p:spPr>
          <a:xfrm>
            <a:off x="5437258" y="214712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F04C6B-E89B-416D-BE6E-7DBCA356BBCF}"/>
              </a:ext>
            </a:extLst>
          </p:cNvPr>
          <p:cNvSpPr txBox="1"/>
          <p:nvPr/>
        </p:nvSpPr>
        <p:spPr>
          <a:xfrm>
            <a:off x="5437258" y="24198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BB432-BB74-424A-B0D5-BC14CA7DBAEC}"/>
              </a:ext>
            </a:extLst>
          </p:cNvPr>
          <p:cNvSpPr txBox="1"/>
          <p:nvPr/>
        </p:nvSpPr>
        <p:spPr>
          <a:xfrm>
            <a:off x="5433346" y="271807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C9F6AD-7392-4616-9BD2-69DC940EE5CC}"/>
              </a:ext>
            </a:extLst>
          </p:cNvPr>
          <p:cNvSpPr txBox="1"/>
          <p:nvPr/>
        </p:nvSpPr>
        <p:spPr>
          <a:xfrm>
            <a:off x="5429434" y="298810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609B9A-3E33-47ED-AA17-C33462219551}"/>
              </a:ext>
            </a:extLst>
          </p:cNvPr>
          <p:cNvSpPr txBox="1"/>
          <p:nvPr/>
        </p:nvSpPr>
        <p:spPr>
          <a:xfrm>
            <a:off x="5434650" y="3286059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220BA3-ADDA-44BE-867E-B18E2C7A6873}"/>
              </a:ext>
            </a:extLst>
          </p:cNvPr>
          <p:cNvSpPr txBox="1"/>
          <p:nvPr/>
        </p:nvSpPr>
        <p:spPr>
          <a:xfrm>
            <a:off x="5433346" y="354256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D93EDC-BBD2-4068-8F66-30E6D3A1FE93}"/>
              </a:ext>
            </a:extLst>
          </p:cNvPr>
          <p:cNvSpPr txBox="1"/>
          <p:nvPr/>
        </p:nvSpPr>
        <p:spPr>
          <a:xfrm>
            <a:off x="5433346" y="3824353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80B4CD-4091-4B61-BFDF-E170E73A6BBE}"/>
              </a:ext>
            </a:extLst>
          </p:cNvPr>
          <p:cNvSpPr txBox="1"/>
          <p:nvPr/>
        </p:nvSpPr>
        <p:spPr>
          <a:xfrm>
            <a:off x="5433346" y="4139788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89E5986-948B-4A1D-A588-5F0864433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645" y="1619550"/>
            <a:ext cx="2895600" cy="28670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E9FBEB6-2CA7-435C-9E1A-0244E06CC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312" y="1807004"/>
            <a:ext cx="24479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3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9DDE-F895-4859-B7F5-9BB8DDA6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K-Maps -&gt; 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830C3-5C16-47FE-90BE-19E5F7FE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15</a:t>
            </a:fld>
            <a:endParaRPr lang="en-CA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25D2C0-3F75-4FFC-A6EC-3AA1764B1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43011"/>
              </p:ext>
            </p:extLst>
          </p:nvPr>
        </p:nvGraphicFramePr>
        <p:xfrm>
          <a:off x="983432" y="1916832"/>
          <a:ext cx="3232150" cy="2225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84825063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157371716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81498107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3316341959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64708931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Y</a:t>
                      </a:r>
                      <a:r>
                        <a:rPr lang="en-CA" sz="1400">
                          <a:effectLst/>
                        </a:rPr>
                        <a:t>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190144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48633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56145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534117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07142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54918D2-C1B2-4C26-83CD-C7EE2734BD0D}"/>
              </a:ext>
            </a:extLst>
          </p:cNvPr>
          <p:cNvGrpSpPr/>
          <p:nvPr/>
        </p:nvGrpSpPr>
        <p:grpSpPr>
          <a:xfrm>
            <a:off x="1219200" y="2348880"/>
            <a:ext cx="292100" cy="6350"/>
            <a:chOff x="0" y="0"/>
            <a:chExt cx="290830" cy="635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BEBA648-ECA4-4B3B-AA10-6F0A4EA81094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07D190-8680-4789-8B8C-D7592128871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567DAA-07E7-45C7-A811-DA6EE3E6C145}"/>
              </a:ext>
            </a:extLst>
          </p:cNvPr>
          <p:cNvCxnSpPr>
            <a:cxnSpLocks/>
          </p:cNvCxnSpPr>
          <p:nvPr/>
        </p:nvCxnSpPr>
        <p:spPr>
          <a:xfrm>
            <a:off x="1156493" y="2852936"/>
            <a:ext cx="1254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14DF55-3D3C-4E95-8C5F-DF9E16B47A77}"/>
              </a:ext>
            </a:extLst>
          </p:cNvPr>
          <p:cNvCxnSpPr/>
          <p:nvPr/>
        </p:nvCxnSpPr>
        <p:spPr>
          <a:xfrm>
            <a:off x="2491557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5A2ABA-92C7-4915-89AC-0692A5ECE368}"/>
              </a:ext>
            </a:extLst>
          </p:cNvPr>
          <p:cNvCxnSpPr/>
          <p:nvPr/>
        </p:nvCxnSpPr>
        <p:spPr>
          <a:xfrm>
            <a:off x="1858145" y="3858345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454880-EE5A-4FFF-AC89-092E8F34C6EA}"/>
              </a:ext>
            </a:extLst>
          </p:cNvPr>
          <p:cNvCxnSpPr/>
          <p:nvPr/>
        </p:nvCxnSpPr>
        <p:spPr>
          <a:xfrm>
            <a:off x="1331046" y="3284984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DD0C80C-C4B6-46B7-9835-17AD11BB6397}"/>
              </a:ext>
            </a:extLst>
          </p:cNvPr>
          <p:cNvGrpSpPr/>
          <p:nvPr/>
        </p:nvGrpSpPr>
        <p:grpSpPr>
          <a:xfrm>
            <a:off x="1766070" y="1988840"/>
            <a:ext cx="292100" cy="6350"/>
            <a:chOff x="0" y="0"/>
            <a:chExt cx="290830" cy="63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8DF0-B8F8-4BD6-BB65-949F25918FF3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723C56-7FAF-4EB9-B5C7-AEFED2D8C4A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327AB7-1339-4469-BCF8-ACB6466F6E3C}"/>
              </a:ext>
            </a:extLst>
          </p:cNvPr>
          <p:cNvCxnSpPr/>
          <p:nvPr/>
        </p:nvCxnSpPr>
        <p:spPr>
          <a:xfrm>
            <a:off x="3215680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D7E786B-802A-4487-A40F-2F0AB49DC865}"/>
              </a:ext>
            </a:extLst>
          </p:cNvPr>
          <p:cNvSpPr txBox="1"/>
          <p:nvPr/>
        </p:nvSpPr>
        <p:spPr>
          <a:xfrm>
            <a:off x="767408" y="45919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 in the truth table on the right, given the Karnaugh map values above. </a:t>
            </a:r>
            <a:endParaRPr lang="en-US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3E70455-BDB9-4B3A-8483-56C9D081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64163"/>
              </p:ext>
            </p:extLst>
          </p:nvPr>
        </p:nvGraphicFramePr>
        <p:xfrm>
          <a:off x="7811866" y="764704"/>
          <a:ext cx="3668934" cy="5389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579">
                  <a:extLst>
                    <a:ext uri="{9D8B030D-6E8A-4147-A177-3AD203B41FA5}">
                      <a16:colId xmlns:a16="http://schemas.microsoft.com/office/drawing/2014/main" val="3816739587"/>
                    </a:ext>
                  </a:extLst>
                </a:gridCol>
                <a:gridCol w="706675">
                  <a:extLst>
                    <a:ext uri="{9D8B030D-6E8A-4147-A177-3AD203B41FA5}">
                      <a16:colId xmlns:a16="http://schemas.microsoft.com/office/drawing/2014/main" val="3794806922"/>
                    </a:ext>
                  </a:extLst>
                </a:gridCol>
                <a:gridCol w="706675">
                  <a:extLst>
                    <a:ext uri="{9D8B030D-6E8A-4147-A177-3AD203B41FA5}">
                      <a16:colId xmlns:a16="http://schemas.microsoft.com/office/drawing/2014/main" val="2250652534"/>
                    </a:ext>
                  </a:extLst>
                </a:gridCol>
                <a:gridCol w="706675">
                  <a:extLst>
                    <a:ext uri="{9D8B030D-6E8A-4147-A177-3AD203B41FA5}">
                      <a16:colId xmlns:a16="http://schemas.microsoft.com/office/drawing/2014/main" val="1940823338"/>
                    </a:ext>
                  </a:extLst>
                </a:gridCol>
                <a:gridCol w="812330">
                  <a:extLst>
                    <a:ext uri="{9D8B030D-6E8A-4147-A177-3AD203B41FA5}">
                      <a16:colId xmlns:a16="http://schemas.microsoft.com/office/drawing/2014/main" val="2173201502"/>
                    </a:ext>
                  </a:extLst>
                </a:gridCol>
              </a:tblGrid>
              <a:tr h="2568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B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156805043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97170116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786857922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895315488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46569701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688940806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403859937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976699460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783918099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182091968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778902964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697604924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945809691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443341707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38404150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443770782"/>
                  </a:ext>
                </a:extLst>
              </a:tr>
              <a:tr h="320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9175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53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9DDE-F895-4859-B7F5-9BB8DDA6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K-Maps -&gt; 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830C3-5C16-47FE-90BE-19E5F7FE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16</a:t>
            </a:fld>
            <a:endParaRPr lang="en-CA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25D2C0-3F75-4FFC-A6EC-3AA1764B13B5}"/>
              </a:ext>
            </a:extLst>
          </p:cNvPr>
          <p:cNvGraphicFramePr>
            <a:graphicFrameLocks noGrp="1"/>
          </p:cNvGraphicFramePr>
          <p:nvPr/>
        </p:nvGraphicFramePr>
        <p:xfrm>
          <a:off x="983432" y="1916832"/>
          <a:ext cx="3232150" cy="2225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84825063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157371716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81498107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3316341959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64708931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Y</a:t>
                      </a:r>
                      <a:r>
                        <a:rPr lang="en-CA" sz="1400">
                          <a:effectLst/>
                        </a:rPr>
                        <a:t>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190144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48633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56145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534117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07142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54918D2-C1B2-4C26-83CD-C7EE2734BD0D}"/>
              </a:ext>
            </a:extLst>
          </p:cNvPr>
          <p:cNvGrpSpPr/>
          <p:nvPr/>
        </p:nvGrpSpPr>
        <p:grpSpPr>
          <a:xfrm>
            <a:off x="1219200" y="2348880"/>
            <a:ext cx="292100" cy="6350"/>
            <a:chOff x="0" y="0"/>
            <a:chExt cx="290830" cy="635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BEBA648-ECA4-4B3B-AA10-6F0A4EA81094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07D190-8680-4789-8B8C-D7592128871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567DAA-07E7-45C7-A811-DA6EE3E6C145}"/>
              </a:ext>
            </a:extLst>
          </p:cNvPr>
          <p:cNvCxnSpPr>
            <a:cxnSpLocks/>
          </p:cNvCxnSpPr>
          <p:nvPr/>
        </p:nvCxnSpPr>
        <p:spPr>
          <a:xfrm>
            <a:off x="1156493" y="2852936"/>
            <a:ext cx="1254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14DF55-3D3C-4E95-8C5F-DF9E16B47A77}"/>
              </a:ext>
            </a:extLst>
          </p:cNvPr>
          <p:cNvCxnSpPr/>
          <p:nvPr/>
        </p:nvCxnSpPr>
        <p:spPr>
          <a:xfrm>
            <a:off x="2491557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5A2ABA-92C7-4915-89AC-0692A5ECE368}"/>
              </a:ext>
            </a:extLst>
          </p:cNvPr>
          <p:cNvCxnSpPr/>
          <p:nvPr/>
        </p:nvCxnSpPr>
        <p:spPr>
          <a:xfrm>
            <a:off x="1858145" y="3858345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454880-EE5A-4FFF-AC89-092E8F34C6EA}"/>
              </a:ext>
            </a:extLst>
          </p:cNvPr>
          <p:cNvCxnSpPr/>
          <p:nvPr/>
        </p:nvCxnSpPr>
        <p:spPr>
          <a:xfrm>
            <a:off x="1331046" y="3284984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DD0C80C-C4B6-46B7-9835-17AD11BB6397}"/>
              </a:ext>
            </a:extLst>
          </p:cNvPr>
          <p:cNvGrpSpPr/>
          <p:nvPr/>
        </p:nvGrpSpPr>
        <p:grpSpPr>
          <a:xfrm>
            <a:off x="1766070" y="1988840"/>
            <a:ext cx="292100" cy="6350"/>
            <a:chOff x="0" y="0"/>
            <a:chExt cx="290830" cy="63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8DF0-B8F8-4BD6-BB65-949F25918FF3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723C56-7FAF-4EB9-B5C7-AEFED2D8C4A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327AB7-1339-4469-BCF8-ACB6466F6E3C}"/>
              </a:ext>
            </a:extLst>
          </p:cNvPr>
          <p:cNvCxnSpPr/>
          <p:nvPr/>
        </p:nvCxnSpPr>
        <p:spPr>
          <a:xfrm>
            <a:off x="3215680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D7E786B-802A-4487-A40F-2F0AB49DC865}"/>
              </a:ext>
            </a:extLst>
          </p:cNvPr>
          <p:cNvSpPr txBox="1"/>
          <p:nvPr/>
        </p:nvSpPr>
        <p:spPr>
          <a:xfrm>
            <a:off x="767408" y="45919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Fill in the truth table on the right, given the Karnaugh map values above. 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172745-310C-4F97-80EF-B2B1C55F1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02883"/>
              </p:ext>
            </p:extLst>
          </p:nvPr>
        </p:nvGraphicFramePr>
        <p:xfrm>
          <a:off x="8181750" y="1052736"/>
          <a:ext cx="3026818" cy="4997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667">
                  <a:extLst>
                    <a:ext uri="{9D8B030D-6E8A-4147-A177-3AD203B41FA5}">
                      <a16:colId xmlns:a16="http://schemas.microsoft.com/office/drawing/2014/main" val="1420623515"/>
                    </a:ext>
                  </a:extLst>
                </a:gridCol>
                <a:gridCol w="582997">
                  <a:extLst>
                    <a:ext uri="{9D8B030D-6E8A-4147-A177-3AD203B41FA5}">
                      <a16:colId xmlns:a16="http://schemas.microsoft.com/office/drawing/2014/main" val="689210569"/>
                    </a:ext>
                  </a:extLst>
                </a:gridCol>
                <a:gridCol w="582997">
                  <a:extLst>
                    <a:ext uri="{9D8B030D-6E8A-4147-A177-3AD203B41FA5}">
                      <a16:colId xmlns:a16="http://schemas.microsoft.com/office/drawing/2014/main" val="979602908"/>
                    </a:ext>
                  </a:extLst>
                </a:gridCol>
                <a:gridCol w="582997">
                  <a:extLst>
                    <a:ext uri="{9D8B030D-6E8A-4147-A177-3AD203B41FA5}">
                      <a16:colId xmlns:a16="http://schemas.microsoft.com/office/drawing/2014/main" val="611292244"/>
                    </a:ext>
                  </a:extLst>
                </a:gridCol>
                <a:gridCol w="670160">
                  <a:extLst>
                    <a:ext uri="{9D8B030D-6E8A-4147-A177-3AD203B41FA5}">
                      <a16:colId xmlns:a16="http://schemas.microsoft.com/office/drawing/2014/main" val="1030308449"/>
                    </a:ext>
                  </a:extLst>
                </a:gridCol>
              </a:tblGrid>
              <a:tr h="2381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B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426673151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8677233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616804935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61726983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35108038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99980200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83836462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69085720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633572831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58352014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1167881022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786975525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4282477063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906014524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376087647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241633568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X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835" marR="51835" marT="0" marB="0" anchor="ctr"/>
                </a:tc>
                <a:extLst>
                  <a:ext uri="{0D108BD9-81ED-4DB2-BD59-A6C34878D82A}">
                    <a16:rowId xmlns:a16="http://schemas.microsoft.com/office/drawing/2014/main" val="2905377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0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9DDE-F895-4859-B7F5-9BB8DDA6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K-Maps -&gt; 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830C3-5C16-47FE-90BE-19E5F7FE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17</a:t>
            </a:fld>
            <a:endParaRPr lang="en-CA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25D2C0-3F75-4FFC-A6EC-3AA1764B13B5}"/>
              </a:ext>
            </a:extLst>
          </p:cNvPr>
          <p:cNvGraphicFramePr>
            <a:graphicFrameLocks noGrp="1"/>
          </p:cNvGraphicFramePr>
          <p:nvPr/>
        </p:nvGraphicFramePr>
        <p:xfrm>
          <a:off x="983432" y="1916832"/>
          <a:ext cx="3232150" cy="2225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84825063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1573717165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81498107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3316341959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64708931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Y</a:t>
                      </a:r>
                      <a:r>
                        <a:rPr lang="en-CA" sz="1400">
                          <a:effectLst/>
                        </a:rPr>
                        <a:t>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C 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190144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486337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56145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534117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A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071420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A54918D2-C1B2-4C26-83CD-C7EE2734BD0D}"/>
              </a:ext>
            </a:extLst>
          </p:cNvPr>
          <p:cNvGrpSpPr/>
          <p:nvPr/>
        </p:nvGrpSpPr>
        <p:grpSpPr>
          <a:xfrm>
            <a:off x="1219200" y="2348880"/>
            <a:ext cx="292100" cy="6350"/>
            <a:chOff x="0" y="0"/>
            <a:chExt cx="290830" cy="635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BEBA648-ECA4-4B3B-AA10-6F0A4EA81094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007D190-8680-4789-8B8C-D7592128871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567DAA-07E7-45C7-A811-DA6EE3E6C145}"/>
              </a:ext>
            </a:extLst>
          </p:cNvPr>
          <p:cNvCxnSpPr>
            <a:cxnSpLocks/>
          </p:cNvCxnSpPr>
          <p:nvPr/>
        </p:nvCxnSpPr>
        <p:spPr>
          <a:xfrm>
            <a:off x="1156493" y="2852936"/>
            <a:ext cx="1254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14DF55-3D3C-4E95-8C5F-DF9E16B47A77}"/>
              </a:ext>
            </a:extLst>
          </p:cNvPr>
          <p:cNvCxnSpPr/>
          <p:nvPr/>
        </p:nvCxnSpPr>
        <p:spPr>
          <a:xfrm>
            <a:off x="2491557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5A2ABA-92C7-4915-89AC-0692A5ECE368}"/>
              </a:ext>
            </a:extLst>
          </p:cNvPr>
          <p:cNvCxnSpPr/>
          <p:nvPr/>
        </p:nvCxnSpPr>
        <p:spPr>
          <a:xfrm>
            <a:off x="1858145" y="3858345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454880-EE5A-4FFF-AC89-092E8F34C6EA}"/>
              </a:ext>
            </a:extLst>
          </p:cNvPr>
          <p:cNvCxnSpPr/>
          <p:nvPr/>
        </p:nvCxnSpPr>
        <p:spPr>
          <a:xfrm>
            <a:off x="1331046" y="3284984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DD0C80C-C4B6-46B7-9835-17AD11BB6397}"/>
              </a:ext>
            </a:extLst>
          </p:cNvPr>
          <p:cNvGrpSpPr/>
          <p:nvPr/>
        </p:nvGrpSpPr>
        <p:grpSpPr>
          <a:xfrm>
            <a:off x="1766070" y="1988840"/>
            <a:ext cx="292100" cy="6350"/>
            <a:chOff x="0" y="0"/>
            <a:chExt cx="290830" cy="63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ABF8DF0-B8F8-4BD6-BB65-949F25918FF3}"/>
                </a:ext>
              </a:extLst>
            </p:cNvPr>
            <p:cNvCxnSpPr/>
            <p:nvPr/>
          </p:nvCxnSpPr>
          <p:spPr>
            <a:xfrm>
              <a:off x="0" y="6350"/>
              <a:ext cx="107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723C56-7FAF-4EB9-B5C7-AEFED2D8C4AE}"/>
                </a:ext>
              </a:extLst>
            </p:cNvPr>
            <p:cNvCxnSpPr/>
            <p:nvPr/>
          </p:nvCxnSpPr>
          <p:spPr>
            <a:xfrm>
              <a:off x="165100" y="0"/>
              <a:ext cx="12573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327AB7-1339-4469-BCF8-ACB6466F6E3C}"/>
              </a:ext>
            </a:extLst>
          </p:cNvPr>
          <p:cNvCxnSpPr/>
          <p:nvPr/>
        </p:nvCxnSpPr>
        <p:spPr>
          <a:xfrm>
            <a:off x="3215680" y="1988840"/>
            <a:ext cx="107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D7E786B-802A-4487-A40F-2F0AB49DC865}"/>
              </a:ext>
            </a:extLst>
          </p:cNvPr>
          <p:cNvSpPr txBox="1"/>
          <p:nvPr/>
        </p:nvSpPr>
        <p:spPr>
          <a:xfrm>
            <a:off x="767408" y="45919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Karnaugh map above, draw the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minterm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groupings that would result in the most optimized circuit possible. 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F6D561F-EAC5-4C03-95E5-A7AB14AA0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804" y="1834607"/>
            <a:ext cx="3305175" cy="2343150"/>
          </a:xfrm>
          <a:prstGeom prst="rect">
            <a:avLst/>
          </a:prstGeom>
        </p:spPr>
      </p:pic>
      <p:sp>
        <p:nvSpPr>
          <p:cNvPr id="23" name="Arrow: Right 22">
            <a:extLst>
              <a:ext uri="{FF2B5EF4-FFF2-40B4-BE49-F238E27FC236}">
                <a16:creationId xmlns:a16="http://schemas.microsoft.com/office/drawing/2014/main" id="{0CFA8679-558D-4B3A-A8A9-6B05747BBEEF}"/>
              </a:ext>
            </a:extLst>
          </p:cNvPr>
          <p:cNvSpPr/>
          <p:nvPr/>
        </p:nvSpPr>
        <p:spPr>
          <a:xfrm>
            <a:off x="5369489" y="26106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9DDE-F895-4859-B7F5-9BB8DDA6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K-Maps -&gt; Truth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830C3-5C16-47FE-90BE-19E5F7FE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E786B-802A-4487-A40F-2F0AB49DC865}"/>
              </a:ext>
            </a:extLst>
          </p:cNvPr>
          <p:cNvSpPr txBox="1"/>
          <p:nvPr/>
        </p:nvSpPr>
        <p:spPr>
          <a:xfrm>
            <a:off x="767408" y="459196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Write the Boolean equation for the optimized groupings.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D77FCA9-F2D1-4EE3-B706-D2AC33FD1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1837640"/>
            <a:ext cx="3305175" cy="23431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E4A8BF6-5E37-4BE9-979A-63431CC8461E}"/>
              </a:ext>
            </a:extLst>
          </p:cNvPr>
          <p:cNvSpPr txBox="1"/>
          <p:nvPr/>
        </p:nvSpPr>
        <p:spPr>
          <a:xfrm>
            <a:off x="6528048" y="2420888"/>
            <a:ext cx="213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1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Y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B’D’ + A’C’D + 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43D6-B1F0-4541-B93A-F44F03F5A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numbers: add/sub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74D4-9F49-4444-A2A8-424B469EC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Perform 10 – 17 in 6-bit binary numbers using 2’s complement. 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Show each step of converting decimal to binary, converting to 2’s complement, performing the subtraction, then converting the result back to decimal.</a:t>
            </a:r>
          </a:p>
          <a:p>
            <a:endParaRPr lang="en-CA" sz="1800" dirty="0">
              <a:latin typeface="Calibri" panose="020F0502020204030204" pitchFamily="34" charset="0"/>
            </a:endParaRPr>
          </a:p>
          <a:p>
            <a:r>
              <a:rPr lang="en-US" dirty="0"/>
              <a:t>001010 - 010001 =</a:t>
            </a:r>
          </a:p>
          <a:p>
            <a:r>
              <a:rPr lang="en-US" dirty="0"/>
              <a:t>= </a:t>
            </a:r>
            <a:r>
              <a:rPr lang="en-CA" dirty="0"/>
              <a:t>001010 + 101111 </a:t>
            </a:r>
          </a:p>
          <a:p>
            <a:r>
              <a:rPr lang="en-CA" dirty="0"/>
              <a:t>= 111001</a:t>
            </a:r>
          </a:p>
          <a:p>
            <a:r>
              <a:rPr lang="en-CA" dirty="0"/>
              <a:t>= -7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74FFB-FDC3-4A82-983B-80426B8B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6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CSCB58 Week 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9B0F5-1300-4391-A52D-BC64E3BD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Decrypt 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6669-8C41-4034-9BBE-1F6046C3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D2DC3E-46C2-454E-82D0-8937C7D5C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1752209"/>
            <a:ext cx="3581900" cy="43249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2ACF7F-6655-4D45-823F-3F47C8AC14CD}"/>
              </a:ext>
            </a:extLst>
          </p:cNvPr>
          <p:cNvSpPr txBox="1"/>
          <p:nvPr/>
        </p:nvSpPr>
        <p:spPr>
          <a:xfrm>
            <a:off x="5376912" y="191683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Write the operation performed by an assembly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BA6D64-2AA5-4ED2-9DC2-6A406CB86402}"/>
              </a:ext>
            </a:extLst>
          </p:cNvPr>
          <p:cNvSpPr txBox="1"/>
          <p:nvPr/>
        </p:nvSpPr>
        <p:spPr>
          <a:xfrm>
            <a:off x="5417793" y="37300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Return the minimum item of an array</a:t>
            </a:r>
          </a:p>
        </p:txBody>
      </p:sp>
    </p:spTree>
    <p:extLst>
      <p:ext uri="{BB962C8B-B14F-4D97-AF65-F5344CB8AC3E}">
        <p14:creationId xmlns:p14="http://schemas.microsoft.com/office/powerpoint/2010/main" val="5420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8C31F9C-7E18-4649-9158-7364F6D7BBAA}"/>
              </a:ext>
            </a:extLst>
          </p:cNvPr>
          <p:cNvSpPr txBox="1"/>
          <p:nvPr/>
        </p:nvSpPr>
        <p:spPr>
          <a:xfrm>
            <a:off x="843242" y="2926829"/>
            <a:ext cx="9069182" cy="38549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9B0F5-1300-4391-A52D-BC64E3BD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6669-8C41-4034-9BBE-1F6046C3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63AFEF-1151-4081-88F0-D94CF97699E4}"/>
              </a:ext>
            </a:extLst>
          </p:cNvPr>
          <p:cNvSpPr txBox="1"/>
          <p:nvPr/>
        </p:nvSpPr>
        <p:spPr>
          <a:xfrm>
            <a:off x="843242" y="1622649"/>
            <a:ext cx="9793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the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datapaths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below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highlight the path that the data needs to take, from start to finish:</a:t>
            </a:r>
          </a:p>
          <a:p>
            <a:r>
              <a:rPr lang="en-US" b="1" dirty="0"/>
              <a:t>Increment the program counter by the value in $s0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BEBDCF-CA64-4177-A364-C4FFBEAFD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885" y="3284984"/>
            <a:ext cx="7913662" cy="313169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1C3E42-A95C-49EE-9DD4-AA49AAF516B8}"/>
              </a:ext>
            </a:extLst>
          </p:cNvPr>
          <p:cNvCxnSpPr>
            <a:cxnSpLocks/>
          </p:cNvCxnSpPr>
          <p:nvPr/>
        </p:nvCxnSpPr>
        <p:spPr>
          <a:xfrm>
            <a:off x="1847528" y="4509120"/>
            <a:ext cx="144016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D292D6-CAF3-4A48-BCE4-C31FF6D304F9}"/>
              </a:ext>
            </a:extLst>
          </p:cNvPr>
          <p:cNvCxnSpPr>
            <a:cxnSpLocks/>
          </p:cNvCxnSpPr>
          <p:nvPr/>
        </p:nvCxnSpPr>
        <p:spPr>
          <a:xfrm flipV="1">
            <a:off x="1999928" y="3861048"/>
            <a:ext cx="0" cy="648072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89869C-DEDF-43F1-817C-0C90CA156691}"/>
              </a:ext>
            </a:extLst>
          </p:cNvPr>
          <p:cNvCxnSpPr>
            <a:cxnSpLocks/>
          </p:cNvCxnSpPr>
          <p:nvPr/>
        </p:nvCxnSpPr>
        <p:spPr>
          <a:xfrm>
            <a:off x="1999928" y="3861048"/>
            <a:ext cx="4384104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B5CA78-0EFC-4F00-BD76-66081A3F64CA}"/>
              </a:ext>
            </a:extLst>
          </p:cNvPr>
          <p:cNvCxnSpPr>
            <a:cxnSpLocks/>
          </p:cNvCxnSpPr>
          <p:nvPr/>
        </p:nvCxnSpPr>
        <p:spPr>
          <a:xfrm flipH="1">
            <a:off x="6384031" y="3861048"/>
            <a:ext cx="1" cy="576065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2230A5-DE07-4A78-9FE1-139B7AE146D6}"/>
              </a:ext>
            </a:extLst>
          </p:cNvPr>
          <p:cNvCxnSpPr>
            <a:cxnSpLocks/>
          </p:cNvCxnSpPr>
          <p:nvPr/>
        </p:nvCxnSpPr>
        <p:spPr>
          <a:xfrm>
            <a:off x="6384032" y="4437113"/>
            <a:ext cx="28803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FC34E3A-9FBA-454E-BE28-CE86F6783751}"/>
              </a:ext>
            </a:extLst>
          </p:cNvPr>
          <p:cNvCxnSpPr>
            <a:cxnSpLocks/>
          </p:cNvCxnSpPr>
          <p:nvPr/>
        </p:nvCxnSpPr>
        <p:spPr>
          <a:xfrm>
            <a:off x="6824464" y="4509120"/>
            <a:ext cx="20764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8151C71-5F2F-4905-BE3F-2953D35E4FE8}"/>
              </a:ext>
            </a:extLst>
          </p:cNvPr>
          <p:cNvCxnSpPr>
            <a:cxnSpLocks/>
          </p:cNvCxnSpPr>
          <p:nvPr/>
        </p:nvCxnSpPr>
        <p:spPr>
          <a:xfrm>
            <a:off x="5813943" y="5013176"/>
            <a:ext cx="28803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1AA68D-B59A-4CA7-9517-B2ED3F35B340}"/>
              </a:ext>
            </a:extLst>
          </p:cNvPr>
          <p:cNvCxnSpPr>
            <a:cxnSpLocks/>
          </p:cNvCxnSpPr>
          <p:nvPr/>
        </p:nvCxnSpPr>
        <p:spPr>
          <a:xfrm>
            <a:off x="6240015" y="5039733"/>
            <a:ext cx="288032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5EB302D-61B7-4EED-94AD-601E458EE114}"/>
              </a:ext>
            </a:extLst>
          </p:cNvPr>
          <p:cNvCxnSpPr>
            <a:cxnSpLocks/>
          </p:cNvCxnSpPr>
          <p:nvPr/>
        </p:nvCxnSpPr>
        <p:spPr>
          <a:xfrm>
            <a:off x="6838304" y="5157192"/>
            <a:ext cx="20764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3D0452E-7341-4E71-A538-FE8482C51074}"/>
              </a:ext>
            </a:extLst>
          </p:cNvPr>
          <p:cNvCxnSpPr>
            <a:cxnSpLocks/>
          </p:cNvCxnSpPr>
          <p:nvPr/>
        </p:nvCxnSpPr>
        <p:spPr>
          <a:xfrm>
            <a:off x="7608168" y="4850039"/>
            <a:ext cx="20764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B173AA7-EED3-4505-A1F8-84C934199C13}"/>
              </a:ext>
            </a:extLst>
          </p:cNvPr>
          <p:cNvCxnSpPr>
            <a:cxnSpLocks/>
          </p:cNvCxnSpPr>
          <p:nvPr/>
        </p:nvCxnSpPr>
        <p:spPr>
          <a:xfrm flipV="1">
            <a:off x="7799524" y="4509120"/>
            <a:ext cx="16284" cy="34091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3ECA782-135B-4EBE-B84A-976EDBB98C0E}"/>
              </a:ext>
            </a:extLst>
          </p:cNvPr>
          <p:cNvCxnSpPr>
            <a:cxnSpLocks/>
          </p:cNvCxnSpPr>
          <p:nvPr/>
        </p:nvCxnSpPr>
        <p:spPr>
          <a:xfrm>
            <a:off x="7815808" y="4497040"/>
            <a:ext cx="191356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FA88359-BB68-4922-8DD9-4E6308E140DB}"/>
              </a:ext>
            </a:extLst>
          </p:cNvPr>
          <p:cNvCxnSpPr>
            <a:cxnSpLocks/>
          </p:cNvCxnSpPr>
          <p:nvPr/>
        </p:nvCxnSpPr>
        <p:spPr>
          <a:xfrm flipV="1">
            <a:off x="8007164" y="3717032"/>
            <a:ext cx="0" cy="792088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CCA5420-3CFA-4DBA-8564-1A9CEE9C8BF1}"/>
              </a:ext>
            </a:extLst>
          </p:cNvPr>
          <p:cNvCxnSpPr>
            <a:cxnSpLocks/>
          </p:cNvCxnSpPr>
          <p:nvPr/>
        </p:nvCxnSpPr>
        <p:spPr>
          <a:xfrm>
            <a:off x="8007164" y="3717032"/>
            <a:ext cx="609116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5FD46A2-077F-4F5D-949A-0CEB94C62AEE}"/>
              </a:ext>
            </a:extLst>
          </p:cNvPr>
          <p:cNvCxnSpPr>
            <a:cxnSpLocks/>
          </p:cNvCxnSpPr>
          <p:nvPr/>
        </p:nvCxnSpPr>
        <p:spPr>
          <a:xfrm>
            <a:off x="8832304" y="3861048"/>
            <a:ext cx="20764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9A66B4-2700-4A76-AB3A-0CDC69E7107E}"/>
              </a:ext>
            </a:extLst>
          </p:cNvPr>
          <p:cNvCxnSpPr>
            <a:cxnSpLocks/>
          </p:cNvCxnSpPr>
          <p:nvPr/>
        </p:nvCxnSpPr>
        <p:spPr>
          <a:xfrm flipV="1">
            <a:off x="9039944" y="3521334"/>
            <a:ext cx="0" cy="33971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CED4A41-8ACE-48FC-9536-627B27B80EED}"/>
              </a:ext>
            </a:extLst>
          </p:cNvPr>
          <p:cNvCxnSpPr>
            <a:cxnSpLocks/>
          </p:cNvCxnSpPr>
          <p:nvPr/>
        </p:nvCxnSpPr>
        <p:spPr>
          <a:xfrm flipH="1">
            <a:off x="1559496" y="3521334"/>
            <a:ext cx="7480448" cy="88769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3F46B13-7374-42D3-81D5-16213200BB15}"/>
              </a:ext>
            </a:extLst>
          </p:cNvPr>
          <p:cNvCxnSpPr>
            <a:cxnSpLocks/>
          </p:cNvCxnSpPr>
          <p:nvPr/>
        </p:nvCxnSpPr>
        <p:spPr>
          <a:xfrm>
            <a:off x="1559496" y="3610103"/>
            <a:ext cx="16768" cy="82701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98B5BC9-A2F0-47CB-BD1C-2435B07172FA}"/>
              </a:ext>
            </a:extLst>
          </p:cNvPr>
          <p:cNvCxnSpPr>
            <a:cxnSpLocks/>
          </p:cNvCxnSpPr>
          <p:nvPr/>
        </p:nvCxnSpPr>
        <p:spPr>
          <a:xfrm>
            <a:off x="1576264" y="4470189"/>
            <a:ext cx="207640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0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B9A4-E637-4F4C-829B-192EDC03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8E48-201D-4B2F-9722-4B4787092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push $t: Push the value in $t onto the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F6C9B-BFF5-4269-BC0D-D965FD03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22</a:t>
            </a:fld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AC97B9-46B9-4FFC-BD3E-7ABB0C675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3140968"/>
            <a:ext cx="5842430" cy="15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9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content of this lecture is adapted from the lectures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6479-00F2-E541-9A36-7E0FEA49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C04B-F508-3E48-B2A2-F2001D10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914" lvl="1" indent="0">
              <a:buNone/>
            </a:pPr>
            <a:endParaRPr lang="en-US" dirty="0"/>
          </a:p>
          <a:p>
            <a:r>
              <a:rPr lang="en-US" dirty="0"/>
              <a:t>Exam details</a:t>
            </a:r>
          </a:p>
          <a:p>
            <a:pPr lvl="1"/>
            <a:r>
              <a:rPr lang="en-US" dirty="0"/>
              <a:t>90 mins over Quercus</a:t>
            </a:r>
          </a:p>
          <a:p>
            <a:pPr lvl="1"/>
            <a:r>
              <a:rPr lang="en-US" dirty="0"/>
              <a:t>Multiple choice, answers typed in, and writing on the paper -&gt; upload image</a:t>
            </a:r>
          </a:p>
          <a:p>
            <a:pPr lvl="1"/>
            <a:r>
              <a:rPr lang="en-US" dirty="0"/>
              <a:t>Selective oral verification (after the exam) to avoid plagiarism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7F54F-3F20-444E-87B0-1F8EC32C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6479-00F2-E541-9A36-7E0FEA49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C04B-F508-3E48-B2A2-F2001D10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914" lvl="1" indent="0">
              <a:buNone/>
            </a:pPr>
            <a:endParaRPr lang="en-US" dirty="0"/>
          </a:p>
          <a:p>
            <a:r>
              <a:rPr lang="en-US" dirty="0"/>
              <a:t>We ask that you restrict yourself to:</a:t>
            </a:r>
          </a:p>
          <a:p>
            <a:pPr lvl="1"/>
            <a:r>
              <a:rPr lang="en-US" dirty="0"/>
              <a:t>Materials linked from the course website (slides, reading guides, the textbook)</a:t>
            </a:r>
          </a:p>
          <a:p>
            <a:pPr lvl="1"/>
            <a:r>
              <a:rPr lang="en-US" dirty="0"/>
              <a:t>Our Zoom chat (for clarifications or if you have technical problems)</a:t>
            </a:r>
          </a:p>
          <a:p>
            <a:r>
              <a:rPr lang="en-US" dirty="0"/>
              <a:t>In particular, please don’t:</a:t>
            </a:r>
          </a:p>
          <a:p>
            <a:pPr lvl="1"/>
            <a:r>
              <a:rPr lang="en-US" dirty="0"/>
              <a:t>Frantically google or search stack overflow (you shouldn’t need them)</a:t>
            </a:r>
          </a:p>
          <a:p>
            <a:r>
              <a:rPr lang="en-US" dirty="0"/>
              <a:t>Discuss the exam with anyone (except your cat, if you must)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7F54F-3F20-444E-87B0-1F8EC32C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4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6479-00F2-E541-9A36-7E0FEA49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C04B-F508-3E48-B2A2-F2001D10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914" lvl="1" indent="0">
              <a:buNone/>
            </a:pPr>
            <a:endParaRPr lang="en-US" dirty="0"/>
          </a:p>
          <a:p>
            <a:r>
              <a:rPr lang="en-US" dirty="0"/>
              <a:t>It’s a Quercus quiz, similar to what we had already (just longer) </a:t>
            </a:r>
          </a:p>
          <a:p>
            <a:r>
              <a:rPr lang="en-US" dirty="0"/>
              <a:t>In addition to conceptual questions, we could ask you to:</a:t>
            </a:r>
          </a:p>
          <a:p>
            <a:pPr lvl="1"/>
            <a:r>
              <a:rPr lang="en-US" dirty="0"/>
              <a:t>Analyze a combinational circuit (including transistor diagrams)</a:t>
            </a:r>
          </a:p>
          <a:p>
            <a:pPr lvl="1"/>
            <a:r>
              <a:rPr lang="en-US" dirty="0"/>
              <a:t>Design a combinational circuit</a:t>
            </a:r>
          </a:p>
          <a:p>
            <a:pPr lvl="1"/>
            <a:r>
              <a:rPr lang="en-US" dirty="0"/>
              <a:t>Analyze a sequential circuit (or waveform)</a:t>
            </a:r>
          </a:p>
          <a:p>
            <a:pPr lvl="1"/>
            <a:r>
              <a:rPr lang="en-US" dirty="0"/>
              <a:t>Design a sequential circuit or FSM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7F54F-3F20-444E-87B0-1F8EC32C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74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66479-00F2-E541-9A36-7E0FEA49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5C04B-F508-3E48-B2A2-F2001D10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914" lvl="1" indent="0">
              <a:buNone/>
            </a:pPr>
            <a:endParaRPr lang="en-US" dirty="0"/>
          </a:p>
          <a:p>
            <a:r>
              <a:rPr lang="en-US" dirty="0"/>
              <a:t>Set signals on processor </a:t>
            </a:r>
            <a:r>
              <a:rPr lang="en-US" dirty="0" err="1"/>
              <a:t>datapath</a:t>
            </a:r>
            <a:endParaRPr lang="en-US" dirty="0"/>
          </a:p>
          <a:p>
            <a:pPr lvl="1"/>
            <a:r>
              <a:rPr lang="en-US" dirty="0"/>
              <a:t>i.e., explain how an operation is performed on the processor</a:t>
            </a:r>
          </a:p>
          <a:p>
            <a:r>
              <a:rPr lang="en-US" dirty="0"/>
              <a:t>Translate assembly to machine code and vice versa</a:t>
            </a:r>
          </a:p>
          <a:p>
            <a:r>
              <a:rPr lang="en-US" dirty="0"/>
              <a:t> Write assembly code according to requirement</a:t>
            </a:r>
          </a:p>
          <a:p>
            <a:r>
              <a:rPr lang="en-US" dirty="0"/>
              <a:t> Translate between assembly and pseudocode (C-like)</a:t>
            </a:r>
          </a:p>
          <a:p>
            <a:r>
              <a:rPr lang="en-US" dirty="0"/>
              <a:t> </a:t>
            </a:r>
            <a:r>
              <a:rPr lang="en-US" b="1" dirty="0"/>
              <a:t>Count hits in a cache</a:t>
            </a:r>
          </a:p>
          <a:p>
            <a:r>
              <a:rPr lang="en-US" dirty="0"/>
              <a:t> Calculate throughput on a pipelined processor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7F54F-3F20-444E-87B0-1F8EC32C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2E37E-424F-4DCE-BB6E-731ABDD533B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srgbClr val="D6ECFF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D6EC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2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5D43-2416-4909-9A6E-1A2E8A60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study for final exam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A8622-FD65-4750-97B8-7C082B17C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1. Review lecture slides</a:t>
            </a:r>
          </a:p>
          <a:p>
            <a:pPr marL="68580" indent="0">
              <a:buNone/>
            </a:pPr>
            <a:r>
              <a:rPr lang="en-US" dirty="0"/>
              <a:t>2. Review what you did for labs</a:t>
            </a:r>
          </a:p>
          <a:p>
            <a:pPr marL="68580" indent="0">
              <a:buNone/>
            </a:pPr>
            <a:r>
              <a:rPr lang="en-US" dirty="0"/>
              <a:t>3. Review quizzes</a:t>
            </a:r>
          </a:p>
          <a:p>
            <a:pPr marL="68580" indent="0">
              <a:buNone/>
            </a:pPr>
            <a:r>
              <a:rPr lang="en-US" dirty="0"/>
              <a:t>4. Whenever confused, ask on piazza or come to office hours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22C2-1ADF-4C52-837E-6B50BF54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08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5D43-2416-4909-9A6E-1A2E8A60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tips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A8622-FD65-4750-97B8-7C082B17C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 attention to details</a:t>
            </a:r>
          </a:p>
          <a:p>
            <a:pPr lvl="1"/>
            <a:r>
              <a:rPr lang="en-US" dirty="0"/>
              <a:t>Don’t just skim over the slides and labs and “get the idea”.</a:t>
            </a:r>
          </a:p>
          <a:p>
            <a:pPr lvl="1"/>
            <a:r>
              <a:rPr lang="en-US" dirty="0"/>
              <a:t>Find a way to test yourself …</a:t>
            </a:r>
          </a:p>
          <a:p>
            <a:r>
              <a:rPr lang="en-US" dirty="0"/>
              <a:t>The quiz questions are the best examples of the questions we’ll use.</a:t>
            </a:r>
          </a:p>
          <a:p>
            <a:r>
              <a:rPr lang="en-US" dirty="0"/>
              <a:t>The questions in the textbook are the next best.</a:t>
            </a:r>
          </a:p>
          <a:p>
            <a:r>
              <a:rPr lang="en-US" dirty="0"/>
              <a:t>Identify a process for solving each kind of problem.</a:t>
            </a:r>
          </a:p>
          <a:p>
            <a:pPr lvl="1"/>
            <a:r>
              <a:rPr lang="en-US" dirty="0"/>
              <a:t>Ex: for assembly language questions, write in pseudocode and 	translate</a:t>
            </a:r>
          </a:p>
          <a:p>
            <a:pPr lvl="1"/>
            <a:r>
              <a:rPr lang="en-US" dirty="0"/>
              <a:t>Ex: for design questions, create a truth table, then go to a k-map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522C2-1ADF-4C52-837E-6B50BF54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35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E4A6-DBDA-41EC-948B-E7178096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2" y="2780928"/>
            <a:ext cx="7197803" cy="914400"/>
          </a:xfrm>
        </p:spPr>
        <p:txBody>
          <a:bodyPr/>
          <a:lstStyle/>
          <a:p>
            <a:r>
              <a:rPr lang="en-US" dirty="0"/>
              <a:t>Let’s do some 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290D1-C535-40EC-870C-AE8F1D6C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45974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106221</TotalTime>
  <Words>1096</Words>
  <Application>Microsoft Office PowerPoint</Application>
  <PresentationFormat>Widescreen</PresentationFormat>
  <Paragraphs>425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Logistics</vt:lpstr>
      <vt:lpstr>Resources</vt:lpstr>
      <vt:lpstr>Types of questions</vt:lpstr>
      <vt:lpstr>Types of questions (2)</vt:lpstr>
      <vt:lpstr>How to study for final exam </vt:lpstr>
      <vt:lpstr>Exam tips </vt:lpstr>
      <vt:lpstr>Let’s do some practice</vt:lpstr>
      <vt:lpstr>Cache Parameters </vt:lpstr>
      <vt:lpstr>Cache Parameters (example) </vt:lpstr>
      <vt:lpstr>Cache Operation </vt:lpstr>
      <vt:lpstr>Cache Parameters - 2 </vt:lpstr>
      <vt:lpstr>Cache Operation (yet again ;) </vt:lpstr>
      <vt:lpstr>K-Maps -&gt; Truth table</vt:lpstr>
      <vt:lpstr>K-Maps -&gt; Truth table</vt:lpstr>
      <vt:lpstr>K-Maps -&gt; Truth table</vt:lpstr>
      <vt:lpstr>K-Maps -&gt; Truth table</vt:lpstr>
      <vt:lpstr>Binary numbers: add/sub</vt:lpstr>
      <vt:lpstr>Decrypt assembly</vt:lpstr>
      <vt:lpstr>Datapath</vt:lpstr>
      <vt:lpstr>Small Assembly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420</cp:revision>
  <dcterms:created xsi:type="dcterms:W3CDTF">2010-11-10T13:23:56Z</dcterms:created>
  <dcterms:modified xsi:type="dcterms:W3CDTF">2020-12-02T01:02:58Z</dcterms:modified>
</cp:coreProperties>
</file>