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handoutMasterIdLst>
    <p:handoutMasterId r:id="rId74"/>
  </p:handoutMasterIdLst>
  <p:sldIdLst>
    <p:sldId id="496" r:id="rId2"/>
    <p:sldId id="256" r:id="rId3"/>
    <p:sldId id="504" r:id="rId4"/>
    <p:sldId id="363" r:id="rId5"/>
    <p:sldId id="388" r:id="rId6"/>
    <p:sldId id="299" r:id="rId7"/>
    <p:sldId id="346" r:id="rId8"/>
    <p:sldId id="305" r:id="rId9"/>
    <p:sldId id="306" r:id="rId10"/>
    <p:sldId id="347" r:id="rId11"/>
    <p:sldId id="506" r:id="rId12"/>
    <p:sldId id="505" r:id="rId13"/>
    <p:sldId id="348" r:id="rId14"/>
    <p:sldId id="307" r:id="rId15"/>
    <p:sldId id="365" r:id="rId16"/>
    <p:sldId id="336" r:id="rId17"/>
    <p:sldId id="334" r:id="rId18"/>
    <p:sldId id="364" r:id="rId19"/>
    <p:sldId id="308" r:id="rId20"/>
    <p:sldId id="309" r:id="rId21"/>
    <p:sldId id="367" r:id="rId22"/>
    <p:sldId id="366" r:id="rId23"/>
    <p:sldId id="310" r:id="rId24"/>
    <p:sldId id="311" r:id="rId25"/>
    <p:sldId id="312" r:id="rId26"/>
    <p:sldId id="389" r:id="rId27"/>
    <p:sldId id="373" r:id="rId28"/>
    <p:sldId id="369" r:id="rId29"/>
    <p:sldId id="368" r:id="rId30"/>
    <p:sldId id="313" r:id="rId31"/>
    <p:sldId id="337" r:id="rId32"/>
    <p:sldId id="343" r:id="rId33"/>
    <p:sldId id="314" r:id="rId34"/>
    <p:sldId id="315" r:id="rId35"/>
    <p:sldId id="375" r:id="rId36"/>
    <p:sldId id="316" r:id="rId37"/>
    <p:sldId id="317" r:id="rId38"/>
    <p:sldId id="318" r:id="rId39"/>
    <p:sldId id="421" r:id="rId40"/>
    <p:sldId id="422" r:id="rId41"/>
    <p:sldId id="423" r:id="rId42"/>
    <p:sldId id="376" r:id="rId43"/>
    <p:sldId id="377" r:id="rId44"/>
    <p:sldId id="326" r:id="rId45"/>
    <p:sldId id="351" r:id="rId46"/>
    <p:sldId id="381" r:id="rId47"/>
    <p:sldId id="327" r:id="rId48"/>
    <p:sldId id="328" r:id="rId49"/>
    <p:sldId id="382" r:id="rId50"/>
    <p:sldId id="329" r:id="rId51"/>
    <p:sldId id="405" r:id="rId52"/>
    <p:sldId id="357" r:id="rId53"/>
    <p:sldId id="358" r:id="rId54"/>
    <p:sldId id="330" r:id="rId55"/>
    <p:sldId id="359" r:id="rId56"/>
    <p:sldId id="360" r:id="rId57"/>
    <p:sldId id="361" r:id="rId58"/>
    <p:sldId id="399" r:id="rId59"/>
    <p:sldId id="400" r:id="rId60"/>
    <p:sldId id="401" r:id="rId61"/>
    <p:sldId id="402" r:id="rId62"/>
    <p:sldId id="403" r:id="rId63"/>
    <p:sldId id="338" r:id="rId64"/>
    <p:sldId id="321" r:id="rId65"/>
    <p:sldId id="322" r:id="rId66"/>
    <p:sldId id="323" r:id="rId67"/>
    <p:sldId id="324" r:id="rId68"/>
    <p:sldId id="325" r:id="rId69"/>
    <p:sldId id="350" r:id="rId70"/>
    <p:sldId id="406" r:id="rId71"/>
    <p:sldId id="503" r:id="rId72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1DC42-9256-4878-A92B-D056B34F6517}" v="88" dt="2020-09-23T05:05:00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/>
    <p:restoredTop sz="93103"/>
  </p:normalViewPr>
  <p:slideViewPr>
    <p:cSldViewPr>
      <p:cViewPr varScale="1">
        <p:scale>
          <a:sx n="85" d="100"/>
          <a:sy n="85" d="100"/>
        </p:scale>
        <p:origin x="108" y="8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-37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nady Pekhimenko" userId="97aeff6ed7ede7e0" providerId="LiveId" clId="{45D1DC42-9256-4878-A92B-D056B34F6517}"/>
    <pc:docChg chg="undo custSel addSld delSld modSld sldOrd">
      <pc:chgData name="Gennady Pekhimenko" userId="97aeff6ed7ede7e0" providerId="LiveId" clId="{45D1DC42-9256-4878-A92B-D056B34F6517}" dt="2020-09-23T05:08:11.432" v="570" actId="20577"/>
      <pc:docMkLst>
        <pc:docMk/>
      </pc:docMkLst>
      <pc:sldChg chg="modSp mod">
        <pc:chgData name="Gennady Pekhimenko" userId="97aeff6ed7ede7e0" providerId="LiveId" clId="{45D1DC42-9256-4878-A92B-D056B34F6517}" dt="2020-09-23T00:06:31.580" v="1" actId="20577"/>
        <pc:sldMkLst>
          <pc:docMk/>
          <pc:sldMk cId="0" sldId="256"/>
        </pc:sldMkLst>
        <pc:spChg chg="mod">
          <ac:chgData name="Gennady Pekhimenko" userId="97aeff6ed7ede7e0" providerId="LiveId" clId="{45D1DC42-9256-4878-A92B-D056B34F6517}" dt="2020-09-23T00:06:31.580" v="1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66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67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68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69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70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79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80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81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82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84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86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87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88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91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93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94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95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97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298"/>
        </pc:sldMkLst>
      </pc:sldChg>
      <pc:sldChg chg="modSp del mod">
        <pc:chgData name="Gennady Pekhimenko" userId="97aeff6ed7ede7e0" providerId="LiveId" clId="{45D1DC42-9256-4878-A92B-D056B34F6517}" dt="2020-09-23T00:08:02.751" v="50" actId="2711"/>
        <pc:sldMkLst>
          <pc:docMk/>
          <pc:sldMk cId="0" sldId="299"/>
        </pc:sldMkLst>
        <pc:spChg chg="mod">
          <ac:chgData name="Gennady Pekhimenko" userId="97aeff6ed7ede7e0" providerId="LiveId" clId="{45D1DC42-9256-4878-A92B-D056B34F6517}" dt="2020-09-23T00:08:02.751" v="50" actId="2711"/>
          <ac:spMkLst>
            <pc:docMk/>
            <pc:sldMk cId="0" sldId="299"/>
            <ac:spMk id="2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300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301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303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304"/>
        </pc:sldMkLst>
      </pc:sldChg>
      <pc:sldChg chg="addSp modSp del mod">
        <pc:chgData name="Gennady Pekhimenko" userId="97aeff6ed7ede7e0" providerId="LiveId" clId="{45D1DC42-9256-4878-A92B-D056B34F6517}" dt="2020-09-23T03:02:24.083" v="470" actId="2711"/>
        <pc:sldMkLst>
          <pc:docMk/>
          <pc:sldMk cId="0" sldId="305"/>
        </pc:sldMkLst>
        <pc:spChg chg="mod">
          <ac:chgData name="Gennady Pekhimenko" userId="97aeff6ed7ede7e0" providerId="LiveId" clId="{45D1DC42-9256-4878-A92B-D056B34F6517}" dt="2020-09-23T03:02:24.083" v="470" actId="2711"/>
          <ac:spMkLst>
            <pc:docMk/>
            <pc:sldMk cId="0" sldId="305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09:06.658" v="55" actId="207"/>
          <ac:spMkLst>
            <pc:docMk/>
            <pc:sldMk cId="0" sldId="305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0:27.585" v="62" actId="207"/>
          <ac:spMkLst>
            <pc:docMk/>
            <pc:sldMk cId="0" sldId="305"/>
            <ac:spMk id="5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0:10:57.916" v="63" actId="2085"/>
          <ac:spMkLst>
            <pc:docMk/>
            <pc:sldMk cId="0" sldId="305"/>
            <ac:spMk id="12" creationId="{2BD4FC2E-CCC7-40A3-8534-0D7FA24AC789}"/>
          </ac:spMkLst>
        </pc:spChg>
        <pc:spChg chg="mod">
          <ac:chgData name="Gennady Pekhimenko" userId="97aeff6ed7ede7e0" providerId="LiveId" clId="{45D1DC42-9256-4878-A92B-D056B34F6517}" dt="2020-09-23T00:11:56.300" v="66" actId="207"/>
          <ac:spMkLst>
            <pc:docMk/>
            <pc:sldMk cId="0" sldId="305"/>
            <ac:spMk id="64" creationId="{00000000-0000-0000-0000-000000000000}"/>
          </ac:spMkLst>
        </pc:spChg>
      </pc:sldChg>
      <pc:sldChg chg="addSp modSp del mod modAnim">
        <pc:chgData name="Gennady Pekhimenko" userId="97aeff6ed7ede7e0" providerId="LiveId" clId="{45D1DC42-9256-4878-A92B-D056B34F6517}" dt="2020-09-23T00:13:47.651" v="78"/>
        <pc:sldMkLst>
          <pc:docMk/>
          <pc:sldMk cId="0" sldId="306"/>
        </pc:sldMkLst>
        <pc:spChg chg="mod">
          <ac:chgData name="Gennady Pekhimenko" userId="97aeff6ed7ede7e0" providerId="LiveId" clId="{45D1DC42-9256-4878-A92B-D056B34F6517}" dt="2020-09-23T00:12:14.815" v="69" actId="1076"/>
          <ac:spMkLst>
            <pc:docMk/>
            <pc:sldMk cId="0" sldId="306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1:24.187" v="64" actId="207"/>
          <ac:spMkLst>
            <pc:docMk/>
            <pc:sldMk cId="0" sldId="306"/>
            <ac:spMk id="3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0:12:59.880" v="74" actId="14100"/>
          <ac:spMkLst>
            <pc:docMk/>
            <pc:sldMk cId="0" sldId="306"/>
            <ac:spMk id="6" creationId="{C18B2AB4-178F-4E70-8B32-68F245058DBE}"/>
          </ac:spMkLst>
        </pc:spChg>
        <pc:spChg chg="mod">
          <ac:chgData name="Gennady Pekhimenko" userId="97aeff6ed7ede7e0" providerId="LiveId" clId="{45D1DC42-9256-4878-A92B-D056B34F6517}" dt="2020-09-23T00:11:30.041" v="65" actId="207"/>
          <ac:spMkLst>
            <pc:docMk/>
            <pc:sldMk cId="0" sldId="306"/>
            <ac:spMk id="16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2:35.638" v="70" actId="207"/>
          <ac:spMkLst>
            <pc:docMk/>
            <pc:sldMk cId="0" sldId="306"/>
            <ac:spMk id="7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2:35.638" v="70" actId="207"/>
          <ac:spMkLst>
            <pc:docMk/>
            <pc:sldMk cId="0" sldId="306"/>
            <ac:spMk id="75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2:35.638" v="70" actId="207"/>
          <ac:spMkLst>
            <pc:docMk/>
            <pc:sldMk cId="0" sldId="306"/>
            <ac:spMk id="76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2:35.638" v="70" actId="207"/>
          <ac:spMkLst>
            <pc:docMk/>
            <pc:sldMk cId="0" sldId="306"/>
            <ac:spMk id="81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2:35.638" v="70" actId="207"/>
          <ac:spMkLst>
            <pc:docMk/>
            <pc:sldMk cId="0" sldId="306"/>
            <ac:spMk id="8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2:35.638" v="70" actId="207"/>
          <ac:spMkLst>
            <pc:docMk/>
            <pc:sldMk cId="0" sldId="306"/>
            <ac:spMk id="8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2:35.638" v="70" actId="207"/>
          <ac:spMkLst>
            <pc:docMk/>
            <pc:sldMk cId="0" sldId="306"/>
            <ac:spMk id="85" creationId="{00000000-0000-0000-0000-000000000000}"/>
          </ac:spMkLst>
        </pc:spChg>
        <pc:grpChg chg="mod">
          <ac:chgData name="Gennady Pekhimenko" userId="97aeff6ed7ede7e0" providerId="LiveId" clId="{45D1DC42-9256-4878-A92B-D056B34F6517}" dt="2020-09-23T00:11:30.041" v="65" actId="207"/>
          <ac:grpSpMkLst>
            <pc:docMk/>
            <pc:sldMk cId="0" sldId="306"/>
            <ac:grpSpMk id="36" creationId="{00000000-0000-0000-0000-000000000000}"/>
          </ac:grpSpMkLst>
        </pc:grpChg>
        <pc:cxnChg chg="mod">
          <ac:chgData name="Gennady Pekhimenko" userId="97aeff6ed7ede7e0" providerId="LiveId" clId="{45D1DC42-9256-4878-A92B-D056B34F6517}" dt="2020-09-23T00:11:30.041" v="65" actId="207"/>
          <ac:cxnSpMkLst>
            <pc:docMk/>
            <pc:sldMk cId="0" sldId="306"/>
            <ac:cxnSpMk id="18" creationId="{00000000-0000-0000-0000-000000000000}"/>
          </ac:cxnSpMkLst>
        </pc:cxnChg>
      </pc:sldChg>
      <pc:sldChg chg="modSp del">
        <pc:chgData name="Gennady Pekhimenko" userId="97aeff6ed7ede7e0" providerId="LiveId" clId="{45D1DC42-9256-4878-A92B-D056B34F6517}" dt="2020-09-23T00:15:05.488" v="90" actId="113"/>
        <pc:sldMkLst>
          <pc:docMk/>
          <pc:sldMk cId="0" sldId="307"/>
        </pc:sldMkLst>
        <pc:spChg chg="mod">
          <ac:chgData name="Gennady Pekhimenko" userId="97aeff6ed7ede7e0" providerId="LiveId" clId="{45D1DC42-9256-4878-A92B-D056B34F6517}" dt="2020-09-23T00:15:05.488" v="90" actId="113"/>
          <ac:spMkLst>
            <pc:docMk/>
            <pc:sldMk cId="0" sldId="307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4:58.006" v="88" actId="207"/>
          <ac:spMkLst>
            <pc:docMk/>
            <pc:sldMk cId="0" sldId="307"/>
            <ac:spMk id="3" creationId="{00000000-0000-0000-0000-000000000000}"/>
          </ac:spMkLst>
        </pc:spChg>
      </pc:sldChg>
      <pc:sldChg chg="addSp delSp modSp mod modAnim">
        <pc:chgData name="Gennady Pekhimenko" userId="97aeff6ed7ede7e0" providerId="LiveId" clId="{45D1DC42-9256-4878-A92B-D056B34F6517}" dt="2020-09-23T00:22:23.763" v="125"/>
        <pc:sldMkLst>
          <pc:docMk/>
          <pc:sldMk cId="0" sldId="308"/>
        </pc:sldMkLst>
        <pc:spChg chg="mod">
          <ac:chgData name="Gennady Pekhimenko" userId="97aeff6ed7ede7e0" providerId="LiveId" clId="{45D1DC42-9256-4878-A92B-D056B34F6517}" dt="2020-09-23T00:19:35.478" v="115" actId="2711"/>
          <ac:spMkLst>
            <pc:docMk/>
            <pc:sldMk cId="0" sldId="308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07:32.692" v="40" actId="27636"/>
          <ac:spMkLst>
            <pc:docMk/>
            <pc:sldMk cId="0" sldId="308"/>
            <ac:spMk id="3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21:21.539" v="117" actId="165"/>
          <ac:spMkLst>
            <pc:docMk/>
            <pc:sldMk cId="0" sldId="308"/>
            <ac:spMk id="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1:36.121" v="119" actId="207"/>
          <ac:spMkLst>
            <pc:docMk/>
            <pc:sldMk cId="0" sldId="308"/>
            <ac:spMk id="5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0:22:06.855" v="124" actId="14100"/>
          <ac:spMkLst>
            <pc:docMk/>
            <pc:sldMk cId="0" sldId="308"/>
            <ac:spMk id="23" creationId="{9B6DBC8D-F83A-4FF1-828F-DE530026368D}"/>
          </ac:spMkLst>
        </pc:spChg>
        <pc:grpChg chg="del mod">
          <ac:chgData name="Gennady Pekhimenko" userId="97aeff6ed7ede7e0" providerId="LiveId" clId="{45D1DC42-9256-4878-A92B-D056B34F6517}" dt="2020-09-23T00:21:21.539" v="117" actId="165"/>
          <ac:grpSpMkLst>
            <pc:docMk/>
            <pc:sldMk cId="0" sldId="308"/>
            <ac:grpSpMk id="11" creationId="{00000000-0000-0000-0000-000000000000}"/>
          </ac:grpSpMkLst>
        </pc:grpChg>
        <pc:cxnChg chg="mod topLvl">
          <ac:chgData name="Gennady Pekhimenko" userId="97aeff6ed7ede7e0" providerId="LiveId" clId="{45D1DC42-9256-4878-A92B-D056B34F6517}" dt="2020-09-23T00:21:31.322" v="118" actId="208"/>
          <ac:cxnSpMkLst>
            <pc:docMk/>
            <pc:sldMk cId="0" sldId="308"/>
            <ac:cxnSpMk id="6" creationId="{00000000-0000-0000-0000-000000000000}"/>
          </ac:cxnSpMkLst>
        </pc:cxnChg>
        <pc:cxnChg chg="mod topLvl">
          <ac:chgData name="Gennady Pekhimenko" userId="97aeff6ed7ede7e0" providerId="LiveId" clId="{45D1DC42-9256-4878-A92B-D056B34F6517}" dt="2020-09-23T00:21:31.322" v="118" actId="208"/>
          <ac:cxnSpMkLst>
            <pc:docMk/>
            <pc:sldMk cId="0" sldId="308"/>
            <ac:cxnSpMk id="7" creationId="{00000000-0000-0000-0000-000000000000}"/>
          </ac:cxnSpMkLst>
        </pc:cxnChg>
        <pc:cxnChg chg="mod topLvl">
          <ac:chgData name="Gennady Pekhimenko" userId="97aeff6ed7ede7e0" providerId="LiveId" clId="{45D1DC42-9256-4878-A92B-D056B34F6517}" dt="2020-09-23T00:21:31.322" v="118" actId="208"/>
          <ac:cxnSpMkLst>
            <pc:docMk/>
            <pc:sldMk cId="0" sldId="308"/>
            <ac:cxnSpMk id="8" creationId="{00000000-0000-0000-0000-000000000000}"/>
          </ac:cxnSpMkLst>
        </pc:cxnChg>
        <pc:cxnChg chg="mod topLvl">
          <ac:chgData name="Gennady Pekhimenko" userId="97aeff6ed7ede7e0" providerId="LiveId" clId="{45D1DC42-9256-4878-A92B-D056B34F6517}" dt="2020-09-23T00:21:31.322" v="118" actId="208"/>
          <ac:cxnSpMkLst>
            <pc:docMk/>
            <pc:sldMk cId="0" sldId="308"/>
            <ac:cxnSpMk id="9" creationId="{00000000-0000-0000-0000-000000000000}"/>
          </ac:cxnSpMkLst>
        </pc:cxnChg>
        <pc:cxnChg chg="mod topLvl">
          <ac:chgData name="Gennady Pekhimenko" userId="97aeff6ed7ede7e0" providerId="LiveId" clId="{45D1DC42-9256-4878-A92B-D056B34F6517}" dt="2020-09-23T00:21:31.322" v="118" actId="208"/>
          <ac:cxnSpMkLst>
            <pc:docMk/>
            <pc:sldMk cId="0" sldId="308"/>
            <ac:cxnSpMk id="10" creationId="{00000000-0000-0000-0000-000000000000}"/>
          </ac:cxnSpMkLst>
        </pc:cxnChg>
      </pc:sldChg>
      <pc:sldChg chg="addSp modSp mod modAnim">
        <pc:chgData name="Gennady Pekhimenko" userId="97aeff6ed7ede7e0" providerId="LiveId" clId="{45D1DC42-9256-4878-A92B-D056B34F6517}" dt="2020-09-23T00:23:10.694" v="132" actId="2711"/>
        <pc:sldMkLst>
          <pc:docMk/>
          <pc:sldMk cId="0" sldId="309"/>
        </pc:sldMkLst>
        <pc:spChg chg="mod">
          <ac:chgData name="Gennady Pekhimenko" userId="97aeff6ed7ede7e0" providerId="LiveId" clId="{45D1DC42-9256-4878-A92B-D056B34F6517}" dt="2020-09-23T00:23:10.694" v="132" actId="2711"/>
          <ac:spMkLst>
            <pc:docMk/>
            <pc:sldMk cId="0" sldId="309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3:01.185" v="130" actId="207"/>
          <ac:spMkLst>
            <pc:docMk/>
            <pc:sldMk cId="0" sldId="309"/>
            <ac:spMk id="4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0:22:50.990" v="129" actId="14100"/>
          <ac:spMkLst>
            <pc:docMk/>
            <pc:sldMk cId="0" sldId="309"/>
            <ac:spMk id="54" creationId="{C4A6B86C-2602-4961-98AA-01ED1DD73778}"/>
          </ac:spMkLst>
        </pc:spChg>
      </pc:sldChg>
      <pc:sldChg chg="addSp delSp modSp mod addAnim delAnim modAnim">
        <pc:chgData name="Gennady Pekhimenko" userId="97aeff6ed7ede7e0" providerId="LiveId" clId="{45D1DC42-9256-4878-A92B-D056B34F6517}" dt="2020-09-23T04:22:07.314" v="560" actId="14100"/>
        <pc:sldMkLst>
          <pc:docMk/>
          <pc:sldMk cId="0" sldId="310"/>
        </pc:sldMkLst>
        <pc:spChg chg="mod">
          <ac:chgData name="Gennady Pekhimenko" userId="97aeff6ed7ede7e0" providerId="LiveId" clId="{45D1DC42-9256-4878-A92B-D056B34F6517}" dt="2020-09-23T00:24:01.042" v="141" actId="2711"/>
          <ac:spMkLst>
            <pc:docMk/>
            <pc:sldMk cId="0" sldId="310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4:22:07.314" v="560" actId="14100"/>
          <ac:spMkLst>
            <pc:docMk/>
            <pc:sldMk cId="0" sldId="310"/>
            <ac:spMk id="3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25:20.164" v="159" actId="165"/>
          <ac:spMkLst>
            <pc:docMk/>
            <pc:sldMk cId="0" sldId="310"/>
            <ac:spMk id="17" creationId="{00000000-0000-0000-0000-000000000000}"/>
          </ac:spMkLst>
        </pc:spChg>
        <pc:spChg chg="add del mod ord">
          <ac:chgData name="Gennady Pekhimenko" userId="97aeff6ed7ede7e0" providerId="LiveId" clId="{45D1DC42-9256-4878-A92B-D056B34F6517}" dt="2020-09-23T00:24:59.514" v="157" actId="478"/>
          <ac:spMkLst>
            <pc:docMk/>
            <pc:sldMk cId="0" sldId="310"/>
            <ac:spMk id="25" creationId="{3833F3FE-FC37-4C20-AFEB-1103BE4705EE}"/>
          </ac:spMkLst>
        </pc:spChg>
        <pc:grpChg chg="del mod">
          <ac:chgData name="Gennady Pekhimenko" userId="97aeff6ed7ede7e0" providerId="LiveId" clId="{45D1DC42-9256-4878-A92B-D056B34F6517}" dt="2020-09-23T00:25:20.164" v="159" actId="165"/>
          <ac:grpSpMkLst>
            <pc:docMk/>
            <pc:sldMk cId="0" sldId="310"/>
            <ac:grpSpMk id="23" creationId="{00000000-0000-0000-0000-000000000000}"/>
          </ac:grpSpMkLst>
        </pc:grpChg>
        <pc:cxnChg chg="mod topLvl">
          <ac:chgData name="Gennady Pekhimenko" userId="97aeff6ed7ede7e0" providerId="LiveId" clId="{45D1DC42-9256-4878-A92B-D056B34F6517}" dt="2020-09-23T00:25:28.223" v="160" actId="208"/>
          <ac:cxnSpMkLst>
            <pc:docMk/>
            <pc:sldMk cId="0" sldId="310"/>
            <ac:cxnSpMk id="18" creationId="{00000000-0000-0000-0000-000000000000}"/>
          </ac:cxnSpMkLst>
        </pc:cxnChg>
        <pc:cxnChg chg="mod topLvl">
          <ac:chgData name="Gennady Pekhimenko" userId="97aeff6ed7ede7e0" providerId="LiveId" clId="{45D1DC42-9256-4878-A92B-D056B34F6517}" dt="2020-09-23T00:25:28.223" v="160" actId="208"/>
          <ac:cxnSpMkLst>
            <pc:docMk/>
            <pc:sldMk cId="0" sldId="310"/>
            <ac:cxnSpMk id="19" creationId="{00000000-0000-0000-0000-000000000000}"/>
          </ac:cxnSpMkLst>
        </pc:cxnChg>
        <pc:cxnChg chg="mod topLvl">
          <ac:chgData name="Gennady Pekhimenko" userId="97aeff6ed7ede7e0" providerId="LiveId" clId="{45D1DC42-9256-4878-A92B-D056B34F6517}" dt="2020-09-23T00:25:28.223" v="160" actId="208"/>
          <ac:cxnSpMkLst>
            <pc:docMk/>
            <pc:sldMk cId="0" sldId="310"/>
            <ac:cxnSpMk id="20" creationId="{00000000-0000-0000-0000-000000000000}"/>
          </ac:cxnSpMkLst>
        </pc:cxnChg>
        <pc:cxnChg chg="mod topLvl">
          <ac:chgData name="Gennady Pekhimenko" userId="97aeff6ed7ede7e0" providerId="LiveId" clId="{45D1DC42-9256-4878-A92B-D056B34F6517}" dt="2020-09-23T00:25:28.223" v="160" actId="208"/>
          <ac:cxnSpMkLst>
            <pc:docMk/>
            <pc:sldMk cId="0" sldId="310"/>
            <ac:cxnSpMk id="21" creationId="{00000000-0000-0000-0000-000000000000}"/>
          </ac:cxnSpMkLst>
        </pc:cxnChg>
        <pc:cxnChg chg="mod topLvl">
          <ac:chgData name="Gennady Pekhimenko" userId="97aeff6ed7ede7e0" providerId="LiveId" clId="{45D1DC42-9256-4878-A92B-D056B34F6517}" dt="2020-09-23T00:25:28.223" v="160" actId="208"/>
          <ac:cxnSpMkLst>
            <pc:docMk/>
            <pc:sldMk cId="0" sldId="310"/>
            <ac:cxnSpMk id="22" creationId="{00000000-0000-0000-0000-000000000000}"/>
          </ac:cxnSpMkLst>
        </pc:cxnChg>
      </pc:sldChg>
      <pc:sldChg chg="modSp del mod">
        <pc:chgData name="Gennady Pekhimenko" userId="97aeff6ed7ede7e0" providerId="LiveId" clId="{45D1DC42-9256-4878-A92B-D056B34F6517}" dt="2020-09-23T00:26:54.759" v="166" actId="207"/>
        <pc:sldMkLst>
          <pc:docMk/>
          <pc:sldMk cId="0" sldId="311"/>
        </pc:sldMkLst>
        <pc:spChg chg="mod">
          <ac:chgData name="Gennady Pekhimenko" userId="97aeff6ed7ede7e0" providerId="LiveId" clId="{45D1DC42-9256-4878-A92B-D056B34F6517}" dt="2020-09-23T00:26:30.732" v="163" actId="2711"/>
          <ac:spMkLst>
            <pc:docMk/>
            <pc:sldMk cId="0" sldId="311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6:54.759" v="166" actId="207"/>
          <ac:spMkLst>
            <pc:docMk/>
            <pc:sldMk cId="0" sldId="311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6:44.166" v="164" actId="207"/>
          <ac:spMkLst>
            <pc:docMk/>
            <pc:sldMk cId="0" sldId="311"/>
            <ac:spMk id="8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6:44.166" v="164" actId="207"/>
          <ac:spMkLst>
            <pc:docMk/>
            <pc:sldMk cId="0" sldId="311"/>
            <ac:spMk id="20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6:49.616" v="165" actId="207"/>
          <ac:spMkLst>
            <pc:docMk/>
            <pc:sldMk cId="0" sldId="311"/>
            <ac:spMk id="30" creationId="{00000000-0000-0000-0000-000000000000}"/>
          </ac:spMkLst>
        </pc:spChg>
        <pc:grpChg chg="mod">
          <ac:chgData name="Gennady Pekhimenko" userId="97aeff6ed7ede7e0" providerId="LiveId" clId="{45D1DC42-9256-4878-A92B-D056B34F6517}" dt="2020-09-23T00:26:44.166" v="164" actId="207"/>
          <ac:grpSpMkLst>
            <pc:docMk/>
            <pc:sldMk cId="0" sldId="311"/>
            <ac:grpSpMk id="29" creationId="{00000000-0000-0000-0000-000000000000}"/>
          </ac:grpSpMkLst>
        </pc:grpChg>
      </pc:sldChg>
      <pc:sldChg chg="modSp del mod">
        <pc:chgData name="Gennady Pekhimenko" userId="97aeff6ed7ede7e0" providerId="LiveId" clId="{45D1DC42-9256-4878-A92B-D056B34F6517}" dt="2020-09-23T00:27:31.211" v="170" actId="2711"/>
        <pc:sldMkLst>
          <pc:docMk/>
          <pc:sldMk cId="0" sldId="312"/>
        </pc:sldMkLst>
        <pc:spChg chg="mod">
          <ac:chgData name="Gennady Pekhimenko" userId="97aeff6ed7ede7e0" providerId="LiveId" clId="{45D1DC42-9256-4878-A92B-D056B34F6517}" dt="2020-09-23T00:27:31.211" v="170" actId="2711"/>
          <ac:spMkLst>
            <pc:docMk/>
            <pc:sldMk cId="0" sldId="312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7:17.317" v="167" actId="207"/>
          <ac:spMkLst>
            <pc:docMk/>
            <pc:sldMk cId="0" sldId="312"/>
            <ac:spMk id="40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7:23.687" v="168" actId="207"/>
          <ac:spMkLst>
            <pc:docMk/>
            <pc:sldMk cId="0" sldId="312"/>
            <ac:spMk id="48" creationId="{00000000-0000-0000-0000-000000000000}"/>
          </ac:spMkLst>
        </pc:spChg>
      </pc:sldChg>
      <pc:sldChg chg="addSp modSp del mod modAnim">
        <pc:chgData name="Gennady Pekhimenko" userId="97aeff6ed7ede7e0" providerId="LiveId" clId="{45D1DC42-9256-4878-A92B-D056B34F6517}" dt="2020-09-23T00:30:22.142" v="192"/>
        <pc:sldMkLst>
          <pc:docMk/>
          <pc:sldMk cId="0" sldId="313"/>
        </pc:sldMkLst>
        <pc:spChg chg="mod">
          <ac:chgData name="Gennady Pekhimenko" userId="97aeff6ed7ede7e0" providerId="LiveId" clId="{45D1DC42-9256-4878-A92B-D056B34F6517}" dt="2020-09-23T00:30:13.153" v="191" actId="2711"/>
          <ac:spMkLst>
            <pc:docMk/>
            <pc:sldMk cId="0" sldId="313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9:30.518" v="184" actId="207"/>
          <ac:spMkLst>
            <pc:docMk/>
            <pc:sldMk cId="0" sldId="313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9:35.084" v="185" actId="207"/>
          <ac:spMkLst>
            <pc:docMk/>
            <pc:sldMk cId="0" sldId="313"/>
            <ac:spMk id="4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0:29:53.555" v="189" actId="14100"/>
          <ac:spMkLst>
            <pc:docMk/>
            <pc:sldMk cId="0" sldId="313"/>
            <ac:spMk id="64" creationId="{A18C9F92-565E-4226-B84F-D90E9EA8FB95}"/>
          </ac:spMkLst>
        </pc:spChg>
      </pc:sldChg>
      <pc:sldChg chg="modSp del mod">
        <pc:chgData name="Gennady Pekhimenko" userId="97aeff6ed7ede7e0" providerId="LiveId" clId="{45D1DC42-9256-4878-A92B-D056B34F6517}" dt="2020-09-23T00:36:49.241" v="214" actId="207"/>
        <pc:sldMkLst>
          <pc:docMk/>
          <pc:sldMk cId="0" sldId="314"/>
        </pc:sldMkLst>
        <pc:spChg chg="mod">
          <ac:chgData name="Gennady Pekhimenko" userId="97aeff6ed7ede7e0" providerId="LiveId" clId="{45D1DC42-9256-4878-A92B-D056B34F6517}" dt="2020-09-23T00:36:36.997" v="211" actId="2711"/>
          <ac:spMkLst>
            <pc:docMk/>
            <pc:sldMk cId="0" sldId="314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6:49.241" v="214" actId="207"/>
          <ac:spMkLst>
            <pc:docMk/>
            <pc:sldMk cId="0" sldId="314"/>
            <ac:spMk id="3" creationId="{00000000-0000-0000-0000-000000000000}"/>
          </ac:spMkLst>
        </pc:spChg>
      </pc:sldChg>
      <pc:sldChg chg="modSp del mod">
        <pc:chgData name="Gennady Pekhimenko" userId="97aeff6ed7ede7e0" providerId="LiveId" clId="{45D1DC42-9256-4878-A92B-D056B34F6517}" dt="2020-09-23T00:37:48.903" v="224" actId="1076"/>
        <pc:sldMkLst>
          <pc:docMk/>
          <pc:sldMk cId="0" sldId="315"/>
        </pc:sldMkLst>
        <pc:spChg chg="mod">
          <ac:chgData name="Gennady Pekhimenko" userId="97aeff6ed7ede7e0" providerId="LiveId" clId="{45D1DC42-9256-4878-A92B-D056B34F6517}" dt="2020-09-23T00:37:48.903" v="224" actId="1076"/>
          <ac:spMkLst>
            <pc:docMk/>
            <pc:sldMk cId="0" sldId="315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7:36.542" v="221" actId="207"/>
          <ac:spMkLst>
            <pc:docMk/>
            <pc:sldMk cId="0" sldId="315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7:12.505" v="217" actId="207"/>
          <ac:spMkLst>
            <pc:docMk/>
            <pc:sldMk cId="0" sldId="315"/>
            <ac:spMk id="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7:17.462" v="218" actId="207"/>
          <ac:spMkLst>
            <pc:docMk/>
            <pc:sldMk cId="0" sldId="315"/>
            <ac:spMk id="6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7:31.819" v="220" actId="208"/>
          <ac:spMkLst>
            <pc:docMk/>
            <pc:sldMk cId="0" sldId="315"/>
            <ac:spMk id="7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7:24.285" v="219" actId="207"/>
          <ac:spMkLst>
            <pc:docMk/>
            <pc:sldMk cId="0" sldId="315"/>
            <ac:spMk id="8" creationId="{00000000-0000-0000-0000-000000000000}"/>
          </ac:spMkLst>
        </pc:spChg>
      </pc:sldChg>
      <pc:sldChg chg="modSp del mod">
        <pc:chgData name="Gennady Pekhimenko" userId="97aeff6ed7ede7e0" providerId="LiveId" clId="{45D1DC42-9256-4878-A92B-D056B34F6517}" dt="2020-09-23T00:39:11.721" v="234" actId="255"/>
        <pc:sldMkLst>
          <pc:docMk/>
          <pc:sldMk cId="0" sldId="316"/>
        </pc:sldMkLst>
        <pc:spChg chg="mod">
          <ac:chgData name="Gennady Pekhimenko" userId="97aeff6ed7ede7e0" providerId="LiveId" clId="{45D1DC42-9256-4878-A92B-D056B34F6517}" dt="2020-09-23T00:39:11.721" v="234" actId="255"/>
          <ac:spMkLst>
            <pc:docMk/>
            <pc:sldMk cId="0" sldId="316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8:42.415" v="231" actId="207"/>
          <ac:spMkLst>
            <pc:docMk/>
            <pc:sldMk cId="0" sldId="316"/>
            <ac:spMk id="3" creationId="{00000000-0000-0000-0000-000000000000}"/>
          </ac:spMkLst>
        </pc:spChg>
      </pc:sldChg>
      <pc:sldChg chg="modSp del mod">
        <pc:chgData name="Gennady Pekhimenko" userId="97aeff6ed7ede7e0" providerId="LiveId" clId="{45D1DC42-9256-4878-A92B-D056B34F6517}" dt="2020-09-23T00:43:03.655" v="278" actId="20577"/>
        <pc:sldMkLst>
          <pc:docMk/>
          <pc:sldMk cId="0" sldId="317"/>
        </pc:sldMkLst>
        <pc:spChg chg="mod">
          <ac:chgData name="Gennady Pekhimenko" userId="97aeff6ed7ede7e0" providerId="LiveId" clId="{45D1DC42-9256-4878-A92B-D056B34F6517}" dt="2020-09-23T00:39:24.309" v="236" actId="2711"/>
          <ac:spMkLst>
            <pc:docMk/>
            <pc:sldMk cId="0" sldId="317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40:26.069" v="242" actId="208"/>
          <ac:spMkLst>
            <pc:docMk/>
            <pc:sldMk cId="0" sldId="317"/>
            <ac:spMk id="1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9:31.958" v="237" actId="207"/>
          <ac:spMkLst>
            <pc:docMk/>
            <pc:sldMk cId="0" sldId="317"/>
            <ac:spMk id="16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40:13.039" v="241" actId="207"/>
          <ac:spMkLst>
            <pc:docMk/>
            <pc:sldMk cId="0" sldId="317"/>
            <ac:spMk id="21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9:41.485" v="238" actId="207"/>
          <ac:spMkLst>
            <pc:docMk/>
            <pc:sldMk cId="0" sldId="317"/>
            <ac:spMk id="2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42:57.241" v="269" actId="20577"/>
          <ac:spMkLst>
            <pc:docMk/>
            <pc:sldMk cId="0" sldId="317"/>
            <ac:spMk id="31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43:03.655" v="278" actId="20577"/>
          <ac:spMkLst>
            <pc:docMk/>
            <pc:sldMk cId="0" sldId="317"/>
            <ac:spMk id="32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0:43:37.265" v="282" actId="207"/>
        <pc:sldMkLst>
          <pc:docMk/>
          <pc:sldMk cId="0" sldId="318"/>
        </pc:sldMkLst>
        <pc:spChg chg="mod">
          <ac:chgData name="Gennady Pekhimenko" userId="97aeff6ed7ede7e0" providerId="LiveId" clId="{45D1DC42-9256-4878-A92B-D056B34F6517}" dt="2020-09-23T00:43:32.803" v="281" actId="207"/>
          <ac:spMkLst>
            <pc:docMk/>
            <pc:sldMk cId="0" sldId="318"/>
            <ac:spMk id="5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43:37.265" v="282" actId="207"/>
          <ac:spMkLst>
            <pc:docMk/>
            <pc:sldMk cId="0" sldId="318"/>
            <ac:spMk id="6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0" sldId="319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456825514" sldId="320"/>
        </pc:sldMkLst>
      </pc:sldChg>
      <pc:sldChg chg="modSp mod">
        <pc:chgData name="Gennady Pekhimenko" userId="97aeff6ed7ede7e0" providerId="LiveId" clId="{45D1DC42-9256-4878-A92B-D056B34F6517}" dt="2020-09-23T03:09:36.891" v="519" actId="1036"/>
        <pc:sldMkLst>
          <pc:docMk/>
          <pc:sldMk cId="0" sldId="321"/>
        </pc:sldMkLst>
        <pc:spChg chg="mod">
          <ac:chgData name="Gennady Pekhimenko" userId="97aeff6ed7ede7e0" providerId="LiveId" clId="{45D1DC42-9256-4878-A92B-D056B34F6517}" dt="2020-09-23T03:08:17.689" v="499" actId="2711"/>
          <ac:spMkLst>
            <pc:docMk/>
            <pc:sldMk cId="0" sldId="321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09:31.502" v="516" actId="20577"/>
          <ac:spMkLst>
            <pc:docMk/>
            <pc:sldMk cId="0" sldId="321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08:28.575" v="501" actId="1076"/>
          <ac:spMkLst>
            <pc:docMk/>
            <pc:sldMk cId="0" sldId="321"/>
            <ac:spMk id="5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09:10.158" v="507" actId="1076"/>
          <ac:spMkLst>
            <pc:docMk/>
            <pc:sldMk cId="0" sldId="321"/>
            <ac:spMk id="9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09:01.804" v="505" actId="1076"/>
          <ac:spMkLst>
            <pc:docMk/>
            <pc:sldMk cId="0" sldId="321"/>
            <ac:spMk id="10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09:36.891" v="519" actId="1036"/>
          <ac:spMkLst>
            <pc:docMk/>
            <pc:sldMk cId="0" sldId="321"/>
            <ac:spMk id="1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09:36.891" v="519" actId="1036"/>
          <ac:spMkLst>
            <pc:docMk/>
            <pc:sldMk cId="0" sldId="321"/>
            <ac:spMk id="16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09:36.891" v="519" actId="1036"/>
          <ac:spMkLst>
            <pc:docMk/>
            <pc:sldMk cId="0" sldId="321"/>
            <ac:spMk id="17" creationId="{00000000-0000-0000-0000-000000000000}"/>
          </ac:spMkLst>
        </pc:spChg>
        <pc:cxnChg chg="mod">
          <ac:chgData name="Gennady Pekhimenko" userId="97aeff6ed7ede7e0" providerId="LiveId" clId="{45D1DC42-9256-4878-A92B-D056B34F6517}" dt="2020-09-23T03:08:43.766" v="502" actId="1076"/>
          <ac:cxnSpMkLst>
            <pc:docMk/>
            <pc:sldMk cId="0" sldId="321"/>
            <ac:cxnSpMk id="6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08:47.222" v="503" actId="1076"/>
          <ac:cxnSpMkLst>
            <pc:docMk/>
            <pc:sldMk cId="0" sldId="321"/>
            <ac:cxnSpMk id="7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08:50.141" v="504" actId="1076"/>
          <ac:cxnSpMkLst>
            <pc:docMk/>
            <pc:sldMk cId="0" sldId="321"/>
            <ac:cxnSpMk id="8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09:36.891" v="519" actId="1036"/>
          <ac:cxnSpMkLst>
            <pc:docMk/>
            <pc:sldMk cId="0" sldId="321"/>
            <ac:cxnSpMk id="13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09:36.891" v="519" actId="1036"/>
          <ac:cxnSpMkLst>
            <pc:docMk/>
            <pc:sldMk cId="0" sldId="321"/>
            <ac:cxnSpMk id="14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09:36.891" v="519" actId="1036"/>
          <ac:cxnSpMkLst>
            <pc:docMk/>
            <pc:sldMk cId="0" sldId="321"/>
            <ac:cxnSpMk id="15" creationId="{00000000-0000-0000-0000-000000000000}"/>
          </ac:cxnSpMkLst>
        </pc:cxn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868739103" sldId="321"/>
        </pc:sldMkLst>
      </pc:sldChg>
      <pc:sldChg chg="modSp mod">
        <pc:chgData name="Gennady Pekhimenko" userId="97aeff6ed7ede7e0" providerId="LiveId" clId="{45D1DC42-9256-4878-A92B-D056B34F6517}" dt="2020-09-23T03:12:05.328" v="537" actId="2711"/>
        <pc:sldMkLst>
          <pc:docMk/>
          <pc:sldMk cId="0" sldId="322"/>
        </pc:sldMkLst>
        <pc:spChg chg="mod">
          <ac:chgData name="Gennady Pekhimenko" userId="97aeff6ed7ede7e0" providerId="LiveId" clId="{45D1DC42-9256-4878-A92B-D056B34F6517}" dt="2020-09-23T03:12:05.328" v="537" actId="2711"/>
          <ac:spMkLst>
            <pc:docMk/>
            <pc:sldMk cId="0" sldId="322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11:54.798" v="536" actId="14100"/>
          <ac:spMkLst>
            <pc:docMk/>
            <pc:sldMk cId="0" sldId="322"/>
            <ac:spMk id="11" creationId="{00000000-0000-0000-0000-000000000000}"/>
          </ac:spMkLst>
        </pc:spChg>
        <pc:graphicFrameChg chg="modGraphic">
          <ac:chgData name="Gennady Pekhimenko" userId="97aeff6ed7ede7e0" providerId="LiveId" clId="{45D1DC42-9256-4878-A92B-D056B34F6517}" dt="2020-09-23T03:11:38.104" v="535" actId="207"/>
          <ac:graphicFrameMkLst>
            <pc:docMk/>
            <pc:sldMk cId="0" sldId="322"/>
            <ac:graphicFrameMk id="4" creationId="{00000000-0000-0000-0000-000000000000}"/>
          </ac:graphicFrameMkLst>
        </pc:graphicFrame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427293023" sldId="322"/>
        </pc:sldMkLst>
      </pc:sldChg>
      <pc:sldChg chg="modSp mod">
        <pc:chgData name="Gennady Pekhimenko" userId="97aeff6ed7ede7e0" providerId="LiveId" clId="{45D1DC42-9256-4878-A92B-D056B34F6517}" dt="2020-09-23T03:10:11.604" v="522" actId="2711"/>
        <pc:sldMkLst>
          <pc:docMk/>
          <pc:sldMk cId="0" sldId="323"/>
        </pc:sldMkLst>
        <pc:spChg chg="mod">
          <ac:chgData name="Gennady Pekhimenko" userId="97aeff6ed7ede7e0" providerId="LiveId" clId="{45D1DC42-9256-4878-A92B-D056B34F6517}" dt="2020-09-23T03:10:11.604" v="522" actId="2711"/>
          <ac:spMkLst>
            <pc:docMk/>
            <pc:sldMk cId="0" sldId="323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10:00.270" v="520" actId="207"/>
          <ac:spMkLst>
            <pc:docMk/>
            <pc:sldMk cId="0" sldId="323"/>
            <ac:spMk id="6" creationId="{00000000-0000-0000-0000-000000000000}"/>
          </ac:spMkLst>
        </pc:spChg>
        <pc:grpChg chg="mod">
          <ac:chgData name="Gennady Pekhimenko" userId="97aeff6ed7ede7e0" providerId="LiveId" clId="{45D1DC42-9256-4878-A92B-D056B34F6517}" dt="2020-09-23T03:10:00.270" v="520" actId="207"/>
          <ac:grpSpMkLst>
            <pc:docMk/>
            <pc:sldMk cId="0" sldId="323"/>
            <ac:grpSpMk id="32" creationId="{00000000-0000-0000-0000-000000000000}"/>
          </ac:grpSpMkLst>
        </pc:grpChg>
        <pc:cxnChg chg="mod">
          <ac:chgData name="Gennady Pekhimenko" userId="97aeff6ed7ede7e0" providerId="LiveId" clId="{45D1DC42-9256-4878-A92B-D056B34F6517}" dt="2020-09-23T03:10:00.270" v="520" actId="207"/>
          <ac:cxnSpMkLst>
            <pc:docMk/>
            <pc:sldMk cId="0" sldId="323"/>
            <ac:cxnSpMk id="28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00.270" v="520" actId="207"/>
          <ac:cxnSpMkLst>
            <pc:docMk/>
            <pc:sldMk cId="0" sldId="323"/>
            <ac:cxnSpMk id="29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00.270" v="520" actId="207"/>
          <ac:cxnSpMkLst>
            <pc:docMk/>
            <pc:sldMk cId="0" sldId="323"/>
            <ac:cxnSpMk id="30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00.270" v="520" actId="207"/>
          <ac:cxnSpMkLst>
            <pc:docMk/>
            <pc:sldMk cId="0" sldId="323"/>
            <ac:cxnSpMk id="31" creationId="{00000000-0000-0000-0000-000000000000}"/>
          </ac:cxnSpMkLst>
        </pc:cxn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2597657145" sldId="323"/>
        </pc:sldMkLst>
      </pc:sldChg>
      <pc:sldChg chg="modSp mod">
        <pc:chgData name="Gennady Pekhimenko" userId="97aeff6ed7ede7e0" providerId="LiveId" clId="{45D1DC42-9256-4878-A92B-D056B34F6517}" dt="2020-09-23T03:10:26.409" v="525" actId="207"/>
        <pc:sldMkLst>
          <pc:docMk/>
          <pc:sldMk cId="0" sldId="324"/>
        </pc:sldMkLst>
        <pc:spChg chg="mod">
          <ac:chgData name="Gennady Pekhimenko" userId="97aeff6ed7ede7e0" providerId="LiveId" clId="{45D1DC42-9256-4878-A92B-D056B34F6517}" dt="2020-09-23T03:10:19.889" v="524" actId="2711"/>
          <ac:spMkLst>
            <pc:docMk/>
            <pc:sldMk cId="0" sldId="324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10:26.409" v="525" actId="207"/>
          <ac:spMkLst>
            <pc:docMk/>
            <pc:sldMk cId="0" sldId="324"/>
            <ac:spMk id="6" creationId="{00000000-0000-0000-0000-000000000000}"/>
          </ac:spMkLst>
        </pc:spChg>
        <pc:grpChg chg="mod">
          <ac:chgData name="Gennady Pekhimenko" userId="97aeff6ed7ede7e0" providerId="LiveId" clId="{45D1DC42-9256-4878-A92B-D056B34F6517}" dt="2020-09-23T03:10:26.409" v="525" actId="207"/>
          <ac:grpSpMkLst>
            <pc:docMk/>
            <pc:sldMk cId="0" sldId="324"/>
            <ac:grpSpMk id="45" creationId="{00000000-0000-0000-0000-000000000000}"/>
          </ac:grpSpMkLst>
        </pc:grpChg>
        <pc:cxnChg chg="mod">
          <ac:chgData name="Gennady Pekhimenko" userId="97aeff6ed7ede7e0" providerId="LiveId" clId="{45D1DC42-9256-4878-A92B-D056B34F6517}" dt="2020-09-23T03:10:26.409" v="525" actId="207"/>
          <ac:cxnSpMkLst>
            <pc:docMk/>
            <pc:sldMk cId="0" sldId="324"/>
            <ac:cxnSpMk id="28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26.409" v="525" actId="207"/>
          <ac:cxnSpMkLst>
            <pc:docMk/>
            <pc:sldMk cId="0" sldId="324"/>
            <ac:cxnSpMk id="30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26.409" v="525" actId="207"/>
          <ac:cxnSpMkLst>
            <pc:docMk/>
            <pc:sldMk cId="0" sldId="324"/>
            <ac:cxnSpMk id="35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26.409" v="525" actId="207"/>
          <ac:cxnSpMkLst>
            <pc:docMk/>
            <pc:sldMk cId="0" sldId="324"/>
            <ac:cxnSpMk id="36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26.409" v="525" actId="207"/>
          <ac:cxnSpMkLst>
            <pc:docMk/>
            <pc:sldMk cId="0" sldId="324"/>
            <ac:cxnSpMk id="37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26.409" v="525" actId="207"/>
          <ac:cxnSpMkLst>
            <pc:docMk/>
            <pc:sldMk cId="0" sldId="324"/>
            <ac:cxnSpMk id="39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26.409" v="525" actId="207"/>
          <ac:cxnSpMkLst>
            <pc:docMk/>
            <pc:sldMk cId="0" sldId="324"/>
            <ac:cxnSpMk id="42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26.409" v="525" actId="207"/>
          <ac:cxnSpMkLst>
            <pc:docMk/>
            <pc:sldMk cId="0" sldId="324"/>
            <ac:cxnSpMk id="44" creationId="{00000000-0000-0000-0000-000000000000}"/>
          </ac:cxnSpMkLst>
        </pc:cxn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176696106" sldId="324"/>
        </pc:sldMkLst>
      </pc:sldChg>
      <pc:sldChg chg="modSp mod">
        <pc:chgData name="Gennady Pekhimenko" userId="97aeff6ed7ede7e0" providerId="LiveId" clId="{45D1DC42-9256-4878-A92B-D056B34F6517}" dt="2020-09-23T03:10:41.702" v="528" actId="207"/>
        <pc:sldMkLst>
          <pc:docMk/>
          <pc:sldMk cId="0" sldId="325"/>
        </pc:sldMkLst>
        <pc:spChg chg="mod">
          <ac:chgData name="Gennady Pekhimenko" userId="97aeff6ed7ede7e0" providerId="LiveId" clId="{45D1DC42-9256-4878-A92B-D056B34F6517}" dt="2020-09-23T03:10:36.123" v="527" actId="2711"/>
          <ac:spMkLst>
            <pc:docMk/>
            <pc:sldMk cId="0" sldId="325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10:41.702" v="528" actId="207"/>
          <ac:spMkLst>
            <pc:docMk/>
            <pc:sldMk cId="0" sldId="325"/>
            <ac:spMk id="6" creationId="{00000000-0000-0000-0000-000000000000}"/>
          </ac:spMkLst>
        </pc:spChg>
        <pc:grpChg chg="mod">
          <ac:chgData name="Gennady Pekhimenko" userId="97aeff6ed7ede7e0" providerId="LiveId" clId="{45D1DC42-9256-4878-A92B-D056B34F6517}" dt="2020-09-23T03:10:41.702" v="528" actId="207"/>
          <ac:grpSpMkLst>
            <pc:docMk/>
            <pc:sldMk cId="0" sldId="325"/>
            <ac:grpSpMk id="41" creationId="{00000000-0000-0000-0000-000000000000}"/>
          </ac:grpSpMkLst>
        </pc:grpChg>
        <pc:cxnChg chg="mod">
          <ac:chgData name="Gennady Pekhimenko" userId="97aeff6ed7ede7e0" providerId="LiveId" clId="{45D1DC42-9256-4878-A92B-D056B34F6517}" dt="2020-09-23T03:10:41.702" v="528" actId="207"/>
          <ac:cxnSpMkLst>
            <pc:docMk/>
            <pc:sldMk cId="0" sldId="325"/>
            <ac:cxnSpMk id="28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41.702" v="528" actId="207"/>
          <ac:cxnSpMkLst>
            <pc:docMk/>
            <pc:sldMk cId="0" sldId="325"/>
            <ac:cxnSpMk id="29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41.702" v="528" actId="207"/>
          <ac:cxnSpMkLst>
            <pc:docMk/>
            <pc:sldMk cId="0" sldId="325"/>
            <ac:cxnSpMk id="30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3:10:41.702" v="528" actId="207"/>
          <ac:cxnSpMkLst>
            <pc:docMk/>
            <pc:sldMk cId="0" sldId="325"/>
            <ac:cxnSpMk id="31" creationId="{00000000-0000-0000-0000-000000000000}"/>
          </ac:cxnSpMkLst>
        </pc:cxn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988758176" sldId="325"/>
        </pc:sldMkLst>
      </pc:sldChg>
      <pc:sldChg chg="addSp modSp mod">
        <pc:chgData name="Gennady Pekhimenko" userId="97aeff6ed7ede7e0" providerId="LiveId" clId="{45D1DC42-9256-4878-A92B-D056B34F6517}" dt="2020-09-23T02:02:49.659" v="318" actId="207"/>
        <pc:sldMkLst>
          <pc:docMk/>
          <pc:sldMk cId="0" sldId="326"/>
        </pc:sldMkLst>
        <pc:spChg chg="mod">
          <ac:chgData name="Gennady Pekhimenko" userId="97aeff6ed7ede7e0" providerId="LiveId" clId="{45D1DC42-9256-4878-A92B-D056B34F6517}" dt="2020-09-23T00:46:10.615" v="301" actId="113"/>
          <ac:spMkLst>
            <pc:docMk/>
            <pc:sldMk cId="0" sldId="326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02:49.659" v="318" actId="207"/>
          <ac:spMkLst>
            <pc:docMk/>
            <pc:sldMk cId="0" sldId="326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47:45.638" v="317" actId="208"/>
          <ac:spMkLst>
            <pc:docMk/>
            <pc:sldMk cId="0" sldId="326"/>
            <ac:spMk id="4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0:47:14.648" v="312" actId="14100"/>
          <ac:spMkLst>
            <pc:docMk/>
            <pc:sldMk cId="0" sldId="326"/>
            <ac:spMk id="12" creationId="{137A8EF7-AAB0-40F3-A9F1-2ED45E39978C}"/>
          </ac:spMkLst>
        </pc:spChg>
        <pc:spChg chg="mod">
          <ac:chgData name="Gennady Pekhimenko" userId="97aeff6ed7ede7e0" providerId="LiveId" clId="{45D1DC42-9256-4878-A92B-D056B34F6517}" dt="2020-09-23T00:46:46.806" v="307" actId="1076"/>
          <ac:spMkLst>
            <pc:docMk/>
            <pc:sldMk cId="0" sldId="326"/>
            <ac:spMk id="83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664138287" sldId="326"/>
        </pc:sldMkLst>
      </pc:sldChg>
      <pc:sldChg chg="addSp modSp mod modAnim">
        <pc:chgData name="Gennady Pekhimenko" userId="97aeff6ed7ede7e0" providerId="LiveId" clId="{45D1DC42-9256-4878-A92B-D056B34F6517}" dt="2020-09-23T05:05:00.729" v="564"/>
        <pc:sldMkLst>
          <pc:docMk/>
          <pc:sldMk cId="0" sldId="327"/>
        </pc:sldMkLst>
        <pc:spChg chg="mod">
          <ac:chgData name="Gennady Pekhimenko" userId="97aeff6ed7ede7e0" providerId="LiveId" clId="{45D1DC42-9256-4878-A92B-D056B34F6517}" dt="2020-09-23T02:24:29.295" v="336" actId="2711"/>
          <ac:spMkLst>
            <pc:docMk/>
            <pc:sldMk cId="0" sldId="327"/>
            <ac:spMk id="2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2:24:22.377" v="335" actId="1076"/>
          <ac:spMkLst>
            <pc:docMk/>
            <pc:sldMk cId="0" sldId="327"/>
            <ac:spMk id="6" creationId="{B777591A-6488-479B-939A-13607E3EDB8A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399848774" sldId="327"/>
        </pc:sldMkLst>
      </pc:sldChg>
      <pc:sldChg chg="addSp modSp mod">
        <pc:chgData name="Gennady Pekhimenko" userId="97aeff6ed7ede7e0" providerId="LiveId" clId="{45D1DC42-9256-4878-A92B-D056B34F6517}" dt="2020-09-23T02:25:48.435" v="346" actId="207"/>
        <pc:sldMkLst>
          <pc:docMk/>
          <pc:sldMk cId="0" sldId="328"/>
        </pc:sldMkLst>
        <pc:spChg chg="mod">
          <ac:chgData name="Gennady Pekhimenko" userId="97aeff6ed7ede7e0" providerId="LiveId" clId="{45D1DC42-9256-4878-A92B-D056B34F6517}" dt="2020-09-23T02:24:53.309" v="342" actId="2711"/>
          <ac:spMkLst>
            <pc:docMk/>
            <pc:sldMk cId="0" sldId="328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25:42.687" v="345" actId="207"/>
          <ac:spMkLst>
            <pc:docMk/>
            <pc:sldMk cId="0" sldId="328"/>
            <ac:spMk id="5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25:48.435" v="346" actId="207"/>
          <ac:spMkLst>
            <pc:docMk/>
            <pc:sldMk cId="0" sldId="328"/>
            <ac:spMk id="23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2:24:45.573" v="340" actId="14100"/>
          <ac:spMkLst>
            <pc:docMk/>
            <pc:sldMk cId="0" sldId="328"/>
            <ac:spMk id="53" creationId="{7FAA62B0-F866-4317-8A57-8671606B56C4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355675096" sldId="328"/>
        </pc:sldMkLst>
      </pc:sldChg>
      <pc:sldChg chg="modSp mod">
        <pc:chgData name="Gennady Pekhimenko" userId="97aeff6ed7ede7e0" providerId="LiveId" clId="{45D1DC42-9256-4878-A92B-D056B34F6517}" dt="2020-09-23T05:05:26.893" v="566" actId="14100"/>
        <pc:sldMkLst>
          <pc:docMk/>
          <pc:sldMk cId="0" sldId="329"/>
        </pc:sldMkLst>
        <pc:spChg chg="mod">
          <ac:chgData name="Gennady Pekhimenko" userId="97aeff6ed7ede7e0" providerId="LiveId" clId="{45D1DC42-9256-4878-A92B-D056B34F6517}" dt="2020-09-23T02:29:24.489" v="348" actId="2711"/>
          <ac:spMkLst>
            <pc:docMk/>
            <pc:sldMk cId="0" sldId="329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5:05:20.412" v="565" actId="14100"/>
          <ac:spMkLst>
            <pc:docMk/>
            <pc:sldMk cId="0" sldId="329"/>
            <ac:spMk id="3" creationId="{00000000-0000-0000-0000-000000000000}"/>
          </ac:spMkLst>
        </pc:spChg>
        <pc:cxnChg chg="mod">
          <ac:chgData name="Gennady Pekhimenko" userId="97aeff6ed7ede7e0" providerId="LiveId" clId="{45D1DC42-9256-4878-A92B-D056B34F6517}" dt="2020-09-23T05:05:26.893" v="566" actId="14100"/>
          <ac:cxnSpMkLst>
            <pc:docMk/>
            <pc:sldMk cId="0" sldId="329"/>
            <ac:cxnSpMk id="20" creationId="{00000000-0000-0000-0000-000000000000}"/>
          </ac:cxnSpMkLst>
        </pc:cxn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975528502" sldId="329"/>
        </pc:sldMkLst>
      </pc:sldChg>
      <pc:sldChg chg="modSp mod">
        <pc:chgData name="Gennady Pekhimenko" userId="97aeff6ed7ede7e0" providerId="LiveId" clId="{45D1DC42-9256-4878-A92B-D056B34F6517}" dt="2020-09-23T02:37:50.739" v="384" actId="1076"/>
        <pc:sldMkLst>
          <pc:docMk/>
          <pc:sldMk cId="0" sldId="330"/>
        </pc:sldMkLst>
        <pc:spChg chg="mod">
          <ac:chgData name="Gennady Pekhimenko" userId="97aeff6ed7ede7e0" providerId="LiveId" clId="{45D1DC42-9256-4878-A92B-D056B34F6517}" dt="2020-09-23T02:36:23.504" v="357" actId="113"/>
          <ac:spMkLst>
            <pc:docMk/>
            <pc:sldMk cId="0" sldId="330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37:39.438" v="383" actId="20577"/>
          <ac:spMkLst>
            <pc:docMk/>
            <pc:sldMk cId="0" sldId="330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36:27.736" v="358" actId="207"/>
          <ac:spMkLst>
            <pc:docMk/>
            <pc:sldMk cId="0" sldId="330"/>
            <ac:spMk id="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36:59.522" v="362" actId="207"/>
          <ac:spMkLst>
            <pc:docMk/>
            <pc:sldMk cId="0" sldId="330"/>
            <ac:spMk id="36" creationId="{00000000-0000-0000-0000-000000000000}"/>
          </ac:spMkLst>
        </pc:spChg>
        <pc:grpChg chg="mod">
          <ac:chgData name="Gennady Pekhimenko" userId="97aeff6ed7ede7e0" providerId="LiveId" clId="{45D1DC42-9256-4878-A92B-D056B34F6517}" dt="2020-09-23T02:37:50.739" v="384" actId="1076"/>
          <ac:grpSpMkLst>
            <pc:docMk/>
            <pc:sldMk cId="0" sldId="330"/>
            <ac:grpSpMk id="44" creationId="{00000000-0000-0000-0000-000000000000}"/>
          </ac:grpSpMkLst>
        </pc:grpChg>
        <pc:cxnChg chg="mod">
          <ac:chgData name="Gennady Pekhimenko" userId="97aeff6ed7ede7e0" providerId="LiveId" clId="{45D1DC42-9256-4878-A92B-D056B34F6517}" dt="2020-09-23T02:36:37.846" v="359" actId="207"/>
          <ac:cxnSpMkLst>
            <pc:docMk/>
            <pc:sldMk cId="0" sldId="330"/>
            <ac:cxnSpMk id="38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36:37.846" v="359" actId="207"/>
          <ac:cxnSpMkLst>
            <pc:docMk/>
            <pc:sldMk cId="0" sldId="330"/>
            <ac:cxnSpMk id="39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36:37.846" v="359" actId="207"/>
          <ac:cxnSpMkLst>
            <pc:docMk/>
            <pc:sldMk cId="0" sldId="330"/>
            <ac:cxnSpMk id="40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36:37.846" v="359" actId="207"/>
          <ac:cxnSpMkLst>
            <pc:docMk/>
            <pc:sldMk cId="0" sldId="330"/>
            <ac:cxnSpMk id="42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36:37.846" v="359" actId="207"/>
          <ac:cxnSpMkLst>
            <pc:docMk/>
            <pc:sldMk cId="0" sldId="330"/>
            <ac:cxnSpMk id="43" creationId="{00000000-0000-0000-0000-000000000000}"/>
          </ac:cxnSpMkLst>
        </pc:cxn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695165044" sldId="330"/>
        </pc:sldMkLst>
      </pc:sldChg>
      <pc:sldChg chg="delSp modSp mod">
        <pc:chgData name="Gennady Pekhimenko" userId="97aeff6ed7ede7e0" providerId="LiveId" clId="{45D1DC42-9256-4878-A92B-D056B34F6517}" dt="2020-09-23T03:06:09.822" v="489" actId="113"/>
        <pc:sldMkLst>
          <pc:docMk/>
          <pc:sldMk cId="0" sldId="334"/>
        </pc:sldMkLst>
        <pc:spChg chg="mod">
          <ac:chgData name="Gennady Pekhimenko" userId="97aeff6ed7ede7e0" providerId="LiveId" clId="{45D1DC42-9256-4878-A92B-D056B34F6517}" dt="2020-09-23T03:06:09.822" v="489" actId="113"/>
          <ac:spMkLst>
            <pc:docMk/>
            <pc:sldMk cId="0" sldId="334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7:52.990" v="103" actId="208"/>
          <ac:spMkLst>
            <pc:docMk/>
            <pc:sldMk cId="0" sldId="334"/>
            <ac:spMk id="5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6:43.666" v="98" actId="207"/>
          <ac:spMkLst>
            <pc:docMk/>
            <pc:sldMk cId="0" sldId="334"/>
            <ac:spMk id="8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8:53.585" v="111" actId="207"/>
          <ac:spMkLst>
            <pc:docMk/>
            <pc:sldMk cId="0" sldId="334"/>
            <ac:spMk id="15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8:34.581" v="109" actId="207"/>
          <ac:spMkLst>
            <pc:docMk/>
            <pc:sldMk cId="0" sldId="334"/>
            <ac:spMk id="16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8:26.549" v="108" actId="14100"/>
          <ac:spMkLst>
            <pc:docMk/>
            <pc:sldMk cId="0" sldId="334"/>
            <ac:spMk id="21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9:04.410" v="112" actId="207"/>
          <ac:spMkLst>
            <pc:docMk/>
            <pc:sldMk cId="0" sldId="334"/>
            <ac:spMk id="2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8:39.152" v="110" actId="207"/>
          <ac:spMkLst>
            <pc:docMk/>
            <pc:sldMk cId="0" sldId="334"/>
            <ac:spMk id="24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7:43.646" v="102" actId="207"/>
          <ac:spMkLst>
            <pc:docMk/>
            <pc:sldMk cId="0" sldId="334"/>
            <ac:spMk id="27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7:43.646" v="102" actId="207"/>
          <ac:spMkLst>
            <pc:docMk/>
            <pc:sldMk cId="0" sldId="334"/>
            <ac:spMk id="28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7:43.646" v="102" actId="207"/>
          <ac:spMkLst>
            <pc:docMk/>
            <pc:sldMk cId="0" sldId="334"/>
            <ac:spMk id="31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7:43.646" v="102" actId="207"/>
          <ac:spMkLst>
            <pc:docMk/>
            <pc:sldMk cId="0" sldId="334"/>
            <ac:spMk id="32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7:43.646" v="102" actId="207"/>
          <ac:spMkLst>
            <pc:docMk/>
            <pc:sldMk cId="0" sldId="334"/>
            <ac:spMk id="33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7:43.646" v="102" actId="207"/>
          <ac:spMkLst>
            <pc:docMk/>
            <pc:sldMk cId="0" sldId="334"/>
            <ac:spMk id="34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7:43.646" v="102" actId="207"/>
          <ac:spMkLst>
            <pc:docMk/>
            <pc:sldMk cId="0" sldId="334"/>
            <ac:spMk id="35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8:00.950" v="105" actId="207"/>
          <ac:spMkLst>
            <pc:docMk/>
            <pc:sldMk cId="0" sldId="334"/>
            <ac:spMk id="38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8:00.950" v="105" actId="207"/>
          <ac:spMkLst>
            <pc:docMk/>
            <pc:sldMk cId="0" sldId="334"/>
            <ac:spMk id="39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8:00.950" v="105" actId="207"/>
          <ac:spMkLst>
            <pc:docMk/>
            <pc:sldMk cId="0" sldId="334"/>
            <ac:spMk id="40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8:00.950" v="105" actId="207"/>
          <ac:spMkLst>
            <pc:docMk/>
            <pc:sldMk cId="0" sldId="334"/>
            <ac:spMk id="41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8:00.950" v="105" actId="207"/>
          <ac:spMkLst>
            <pc:docMk/>
            <pc:sldMk cId="0" sldId="334"/>
            <ac:spMk id="42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8:00.950" v="105" actId="207"/>
          <ac:spMkLst>
            <pc:docMk/>
            <pc:sldMk cId="0" sldId="334"/>
            <ac:spMk id="43" creationId="{00000000-0000-0000-0000-000000000000}"/>
          </ac:spMkLst>
        </pc:spChg>
        <pc:spChg chg="mod topLvl">
          <ac:chgData name="Gennady Pekhimenko" userId="97aeff6ed7ede7e0" providerId="LiveId" clId="{45D1DC42-9256-4878-A92B-D056B34F6517}" dt="2020-09-23T00:18:00.950" v="105" actId="207"/>
          <ac:spMkLst>
            <pc:docMk/>
            <pc:sldMk cId="0" sldId="334"/>
            <ac:spMk id="45" creationId="{00000000-0000-0000-0000-000000000000}"/>
          </ac:spMkLst>
        </pc:spChg>
        <pc:grpChg chg="mod">
          <ac:chgData name="Gennady Pekhimenko" userId="97aeff6ed7ede7e0" providerId="LiveId" clId="{45D1DC42-9256-4878-A92B-D056B34F6517}" dt="2020-09-23T00:18:34.581" v="109" actId="207"/>
          <ac:grpSpMkLst>
            <pc:docMk/>
            <pc:sldMk cId="0" sldId="334"/>
            <ac:grpSpMk id="3" creationId="{00000000-0000-0000-0000-000000000000}"/>
          </ac:grpSpMkLst>
        </pc:grpChg>
        <pc:grpChg chg="mod">
          <ac:chgData name="Gennady Pekhimenko" userId="97aeff6ed7ede7e0" providerId="LiveId" clId="{45D1DC42-9256-4878-A92B-D056B34F6517}" dt="2020-09-23T00:18:39.152" v="110" actId="207"/>
          <ac:grpSpMkLst>
            <pc:docMk/>
            <pc:sldMk cId="0" sldId="334"/>
            <ac:grpSpMk id="4" creationId="{00000000-0000-0000-0000-000000000000}"/>
          </ac:grpSpMkLst>
        </pc:grpChg>
        <pc:grpChg chg="del">
          <ac:chgData name="Gennady Pekhimenko" userId="97aeff6ed7ede7e0" providerId="LiveId" clId="{45D1DC42-9256-4878-A92B-D056B34F6517}" dt="2020-09-23T00:17:40.298" v="101" actId="165"/>
          <ac:grpSpMkLst>
            <pc:docMk/>
            <pc:sldMk cId="0" sldId="334"/>
            <ac:grpSpMk id="36" creationId="{00000000-0000-0000-0000-000000000000}"/>
          </ac:grpSpMkLst>
        </pc:grpChg>
        <pc:grpChg chg="del">
          <ac:chgData name="Gennady Pekhimenko" userId="97aeff6ed7ede7e0" providerId="LiveId" clId="{45D1DC42-9256-4878-A92B-D056B34F6517}" dt="2020-09-23T00:17:58.458" v="104" actId="165"/>
          <ac:grpSpMkLst>
            <pc:docMk/>
            <pc:sldMk cId="0" sldId="334"/>
            <ac:grpSpMk id="46" creationId="{00000000-0000-0000-0000-000000000000}"/>
          </ac:grpSpMkLst>
        </pc:grpChg>
      </pc:sldChg>
      <pc:sldChg chg="modSp">
        <pc:chgData name="Gennady Pekhimenko" userId="97aeff6ed7ede7e0" providerId="LiveId" clId="{45D1DC42-9256-4878-A92B-D056B34F6517}" dt="2020-09-23T00:16:19.898" v="96" actId="2711"/>
        <pc:sldMkLst>
          <pc:docMk/>
          <pc:sldMk cId="0" sldId="336"/>
        </pc:sldMkLst>
        <pc:spChg chg="mod">
          <ac:chgData name="Gennady Pekhimenko" userId="97aeff6ed7ede7e0" providerId="LiveId" clId="{45D1DC42-9256-4878-A92B-D056B34F6517}" dt="2020-09-23T00:16:19.898" v="96" actId="2711"/>
          <ac:spMkLst>
            <pc:docMk/>
            <pc:sldMk cId="0" sldId="336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15:51.108" v="94" actId="207"/>
          <ac:spMkLst>
            <pc:docMk/>
            <pc:sldMk cId="0" sldId="336"/>
            <ac:spMk id="6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598786419" sldId="336"/>
        </pc:sldMkLst>
      </pc:sldChg>
      <pc:sldChg chg="addSp modSp mod modAnim">
        <pc:chgData name="Gennady Pekhimenko" userId="97aeff6ed7ede7e0" providerId="LiveId" clId="{45D1DC42-9256-4878-A92B-D056B34F6517}" dt="2020-09-23T00:31:26.635" v="201" actId="2711"/>
        <pc:sldMkLst>
          <pc:docMk/>
          <pc:sldMk cId="0" sldId="337"/>
        </pc:sldMkLst>
        <pc:spChg chg="mod">
          <ac:chgData name="Gennady Pekhimenko" userId="97aeff6ed7ede7e0" providerId="LiveId" clId="{45D1DC42-9256-4878-A92B-D056B34F6517}" dt="2020-09-23T00:31:26.635" v="201" actId="2711"/>
          <ac:spMkLst>
            <pc:docMk/>
            <pc:sldMk cId="0" sldId="337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1:12.311" v="199" actId="207"/>
          <ac:spMkLst>
            <pc:docMk/>
            <pc:sldMk cId="0" sldId="337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1:06.633" v="198" actId="208"/>
          <ac:spMkLst>
            <pc:docMk/>
            <pc:sldMk cId="0" sldId="337"/>
            <ac:spMk id="43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0:30:49.441" v="197" actId="14100"/>
          <ac:spMkLst>
            <pc:docMk/>
            <pc:sldMk cId="0" sldId="337"/>
            <ac:spMk id="45" creationId="{9D7516C5-85F1-4F6E-AE41-9A44E53224C2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94828091" sldId="337"/>
        </pc:sldMkLst>
      </pc:sldChg>
      <pc:sldChg chg="modSp mod">
        <pc:chgData name="Gennady Pekhimenko" userId="97aeff6ed7ede7e0" providerId="LiveId" clId="{45D1DC42-9256-4878-A92B-D056B34F6517}" dt="2020-09-23T03:08:06.820" v="497" actId="1076"/>
        <pc:sldMkLst>
          <pc:docMk/>
          <pc:sldMk cId="0" sldId="338"/>
        </pc:sldMkLst>
        <pc:spChg chg="mod">
          <ac:chgData name="Gennady Pekhimenko" userId="97aeff6ed7ede7e0" providerId="LiveId" clId="{45D1DC42-9256-4878-A92B-D056B34F6517}" dt="2020-09-23T03:06:33.994" v="491" actId="113"/>
          <ac:spMkLst>
            <pc:docMk/>
            <pc:sldMk cId="0" sldId="338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08:01.180" v="496" actId="20577"/>
          <ac:spMkLst>
            <pc:docMk/>
            <pc:sldMk cId="0" sldId="338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08:06.820" v="497" actId="1076"/>
          <ac:spMkLst>
            <pc:docMk/>
            <pc:sldMk cId="0" sldId="338"/>
            <ac:spMk id="6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06:50.288" v="493" actId="207"/>
          <ac:spMkLst>
            <pc:docMk/>
            <pc:sldMk cId="0" sldId="338"/>
            <ac:spMk id="7" creationId="{00000000-0000-0000-0000-000000000000}"/>
          </ac:spMkLst>
        </pc:spChg>
        <pc:grpChg chg="mod">
          <ac:chgData name="Gennady Pekhimenko" userId="97aeff6ed7ede7e0" providerId="LiveId" clId="{45D1DC42-9256-4878-A92B-D056B34F6517}" dt="2020-09-23T03:07:58.171" v="495" actId="1076"/>
          <ac:grpSpMkLst>
            <pc:docMk/>
            <pc:sldMk cId="0" sldId="338"/>
            <ac:grpSpMk id="8" creationId="{00000000-0000-0000-0000-000000000000}"/>
          </ac:grpSpMkLst>
        </pc:gr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420878183" sldId="338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93250009" sldId="339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4276392454" sldId="340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887651731" sldId="341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22280132" sldId="342"/>
        </pc:sldMkLst>
      </pc:sldChg>
      <pc:sldChg chg="delSp modSp mod">
        <pc:chgData name="Gennady Pekhimenko" userId="97aeff6ed7ede7e0" providerId="LiveId" clId="{45D1DC42-9256-4878-A92B-D056B34F6517}" dt="2020-09-23T00:32:11.795" v="209" actId="207"/>
        <pc:sldMkLst>
          <pc:docMk/>
          <pc:sldMk cId="0" sldId="343"/>
        </pc:sldMkLst>
        <pc:spChg chg="mod">
          <ac:chgData name="Gennady Pekhimenko" userId="97aeff6ed7ede7e0" providerId="LiveId" clId="{45D1DC42-9256-4878-A92B-D056B34F6517}" dt="2020-09-23T00:31:45.210" v="203" actId="2711"/>
          <ac:spMkLst>
            <pc:docMk/>
            <pc:sldMk cId="0" sldId="343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2:07.472" v="208" actId="207"/>
          <ac:spMkLst>
            <pc:docMk/>
            <pc:sldMk cId="0" sldId="343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32:11.795" v="209" actId="207"/>
          <ac:spMkLst>
            <pc:docMk/>
            <pc:sldMk cId="0" sldId="343"/>
            <ac:spMk id="4" creationId="{00000000-0000-0000-0000-000000000000}"/>
          </ac:spMkLst>
        </pc:spChg>
        <pc:picChg chg="del">
          <ac:chgData name="Gennady Pekhimenko" userId="97aeff6ed7ede7e0" providerId="LiveId" clId="{45D1DC42-9256-4878-A92B-D056B34F6517}" dt="2020-09-23T00:31:48.055" v="204" actId="478"/>
          <ac:picMkLst>
            <pc:docMk/>
            <pc:sldMk cId="0" sldId="343"/>
            <ac:picMk id="3076" creationId="{00000000-0000-0000-0000-000000000000}"/>
          </ac:picMkLst>
        </pc:pic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600460466" sldId="343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058247952" sldId="344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933209154" sldId="345"/>
        </pc:sldMkLst>
      </pc:sldChg>
      <pc:sldChg chg="modSp mod">
        <pc:chgData name="Gennady Pekhimenko" userId="97aeff6ed7ede7e0" providerId="LiveId" clId="{45D1DC42-9256-4878-A92B-D056B34F6517}" dt="2020-09-23T00:08:48.331" v="54" actId="14100"/>
        <pc:sldMkLst>
          <pc:docMk/>
          <pc:sldMk cId="0" sldId="346"/>
        </pc:sldMkLst>
        <pc:spChg chg="mod">
          <ac:chgData name="Gennady Pekhimenko" userId="97aeff6ed7ede7e0" providerId="LiveId" clId="{45D1DC42-9256-4878-A92B-D056B34F6517}" dt="2020-09-23T00:08:48.331" v="54" actId="14100"/>
          <ac:spMkLst>
            <pc:docMk/>
            <pc:sldMk cId="0" sldId="346"/>
            <ac:spMk id="3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95963927" sldId="346"/>
        </pc:sldMkLst>
      </pc:sldChg>
      <pc:sldChg chg="modSp mod">
        <pc:chgData name="Gennady Pekhimenko" userId="97aeff6ed7ede7e0" providerId="LiveId" clId="{45D1DC42-9256-4878-A92B-D056B34F6517}" dt="2020-09-23T00:14:15.442" v="80" actId="2711"/>
        <pc:sldMkLst>
          <pc:docMk/>
          <pc:sldMk cId="0" sldId="347"/>
        </pc:sldMkLst>
        <pc:spChg chg="mod">
          <ac:chgData name="Gennady Pekhimenko" userId="97aeff6ed7ede7e0" providerId="LiveId" clId="{45D1DC42-9256-4878-A92B-D056B34F6517}" dt="2020-09-23T00:14:15.442" v="80" actId="2711"/>
          <ac:spMkLst>
            <pc:docMk/>
            <pc:sldMk cId="0" sldId="347"/>
            <ac:spMk id="2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128201817" sldId="347"/>
        </pc:sldMkLst>
      </pc:sldChg>
      <pc:sldChg chg="modSp mod">
        <pc:chgData name="Gennady Pekhimenko" userId="97aeff6ed7ede7e0" providerId="LiveId" clId="{45D1DC42-9256-4878-A92B-D056B34F6517}" dt="2020-09-23T00:14:35.362" v="84" actId="113"/>
        <pc:sldMkLst>
          <pc:docMk/>
          <pc:sldMk cId="0" sldId="348"/>
        </pc:sldMkLst>
        <pc:spChg chg="mod">
          <ac:chgData name="Gennady Pekhimenko" userId="97aeff6ed7ede7e0" providerId="LiveId" clId="{45D1DC42-9256-4878-A92B-D056B34F6517}" dt="2020-09-23T00:14:35.362" v="84" actId="113"/>
          <ac:spMkLst>
            <pc:docMk/>
            <pc:sldMk cId="0" sldId="348"/>
            <ac:spMk id="4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40444209" sldId="348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715724771" sldId="349"/>
        </pc:sldMkLst>
      </pc:sldChg>
      <pc:sldChg chg="modSp mod">
        <pc:chgData name="Gennady Pekhimenko" userId="97aeff6ed7ede7e0" providerId="LiveId" clId="{45D1DC42-9256-4878-A92B-D056B34F6517}" dt="2020-09-23T03:11:02.022" v="532" actId="14100"/>
        <pc:sldMkLst>
          <pc:docMk/>
          <pc:sldMk cId="0" sldId="350"/>
        </pc:sldMkLst>
        <pc:spChg chg="mod">
          <ac:chgData name="Gennady Pekhimenko" userId="97aeff6ed7ede7e0" providerId="LiveId" clId="{45D1DC42-9256-4878-A92B-D056B34F6517}" dt="2020-09-23T03:10:54.506" v="531" actId="2711"/>
          <ac:spMkLst>
            <pc:docMk/>
            <pc:sldMk cId="0" sldId="350"/>
            <ac:spMk id="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11:02.022" v="532" actId="14100"/>
          <ac:spMkLst>
            <pc:docMk/>
            <pc:sldMk cId="0" sldId="350"/>
            <ac:spMk id="5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2393745424" sldId="350"/>
        </pc:sldMkLst>
      </pc:sldChg>
      <pc:sldChg chg="modSp mod">
        <pc:chgData name="Gennady Pekhimenko" userId="97aeff6ed7ede7e0" providerId="LiveId" clId="{45D1DC42-9256-4878-A92B-D056B34F6517}" dt="2020-09-23T02:22:43.501" v="322" actId="1076"/>
        <pc:sldMkLst>
          <pc:docMk/>
          <pc:sldMk cId="0" sldId="351"/>
        </pc:sldMkLst>
        <pc:spChg chg="mod">
          <ac:chgData name="Gennady Pekhimenko" userId="97aeff6ed7ede7e0" providerId="LiveId" clId="{45D1DC42-9256-4878-A92B-D056B34F6517}" dt="2020-09-23T02:22:43.501" v="322" actId="1076"/>
          <ac:spMkLst>
            <pc:docMk/>
            <pc:sldMk cId="0" sldId="351"/>
            <ac:spMk id="4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4045246161" sldId="351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654360282" sldId="352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2141669774" sldId="355"/>
        </pc:sldMkLst>
      </pc:sldChg>
      <pc:sldChg chg="del">
        <pc:chgData name="Gennady Pekhimenko" userId="97aeff6ed7ede7e0" providerId="LiveId" clId="{45D1DC42-9256-4878-A92B-D056B34F6517}" dt="2020-09-23T03:10:46.681" v="529" actId="47"/>
        <pc:sldMkLst>
          <pc:docMk/>
          <pc:sldMk cId="0" sldId="356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52493477" sldId="356"/>
        </pc:sldMkLst>
      </pc:sldChg>
      <pc:sldChg chg="modSp mod">
        <pc:chgData name="Gennady Pekhimenko" userId="97aeff6ed7ede7e0" providerId="LiveId" clId="{45D1DC42-9256-4878-A92B-D056B34F6517}" dt="2020-09-23T02:35:43.961" v="352" actId="113"/>
        <pc:sldMkLst>
          <pc:docMk/>
          <pc:sldMk cId="0" sldId="357"/>
        </pc:sldMkLst>
        <pc:spChg chg="mod">
          <ac:chgData name="Gennady Pekhimenko" userId="97aeff6ed7ede7e0" providerId="LiveId" clId="{45D1DC42-9256-4878-A92B-D056B34F6517}" dt="2020-09-23T02:35:43.961" v="352" actId="113"/>
          <ac:spMkLst>
            <pc:docMk/>
            <pc:sldMk cId="0" sldId="357"/>
            <ac:spMk id="2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2:35:58.256" v="355" actId="207"/>
        <pc:sldMkLst>
          <pc:docMk/>
          <pc:sldMk cId="0" sldId="358"/>
        </pc:sldMkLst>
        <pc:spChg chg="mod">
          <ac:chgData name="Gennady Pekhimenko" userId="97aeff6ed7ede7e0" providerId="LiveId" clId="{45D1DC42-9256-4878-A92B-D056B34F6517}" dt="2020-09-23T02:35:53.338" v="354" actId="113"/>
          <ac:spMkLst>
            <pc:docMk/>
            <pc:sldMk cId="0" sldId="358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35:58.256" v="355" actId="207"/>
          <ac:spMkLst>
            <pc:docMk/>
            <pc:sldMk cId="0" sldId="358"/>
            <ac:spMk id="3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5:07:40.313" v="569" actId="208"/>
        <pc:sldMkLst>
          <pc:docMk/>
          <pc:sldMk cId="0" sldId="359"/>
        </pc:sldMkLst>
        <pc:spChg chg="mod">
          <ac:chgData name="Gennady Pekhimenko" userId="97aeff6ed7ede7e0" providerId="LiveId" clId="{45D1DC42-9256-4878-A92B-D056B34F6517}" dt="2020-09-23T02:38:26.568" v="386" actId="2711"/>
          <ac:spMkLst>
            <pc:docMk/>
            <pc:sldMk cId="0" sldId="359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5:07:40.313" v="569" actId="208"/>
          <ac:spMkLst>
            <pc:docMk/>
            <pc:sldMk cId="0" sldId="359"/>
            <ac:spMk id="42" creationId="{00000000-0000-0000-0000-000000000000}"/>
          </ac:spMkLst>
        </pc:spChg>
        <pc:cxnChg chg="mod">
          <ac:chgData name="Gennady Pekhimenko" userId="97aeff6ed7ede7e0" providerId="LiveId" clId="{45D1DC42-9256-4878-A92B-D056B34F6517}" dt="2020-09-23T05:07:40.313" v="569" actId="208"/>
          <ac:cxnSpMkLst>
            <pc:docMk/>
            <pc:sldMk cId="0" sldId="359"/>
            <ac:cxnSpMk id="44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5:07:40.313" v="569" actId="208"/>
          <ac:cxnSpMkLst>
            <pc:docMk/>
            <pc:sldMk cId="0" sldId="359"/>
            <ac:cxnSpMk id="47" creationId="{00000000-0000-0000-0000-000000000000}"/>
          </ac:cxnSpMkLst>
        </pc:cxn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544048154" sldId="359"/>
        </pc:sldMkLst>
      </pc:sldChg>
      <pc:sldChg chg="modSp mod">
        <pc:chgData name="Gennady Pekhimenko" userId="97aeff6ed7ede7e0" providerId="LiveId" clId="{45D1DC42-9256-4878-A92B-D056B34F6517}" dt="2020-09-23T03:12:48.833" v="539" actId="2711"/>
        <pc:sldMkLst>
          <pc:docMk/>
          <pc:sldMk cId="0" sldId="360"/>
        </pc:sldMkLst>
        <pc:spChg chg="mod">
          <ac:chgData name="Gennady Pekhimenko" userId="97aeff6ed7ede7e0" providerId="LiveId" clId="{45D1DC42-9256-4878-A92B-D056B34F6517}" dt="2020-09-23T03:12:48.833" v="539" actId="2711"/>
          <ac:spMkLst>
            <pc:docMk/>
            <pc:sldMk cId="0" sldId="360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38:49.535" v="389" actId="208"/>
          <ac:spMkLst>
            <pc:docMk/>
            <pc:sldMk cId="0" sldId="360"/>
            <ac:spMk id="42" creationId="{00000000-0000-0000-0000-000000000000}"/>
          </ac:spMkLst>
        </pc:spChg>
      </pc:sldChg>
      <pc:sldChg chg="addSp modSp mod">
        <pc:chgData name="Gennady Pekhimenko" userId="97aeff6ed7ede7e0" providerId="LiveId" clId="{45D1DC42-9256-4878-A92B-D056B34F6517}" dt="2020-09-23T02:39:50.255" v="420" actId="14100"/>
        <pc:sldMkLst>
          <pc:docMk/>
          <pc:sldMk cId="0" sldId="361"/>
        </pc:sldMkLst>
        <pc:spChg chg="mod">
          <ac:chgData name="Gennady Pekhimenko" userId="97aeff6ed7ede7e0" providerId="LiveId" clId="{45D1DC42-9256-4878-A92B-D056B34F6517}" dt="2020-09-23T02:38:59.689" v="391" actId="113"/>
          <ac:spMkLst>
            <pc:docMk/>
            <pc:sldMk cId="0" sldId="361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39:28.350" v="415" actId="6549"/>
          <ac:spMkLst>
            <pc:docMk/>
            <pc:sldMk cId="0" sldId="361"/>
            <ac:spMk id="3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2:39:50.255" v="420" actId="14100"/>
          <ac:spMkLst>
            <pc:docMk/>
            <pc:sldMk cId="0" sldId="361"/>
            <ac:spMk id="31" creationId="{65E07C8D-4E64-4EA8-99D0-E5ABA2EEA754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1619561245" sldId="361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69556138" sldId="362"/>
        </pc:sldMkLst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52690990" sldId="363"/>
        </pc:sldMkLst>
      </pc:sldChg>
      <pc:sldChg chg="modSp mod">
        <pc:chgData name="Gennady Pekhimenko" userId="97aeff6ed7ede7e0" providerId="LiveId" clId="{45D1DC42-9256-4878-A92B-D056B34F6517}" dt="2020-09-23T03:33:08.746" v="549" actId="207"/>
        <pc:sldMkLst>
          <pc:docMk/>
          <pc:sldMk cId="415376615" sldId="363"/>
        </pc:sldMkLst>
        <pc:spChg chg="mod">
          <ac:chgData name="Gennady Pekhimenko" userId="97aeff6ed7ede7e0" providerId="LiveId" clId="{45D1DC42-9256-4878-A92B-D056B34F6517}" dt="2020-09-23T00:07:40.900" v="45" actId="113"/>
          <ac:spMkLst>
            <pc:docMk/>
            <pc:sldMk cId="415376615" sldId="363"/>
            <ac:spMk id="7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3:33:08.746" v="549" actId="207"/>
          <ac:spMkLst>
            <pc:docMk/>
            <pc:sldMk cId="415376615" sldId="363"/>
            <ac:spMk id="8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0:19:25.204" v="113" actId="113"/>
        <pc:sldMkLst>
          <pc:docMk/>
          <pc:sldMk cId="3873702235" sldId="364"/>
        </pc:sldMkLst>
        <pc:spChg chg="mod">
          <ac:chgData name="Gennady Pekhimenko" userId="97aeff6ed7ede7e0" providerId="LiveId" clId="{45D1DC42-9256-4878-A92B-D056B34F6517}" dt="2020-09-23T00:19:25.204" v="113" actId="113"/>
          <ac:spMkLst>
            <pc:docMk/>
            <pc:sldMk cId="3873702235" sldId="364"/>
            <ac:spMk id="2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45563619" sldId="365"/>
        </pc:sldMkLst>
      </pc:sldChg>
      <pc:sldChg chg="modSp mod">
        <pc:chgData name="Gennady Pekhimenko" userId="97aeff6ed7ede7e0" providerId="LiveId" clId="{45D1DC42-9256-4878-A92B-D056B34F6517}" dt="2020-09-23T00:15:25.100" v="93" actId="207"/>
        <pc:sldMkLst>
          <pc:docMk/>
          <pc:sldMk cId="3501529277" sldId="365"/>
        </pc:sldMkLst>
        <pc:spChg chg="mod">
          <ac:chgData name="Gennady Pekhimenko" userId="97aeff6ed7ede7e0" providerId="LiveId" clId="{45D1DC42-9256-4878-A92B-D056B34F6517}" dt="2020-09-23T00:15:25.100" v="93" actId="207"/>
          <ac:spMkLst>
            <pc:docMk/>
            <pc:sldMk cId="3501529277" sldId="365"/>
            <ac:spMk id="2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740852279" sldId="366"/>
        </pc:sldMkLst>
      </pc:sldChg>
      <pc:sldChg chg="addSp modSp mod modAnim">
        <pc:chgData name="Gennady Pekhimenko" userId="97aeff6ed7ede7e0" providerId="LiveId" clId="{45D1DC42-9256-4878-A92B-D056B34F6517}" dt="2020-09-23T04:21:46.192" v="554"/>
        <pc:sldMkLst>
          <pc:docMk/>
          <pc:sldMk cId="4095825941" sldId="366"/>
        </pc:sldMkLst>
        <pc:spChg chg="mod">
          <ac:chgData name="Gennady Pekhimenko" userId="97aeff6ed7ede7e0" providerId="LiveId" clId="{45D1DC42-9256-4878-A92B-D056B34F6517}" dt="2020-09-23T00:23:46.966" v="139" actId="113"/>
          <ac:spMkLst>
            <pc:docMk/>
            <pc:sldMk cId="4095825941" sldId="366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3:43.335" v="138" actId="207"/>
          <ac:spMkLst>
            <pc:docMk/>
            <pc:sldMk cId="4095825941" sldId="366"/>
            <ac:spMk id="3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0:23:37.935" v="137" actId="14100"/>
          <ac:spMkLst>
            <pc:docMk/>
            <pc:sldMk cId="4095825941" sldId="366"/>
            <ac:spMk id="28" creationId="{D0BF3227-1BCA-4078-85B6-8BE5ED63E05B}"/>
          </ac:spMkLst>
        </pc:spChg>
      </pc:sldChg>
      <pc:sldChg chg="modSp mod">
        <pc:chgData name="Gennady Pekhimenko" userId="97aeff6ed7ede7e0" providerId="LiveId" clId="{45D1DC42-9256-4878-A92B-D056B34F6517}" dt="2020-09-23T00:23:23.815" v="134" actId="207"/>
        <pc:sldMkLst>
          <pc:docMk/>
          <pc:sldMk cId="1455338632" sldId="367"/>
        </pc:sldMkLst>
        <pc:spChg chg="mod">
          <ac:chgData name="Gennady Pekhimenko" userId="97aeff6ed7ede7e0" providerId="LiveId" clId="{45D1DC42-9256-4878-A92B-D056B34F6517}" dt="2020-09-23T00:23:23.815" v="134" actId="207"/>
          <ac:spMkLst>
            <pc:docMk/>
            <pc:sldMk cId="1455338632" sldId="367"/>
            <ac:spMk id="2" creationId="{00000000-0000-0000-0000-000000000000}"/>
          </ac:spMkLst>
        </pc:sp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2777753300" sldId="367"/>
        </pc:sldMkLst>
      </pc:sldChg>
      <pc:sldChg chg="modSp mod">
        <pc:chgData name="Gennady Pekhimenko" userId="97aeff6ed7ede7e0" providerId="LiveId" clId="{45D1DC42-9256-4878-A92B-D056B34F6517}" dt="2020-09-23T00:29:03.888" v="183" actId="113"/>
        <pc:sldMkLst>
          <pc:docMk/>
          <pc:sldMk cId="3927382119" sldId="368"/>
        </pc:sldMkLst>
        <pc:spChg chg="mod">
          <ac:chgData name="Gennady Pekhimenko" userId="97aeff6ed7ede7e0" providerId="LiveId" clId="{45D1DC42-9256-4878-A92B-D056B34F6517}" dt="2020-09-23T00:29:03.888" v="183" actId="113"/>
          <ac:spMkLst>
            <pc:docMk/>
            <pc:sldMk cId="3927382119" sldId="368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28:57.417" v="182" actId="207"/>
          <ac:spMkLst>
            <pc:docMk/>
            <pc:sldMk cId="3927382119" sldId="368"/>
            <ac:spMk id="3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0:28:49.592" v="181" actId="207"/>
        <pc:sldMkLst>
          <pc:docMk/>
          <pc:sldMk cId="2124759190" sldId="369"/>
        </pc:sldMkLst>
        <pc:spChg chg="mod">
          <ac:chgData name="Gennady Pekhimenko" userId="97aeff6ed7ede7e0" providerId="LiveId" clId="{45D1DC42-9256-4878-A92B-D056B34F6517}" dt="2020-09-23T00:28:49.592" v="181" actId="207"/>
          <ac:spMkLst>
            <pc:docMk/>
            <pc:sldMk cId="2124759190" sldId="369"/>
            <ac:spMk id="2" creationId="{00000000-0000-0000-0000-000000000000}"/>
          </ac:spMkLst>
        </pc:spChg>
      </pc:sldChg>
      <pc:sldChg chg="addSp delSp modSp mod addAnim delAnim modAnim">
        <pc:chgData name="Gennady Pekhimenko" userId="97aeff6ed7ede7e0" providerId="LiveId" clId="{45D1DC42-9256-4878-A92B-D056B34F6517}" dt="2020-09-23T00:28:17.232" v="180"/>
        <pc:sldMkLst>
          <pc:docMk/>
          <pc:sldMk cId="627681126" sldId="373"/>
        </pc:sldMkLst>
        <pc:spChg chg="add del mod ord">
          <ac:chgData name="Gennady Pekhimenko" userId="97aeff6ed7ede7e0" providerId="LiveId" clId="{45D1DC42-9256-4878-A92B-D056B34F6517}" dt="2020-09-23T00:28:15.166" v="179" actId="478"/>
          <ac:spMkLst>
            <pc:docMk/>
            <pc:sldMk cId="627681126" sldId="373"/>
            <ac:spMk id="35" creationId="{780496F0-FB9D-4AD9-9EFE-7E7D20D0350D}"/>
          </ac:spMkLst>
        </pc:spChg>
      </pc:sldChg>
      <pc:sldChg chg="modSp">
        <pc:chgData name="Gennady Pekhimenko" userId="97aeff6ed7ede7e0" providerId="LiveId" clId="{45D1DC42-9256-4878-A92B-D056B34F6517}" dt="2020-09-23T00:38:11.640" v="226" actId="207"/>
        <pc:sldMkLst>
          <pc:docMk/>
          <pc:sldMk cId="2280218151" sldId="375"/>
        </pc:sldMkLst>
        <pc:spChg chg="mod">
          <ac:chgData name="Gennady Pekhimenko" userId="97aeff6ed7ede7e0" providerId="LiveId" clId="{45D1DC42-9256-4878-A92B-D056B34F6517}" dt="2020-09-23T00:38:11.640" v="226" actId="207"/>
          <ac:spMkLst>
            <pc:docMk/>
            <pc:sldMk cId="2280218151" sldId="375"/>
            <ac:spMk id="3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0:45:12.061" v="298" actId="207"/>
        <pc:sldMkLst>
          <pc:docMk/>
          <pc:sldMk cId="871497906" sldId="376"/>
        </pc:sldMkLst>
        <pc:spChg chg="mod">
          <ac:chgData name="Gennady Pekhimenko" userId="97aeff6ed7ede7e0" providerId="LiveId" clId="{45D1DC42-9256-4878-A92B-D056B34F6517}" dt="2020-09-23T00:44:56.909" v="295" actId="113"/>
          <ac:spMkLst>
            <pc:docMk/>
            <pc:sldMk cId="871497906" sldId="376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45:12.061" v="298" actId="207"/>
          <ac:spMkLst>
            <pc:docMk/>
            <pc:sldMk cId="871497906" sldId="376"/>
            <ac:spMk id="3" creationId="{00000000-0000-0000-0000-000000000000}"/>
          </ac:spMkLst>
        </pc:spChg>
      </pc:sldChg>
      <pc:sldChg chg="modSp">
        <pc:chgData name="Gennady Pekhimenko" userId="97aeff6ed7ede7e0" providerId="LiveId" clId="{45D1DC42-9256-4878-A92B-D056B34F6517}" dt="2020-09-23T00:45:34.866" v="300" actId="2711"/>
        <pc:sldMkLst>
          <pc:docMk/>
          <pc:sldMk cId="882331688" sldId="377"/>
        </pc:sldMkLst>
        <pc:spChg chg="mod">
          <ac:chgData name="Gennady Pekhimenko" userId="97aeff6ed7ede7e0" providerId="LiveId" clId="{45D1DC42-9256-4878-A92B-D056B34F6517}" dt="2020-09-23T00:45:34.866" v="300" actId="2711"/>
          <ac:spMkLst>
            <pc:docMk/>
            <pc:sldMk cId="882331688" sldId="377"/>
            <ac:spMk id="3" creationId="{00000000-0000-0000-0000-000000000000}"/>
          </ac:spMkLst>
        </pc:spChg>
      </pc:sldChg>
      <pc:sldChg chg="addSp delSp modSp mod">
        <pc:chgData name="Gennady Pekhimenko" userId="97aeff6ed7ede7e0" providerId="LiveId" clId="{45D1DC42-9256-4878-A92B-D056B34F6517}" dt="2020-09-23T03:13:03.273" v="542" actId="1076"/>
        <pc:sldMkLst>
          <pc:docMk/>
          <pc:sldMk cId="3642420621" sldId="381"/>
        </pc:sldMkLst>
        <pc:spChg chg="mod">
          <ac:chgData name="Gennady Pekhimenko" userId="97aeff6ed7ede7e0" providerId="LiveId" clId="{45D1DC42-9256-4878-A92B-D056B34F6517}" dt="2020-09-23T03:13:03.273" v="542" actId="1076"/>
          <ac:spMkLst>
            <pc:docMk/>
            <pc:sldMk cId="3642420621" sldId="381"/>
            <ac:spMk id="2" creationId="{00000000-0000-0000-0000-000000000000}"/>
          </ac:spMkLst>
        </pc:spChg>
        <pc:spChg chg="add mod ord">
          <ac:chgData name="Gennady Pekhimenko" userId="97aeff6ed7ede7e0" providerId="LiveId" clId="{45D1DC42-9256-4878-A92B-D056B34F6517}" dt="2020-09-23T02:23:17.666" v="328" actId="14100"/>
          <ac:spMkLst>
            <pc:docMk/>
            <pc:sldMk cId="3642420621" sldId="381"/>
            <ac:spMk id="17" creationId="{64296209-847F-4771-93A9-93E3F68D2670}"/>
          </ac:spMkLst>
        </pc:spChg>
        <pc:spChg chg="add del">
          <ac:chgData name="Gennady Pekhimenko" userId="97aeff6ed7ede7e0" providerId="LiveId" clId="{45D1DC42-9256-4878-A92B-D056B34F6517}" dt="2020-09-23T02:22:54.537" v="324" actId="22"/>
          <ac:spMkLst>
            <pc:docMk/>
            <pc:sldMk cId="3642420621" sldId="381"/>
            <ac:spMk id="33" creationId="{CAB9CFB4-DDF0-40DA-9106-32D5697A5FE7}"/>
          </ac:spMkLst>
        </pc:spChg>
      </pc:sldChg>
      <pc:sldChg chg="modSp">
        <pc:chgData name="Gennady Pekhimenko" userId="97aeff6ed7ede7e0" providerId="LiveId" clId="{45D1DC42-9256-4878-A92B-D056B34F6517}" dt="2020-09-23T02:25:12.322" v="344" actId="207"/>
        <pc:sldMkLst>
          <pc:docMk/>
          <pc:sldMk cId="2006289473" sldId="382"/>
        </pc:sldMkLst>
        <pc:spChg chg="mod">
          <ac:chgData name="Gennady Pekhimenko" userId="97aeff6ed7ede7e0" providerId="LiveId" clId="{45D1DC42-9256-4878-A92B-D056B34F6517}" dt="2020-09-23T02:25:12.322" v="344" actId="207"/>
          <ac:spMkLst>
            <pc:docMk/>
            <pc:sldMk cId="2006289473" sldId="382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25:07.600" v="343" actId="207"/>
          <ac:spMkLst>
            <pc:docMk/>
            <pc:sldMk cId="2006289473" sldId="382"/>
            <ac:spMk id="3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3:33:21.049" v="550" actId="1076"/>
        <pc:sldMkLst>
          <pc:docMk/>
          <pc:sldMk cId="528529820" sldId="388"/>
        </pc:sldMkLst>
        <pc:spChg chg="mod">
          <ac:chgData name="Gennady Pekhimenko" userId="97aeff6ed7ede7e0" providerId="LiveId" clId="{45D1DC42-9256-4878-A92B-D056B34F6517}" dt="2020-09-23T03:33:21.049" v="550" actId="1076"/>
          <ac:spMkLst>
            <pc:docMk/>
            <pc:sldMk cId="528529820" sldId="388"/>
            <ac:spMk id="2" creationId="{00000000-0000-0000-0000-000000000000}"/>
          </ac:spMkLst>
        </pc:spChg>
      </pc:sldChg>
      <pc:sldChg chg="modSp">
        <pc:chgData name="Gennady Pekhimenko" userId="97aeff6ed7ede7e0" providerId="LiveId" clId="{45D1DC42-9256-4878-A92B-D056B34F6517}" dt="2020-09-23T00:27:39.056" v="172" actId="207"/>
        <pc:sldMkLst>
          <pc:docMk/>
          <pc:sldMk cId="581327294" sldId="389"/>
        </pc:sldMkLst>
        <pc:spChg chg="mod">
          <ac:chgData name="Gennady Pekhimenko" userId="97aeff6ed7ede7e0" providerId="LiveId" clId="{45D1DC42-9256-4878-A92B-D056B34F6517}" dt="2020-09-23T00:27:39.056" v="172" actId="207"/>
          <ac:spMkLst>
            <pc:docMk/>
            <pc:sldMk cId="581327294" sldId="389"/>
            <ac:spMk id="3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2:40:16.951" v="426" actId="14100"/>
        <pc:sldMkLst>
          <pc:docMk/>
          <pc:sldMk cId="4229894700" sldId="399"/>
        </pc:sldMkLst>
        <pc:spChg chg="mod">
          <ac:chgData name="Gennady Pekhimenko" userId="97aeff6ed7ede7e0" providerId="LiveId" clId="{45D1DC42-9256-4878-A92B-D056B34F6517}" dt="2020-09-23T02:40:16.951" v="426" actId="14100"/>
          <ac:spMkLst>
            <pc:docMk/>
            <pc:sldMk cId="4229894700" sldId="399"/>
            <ac:spMk id="4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2:40:36.333" v="429" actId="1076"/>
        <pc:sldMkLst>
          <pc:docMk/>
          <pc:sldMk cId="791370591" sldId="400"/>
        </pc:sldMkLst>
        <pc:spChg chg="mod">
          <ac:chgData name="Gennady Pekhimenko" userId="97aeff6ed7ede7e0" providerId="LiveId" clId="{45D1DC42-9256-4878-A92B-D056B34F6517}" dt="2020-09-23T02:40:36.333" v="429" actId="1076"/>
          <ac:spMkLst>
            <pc:docMk/>
            <pc:sldMk cId="791370591" sldId="400"/>
            <ac:spMk id="2" creationId="{00000000-0000-0000-0000-000000000000}"/>
          </ac:spMkLst>
        </pc:spChg>
      </pc:sldChg>
      <pc:sldChg chg="addSp delSp modSp mod">
        <pc:chgData name="Gennady Pekhimenko" userId="97aeff6ed7ede7e0" providerId="LiveId" clId="{45D1DC42-9256-4878-A92B-D056B34F6517}" dt="2020-09-23T05:08:11.432" v="570" actId="20577"/>
        <pc:sldMkLst>
          <pc:docMk/>
          <pc:sldMk cId="1195974638" sldId="401"/>
        </pc:sldMkLst>
        <pc:spChg chg="mod">
          <ac:chgData name="Gennady Pekhimenko" userId="97aeff6ed7ede7e0" providerId="LiveId" clId="{45D1DC42-9256-4878-A92B-D056B34F6517}" dt="2020-09-23T02:40:48.346" v="431" actId="2711"/>
          <ac:spMkLst>
            <pc:docMk/>
            <pc:sldMk cId="1195974638" sldId="401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5:08:11.432" v="570" actId="20577"/>
          <ac:spMkLst>
            <pc:docMk/>
            <pc:sldMk cId="1195974638" sldId="401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0:54.341" v="432" actId="207"/>
          <ac:spMkLst>
            <pc:docMk/>
            <pc:sldMk cId="1195974638" sldId="401"/>
            <ac:spMk id="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1:05.305" v="433" actId="207"/>
          <ac:spMkLst>
            <pc:docMk/>
            <pc:sldMk cId="1195974638" sldId="401"/>
            <ac:spMk id="9" creationId="{00000000-0000-0000-0000-000000000000}"/>
          </ac:spMkLst>
        </pc:spChg>
        <pc:spChg chg="add del">
          <ac:chgData name="Gennady Pekhimenko" userId="97aeff6ed7ede7e0" providerId="LiveId" clId="{45D1DC42-9256-4878-A92B-D056B34F6517}" dt="2020-09-23T02:41:11.974" v="435" actId="478"/>
          <ac:spMkLst>
            <pc:docMk/>
            <pc:sldMk cId="1195974638" sldId="401"/>
            <ac:spMk id="10" creationId="{BCCAF09C-6A0E-4F32-AF22-7327A1F6BE42}"/>
          </ac:spMkLst>
        </pc:spChg>
        <pc:spChg chg="mod">
          <ac:chgData name="Gennady Pekhimenko" userId="97aeff6ed7ede7e0" providerId="LiveId" clId="{45D1DC42-9256-4878-A92B-D056B34F6517}" dt="2020-09-23T02:41:05.305" v="433" actId="207"/>
          <ac:spMkLst>
            <pc:docMk/>
            <pc:sldMk cId="1195974638" sldId="401"/>
            <ac:spMk id="15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1:17.282" v="436" actId="207"/>
          <ac:spMkLst>
            <pc:docMk/>
            <pc:sldMk cId="1195974638" sldId="401"/>
            <ac:spMk id="22" creationId="{00000000-0000-0000-0000-000000000000}"/>
          </ac:spMkLst>
        </pc:spChg>
        <pc:grpChg chg="mod">
          <ac:chgData name="Gennady Pekhimenko" userId="97aeff6ed7ede7e0" providerId="LiveId" clId="{45D1DC42-9256-4878-A92B-D056B34F6517}" dt="2020-09-23T02:40:54.341" v="432" actId="207"/>
          <ac:grpSpMkLst>
            <pc:docMk/>
            <pc:sldMk cId="1195974638" sldId="401"/>
            <ac:grpSpMk id="7" creationId="{00000000-0000-0000-0000-000000000000}"/>
          </ac:grpSpMkLst>
        </pc:grpChg>
        <pc:grpChg chg="mod">
          <ac:chgData name="Gennady Pekhimenko" userId="97aeff6ed7ede7e0" providerId="LiveId" clId="{45D1DC42-9256-4878-A92B-D056B34F6517}" dt="2020-09-23T02:41:05.305" v="433" actId="207"/>
          <ac:grpSpMkLst>
            <pc:docMk/>
            <pc:sldMk cId="1195974638" sldId="401"/>
            <ac:grpSpMk id="13" creationId="{00000000-0000-0000-0000-000000000000}"/>
          </ac:grpSpMkLst>
        </pc:grpChg>
        <pc:grpChg chg="mod">
          <ac:chgData name="Gennady Pekhimenko" userId="97aeff6ed7ede7e0" providerId="LiveId" clId="{45D1DC42-9256-4878-A92B-D056B34F6517}" dt="2020-09-23T02:41:05.305" v="433" actId="207"/>
          <ac:grpSpMkLst>
            <pc:docMk/>
            <pc:sldMk cId="1195974638" sldId="401"/>
            <ac:grpSpMk id="14" creationId="{00000000-0000-0000-0000-000000000000}"/>
          </ac:grpSpMkLst>
        </pc:grpChg>
        <pc:cxnChg chg="mod">
          <ac:chgData name="Gennady Pekhimenko" userId="97aeff6ed7ede7e0" providerId="LiveId" clId="{45D1DC42-9256-4878-A92B-D056B34F6517}" dt="2020-09-23T02:40:54.341" v="432" actId="207"/>
          <ac:cxnSpMkLst>
            <pc:docMk/>
            <pc:sldMk cId="1195974638" sldId="401"/>
            <ac:cxnSpMk id="5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40:54.341" v="432" actId="207"/>
          <ac:cxnSpMkLst>
            <pc:docMk/>
            <pc:sldMk cId="1195974638" sldId="401"/>
            <ac:cxnSpMk id="6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41:05.305" v="433" actId="207"/>
          <ac:cxnSpMkLst>
            <pc:docMk/>
            <pc:sldMk cId="1195974638" sldId="401"/>
            <ac:cxnSpMk id="11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41:05.305" v="433" actId="207"/>
          <ac:cxnSpMkLst>
            <pc:docMk/>
            <pc:sldMk cId="1195974638" sldId="401"/>
            <ac:cxnSpMk id="16" creationId="{00000000-0000-0000-0000-000000000000}"/>
          </ac:cxnSpMkLst>
        </pc:cxnChg>
      </pc:sldChg>
      <pc:sldChg chg="modSp mod">
        <pc:chgData name="Gennady Pekhimenko" userId="97aeff6ed7ede7e0" providerId="LiveId" clId="{45D1DC42-9256-4878-A92B-D056B34F6517}" dt="2020-09-23T02:42:44.541" v="442" actId="207"/>
        <pc:sldMkLst>
          <pc:docMk/>
          <pc:sldMk cId="337100146" sldId="402"/>
        </pc:sldMkLst>
        <pc:spChg chg="mod">
          <ac:chgData name="Gennady Pekhimenko" userId="97aeff6ed7ede7e0" providerId="LiveId" clId="{45D1DC42-9256-4878-A92B-D056B34F6517}" dt="2020-09-23T02:41:54.973" v="438" actId="113"/>
          <ac:spMkLst>
            <pc:docMk/>
            <pc:sldMk cId="337100146" sldId="402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2:08.757" v="440" actId="14100"/>
          <ac:spMkLst>
            <pc:docMk/>
            <pc:sldMk cId="337100146" sldId="402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2:22.509" v="441" actId="207"/>
          <ac:spMkLst>
            <pc:docMk/>
            <pc:sldMk cId="337100146" sldId="402"/>
            <ac:spMk id="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2:44.541" v="442" actId="207"/>
          <ac:spMkLst>
            <pc:docMk/>
            <pc:sldMk cId="337100146" sldId="402"/>
            <ac:spMk id="18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2:44:11.922" v="457" actId="6549"/>
        <pc:sldMkLst>
          <pc:docMk/>
          <pc:sldMk cId="2286333792" sldId="403"/>
        </pc:sldMkLst>
        <pc:spChg chg="mod">
          <ac:chgData name="Gennady Pekhimenko" userId="97aeff6ed7ede7e0" providerId="LiveId" clId="{45D1DC42-9256-4878-A92B-D056B34F6517}" dt="2020-09-23T02:42:58.405" v="444" actId="2711"/>
          <ac:spMkLst>
            <pc:docMk/>
            <pc:sldMk cId="2286333792" sldId="403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4:11.922" v="457" actId="6549"/>
          <ac:spMkLst>
            <pc:docMk/>
            <pc:sldMk cId="2286333792" sldId="403"/>
            <ac:spMk id="3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3:27.969" v="449" actId="207"/>
          <ac:spMkLst>
            <pc:docMk/>
            <pc:sldMk cId="2286333792" sldId="403"/>
            <ac:spMk id="4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3:15.473" v="446" actId="207"/>
          <ac:spMkLst>
            <pc:docMk/>
            <pc:sldMk cId="2286333792" sldId="403"/>
            <ac:spMk id="9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3:04.629" v="445" actId="207"/>
          <ac:spMkLst>
            <pc:docMk/>
            <pc:sldMk cId="2286333792" sldId="403"/>
            <ac:spMk id="18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3:19.700" v="447" actId="207"/>
          <ac:spMkLst>
            <pc:docMk/>
            <pc:sldMk cId="2286333792" sldId="403"/>
            <ac:spMk id="41" creationId="{00000000-0000-0000-0000-000000000000}"/>
          </ac:spMkLst>
        </pc:spChg>
        <pc:grpChg chg="mod">
          <ac:chgData name="Gennady Pekhimenko" userId="97aeff6ed7ede7e0" providerId="LiveId" clId="{45D1DC42-9256-4878-A92B-D056B34F6517}" dt="2020-09-23T02:43:15.473" v="446" actId="207"/>
          <ac:grpSpMkLst>
            <pc:docMk/>
            <pc:sldMk cId="2286333792" sldId="403"/>
            <ac:grpSpMk id="8" creationId="{00000000-0000-0000-0000-000000000000}"/>
          </ac:grpSpMkLst>
        </pc:grpChg>
        <pc:grpChg chg="mod">
          <ac:chgData name="Gennady Pekhimenko" userId="97aeff6ed7ede7e0" providerId="LiveId" clId="{45D1DC42-9256-4878-A92B-D056B34F6517}" dt="2020-09-23T02:43:19.700" v="447" actId="207"/>
          <ac:grpSpMkLst>
            <pc:docMk/>
            <pc:sldMk cId="2286333792" sldId="403"/>
            <ac:grpSpMk id="10" creationId="{00000000-0000-0000-0000-000000000000}"/>
          </ac:grpSpMkLst>
        </pc:grpChg>
        <pc:grpChg chg="mod">
          <ac:chgData name="Gennady Pekhimenko" userId="97aeff6ed7ede7e0" providerId="LiveId" clId="{45D1DC42-9256-4878-A92B-D056B34F6517}" dt="2020-09-23T02:43:44.484" v="451" actId="1076"/>
          <ac:grpSpMkLst>
            <pc:docMk/>
            <pc:sldMk cId="2286333792" sldId="403"/>
            <ac:grpSpMk id="64" creationId="{00000000-0000-0000-0000-000000000000}"/>
          </ac:grpSpMkLst>
        </pc:grpChg>
        <pc:cxnChg chg="mod">
          <ac:chgData name="Gennady Pekhimenko" userId="97aeff6ed7ede7e0" providerId="LiveId" clId="{45D1DC42-9256-4878-A92B-D056B34F6517}" dt="2020-09-23T02:43:15.473" v="446" actId="207"/>
          <ac:cxnSpMkLst>
            <pc:docMk/>
            <pc:sldMk cId="2286333792" sldId="403"/>
            <ac:cxnSpMk id="11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43:15.473" v="446" actId="207"/>
          <ac:cxnSpMkLst>
            <pc:docMk/>
            <pc:sldMk cId="2286333792" sldId="403"/>
            <ac:cxnSpMk id="38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43:15.473" v="446" actId="207"/>
          <ac:cxnSpMkLst>
            <pc:docMk/>
            <pc:sldMk cId="2286333792" sldId="403"/>
            <ac:cxnSpMk id="39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43:15.473" v="446" actId="207"/>
          <ac:cxnSpMkLst>
            <pc:docMk/>
            <pc:sldMk cId="2286333792" sldId="403"/>
            <ac:cxnSpMk id="40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43:19.700" v="447" actId="207"/>
          <ac:cxnSpMkLst>
            <pc:docMk/>
            <pc:sldMk cId="2286333792" sldId="403"/>
            <ac:cxnSpMk id="42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43:19.700" v="447" actId="207"/>
          <ac:cxnSpMkLst>
            <pc:docMk/>
            <pc:sldMk cId="2286333792" sldId="403"/>
            <ac:cxnSpMk id="43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43:19.700" v="447" actId="207"/>
          <ac:cxnSpMkLst>
            <pc:docMk/>
            <pc:sldMk cId="2286333792" sldId="403"/>
            <ac:cxnSpMk id="44" creationId="{00000000-0000-0000-0000-000000000000}"/>
          </ac:cxnSpMkLst>
        </pc:cxnChg>
        <pc:cxnChg chg="mod">
          <ac:chgData name="Gennady Pekhimenko" userId="97aeff6ed7ede7e0" providerId="LiveId" clId="{45D1DC42-9256-4878-A92B-D056B34F6517}" dt="2020-09-23T02:43:19.700" v="447" actId="207"/>
          <ac:cxnSpMkLst>
            <pc:docMk/>
            <pc:sldMk cId="2286333792" sldId="403"/>
            <ac:cxnSpMk id="45" creationId="{00000000-0000-0000-0000-000000000000}"/>
          </ac:cxnSpMkLst>
        </pc:cxnChg>
      </pc:sldChg>
      <pc:sldChg chg="modSp mod">
        <pc:chgData name="Gennady Pekhimenko" userId="97aeff6ed7ede7e0" providerId="LiveId" clId="{45D1DC42-9256-4878-A92B-D056B34F6517}" dt="2020-09-23T02:35:30.411" v="350" actId="2711"/>
        <pc:sldMkLst>
          <pc:docMk/>
          <pc:sldMk cId="328381700" sldId="405"/>
        </pc:sldMkLst>
        <pc:spChg chg="mod">
          <ac:chgData name="Gennady Pekhimenko" userId="97aeff6ed7ede7e0" providerId="LiveId" clId="{45D1DC42-9256-4878-A92B-D056B34F6517}" dt="2020-09-23T02:35:30.411" v="350" actId="2711"/>
          <ac:spMkLst>
            <pc:docMk/>
            <pc:sldMk cId="328381700" sldId="405"/>
            <ac:spMk id="2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2:44:50.564" v="466" actId="20577"/>
        <pc:sldMkLst>
          <pc:docMk/>
          <pc:sldMk cId="420540544" sldId="406"/>
        </pc:sldMkLst>
        <pc:spChg chg="mod">
          <ac:chgData name="Gennady Pekhimenko" userId="97aeff6ed7ede7e0" providerId="LiveId" clId="{45D1DC42-9256-4878-A92B-D056B34F6517}" dt="2020-09-23T02:44:34.822" v="461" actId="2711"/>
          <ac:spMkLst>
            <pc:docMk/>
            <pc:sldMk cId="420540544" sldId="406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2:44:50.564" v="466" actId="20577"/>
          <ac:spMkLst>
            <pc:docMk/>
            <pc:sldMk cId="420540544" sldId="406"/>
            <ac:spMk id="3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0:43:58.003" v="287" actId="113"/>
        <pc:sldMkLst>
          <pc:docMk/>
          <pc:sldMk cId="1089527182" sldId="421"/>
        </pc:sldMkLst>
        <pc:spChg chg="mod">
          <ac:chgData name="Gennady Pekhimenko" userId="97aeff6ed7ede7e0" providerId="LiveId" clId="{45D1DC42-9256-4878-A92B-D056B34F6517}" dt="2020-09-23T00:43:58.003" v="287" actId="113"/>
          <ac:spMkLst>
            <pc:docMk/>
            <pc:sldMk cId="1089527182" sldId="421"/>
            <ac:spMk id="2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0:44:19.305" v="290" actId="207"/>
        <pc:sldMkLst>
          <pc:docMk/>
          <pc:sldMk cId="1814781834" sldId="422"/>
        </pc:sldMkLst>
        <pc:spChg chg="mod">
          <ac:chgData name="Gennady Pekhimenko" userId="97aeff6ed7ede7e0" providerId="LiveId" clId="{45D1DC42-9256-4878-A92B-D056B34F6517}" dt="2020-09-23T00:44:19.305" v="290" actId="207"/>
          <ac:spMkLst>
            <pc:docMk/>
            <pc:sldMk cId="1814781834" sldId="422"/>
            <ac:spMk id="2" creationId="{00000000-0000-0000-0000-000000000000}"/>
          </ac:spMkLst>
        </pc:spChg>
      </pc:sldChg>
      <pc:sldChg chg="modSp mod">
        <pc:chgData name="Gennady Pekhimenko" userId="97aeff6ed7ede7e0" providerId="LiveId" clId="{45D1DC42-9256-4878-A92B-D056B34F6517}" dt="2020-09-23T00:44:50.187" v="294" actId="2085"/>
        <pc:sldMkLst>
          <pc:docMk/>
          <pc:sldMk cId="2063843780" sldId="423"/>
        </pc:sldMkLst>
        <pc:spChg chg="mod">
          <ac:chgData name="Gennady Pekhimenko" userId="97aeff6ed7ede7e0" providerId="LiveId" clId="{45D1DC42-9256-4878-A92B-D056B34F6517}" dt="2020-09-23T00:44:32.658" v="293" actId="113"/>
          <ac:spMkLst>
            <pc:docMk/>
            <pc:sldMk cId="2063843780" sldId="423"/>
            <ac:spMk id="2" creationId="{00000000-0000-0000-0000-000000000000}"/>
          </ac:spMkLst>
        </pc:spChg>
        <pc:spChg chg="mod">
          <ac:chgData name="Gennady Pekhimenko" userId="97aeff6ed7ede7e0" providerId="LiveId" clId="{45D1DC42-9256-4878-A92B-D056B34F6517}" dt="2020-09-23T00:44:50.187" v="294" actId="2085"/>
          <ac:spMkLst>
            <pc:docMk/>
            <pc:sldMk cId="2063843780" sldId="423"/>
            <ac:spMk id="4" creationId="{00000000-0000-0000-0000-000000000000}"/>
          </ac:spMkLst>
        </pc:spChg>
      </pc:sldChg>
      <pc:sldChg chg="modSp del mod">
        <pc:chgData name="Gennady Pekhimenko" userId="97aeff6ed7ede7e0" providerId="LiveId" clId="{45D1DC42-9256-4878-A92B-D056B34F6517}" dt="2020-09-23T03:11:11.950" v="533" actId="47"/>
        <pc:sldMkLst>
          <pc:docMk/>
          <pc:sldMk cId="3344304294" sldId="424"/>
        </pc:sldMkLst>
        <pc:spChg chg="mod">
          <ac:chgData name="Gennady Pekhimenko" userId="97aeff6ed7ede7e0" providerId="LiveId" clId="{45D1DC42-9256-4878-A92B-D056B34F6517}" dt="2020-09-23T02:44:24.936" v="459" actId="2711"/>
          <ac:spMkLst>
            <pc:docMk/>
            <pc:sldMk cId="3344304294" sldId="424"/>
            <ac:spMk id="2" creationId="{00000000-0000-0000-0000-000000000000}"/>
          </ac:spMkLst>
        </pc:spChg>
      </pc:sldChg>
      <pc:sldChg chg="modAnim">
        <pc:chgData name="Gennady Pekhimenko" userId="97aeff6ed7ede7e0" providerId="LiveId" clId="{45D1DC42-9256-4878-A92B-D056B34F6517}" dt="2020-09-23T02:56:06.415" v="468"/>
        <pc:sldMkLst>
          <pc:docMk/>
          <pc:sldMk cId="1309151304" sldId="503"/>
        </pc:sldMkLst>
      </pc:sldChg>
      <pc:sldChg chg="addSp delSp modSp new mod">
        <pc:chgData name="Gennady Pekhimenko" userId="97aeff6ed7ede7e0" providerId="LiveId" clId="{45D1DC42-9256-4878-A92B-D056B34F6517}" dt="2020-09-23T03:35:15.833" v="553" actId="1076"/>
        <pc:sldMkLst>
          <pc:docMk/>
          <pc:sldMk cId="914643040" sldId="504"/>
        </pc:sldMkLst>
        <pc:spChg chg="mod">
          <ac:chgData name="Gennady Pekhimenko" userId="97aeff6ed7ede7e0" providerId="LiveId" clId="{45D1DC42-9256-4878-A92B-D056B34F6517}" dt="2020-09-23T00:07:09.083" v="39" actId="2711"/>
          <ac:spMkLst>
            <pc:docMk/>
            <pc:sldMk cId="914643040" sldId="504"/>
            <ac:spMk id="2" creationId="{548381B5-CDFF-4638-97E1-D10FDAE82A50}"/>
          </ac:spMkLst>
        </pc:spChg>
        <pc:spChg chg="del">
          <ac:chgData name="Gennady Pekhimenko" userId="97aeff6ed7ede7e0" providerId="LiveId" clId="{45D1DC42-9256-4878-A92B-D056B34F6517}" dt="2020-09-23T03:35:11.998" v="551" actId="478"/>
          <ac:spMkLst>
            <pc:docMk/>
            <pc:sldMk cId="914643040" sldId="504"/>
            <ac:spMk id="3" creationId="{20D5BCD1-39C5-477F-B960-A282A24B561A}"/>
          </ac:spMkLst>
        </pc:spChg>
        <pc:picChg chg="add mod">
          <ac:chgData name="Gennady Pekhimenko" userId="97aeff6ed7ede7e0" providerId="LiveId" clId="{45D1DC42-9256-4878-A92B-D056B34F6517}" dt="2020-09-23T03:35:15.833" v="553" actId="1076"/>
          <ac:picMkLst>
            <pc:docMk/>
            <pc:sldMk cId="914643040" sldId="504"/>
            <ac:picMk id="6" creationId="{789F6366-ACF9-49C5-A3BB-69F538A0F8C4}"/>
          </ac:picMkLst>
        </pc:pic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3312791892" sldId="504"/>
        </pc:sldMkLst>
      </pc:sldChg>
      <pc:sldChg chg="addSp delSp modSp new mod">
        <pc:chgData name="Gennady Pekhimenko" userId="97aeff6ed7ede7e0" providerId="LiveId" clId="{45D1DC42-9256-4878-A92B-D056B34F6517}" dt="2020-09-23T03:02:57.755" v="487" actId="2711"/>
        <pc:sldMkLst>
          <pc:docMk/>
          <pc:sldMk cId="297080448" sldId="505"/>
        </pc:sldMkLst>
        <pc:spChg chg="mod">
          <ac:chgData name="Gennady Pekhimenko" userId="97aeff6ed7ede7e0" providerId="LiveId" clId="{45D1DC42-9256-4878-A92B-D056B34F6517}" dt="2020-09-23T03:02:57.755" v="487" actId="2711"/>
          <ac:spMkLst>
            <pc:docMk/>
            <pc:sldMk cId="297080448" sldId="505"/>
            <ac:spMk id="2" creationId="{66B202A3-A016-40E9-9672-380C15386CCE}"/>
          </ac:spMkLst>
        </pc:spChg>
        <pc:spChg chg="del">
          <ac:chgData name="Gennady Pekhimenko" userId="97aeff6ed7ede7e0" providerId="LiveId" clId="{45D1DC42-9256-4878-A92B-D056B34F6517}" dt="2020-09-23T03:02:38.440" v="472" actId="478"/>
          <ac:spMkLst>
            <pc:docMk/>
            <pc:sldMk cId="297080448" sldId="505"/>
            <ac:spMk id="3" creationId="{B5364C21-C80E-42E7-91D0-DD92E1F936CD}"/>
          </ac:spMkLst>
        </pc:spChg>
        <pc:picChg chg="add mod">
          <ac:chgData name="Gennady Pekhimenko" userId="97aeff6ed7ede7e0" providerId="LiveId" clId="{45D1DC42-9256-4878-A92B-D056B34F6517}" dt="2020-09-23T03:02:43.311" v="474" actId="1076"/>
          <ac:picMkLst>
            <pc:docMk/>
            <pc:sldMk cId="297080448" sldId="505"/>
            <ac:picMk id="5" creationId="{3AA7F621-3AAE-4069-9439-A33024B2635F}"/>
          </ac:picMkLst>
        </pc:picChg>
      </pc:sldChg>
      <pc:sldChg chg="del">
        <pc:chgData name="Gennady Pekhimenko" userId="97aeff6ed7ede7e0" providerId="LiveId" clId="{45D1DC42-9256-4878-A92B-D056B34F6517}" dt="2020-09-23T00:06:39.826" v="2" actId="47"/>
        <pc:sldMkLst>
          <pc:docMk/>
          <pc:sldMk cId="4245721420" sldId="505"/>
        </pc:sldMkLst>
      </pc:sldChg>
      <pc:sldChg chg="modSp add mod ord">
        <pc:chgData name="Gennady Pekhimenko" userId="97aeff6ed7ede7e0" providerId="LiveId" clId="{45D1DC42-9256-4878-A92B-D056B34F6517}" dt="2020-09-23T03:14:12.407" v="548" actId="6549"/>
        <pc:sldMkLst>
          <pc:docMk/>
          <pc:sldMk cId="3380777954" sldId="506"/>
        </pc:sldMkLst>
        <pc:spChg chg="mod">
          <ac:chgData name="Gennady Pekhimenko" userId="97aeff6ed7ede7e0" providerId="LiveId" clId="{45D1DC42-9256-4878-A92B-D056B34F6517}" dt="2020-09-23T03:14:12.407" v="548" actId="6549"/>
          <ac:spMkLst>
            <pc:docMk/>
            <pc:sldMk cId="3380777954" sldId="50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9309-7565-42BA-8AFE-A0DC43BBC6E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972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694" cy="512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506" y="0"/>
            <a:ext cx="3076694" cy="512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F7180-9AAA-433D-819B-D6675FB0789A}" type="datetimeFigureOut">
              <a:rPr lang="en-CA" smtClean="0"/>
              <a:pPr/>
              <a:t>2020-09-22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62" y="4860983"/>
            <a:ext cx="5678779" cy="4606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969"/>
            <a:ext cx="3076694" cy="510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506" y="9721969"/>
            <a:ext cx="3076694" cy="510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2B3EA-9B4F-403D-8748-72BF449D988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3962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2B3EA-9B4F-403D-8748-72BF449D988D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02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2B3EA-9B4F-403D-8748-72BF449D988D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11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2B3EA-9B4F-403D-8748-72BF449D988D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19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1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8258-866A-46E3-8511-14867A4F8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03C-6EFA-42FB-9B56-A48E970A3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9901-052B-45B7-9126-F3B36EDF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E80B-A67B-3947-ADA2-F980BF011B1A}" type="datetime1">
              <a:rPr lang="en-CA" smtClean="0"/>
              <a:t>2020-09-22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6ABC-0916-4FA1-860B-E9CCB654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DC2D-E0EB-4F5E-B978-634D8731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86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AA3C-24A7-4050-AE1C-C1C35766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5CBD0-A6FE-492B-AAE9-A6A3D6B39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7010-C8E9-4F07-975D-9E488E19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D75-AE4E-B24F-9277-0FE82729A4BE}" type="datetime1">
              <a:rPr lang="en-CA" smtClean="0"/>
              <a:t>2020-09-22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F6670-C240-48D4-B01E-95F32F11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278B-F45C-4B28-9D6D-469522D1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43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D0576-5A89-4A32-94E4-3F2A50D15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6F186-8BD0-4C3D-8531-A7930F60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FF60-5084-4459-A7DA-2FE3829E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E32-931A-EE4C-B69C-C77925494BA3}" type="datetime1">
              <a:rPr lang="en-CA" smtClean="0"/>
              <a:t>2020-09-22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8AB93-EDB4-494F-B78A-3164684B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DA19-48B4-4816-A00C-36B55827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6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6146-2BA9-4552-8DDC-F5D5711A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20E1-F4DB-4516-ABC6-1321AB07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ABDC-850B-4026-8A69-E7AA3EEC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57FB-1291-0943-BC9C-608C3D7E756D}" type="datetime1">
              <a:rPr lang="en-CA" smtClean="0"/>
              <a:t>2020-09-22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C838-7834-4B1C-912E-7509B6B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5381-521D-468F-BFEB-884214D2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2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5AAE-91BB-4311-BF39-2969F0C4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AD078-09C3-4F32-B872-8A0FF7C9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06A8-6EEF-46AE-B326-E5772B87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3354-9B5A-7745-B456-16A43789C056}" type="datetime1">
              <a:rPr lang="en-CA" smtClean="0"/>
              <a:t>2020-09-22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111E-3C75-4B2E-A44E-4D80241F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063C-DB96-4DD6-B19B-B759EB28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83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BB07-FBEB-44E1-B062-5A9EA27E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A391-2D9A-4DB8-9804-707FA50FA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85BB8-5DE1-4923-A520-2F8EA247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5A431-3D06-441A-AFC7-2A1E929F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51ED-2173-BC4C-B8A5-21E4198B083C}" type="datetime1">
              <a:rPr lang="en-CA" smtClean="0"/>
              <a:t>2020-09-22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9A14-2B48-48EF-8ABA-2BAAA938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8913B-9A74-440B-A95D-02BBDEDC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6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0CE-F167-4452-A649-A2FE242A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986A-7188-48B2-AAA1-B84CB394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F94E7-B0D3-4C43-B635-4A701558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5EB44-AE5E-4FEF-BF6E-B8C4AEEA4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B8DBE-5A26-4A37-937D-5A55E040A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0EF55-138C-4919-9CFC-B8B25381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E934-E37E-1446-965C-903777CC04FD}" type="datetime1">
              <a:rPr lang="en-CA" smtClean="0"/>
              <a:t>2020-09-22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6E215-C961-4466-91BA-16A92CEC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B00F2-2054-4B44-9BB6-194844C8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6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DC78-543F-45B0-B5BB-6072661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F9AA6-5338-496F-A48C-B64FBCE5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CD0A-F3B3-124B-9568-2A47B559E9ED}" type="datetime1">
              <a:rPr lang="en-CA" smtClean="0"/>
              <a:t>2020-09-22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36863-1CFA-40E3-A679-ED58C8E0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C5368-0FF2-4C47-990B-91E9A7F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21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0A7A6-A123-4A1C-95FF-1F9D4333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14E-FFAF-1A42-9D5D-E3578C33ABCD}" type="datetime1">
              <a:rPr lang="en-CA" smtClean="0"/>
              <a:t>2020-09-22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4CC71-C0D6-4047-BDAA-1B367A60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86EC-819D-40E2-9BF6-E95600EA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9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7AE1-4FA4-45EF-B56F-76F486EF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ACBC-4CD5-4FEA-BA3D-E827469A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388D-587A-4AE0-8FBA-48A23CEF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318AD-5A9F-4460-8A73-1F1A9BBE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02C0-BDAA-B448-BD6B-E8108E3B814B}" type="datetime1">
              <a:rPr lang="en-CA" smtClean="0"/>
              <a:t>2020-09-22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9C06C-3A5F-4C63-BEEE-57657269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22A97-29D1-4C65-9AFF-BB3F1835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2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3064-35DA-4A58-B9C7-770F49F1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4ACF1-85C5-43FD-BCFC-01A27F55A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C6D7B-D50F-4F3E-A91F-006D5956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B061B-FC70-4CEC-8E47-29BA878B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4C79-99C8-CE41-B033-39840F6E7222}" type="datetime1">
              <a:rPr lang="en-CA" smtClean="0"/>
              <a:t>2020-09-22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BE8CC-5ED2-4003-8313-89F35157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A4547-396E-4F87-989E-98B59E35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82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ADA0D-090B-430B-895C-943430A9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A931-C536-4B56-9082-AFB350D0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DBC6-18F3-4CAB-9850-EEA1973D6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8216-8D13-964B-9642-F0E16941A36E}" type="datetime1">
              <a:rPr lang="en-CA" smtClean="0"/>
              <a:t>2020-09-22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71085-8472-4259-B70E-013F4142E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CAEC-3FE4-4E41-B15E-5AC71C820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5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Multiplexer uses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6821016" cy="4726760"/>
          </a:xfrm>
        </p:spPr>
        <p:txBody>
          <a:bodyPr/>
          <a:lstStyle/>
          <a:p>
            <a:r>
              <a:rPr lang="en-US" dirty="0" err="1"/>
              <a:t>Muxes</a:t>
            </a:r>
            <a:r>
              <a:rPr lang="en-US" dirty="0"/>
              <a:t> are very useful whenever you need to select from multiple input values.</a:t>
            </a:r>
          </a:p>
          <a:p>
            <a:pPr lvl="1"/>
            <a:r>
              <a:rPr lang="en-US" u="sng" dirty="0"/>
              <a:t>Example: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Surveillance video monitors, </a:t>
            </a:r>
          </a:p>
          <a:p>
            <a:pPr lvl="1"/>
            <a:r>
              <a:rPr lang="en-US" dirty="0"/>
              <a:t>Digital cable boxes, </a:t>
            </a:r>
          </a:p>
          <a:p>
            <a:pPr lvl="1"/>
            <a:r>
              <a:rPr lang="en-US" dirty="0"/>
              <a:t>routers.</a:t>
            </a:r>
            <a:endParaRPr lang="en-CA" dirty="0"/>
          </a:p>
        </p:txBody>
      </p:sp>
      <p:pic>
        <p:nvPicPr>
          <p:cNvPr id="4" name="Picture 2" descr="http://site.ambery.com/webgraph/MPV-116A-TVFlash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2708920"/>
            <a:ext cx="320586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7FAA62B0-F866-4317-8A57-8671606B56C4}"/>
              </a:ext>
            </a:extLst>
          </p:cNvPr>
          <p:cNvSpPr/>
          <p:nvPr/>
        </p:nvSpPr>
        <p:spPr>
          <a:xfrm>
            <a:off x="2339738" y="2920796"/>
            <a:ext cx="7284654" cy="34646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Demultiplexers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Does multiplexer operation, in reverse.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2567608" y="2996952"/>
            <a:ext cx="2739458" cy="2348554"/>
            <a:chOff x="1092789" y="3456710"/>
            <a:chExt cx="2739458" cy="2348554"/>
          </a:xfrm>
        </p:grpSpPr>
        <p:sp>
          <p:nvSpPr>
            <p:cNvPr id="5" name="Flowchart: Manual Operation 4"/>
            <p:cNvSpPr/>
            <p:nvPr/>
          </p:nvSpPr>
          <p:spPr>
            <a:xfrm rot="16200000">
              <a:off x="1655677" y="4617132"/>
              <a:ext cx="1584176" cy="792088"/>
            </a:xfrm>
            <a:prstGeom prst="flowChartManualOperati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1428717" y="5286907"/>
              <a:ext cx="62027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842965" y="4898777"/>
              <a:ext cx="62027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06644" y="508518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3235" y="4680846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M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403648" y="4581128"/>
              <a:ext cx="64807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92789" y="43651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483768" y="3827872"/>
              <a:ext cx="0" cy="576064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03070" y="345671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694690" y="5187635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691680" y="4478677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106863" y="4797152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19672" y="41490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9672" y="487372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25340" y="446482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31083" y="442782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1277" y="510633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3" name="Flowchart: Manual Operation 22"/>
          <p:cNvSpPr/>
          <p:nvPr/>
        </p:nvSpPr>
        <p:spPr>
          <a:xfrm rot="5400000" flipH="1">
            <a:off x="6671385" y="4243237"/>
            <a:ext cx="1755902" cy="792088"/>
          </a:xfrm>
          <a:prstGeom prst="flowChartManualOperation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>
            <a:off x="7948114" y="4390538"/>
            <a:ext cx="62027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33866" y="4439019"/>
            <a:ext cx="62027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8521445" y="418881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X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6164854" y="422108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945383" y="3933056"/>
            <a:ext cx="648071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8535300" y="371703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W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7336724" y="3395824"/>
            <a:ext cx="0" cy="64008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7148411" y="29969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191849" y="4291267"/>
            <a:ext cx="110563" cy="210107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194859" y="3830606"/>
            <a:ext cx="110563" cy="210107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79676" y="4337395"/>
            <a:ext cx="110563" cy="210107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8054905" y="350100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8054905" y="397735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649237" y="400506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7643494" y="37890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0</a:t>
            </a:r>
            <a:endParaRPr lang="en-CA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653300" y="422108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1</a:t>
            </a:r>
            <a:endParaRPr lang="en-CA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7680176" y="3395824"/>
            <a:ext cx="0" cy="45720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7491863" y="29969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948114" y="5329298"/>
            <a:ext cx="62027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flipH="1">
            <a:off x="8521445" y="512757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Z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945383" y="4871816"/>
            <a:ext cx="648071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8535300" y="465579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Y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8191849" y="5230027"/>
            <a:ext cx="110563" cy="210107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194859" y="4769366"/>
            <a:ext cx="110563" cy="210107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flipH="1">
            <a:off x="8054905" y="44397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8054905" y="491611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7635878" y="465313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2</a:t>
            </a:r>
            <a:endParaRPr lang="en-CA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7645684" y="50851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3</a:t>
            </a:r>
            <a:endParaRPr lang="en-CA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077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02A3-A016-40E9-9672-380C1538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Mux + </a:t>
            </a:r>
            <a:r>
              <a:rPr lang="en-US" b="1" dirty="0" err="1">
                <a:latin typeface="+mn-lt"/>
              </a:rPr>
              <a:t>Demux</a:t>
            </a:r>
            <a:endParaRPr lang="en-US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89CDB-0A16-42BF-8342-793E0FE4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5" name="Content Placeholder 5" descr="Telephony_multiplexer_system.gif">
            <a:extLst>
              <a:ext uri="{FF2B5EF4-FFF2-40B4-BE49-F238E27FC236}">
                <a16:creationId xmlns:a16="http://schemas.microsoft.com/office/drawing/2014/main" id="{3AA7F621-3AAE-4069-9439-A33024B26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899" b="-51899"/>
          <a:stretch>
            <a:fillRect/>
          </a:stretch>
        </p:blipFill>
        <p:spPr>
          <a:xfrm>
            <a:off x="2711624" y="1730843"/>
            <a:ext cx="7772400" cy="4726760"/>
          </a:xfrm>
        </p:spPr>
      </p:pic>
    </p:spTree>
    <p:extLst>
      <p:ext uri="{BB962C8B-B14F-4D97-AF65-F5344CB8AC3E}">
        <p14:creationId xmlns:p14="http://schemas.microsoft.com/office/powerpoint/2010/main" val="29708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27749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Adder circuits</a:t>
            </a:r>
            <a:endParaRPr lang="en-CA" b="1" dirty="0">
              <a:latin typeface="+mn-lt"/>
            </a:endParaRPr>
          </a:p>
        </p:txBody>
      </p:sp>
      <p:pic>
        <p:nvPicPr>
          <p:cNvPr id="66562" name="Picture 2" descr="http://2.imimg.com/data2/IY/TP/MY-631427/half-adder-250x2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08" b="13207"/>
          <a:stretch>
            <a:fillRect/>
          </a:stretch>
        </p:blipFill>
        <p:spPr bwMode="auto">
          <a:xfrm>
            <a:off x="5231904" y="2564905"/>
            <a:ext cx="4608512" cy="3391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Adders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4726760"/>
          </a:xfrm>
        </p:spPr>
        <p:txBody>
          <a:bodyPr>
            <a:normAutofit/>
          </a:bodyPr>
          <a:lstStyle/>
          <a:p>
            <a:r>
              <a:rPr lang="en-US" dirty="0"/>
              <a:t>Also known as binary adders.</a:t>
            </a:r>
          </a:p>
          <a:p>
            <a:pPr lvl="1"/>
            <a:r>
              <a:rPr lang="en-US" dirty="0"/>
              <a:t>Small circuit devices that add two </a:t>
            </a:r>
            <a:r>
              <a:rPr lang="en-US" dirty="0">
                <a:solidFill>
                  <a:schemeClr val="accent1"/>
                </a:solidFill>
              </a:rPr>
              <a:t>1-bit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number.</a:t>
            </a:r>
          </a:p>
          <a:p>
            <a:pPr lvl="1"/>
            <a:r>
              <a:rPr lang="en-US" dirty="0"/>
              <a:t>Combined together to create </a:t>
            </a:r>
            <a:r>
              <a:rPr lang="en-US" dirty="0">
                <a:solidFill>
                  <a:schemeClr val="accent1"/>
                </a:solidFill>
              </a:rPr>
              <a:t>iterative combinational circuits</a:t>
            </a:r>
            <a:r>
              <a:rPr lang="en-US" dirty="0"/>
              <a:t> – add </a:t>
            </a:r>
            <a:r>
              <a:rPr lang="en-US" dirty="0">
                <a:solidFill>
                  <a:schemeClr val="accent1"/>
                </a:solidFill>
              </a:rPr>
              <a:t>multiple-bit</a:t>
            </a:r>
            <a:r>
              <a:rPr lang="en-US" dirty="0"/>
              <a:t> numbers</a:t>
            </a:r>
          </a:p>
          <a:p>
            <a:r>
              <a:rPr lang="en-US" dirty="0"/>
              <a:t>Types of adders:</a:t>
            </a:r>
          </a:p>
          <a:p>
            <a:pPr lvl="1"/>
            <a:r>
              <a:rPr lang="en-US" dirty="0"/>
              <a:t>Half adders (HA)</a:t>
            </a:r>
          </a:p>
          <a:p>
            <a:pPr lvl="1"/>
            <a:r>
              <a:rPr lang="en-US" dirty="0"/>
              <a:t>Full adders (FA)</a:t>
            </a:r>
          </a:p>
          <a:p>
            <a:pPr lvl="1"/>
            <a:r>
              <a:rPr lang="en-US" dirty="0"/>
              <a:t>Ripple Carry Adder</a:t>
            </a:r>
          </a:p>
          <a:p>
            <a:pPr lvl="1"/>
            <a:r>
              <a:rPr lang="en-US" dirty="0"/>
              <a:t>Carry-Look-Ahead Adder (CLA)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67608" y="2636912"/>
            <a:ext cx="597666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1" dirty="0">
                <a:solidFill>
                  <a:schemeClr val="tx1"/>
                </a:solidFill>
                <a:latin typeface="+mn-lt"/>
              </a:rPr>
              <a:t>Review of Binary Math</a:t>
            </a:r>
            <a:endParaRPr lang="en-CA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52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Review of Binary Math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digit of a decimal number represents a power of 10: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digit of a binary number represents a power of 2: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3359696" y="2456892"/>
            <a:ext cx="5688632" cy="79208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258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2x10</a:t>
            </a:r>
            <a:r>
              <a:rPr lang="en-US" sz="2400" baseline="30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+ 5x10</a:t>
            </a:r>
            <a:r>
              <a:rPr lang="en-US" sz="2400" baseline="30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+ 8x10</a:t>
            </a:r>
            <a:r>
              <a:rPr lang="en-US" sz="2400" baseline="30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400" baseline="30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23592" y="4869160"/>
            <a:ext cx="7848872" cy="108012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01101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0x2</a:t>
            </a:r>
            <a:r>
              <a:rPr lang="en-US" sz="2400" baseline="30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+ 1x2</a:t>
            </a:r>
            <a:r>
              <a:rPr lang="en-US" sz="2400" baseline="30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+ 1x2</a:t>
            </a:r>
            <a:r>
              <a:rPr lang="en-US" sz="2400" baseline="30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+ 0x2</a:t>
            </a:r>
            <a:r>
              <a:rPr lang="en-US" sz="2400" baseline="30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+ 1x2</a:t>
            </a:r>
            <a:r>
              <a:rPr lang="en-US" sz="2400" baseline="300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 </a:t>
            </a:r>
            <a:endParaRPr lang="en-CA" sz="2400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317" y="541751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= 13</a:t>
            </a:r>
            <a:r>
              <a:rPr lang="en-US" sz="2400" b="1" baseline="-25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10</a:t>
            </a:r>
            <a:endParaRPr lang="en-CA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Unsigned binary addition</a:t>
            </a:r>
            <a:endParaRPr lang="en-CA" b="1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988344" y="1484785"/>
            <a:ext cx="4038600" cy="4525963"/>
          </a:xfrm>
        </p:spPr>
        <p:txBody>
          <a:bodyPr/>
          <a:lstStyle/>
          <a:p>
            <a:r>
              <a:rPr lang="en-US" dirty="0"/>
              <a:t>27 + 53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>
                <a:solidFill>
                  <a:schemeClr val="accent1"/>
                </a:solidFill>
                <a:cs typeface="Courier New" pitchFamily="49" charset="0"/>
              </a:rPr>
              <a:t>27 =</a:t>
            </a:r>
            <a:r>
              <a:rPr lang="en-US" dirty="0">
                <a:solidFill>
                  <a:srgbClr val="FFFF00"/>
                </a:solidFill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00011011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>
                <a:solidFill>
                  <a:schemeClr val="accent1"/>
                </a:solidFill>
                <a:cs typeface="Courier New" pitchFamily="49" charset="0"/>
              </a:rPr>
              <a:t>53 =</a:t>
            </a:r>
            <a:r>
              <a:rPr lang="en-US" dirty="0">
                <a:solidFill>
                  <a:srgbClr val="FFFF00"/>
                </a:solidFill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00110101</a:t>
            </a:r>
          </a:p>
          <a:p>
            <a:pPr>
              <a:spcBef>
                <a:spcPts val="1800"/>
              </a:spcBef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00011011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+00110101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01010000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9344" y="1484785"/>
            <a:ext cx="4038600" cy="4525963"/>
          </a:xfrm>
        </p:spPr>
        <p:txBody>
          <a:bodyPr/>
          <a:lstStyle/>
          <a:p>
            <a:r>
              <a:rPr lang="en-US" dirty="0"/>
              <a:t>95 + 181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01011111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+10110101</a:t>
            </a:r>
          </a:p>
          <a:p>
            <a:pPr>
              <a:spcBef>
                <a:spcPts val="1800"/>
              </a:spcBef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01011111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+10110101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100010100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</p:txBody>
      </p:sp>
      <p:sp>
        <p:nvSpPr>
          <p:cNvPr id="10" name="Down Arrow 9"/>
          <p:cNvSpPr/>
          <p:nvPr/>
        </p:nvSpPr>
        <p:spPr>
          <a:xfrm>
            <a:off x="3719736" y="3054672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27648" y="4667424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/>
          <p:nvPr/>
        </p:nvGrpSpPr>
        <p:grpSpPr>
          <a:xfrm>
            <a:off x="2855640" y="5149062"/>
            <a:ext cx="2304256" cy="1232267"/>
            <a:chOff x="1331640" y="5087499"/>
            <a:chExt cx="2304256" cy="1232267"/>
          </a:xfrm>
          <a:noFill/>
        </p:grpSpPr>
        <p:sp>
          <p:nvSpPr>
            <p:cNvPr id="15" name="Down Arrow 14"/>
            <p:cNvSpPr/>
            <p:nvPr/>
          </p:nvSpPr>
          <p:spPr>
            <a:xfrm>
              <a:off x="2195736" y="5087499"/>
              <a:ext cx="432048" cy="360040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1640" y="5519547"/>
              <a:ext cx="2304256" cy="80021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01010000</a:t>
              </a:r>
            </a:p>
          </p:txBody>
        </p:sp>
      </p:grpSp>
      <p:sp>
        <p:nvSpPr>
          <p:cNvPr id="18" name="Down Arrow 17"/>
          <p:cNvSpPr/>
          <p:nvPr/>
        </p:nvSpPr>
        <p:spPr>
          <a:xfrm>
            <a:off x="7896200" y="3055240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04112" y="4681712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17534" y="4697729"/>
            <a:ext cx="274320" cy="473751"/>
          </a:xfrm>
          <a:prstGeom prst="rect">
            <a:avLst/>
          </a:prstGeom>
          <a:solidFill>
            <a:schemeClr val="accent1">
              <a:lumMod val="60000"/>
              <a:lumOff val="40000"/>
              <a:alpha val="32157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21"/>
          <p:cNvGrpSpPr/>
          <p:nvPr/>
        </p:nvGrpSpPr>
        <p:grpSpPr>
          <a:xfrm>
            <a:off x="7032104" y="5149062"/>
            <a:ext cx="2304256" cy="1232267"/>
            <a:chOff x="1331640" y="5087499"/>
            <a:chExt cx="2304256" cy="1232267"/>
          </a:xfrm>
          <a:noFill/>
        </p:grpSpPr>
        <p:sp>
          <p:nvSpPr>
            <p:cNvPr id="23" name="Down Arrow 22"/>
            <p:cNvSpPr/>
            <p:nvPr/>
          </p:nvSpPr>
          <p:spPr>
            <a:xfrm>
              <a:off x="2195736" y="5087499"/>
              <a:ext cx="432048" cy="360040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31640" y="5519547"/>
              <a:ext cx="2304256" cy="80021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00010100</a:t>
              </a: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5993166" y="4077072"/>
            <a:ext cx="1254963" cy="727762"/>
            <a:chOff x="207607" y="4061680"/>
            <a:chExt cx="1254963" cy="727762"/>
          </a:xfrm>
        </p:grpSpPr>
        <p:sp>
          <p:nvSpPr>
            <p:cNvPr id="29" name="Arc 28"/>
            <p:cNvSpPr/>
            <p:nvPr/>
          </p:nvSpPr>
          <p:spPr>
            <a:xfrm rot="9900000">
              <a:off x="929270" y="4061680"/>
              <a:ext cx="533300" cy="727762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7607" y="414908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carry bit</a:t>
              </a:r>
              <a:endParaRPr lang="en-CA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76439" y="341041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5991" y="341041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5543" y="341970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5095" y="341970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28935" y="341970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38487" y="341970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039" y="3419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64736" y="34290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4288" y="34290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83840" y="343829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93392" y="343829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17232" y="343829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26784" y="343829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48712" y="34290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CA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729144" y="3054672"/>
            <a:ext cx="1044782" cy="494764"/>
          </a:xfrm>
          <a:prstGeom prst="wedgeRectCallout">
            <a:avLst>
              <a:gd name="adj1" fmla="val 103484"/>
              <a:gd name="adj2" fmla="val 51466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1"/>
                </a:solidFill>
              </a:rPr>
              <a:t>Carry bit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704" y="256490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/>
              <a:t>Half Adder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1704" y="3861048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Input: two 1-bit numbers</a:t>
            </a:r>
          </a:p>
          <a:p>
            <a:r>
              <a:rPr lang="en-CA" sz="3200" dirty="0"/>
              <a:t>Output: 1-bit sum and 1-bit carry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70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B6DBC8D-F83A-4FF1-828F-DE530026368D}"/>
              </a:ext>
            </a:extLst>
          </p:cNvPr>
          <p:cNvSpPr/>
          <p:nvPr/>
        </p:nvSpPr>
        <p:spPr>
          <a:xfrm>
            <a:off x="7392144" y="4221088"/>
            <a:ext cx="2361456" cy="25003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Half Adders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4726760"/>
          </a:xfrm>
        </p:spPr>
        <p:txBody>
          <a:bodyPr>
            <a:normAutofit/>
          </a:bodyPr>
          <a:lstStyle/>
          <a:p>
            <a:r>
              <a:rPr lang="en-CA" dirty="0"/>
              <a:t>A 2-input, 1-bit width binary adder that performs the following computations:</a:t>
            </a:r>
          </a:p>
          <a:p>
            <a:endParaRPr lang="en-CA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  <a:p>
            <a:r>
              <a:rPr lang="en-CA" dirty="0"/>
              <a:t>A half adder adds two bits 				 to produce a two-bit sum.</a:t>
            </a:r>
          </a:p>
          <a:p>
            <a:r>
              <a:rPr lang="en-CA" dirty="0"/>
              <a:t>The sum is expressed as a 				 sum bit  S and a carry bit C.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99656" y="2445856"/>
            <a:ext cx="5832648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X		 0	 0	 1	 1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+Y		+0	+1	+0	+1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CS		00	01	01	10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48010" y="3423525"/>
            <a:ext cx="576064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43872" y="3426258"/>
            <a:ext cx="576064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79976" y="3426258"/>
            <a:ext cx="576064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16080" y="3415136"/>
            <a:ext cx="576064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52184" y="3415136"/>
            <a:ext cx="576064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464152" y="4297324"/>
            <a:ext cx="1800200" cy="2283440"/>
            <a:chOff x="5940152" y="4441340"/>
            <a:chExt cx="1800200" cy="2283440"/>
          </a:xfrm>
        </p:grpSpPr>
        <p:sp>
          <p:nvSpPr>
            <p:cNvPr id="13" name="Rectangle 12"/>
            <p:cNvSpPr/>
            <p:nvPr/>
          </p:nvSpPr>
          <p:spPr>
            <a:xfrm>
              <a:off x="6660232" y="5085184"/>
              <a:ext cx="1080120" cy="86409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</a:t>
              </a:r>
              <a:endParaRPr lang="en-CA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202362" y="5935425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228184" y="5503377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948263" y="4780564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90392" y="444134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7380311" y="4783297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30071" y="4450967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0152" y="533314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41758" y="632467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094696" y="2499620"/>
            <a:ext cx="147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1"/>
                </a:solidFill>
              </a:rPr>
              <a:t>C = X?Y</a:t>
            </a:r>
          </a:p>
          <a:p>
            <a:r>
              <a:rPr lang="en-CA" sz="3200" dirty="0">
                <a:solidFill>
                  <a:schemeClr val="accent1"/>
                </a:solidFill>
              </a:rPr>
              <a:t>S = X?Y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568" y="270892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CSCB58 Week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4A6B86C-2602-4961-98AA-01ED1DD73778}"/>
              </a:ext>
            </a:extLst>
          </p:cNvPr>
          <p:cNvSpPr/>
          <p:nvPr/>
        </p:nvSpPr>
        <p:spPr>
          <a:xfrm>
            <a:off x="1386882" y="4107515"/>
            <a:ext cx="9461646" cy="26139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Half Adder Implementation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4726760"/>
          </a:xfrm>
        </p:spPr>
        <p:txBody>
          <a:bodyPr>
            <a:normAutofit/>
          </a:bodyPr>
          <a:lstStyle/>
          <a:p>
            <a:r>
              <a:rPr lang="en-US" dirty="0"/>
              <a:t>Equations and circuits for half adder units are easy to define (even without </a:t>
            </a:r>
            <a:r>
              <a:rPr lang="en-US" dirty="0" err="1"/>
              <a:t>Karnaugh</a:t>
            </a:r>
            <a:r>
              <a:rPr lang="en-US" dirty="0"/>
              <a:t> maps)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431704" y="2780928"/>
            <a:ext cx="5112568" cy="12258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 = X</a:t>
            </a:r>
            <a:r>
              <a:rPr lang="en-US" sz="2400" dirty="0">
                <a:latin typeface="Courier New"/>
                <a:cs typeface="Courier New"/>
              </a:rPr>
              <a:t>·Y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	 S = X</a:t>
            </a:r>
            <a:r>
              <a:rPr lang="en-US" sz="2400" dirty="0">
                <a:latin typeface="Courier New"/>
                <a:cs typeface="Courier New"/>
              </a:rPr>
              <a:t>·Y +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dirty="0">
                <a:latin typeface="Courier New"/>
                <a:cs typeface="Courier New"/>
              </a:rPr>
              <a:t>·Y</a:t>
            </a:r>
          </a:p>
          <a:p>
            <a:r>
              <a:rPr lang="en-US" sz="2400" dirty="0">
                <a:latin typeface="Courier New"/>
                <a:cs typeface="Courier New"/>
              </a:rPr>
              <a:t>		   = X</a:t>
            </a:r>
            <a:r>
              <a:rPr lang="en-US" sz="2400" dirty="0">
                <a:latin typeface="Courier New"/>
                <a:cs typeface="Courier New"/>
                <a:sym typeface="Symbol"/>
              </a:rPr>
              <a:t> </a:t>
            </a:r>
            <a:r>
              <a:rPr lang="en-US" sz="2400" dirty="0" err="1">
                <a:latin typeface="Courier New"/>
                <a:cs typeface="Courier New"/>
                <a:sym typeface="Symbol"/>
              </a:rPr>
              <a:t>xor</a:t>
            </a:r>
            <a:r>
              <a:rPr lang="en-US" sz="2400" dirty="0">
                <a:latin typeface="Courier New"/>
                <a:cs typeface="Courier New"/>
                <a:sym typeface="Symbol"/>
              </a:rPr>
              <a:t> </a:t>
            </a:r>
            <a:r>
              <a:rPr lang="en-US" sz="2400" dirty="0">
                <a:latin typeface="Courier New"/>
                <a:cs typeface="Courier New"/>
              </a:rPr>
              <a:t>Y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2495600" y="4097888"/>
            <a:ext cx="1800200" cy="2283440"/>
            <a:chOff x="5940152" y="4441340"/>
            <a:chExt cx="1800200" cy="2283440"/>
          </a:xfrm>
        </p:grpSpPr>
        <p:sp>
          <p:nvSpPr>
            <p:cNvPr id="13" name="Rectangle 12"/>
            <p:cNvSpPr/>
            <p:nvPr/>
          </p:nvSpPr>
          <p:spPr>
            <a:xfrm>
              <a:off x="6660232" y="5085184"/>
              <a:ext cx="1080120" cy="86409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</a:t>
              </a:r>
              <a:endParaRPr lang="en-CA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202362" y="5935425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228184" y="5503377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948263" y="4780564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90392" y="444134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7380311" y="4783297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30071" y="4450967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0152" y="533314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41758" y="632467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6860378" y="3035784"/>
            <a:ext cx="182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80458" y="3038517"/>
            <a:ext cx="182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4871864" y="4797152"/>
            <a:ext cx="93610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85" name="Group 84"/>
          <p:cNvGrpSpPr/>
          <p:nvPr/>
        </p:nvGrpSpPr>
        <p:grpSpPr>
          <a:xfrm>
            <a:off x="6240016" y="4337394"/>
            <a:ext cx="3816424" cy="1923400"/>
            <a:chOff x="4716016" y="4337394"/>
            <a:chExt cx="3816424" cy="1923400"/>
          </a:xfrm>
        </p:grpSpPr>
        <p:sp>
          <p:nvSpPr>
            <p:cNvPr id="26" name="Flowchart: Delay 25"/>
            <p:cNvSpPr/>
            <p:nvPr/>
          </p:nvSpPr>
          <p:spPr>
            <a:xfrm>
              <a:off x="6430093" y="4437112"/>
              <a:ext cx="496366" cy="397093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lowchart: Delay 26"/>
            <p:cNvSpPr/>
            <p:nvPr/>
          </p:nvSpPr>
          <p:spPr>
            <a:xfrm>
              <a:off x="6430093" y="5068532"/>
              <a:ext cx="496366" cy="397093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Moon 27"/>
            <p:cNvSpPr/>
            <p:nvPr/>
          </p:nvSpPr>
          <p:spPr>
            <a:xfrm flipH="1">
              <a:off x="7355971" y="4734931"/>
              <a:ext cx="595639" cy="44672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6926459" y="4635658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926459" y="5267079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76526" y="4834205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176526" y="5082387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174642" y="4635658"/>
              <a:ext cx="0" cy="198546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174642" y="5082387"/>
              <a:ext cx="0" cy="198546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949726" y="4943028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793403" y="5949280"/>
              <a:ext cx="64807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197544" y="4725144"/>
              <a:ext cx="12344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664313" y="5365680"/>
              <a:ext cx="7772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948266" y="6048998"/>
              <a:ext cx="1224134" cy="1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5" idx="3"/>
            </p:cNvCxnSpPr>
            <p:nvPr/>
          </p:nvCxnSpPr>
          <p:spPr>
            <a:xfrm flipH="1">
              <a:off x="5013617" y="5371460"/>
              <a:ext cx="3366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Isosceles Triangle 44"/>
            <p:cNvSpPr/>
            <p:nvPr/>
          </p:nvSpPr>
          <p:spPr>
            <a:xfrm rot="5400000">
              <a:off x="5360428" y="5239777"/>
              <a:ext cx="243106" cy="263366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Oval 45"/>
            <p:cNvSpPr/>
            <p:nvPr/>
          </p:nvSpPr>
          <p:spPr>
            <a:xfrm>
              <a:off x="5601123" y="5332870"/>
              <a:ext cx="81036" cy="81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6016" y="518913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209708" y="4726449"/>
              <a:ext cx="10364" cy="1438855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5164248" y="5332865"/>
              <a:ext cx="81036" cy="8103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16016" y="433739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193886" y="476486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Flowchart: Delay 52"/>
            <p:cNvSpPr/>
            <p:nvPr/>
          </p:nvSpPr>
          <p:spPr>
            <a:xfrm>
              <a:off x="6444208" y="5854074"/>
              <a:ext cx="496366" cy="397093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72400" y="58606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5782281" y="5157192"/>
              <a:ext cx="64807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6252907" y="4522975"/>
              <a:ext cx="177446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50" idx="3"/>
            </p:cNvCxnSpPr>
            <p:nvPr/>
          </p:nvCxnSpPr>
          <p:spPr>
            <a:xfrm flipH="1">
              <a:off x="5054570" y="4524781"/>
              <a:ext cx="869169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sosceles Triangle 61"/>
            <p:cNvSpPr/>
            <p:nvPr/>
          </p:nvSpPr>
          <p:spPr>
            <a:xfrm rot="16200000" flipV="1">
              <a:off x="5941342" y="4393098"/>
              <a:ext cx="230758" cy="263366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6175863" y="4484491"/>
              <a:ext cx="81036" cy="769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 flipV="1">
              <a:off x="5790670" y="4525708"/>
              <a:ext cx="5466" cy="142357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 flipV="1">
              <a:off x="5738988" y="4484496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Oval 77"/>
            <p:cNvSpPr/>
            <p:nvPr/>
          </p:nvSpPr>
          <p:spPr>
            <a:xfrm>
              <a:off x="5759398" y="5115627"/>
              <a:ext cx="81036" cy="8103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 flipV="1">
              <a:off x="5233927" y="6151449"/>
              <a:ext cx="1188720" cy="1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584" y="220486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A half adder </a:t>
            </a:r>
            <a:r>
              <a:rPr lang="en-CA" sz="3600" dirty="0">
                <a:solidFill>
                  <a:schemeClr val="accent1"/>
                </a:solidFill>
              </a:rPr>
              <a:t>outputs</a:t>
            </a:r>
            <a:r>
              <a:rPr lang="en-CA" sz="3600" dirty="0"/>
              <a:t> a carry-bit, </a:t>
            </a:r>
          </a:p>
          <a:p>
            <a:r>
              <a:rPr lang="en-CA" sz="3600" dirty="0"/>
              <a:t>but does not take a carry-bit as </a:t>
            </a:r>
            <a:r>
              <a:rPr lang="en-CA" sz="3600" dirty="0">
                <a:solidFill>
                  <a:schemeClr val="accent1"/>
                </a:solidFill>
              </a:rPr>
              <a:t>input</a:t>
            </a:r>
            <a:r>
              <a:rPr lang="en-CA" sz="36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33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0BF3227-1BCA-4078-85B6-8BE5ED63E05B}"/>
              </a:ext>
            </a:extLst>
          </p:cNvPr>
          <p:cNvSpPr/>
          <p:nvPr/>
        </p:nvSpPr>
        <p:spPr>
          <a:xfrm>
            <a:off x="1386882" y="3785402"/>
            <a:ext cx="9317630" cy="29360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9656" y="1469259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/>
              <a:t>Full Adder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9656" y="254937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takes a carry bit as </a:t>
            </a:r>
            <a:r>
              <a:rPr lang="en-CA" sz="2800" dirty="0">
                <a:solidFill>
                  <a:schemeClr val="accent1"/>
                </a:solidFill>
              </a:rPr>
              <a:t>input</a:t>
            </a:r>
          </a:p>
        </p:txBody>
      </p:sp>
      <p:grpSp>
        <p:nvGrpSpPr>
          <p:cNvPr id="4" name="Group 38"/>
          <p:cNvGrpSpPr/>
          <p:nvPr/>
        </p:nvGrpSpPr>
        <p:grpSpPr>
          <a:xfrm>
            <a:off x="2567608" y="4013431"/>
            <a:ext cx="1800200" cy="2283440"/>
            <a:chOff x="5940152" y="4441340"/>
            <a:chExt cx="1800200" cy="2283440"/>
          </a:xfrm>
        </p:grpSpPr>
        <p:sp>
          <p:nvSpPr>
            <p:cNvPr id="5" name="Rectangle 4"/>
            <p:cNvSpPr/>
            <p:nvPr/>
          </p:nvSpPr>
          <p:spPr>
            <a:xfrm>
              <a:off x="6660232" y="5085184"/>
              <a:ext cx="1080120" cy="86409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</a:t>
              </a:r>
              <a:endParaRPr lang="en-CA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7202362" y="5935425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228184" y="5503377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948263" y="4780564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90392" y="444134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380311" y="4783297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230071" y="4450967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152" y="533314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41758" y="632467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34976" y="4013431"/>
            <a:ext cx="2578433" cy="2283440"/>
            <a:chOff x="6012160" y="476672"/>
            <a:chExt cx="2578433" cy="2283440"/>
          </a:xfrm>
        </p:grpSpPr>
        <p:sp>
          <p:nvSpPr>
            <p:cNvPr id="15" name="Rectangle 14"/>
            <p:cNvSpPr/>
            <p:nvPr/>
          </p:nvSpPr>
          <p:spPr>
            <a:xfrm>
              <a:off x="6732240" y="1120516"/>
              <a:ext cx="1080120" cy="86409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FA</a:t>
              </a:r>
              <a:endParaRPr lang="en-CA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7274370" y="1970757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300192" y="1538709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020271" y="815896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62400" y="47667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452319" y="818629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302079" y="48629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2160" y="136847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13766" y="236000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7826216" y="1542937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252039" y="1358851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Z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5231200" y="4799339"/>
            <a:ext cx="864096" cy="611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825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833F3FE-FC37-4C20-AFEB-1103BE4705EE}"/>
              </a:ext>
            </a:extLst>
          </p:cNvPr>
          <p:cNvSpPr/>
          <p:nvPr/>
        </p:nvSpPr>
        <p:spPr>
          <a:xfrm>
            <a:off x="8250240" y="512064"/>
            <a:ext cx="3484561" cy="23239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Full Adders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580480"/>
            <a:ext cx="6971016" cy="4726760"/>
          </a:xfrm>
        </p:spPr>
        <p:txBody>
          <a:bodyPr/>
          <a:lstStyle/>
          <a:p>
            <a:r>
              <a:rPr lang="en-US" dirty="0"/>
              <a:t>Similar to half-adders, but with another input </a:t>
            </a:r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/>
              <a:t>, which represents a </a:t>
            </a:r>
            <a:r>
              <a:rPr lang="en-US" dirty="0">
                <a:solidFill>
                  <a:schemeClr val="accent1"/>
                </a:solidFill>
              </a:rPr>
              <a:t>carry-in bit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/>
              <a:t> are sometimes labeled as </a:t>
            </a:r>
            <a:r>
              <a:rPr lang="en-US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out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/>
              <a:t>.</a:t>
            </a:r>
          </a:p>
          <a:p>
            <a:r>
              <a:rPr lang="en-US" dirty="0"/>
              <a:t>When Z is 0, the unit behaves exactly like…</a:t>
            </a:r>
          </a:p>
          <a:p>
            <a:pPr lvl="1"/>
            <a:r>
              <a:rPr lang="en-US" dirty="0"/>
              <a:t> a half adder.</a:t>
            </a:r>
          </a:p>
          <a:p>
            <a:r>
              <a:rPr lang="en-US" dirty="0"/>
              <a:t>When Z is 1:</a:t>
            </a:r>
            <a:endParaRPr lang="en-CA" dirty="0"/>
          </a:p>
        </p:txBody>
      </p:sp>
      <p:grpSp>
        <p:nvGrpSpPr>
          <p:cNvPr id="24" name="Group 23"/>
          <p:cNvGrpSpPr/>
          <p:nvPr/>
        </p:nvGrpSpPr>
        <p:grpSpPr>
          <a:xfrm>
            <a:off x="8702369" y="512064"/>
            <a:ext cx="2578433" cy="2283440"/>
            <a:chOff x="6012160" y="476672"/>
            <a:chExt cx="2578433" cy="2283440"/>
          </a:xfrm>
        </p:grpSpPr>
        <p:sp>
          <p:nvSpPr>
            <p:cNvPr id="5" name="Rectangle 4"/>
            <p:cNvSpPr/>
            <p:nvPr/>
          </p:nvSpPr>
          <p:spPr>
            <a:xfrm>
              <a:off x="6732240" y="1120516"/>
              <a:ext cx="1080120" cy="86409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FA</a:t>
              </a:r>
              <a:endParaRPr lang="en-CA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7274370" y="1970757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300192" y="1538709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020271" y="815896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62400" y="47667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452319" y="818629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02079" y="48629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2160" y="136847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13766" y="236000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7826216" y="1542937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252039" y="1358851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Z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13936" y="3943860"/>
            <a:ext cx="4536504" cy="20005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X	   0	  0	 1   1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+Y	  +0	 +1	+0  +1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+Z	  +1	 +1	+1  +1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CS	  01	 10	10  11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873976" y="5284311"/>
            <a:ext cx="576064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54096" y="5287044"/>
            <a:ext cx="576064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74176" y="5287044"/>
            <a:ext cx="576064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94256" y="5289777"/>
            <a:ext cx="576064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14336" y="5289777"/>
            <a:ext cx="576064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Full Adder Design</a:t>
            </a:r>
            <a:endParaRPr lang="en-CA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51585" y="1556792"/>
          <a:ext cx="302433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908050" y="1944542"/>
            <a:ext cx="0" cy="2952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91380" y="1628802"/>
          <a:ext cx="4536504" cy="1440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838324" y="17423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15234" y="17423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74428" y="17423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23546" y="17423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20977" y="2232574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351925" y="5114001"/>
            <a:ext cx="8424594" cy="738664"/>
            <a:chOff x="827584" y="5282624"/>
            <a:chExt cx="8424594" cy="738664"/>
          </a:xfrm>
          <a:noFill/>
        </p:grpSpPr>
        <p:sp>
          <p:nvSpPr>
            <p:cNvPr id="8" name="TextBox 7"/>
            <p:cNvSpPr txBox="1"/>
            <p:nvPr/>
          </p:nvSpPr>
          <p:spPr>
            <a:xfrm>
              <a:off x="5580111" y="5282624"/>
              <a:ext cx="3672067" cy="73866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S = X</a:t>
              </a:r>
              <a:r>
                <a:rPr lang="en-US" sz="2400" dirty="0">
                  <a:latin typeface="Courier New"/>
                  <a:cs typeface="Courier New"/>
                  <a:sym typeface="Symbol"/>
                </a:rPr>
                <a:t> </a:t>
              </a:r>
              <a:r>
                <a:rPr lang="en-US" sz="2400" dirty="0" err="1">
                  <a:latin typeface="Courier New"/>
                  <a:cs typeface="Courier New"/>
                  <a:sym typeface="Symbol"/>
                </a:rPr>
                <a:t>xor</a:t>
              </a:r>
              <a:r>
                <a:rPr lang="en-US" sz="2400" dirty="0">
                  <a:latin typeface="Courier New"/>
                  <a:cs typeface="Courier New"/>
                  <a:sym typeface="Symbol"/>
                </a:rPr>
                <a:t> Y </a:t>
              </a:r>
              <a:r>
                <a:rPr lang="en-US" sz="2400" dirty="0" err="1">
                  <a:latin typeface="Courier New"/>
                  <a:cs typeface="Courier New"/>
                  <a:sym typeface="Symbol"/>
                </a:rPr>
                <a:t>xor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Z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584" y="5282624"/>
              <a:ext cx="4104456" cy="73866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C = X·Y + X·Z + Y·Z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807968" y="3429002"/>
          <a:ext cx="4536504" cy="1440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2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6854912" y="35425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31822" y="35425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1016" y="35425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40134" y="35425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37565" y="4032774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841058" y="3946912"/>
            <a:ext cx="3243093" cy="894539"/>
            <a:chOff x="5103766" y="4090927"/>
            <a:chExt cx="3243093" cy="894539"/>
          </a:xfrm>
        </p:grpSpPr>
        <p:sp>
          <p:nvSpPr>
            <p:cNvPr id="33" name="Rounded Rectangle 32"/>
            <p:cNvSpPr/>
            <p:nvPr/>
          </p:nvSpPr>
          <p:spPr>
            <a:xfrm>
              <a:off x="6042603" y="4090927"/>
              <a:ext cx="432048" cy="404338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914811" y="4090927"/>
              <a:ext cx="432048" cy="404338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103766" y="4581128"/>
              <a:ext cx="432048" cy="404338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975974" y="4581128"/>
              <a:ext cx="432048" cy="404338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54918" y="2143978"/>
            <a:ext cx="2345821" cy="864096"/>
            <a:chOff x="6230917" y="2143978"/>
            <a:chExt cx="2345821" cy="864096"/>
          </a:xfrm>
        </p:grpSpPr>
        <p:sp>
          <p:nvSpPr>
            <p:cNvPr id="16" name="Rounded Rectangle 15"/>
            <p:cNvSpPr/>
            <p:nvPr/>
          </p:nvSpPr>
          <p:spPr>
            <a:xfrm>
              <a:off x="7190576" y="2143978"/>
              <a:ext cx="432048" cy="864096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230917" y="2636912"/>
              <a:ext cx="1423572" cy="360040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53166" y="2636912"/>
              <a:ext cx="1423572" cy="360040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47528" y="5968251"/>
            <a:ext cx="4608853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 = X·Y + (X </a:t>
            </a:r>
            <a:r>
              <a:rPr lang="en-US" sz="2400" dirty="0" err="1">
                <a:latin typeface="Courier New" pitchFamily="49" charset="0"/>
                <a:cs typeface="Courier New" pitchFamily="49" charset="0"/>
                <a:sym typeface="Symbol"/>
              </a:rPr>
              <a:t>xor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Y)·Z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4072" y="596825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For gate reuse</a:t>
            </a:r>
            <a:r>
              <a:rPr lang="en-US" sz="24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(X</a:t>
            </a:r>
            <a:r>
              <a:rPr lang="en-US" sz="24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Symbol"/>
              </a:rPr>
              <a:t>xor</a:t>
            </a:r>
            <a:r>
              <a:rPr lang="en-US" sz="24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Y)</a:t>
            </a:r>
            <a:r>
              <a:rPr lang="en-US" sz="2400" dirty="0">
                <a:solidFill>
                  <a:schemeClr val="accent1"/>
                </a:solidFill>
              </a:rPr>
              <a:t> considering both C and S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Full Adder Design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7110430" cy="489654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/>
              <a:t> term can also be rewritten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Two terms come from this:</a:t>
            </a:r>
          </a:p>
          <a:p>
            <a:pPr lvl="1"/>
            <a:r>
              <a:rPr lang="en-US" sz="2800" dirty="0">
                <a:latin typeface="Courier New" pitchFamily="49" charset="0"/>
                <a:cs typeface="Courier New" pitchFamily="49" charset="0"/>
              </a:rPr>
              <a:t>X·Y</a:t>
            </a:r>
            <a:r>
              <a:rPr lang="en-US" dirty="0"/>
              <a:t> = carry generate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dirty="0"/>
              <a:t>).</a:t>
            </a:r>
          </a:p>
          <a:p>
            <a:pPr lvl="2"/>
            <a:r>
              <a:rPr lang="en-US" dirty="0"/>
              <a:t>Whether X and Y generate a carry bit</a:t>
            </a:r>
          </a:p>
          <a:p>
            <a:pPr lvl="1"/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dirty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sz="2800" dirty="0" err="1">
                <a:latin typeface="Courier New" pitchFamily="49" charset="0"/>
                <a:cs typeface="Courier New" pitchFamily="49" charset="0"/>
                <a:sym typeface="Symbol"/>
              </a:rPr>
              <a:t>xor</a:t>
            </a:r>
            <a:r>
              <a:rPr lang="en-US" sz="2800" dirty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/>
              <a:t> = carry propagate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/>
              <a:t>).</a:t>
            </a:r>
          </a:p>
          <a:p>
            <a:pPr lvl="2"/>
            <a:r>
              <a:rPr lang="en-US" dirty="0"/>
              <a:t>Whether carry will be propagated to </a:t>
            </a:r>
            <a:r>
              <a:rPr lang="en-US" dirty="0" err="1"/>
              <a:t>Cout</a:t>
            </a:r>
            <a:endParaRPr lang="en-US" dirty="0"/>
          </a:p>
          <a:p>
            <a:r>
              <a:rPr lang="en-US" dirty="0"/>
              <a:t>Results in this circuit </a:t>
            </a:r>
            <a:r>
              <a:rPr lang="en-US" dirty="0">
                <a:sym typeface="Wingdings" pitchFamily="2" charset="2"/>
              </a:rPr>
              <a:t></a:t>
            </a:r>
            <a:endParaRPr lang="en-CA" dirty="0"/>
          </a:p>
        </p:txBody>
      </p:sp>
      <p:grpSp>
        <p:nvGrpSpPr>
          <p:cNvPr id="47" name="Group 46"/>
          <p:cNvGrpSpPr/>
          <p:nvPr/>
        </p:nvGrpSpPr>
        <p:grpSpPr>
          <a:xfrm>
            <a:off x="8040216" y="1628800"/>
            <a:ext cx="2945824" cy="4034355"/>
            <a:chOff x="5899106" y="1584502"/>
            <a:chExt cx="2945824" cy="4034355"/>
          </a:xfrm>
        </p:grpSpPr>
        <p:grpSp>
          <p:nvGrpSpPr>
            <p:cNvPr id="5" name="Group 60"/>
            <p:cNvGrpSpPr>
              <a:grpSpLocks noChangeAspect="1"/>
            </p:cNvGrpSpPr>
            <p:nvPr/>
          </p:nvGrpSpPr>
          <p:grpSpPr bwMode="auto">
            <a:xfrm rot="5400000">
              <a:off x="7309346" y="4258773"/>
              <a:ext cx="693738" cy="515938"/>
              <a:chOff x="750" y="2323"/>
              <a:chExt cx="774" cy="576"/>
            </a:xfrm>
          </p:grpSpPr>
          <p:sp>
            <p:nvSpPr>
              <p:cNvPr id="38" name="Freeform 61"/>
              <p:cNvSpPr>
                <a:spLocks noChangeAspect="1"/>
              </p:cNvSpPr>
              <p:nvPr/>
            </p:nvSpPr>
            <p:spPr bwMode="auto">
              <a:xfrm>
                <a:off x="816" y="2323"/>
                <a:ext cx="708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40"/>
                  </a:cxn>
                  <a:cxn ang="0">
                    <a:pos x="39" y="95"/>
                  </a:cxn>
                  <a:cxn ang="0">
                    <a:pos x="54" y="157"/>
                  </a:cxn>
                  <a:cxn ang="0">
                    <a:pos x="66" y="227"/>
                  </a:cxn>
                  <a:cxn ang="0">
                    <a:pos x="74" y="284"/>
                  </a:cxn>
                  <a:cxn ang="0">
                    <a:pos x="69" y="338"/>
                  </a:cxn>
                  <a:cxn ang="0">
                    <a:pos x="58" y="399"/>
                  </a:cxn>
                  <a:cxn ang="0">
                    <a:pos x="45" y="458"/>
                  </a:cxn>
                  <a:cxn ang="0">
                    <a:pos x="28" y="512"/>
                  </a:cxn>
                  <a:cxn ang="0">
                    <a:pos x="0" y="572"/>
                  </a:cxn>
                  <a:cxn ang="0">
                    <a:pos x="210" y="576"/>
                  </a:cxn>
                  <a:cxn ang="0">
                    <a:pos x="297" y="570"/>
                  </a:cxn>
                  <a:cxn ang="0">
                    <a:pos x="342" y="567"/>
                  </a:cxn>
                  <a:cxn ang="0">
                    <a:pos x="375" y="559"/>
                  </a:cxn>
                  <a:cxn ang="0">
                    <a:pos x="409" y="549"/>
                  </a:cxn>
                  <a:cxn ang="0">
                    <a:pos x="445" y="533"/>
                  </a:cxn>
                  <a:cxn ang="0">
                    <a:pos x="486" y="515"/>
                  </a:cxn>
                  <a:cxn ang="0">
                    <a:pos x="526" y="490"/>
                  </a:cxn>
                  <a:cxn ang="0">
                    <a:pos x="552" y="470"/>
                  </a:cxn>
                  <a:cxn ang="0">
                    <a:pos x="577" y="447"/>
                  </a:cxn>
                  <a:cxn ang="0">
                    <a:pos x="604" y="420"/>
                  </a:cxn>
                  <a:cxn ang="0">
                    <a:pos x="628" y="398"/>
                  </a:cxn>
                  <a:cxn ang="0">
                    <a:pos x="651" y="370"/>
                  </a:cxn>
                  <a:cxn ang="0">
                    <a:pos x="680" y="333"/>
                  </a:cxn>
                  <a:cxn ang="0">
                    <a:pos x="708" y="286"/>
                  </a:cxn>
                  <a:cxn ang="0">
                    <a:pos x="682" y="245"/>
                  </a:cxn>
                  <a:cxn ang="0">
                    <a:pos x="658" y="210"/>
                  </a:cxn>
                  <a:cxn ang="0">
                    <a:pos x="638" y="185"/>
                  </a:cxn>
                  <a:cxn ang="0">
                    <a:pos x="616" y="161"/>
                  </a:cxn>
                  <a:cxn ang="0">
                    <a:pos x="592" y="138"/>
                  </a:cxn>
                  <a:cxn ang="0">
                    <a:pos x="572" y="120"/>
                  </a:cxn>
                  <a:cxn ang="0">
                    <a:pos x="552" y="103"/>
                  </a:cxn>
                  <a:cxn ang="0">
                    <a:pos x="528" y="85"/>
                  </a:cxn>
                  <a:cxn ang="0">
                    <a:pos x="506" y="72"/>
                  </a:cxn>
                  <a:cxn ang="0">
                    <a:pos x="480" y="58"/>
                  </a:cxn>
                  <a:cxn ang="0">
                    <a:pos x="451" y="43"/>
                  </a:cxn>
                  <a:cxn ang="0">
                    <a:pos x="415" y="29"/>
                  </a:cxn>
                  <a:cxn ang="0">
                    <a:pos x="385" y="20"/>
                  </a:cxn>
                  <a:cxn ang="0">
                    <a:pos x="350" y="11"/>
                  </a:cxn>
                  <a:cxn ang="0">
                    <a:pos x="313" y="5"/>
                  </a:cxn>
                  <a:cxn ang="0">
                    <a:pos x="278" y="1"/>
                  </a:cxn>
                  <a:cxn ang="0">
                    <a:pos x="253" y="1"/>
                  </a:cxn>
                  <a:cxn ang="0">
                    <a:pos x="227" y="0"/>
                  </a:cxn>
                  <a:cxn ang="0">
                    <a:pos x="0" y="0"/>
                  </a:cxn>
                </a:cxnLst>
                <a:rect l="0" t="0" r="r" b="b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Freeform 62"/>
              <p:cNvSpPr>
                <a:spLocks noChangeAspect="1"/>
              </p:cNvSpPr>
              <p:nvPr/>
            </p:nvSpPr>
            <p:spPr bwMode="auto">
              <a:xfrm>
                <a:off x="750" y="2326"/>
                <a:ext cx="76" cy="57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0" y="71"/>
                  </a:cxn>
                  <a:cxn ang="0">
                    <a:pos x="48" y="135"/>
                  </a:cxn>
                  <a:cxn ang="0">
                    <a:pos x="62" y="194"/>
                  </a:cxn>
                  <a:cxn ang="0">
                    <a:pos x="75" y="279"/>
                  </a:cxn>
                  <a:cxn ang="0">
                    <a:pos x="66" y="354"/>
                  </a:cxn>
                  <a:cxn ang="0">
                    <a:pos x="54" y="411"/>
                  </a:cxn>
                  <a:cxn ang="0">
                    <a:pos x="35" y="488"/>
                  </a:cxn>
                  <a:cxn ang="0">
                    <a:pos x="0" y="573"/>
                  </a:cxn>
                </a:cxnLst>
                <a:rect l="0" t="0" r="r" b="b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6" name="AutoShape 63"/>
            <p:cNvSpPr>
              <a:spLocks noChangeAspect="1" noChangeArrowheads="1"/>
            </p:cNvSpPr>
            <p:nvPr/>
          </p:nvSpPr>
          <p:spPr bwMode="auto">
            <a:xfrm flipH="1">
              <a:off x="6517184" y="3509615"/>
              <a:ext cx="631825" cy="514350"/>
            </a:xfrm>
            <a:prstGeom prst="flowChartDelay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" name="Freeform 64"/>
            <p:cNvSpPr>
              <a:spLocks noChangeAspect="1"/>
            </p:cNvSpPr>
            <p:nvPr/>
          </p:nvSpPr>
          <p:spPr bwMode="auto">
            <a:xfrm rot="5400000">
              <a:off x="5915521" y="4235103"/>
              <a:ext cx="631825" cy="514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40"/>
                </a:cxn>
                <a:cxn ang="0">
                  <a:pos x="39" y="95"/>
                </a:cxn>
                <a:cxn ang="0">
                  <a:pos x="54" y="157"/>
                </a:cxn>
                <a:cxn ang="0">
                  <a:pos x="66" y="227"/>
                </a:cxn>
                <a:cxn ang="0">
                  <a:pos x="74" y="284"/>
                </a:cxn>
                <a:cxn ang="0">
                  <a:pos x="69" y="338"/>
                </a:cxn>
                <a:cxn ang="0">
                  <a:pos x="58" y="399"/>
                </a:cxn>
                <a:cxn ang="0">
                  <a:pos x="45" y="458"/>
                </a:cxn>
                <a:cxn ang="0">
                  <a:pos x="28" y="512"/>
                </a:cxn>
                <a:cxn ang="0">
                  <a:pos x="0" y="572"/>
                </a:cxn>
                <a:cxn ang="0">
                  <a:pos x="210" y="576"/>
                </a:cxn>
                <a:cxn ang="0">
                  <a:pos x="297" y="570"/>
                </a:cxn>
                <a:cxn ang="0">
                  <a:pos x="342" y="567"/>
                </a:cxn>
                <a:cxn ang="0">
                  <a:pos x="375" y="559"/>
                </a:cxn>
                <a:cxn ang="0">
                  <a:pos x="409" y="549"/>
                </a:cxn>
                <a:cxn ang="0">
                  <a:pos x="445" y="533"/>
                </a:cxn>
                <a:cxn ang="0">
                  <a:pos x="486" y="515"/>
                </a:cxn>
                <a:cxn ang="0">
                  <a:pos x="526" y="490"/>
                </a:cxn>
                <a:cxn ang="0">
                  <a:pos x="552" y="470"/>
                </a:cxn>
                <a:cxn ang="0">
                  <a:pos x="577" y="447"/>
                </a:cxn>
                <a:cxn ang="0">
                  <a:pos x="604" y="420"/>
                </a:cxn>
                <a:cxn ang="0">
                  <a:pos x="628" y="398"/>
                </a:cxn>
                <a:cxn ang="0">
                  <a:pos x="651" y="370"/>
                </a:cxn>
                <a:cxn ang="0">
                  <a:pos x="680" y="333"/>
                </a:cxn>
                <a:cxn ang="0">
                  <a:pos x="708" y="286"/>
                </a:cxn>
                <a:cxn ang="0">
                  <a:pos x="682" y="245"/>
                </a:cxn>
                <a:cxn ang="0">
                  <a:pos x="658" y="210"/>
                </a:cxn>
                <a:cxn ang="0">
                  <a:pos x="638" y="185"/>
                </a:cxn>
                <a:cxn ang="0">
                  <a:pos x="616" y="161"/>
                </a:cxn>
                <a:cxn ang="0">
                  <a:pos x="592" y="138"/>
                </a:cxn>
                <a:cxn ang="0">
                  <a:pos x="572" y="120"/>
                </a:cxn>
                <a:cxn ang="0">
                  <a:pos x="552" y="103"/>
                </a:cxn>
                <a:cxn ang="0">
                  <a:pos x="528" y="85"/>
                </a:cxn>
                <a:cxn ang="0">
                  <a:pos x="506" y="72"/>
                </a:cxn>
                <a:cxn ang="0">
                  <a:pos x="480" y="58"/>
                </a:cxn>
                <a:cxn ang="0">
                  <a:pos x="451" y="43"/>
                </a:cxn>
                <a:cxn ang="0">
                  <a:pos x="415" y="29"/>
                </a:cxn>
                <a:cxn ang="0">
                  <a:pos x="385" y="20"/>
                </a:cxn>
                <a:cxn ang="0">
                  <a:pos x="350" y="11"/>
                </a:cxn>
                <a:cxn ang="0">
                  <a:pos x="313" y="5"/>
                </a:cxn>
                <a:cxn ang="0">
                  <a:pos x="278" y="1"/>
                </a:cxn>
                <a:cxn ang="0">
                  <a:pos x="253" y="1"/>
                </a:cxn>
                <a:cxn ang="0">
                  <a:pos x="227" y="0"/>
                </a:cxn>
                <a:cxn ang="0">
                  <a:pos x="0" y="0"/>
                </a:cxn>
              </a:cxnLst>
              <a:rect l="0" t="0" r="r" b="b"/>
              <a:pathLst>
                <a:path w="708" h="576">
                  <a:moveTo>
                    <a:pt x="0" y="0"/>
                  </a:moveTo>
                  <a:lnTo>
                    <a:pt x="17" y="40"/>
                  </a:lnTo>
                  <a:lnTo>
                    <a:pt x="39" y="95"/>
                  </a:lnTo>
                  <a:lnTo>
                    <a:pt x="54" y="157"/>
                  </a:lnTo>
                  <a:lnTo>
                    <a:pt x="66" y="227"/>
                  </a:lnTo>
                  <a:lnTo>
                    <a:pt x="74" y="284"/>
                  </a:lnTo>
                  <a:lnTo>
                    <a:pt x="69" y="338"/>
                  </a:lnTo>
                  <a:lnTo>
                    <a:pt x="58" y="399"/>
                  </a:lnTo>
                  <a:lnTo>
                    <a:pt x="45" y="458"/>
                  </a:lnTo>
                  <a:lnTo>
                    <a:pt x="28" y="512"/>
                  </a:lnTo>
                  <a:lnTo>
                    <a:pt x="0" y="572"/>
                  </a:lnTo>
                  <a:lnTo>
                    <a:pt x="210" y="576"/>
                  </a:lnTo>
                  <a:lnTo>
                    <a:pt x="297" y="570"/>
                  </a:lnTo>
                  <a:lnTo>
                    <a:pt x="342" y="567"/>
                  </a:lnTo>
                  <a:lnTo>
                    <a:pt x="375" y="559"/>
                  </a:lnTo>
                  <a:lnTo>
                    <a:pt x="409" y="549"/>
                  </a:lnTo>
                  <a:lnTo>
                    <a:pt x="445" y="533"/>
                  </a:lnTo>
                  <a:lnTo>
                    <a:pt x="486" y="515"/>
                  </a:lnTo>
                  <a:lnTo>
                    <a:pt x="526" y="490"/>
                  </a:lnTo>
                  <a:lnTo>
                    <a:pt x="552" y="470"/>
                  </a:lnTo>
                  <a:lnTo>
                    <a:pt x="577" y="447"/>
                  </a:lnTo>
                  <a:lnTo>
                    <a:pt x="604" y="420"/>
                  </a:lnTo>
                  <a:lnTo>
                    <a:pt x="628" y="398"/>
                  </a:lnTo>
                  <a:lnTo>
                    <a:pt x="651" y="370"/>
                  </a:lnTo>
                  <a:lnTo>
                    <a:pt x="680" y="333"/>
                  </a:lnTo>
                  <a:lnTo>
                    <a:pt x="708" y="286"/>
                  </a:lnTo>
                  <a:lnTo>
                    <a:pt x="682" y="245"/>
                  </a:lnTo>
                  <a:lnTo>
                    <a:pt x="658" y="210"/>
                  </a:lnTo>
                  <a:lnTo>
                    <a:pt x="638" y="185"/>
                  </a:lnTo>
                  <a:lnTo>
                    <a:pt x="616" y="161"/>
                  </a:lnTo>
                  <a:lnTo>
                    <a:pt x="592" y="138"/>
                  </a:lnTo>
                  <a:lnTo>
                    <a:pt x="572" y="120"/>
                  </a:lnTo>
                  <a:lnTo>
                    <a:pt x="552" y="103"/>
                  </a:lnTo>
                  <a:lnTo>
                    <a:pt x="528" y="85"/>
                  </a:lnTo>
                  <a:lnTo>
                    <a:pt x="506" y="72"/>
                  </a:lnTo>
                  <a:lnTo>
                    <a:pt x="480" y="58"/>
                  </a:lnTo>
                  <a:lnTo>
                    <a:pt x="451" y="43"/>
                  </a:lnTo>
                  <a:lnTo>
                    <a:pt x="415" y="29"/>
                  </a:lnTo>
                  <a:lnTo>
                    <a:pt x="385" y="20"/>
                  </a:lnTo>
                  <a:lnTo>
                    <a:pt x="350" y="11"/>
                  </a:lnTo>
                  <a:lnTo>
                    <a:pt x="313" y="5"/>
                  </a:lnTo>
                  <a:lnTo>
                    <a:pt x="278" y="1"/>
                  </a:lnTo>
                  <a:lnTo>
                    <a:pt x="253" y="1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AutoShape 65"/>
            <p:cNvSpPr>
              <a:spLocks noChangeAspect="1" noChangeArrowheads="1"/>
            </p:cNvSpPr>
            <p:nvPr/>
          </p:nvSpPr>
          <p:spPr bwMode="auto">
            <a:xfrm flipH="1">
              <a:off x="6517184" y="2241203"/>
              <a:ext cx="631825" cy="514350"/>
            </a:xfrm>
            <a:prstGeom prst="flowChartDelay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" name="Group 66"/>
            <p:cNvGrpSpPr>
              <a:grpSpLocks noChangeAspect="1"/>
            </p:cNvGrpSpPr>
            <p:nvPr/>
          </p:nvGrpSpPr>
          <p:grpSpPr bwMode="auto">
            <a:xfrm rot="5400000">
              <a:off x="7166471" y="2865090"/>
              <a:ext cx="693738" cy="515938"/>
              <a:chOff x="750" y="2323"/>
              <a:chExt cx="774" cy="576"/>
            </a:xfrm>
          </p:grpSpPr>
          <p:sp>
            <p:nvSpPr>
              <p:cNvPr id="36" name="Freeform 67"/>
              <p:cNvSpPr>
                <a:spLocks noChangeAspect="1"/>
              </p:cNvSpPr>
              <p:nvPr/>
            </p:nvSpPr>
            <p:spPr bwMode="auto">
              <a:xfrm>
                <a:off x="816" y="2323"/>
                <a:ext cx="708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40"/>
                  </a:cxn>
                  <a:cxn ang="0">
                    <a:pos x="39" y="95"/>
                  </a:cxn>
                  <a:cxn ang="0">
                    <a:pos x="54" y="157"/>
                  </a:cxn>
                  <a:cxn ang="0">
                    <a:pos x="66" y="227"/>
                  </a:cxn>
                  <a:cxn ang="0">
                    <a:pos x="74" y="284"/>
                  </a:cxn>
                  <a:cxn ang="0">
                    <a:pos x="69" y="338"/>
                  </a:cxn>
                  <a:cxn ang="0">
                    <a:pos x="58" y="399"/>
                  </a:cxn>
                  <a:cxn ang="0">
                    <a:pos x="45" y="458"/>
                  </a:cxn>
                  <a:cxn ang="0">
                    <a:pos x="28" y="512"/>
                  </a:cxn>
                  <a:cxn ang="0">
                    <a:pos x="0" y="572"/>
                  </a:cxn>
                  <a:cxn ang="0">
                    <a:pos x="210" y="576"/>
                  </a:cxn>
                  <a:cxn ang="0">
                    <a:pos x="297" y="570"/>
                  </a:cxn>
                  <a:cxn ang="0">
                    <a:pos x="342" y="567"/>
                  </a:cxn>
                  <a:cxn ang="0">
                    <a:pos x="375" y="559"/>
                  </a:cxn>
                  <a:cxn ang="0">
                    <a:pos x="409" y="549"/>
                  </a:cxn>
                  <a:cxn ang="0">
                    <a:pos x="445" y="533"/>
                  </a:cxn>
                  <a:cxn ang="0">
                    <a:pos x="486" y="515"/>
                  </a:cxn>
                  <a:cxn ang="0">
                    <a:pos x="526" y="490"/>
                  </a:cxn>
                  <a:cxn ang="0">
                    <a:pos x="552" y="470"/>
                  </a:cxn>
                  <a:cxn ang="0">
                    <a:pos x="577" y="447"/>
                  </a:cxn>
                  <a:cxn ang="0">
                    <a:pos x="604" y="420"/>
                  </a:cxn>
                  <a:cxn ang="0">
                    <a:pos x="628" y="398"/>
                  </a:cxn>
                  <a:cxn ang="0">
                    <a:pos x="651" y="370"/>
                  </a:cxn>
                  <a:cxn ang="0">
                    <a:pos x="680" y="333"/>
                  </a:cxn>
                  <a:cxn ang="0">
                    <a:pos x="708" y="286"/>
                  </a:cxn>
                  <a:cxn ang="0">
                    <a:pos x="682" y="245"/>
                  </a:cxn>
                  <a:cxn ang="0">
                    <a:pos x="658" y="210"/>
                  </a:cxn>
                  <a:cxn ang="0">
                    <a:pos x="638" y="185"/>
                  </a:cxn>
                  <a:cxn ang="0">
                    <a:pos x="616" y="161"/>
                  </a:cxn>
                  <a:cxn ang="0">
                    <a:pos x="592" y="138"/>
                  </a:cxn>
                  <a:cxn ang="0">
                    <a:pos x="572" y="120"/>
                  </a:cxn>
                  <a:cxn ang="0">
                    <a:pos x="552" y="103"/>
                  </a:cxn>
                  <a:cxn ang="0">
                    <a:pos x="528" y="85"/>
                  </a:cxn>
                  <a:cxn ang="0">
                    <a:pos x="506" y="72"/>
                  </a:cxn>
                  <a:cxn ang="0">
                    <a:pos x="480" y="58"/>
                  </a:cxn>
                  <a:cxn ang="0">
                    <a:pos x="451" y="43"/>
                  </a:cxn>
                  <a:cxn ang="0">
                    <a:pos x="415" y="29"/>
                  </a:cxn>
                  <a:cxn ang="0">
                    <a:pos x="385" y="20"/>
                  </a:cxn>
                  <a:cxn ang="0">
                    <a:pos x="350" y="11"/>
                  </a:cxn>
                  <a:cxn ang="0">
                    <a:pos x="313" y="5"/>
                  </a:cxn>
                  <a:cxn ang="0">
                    <a:pos x="278" y="1"/>
                  </a:cxn>
                  <a:cxn ang="0">
                    <a:pos x="253" y="1"/>
                  </a:cxn>
                  <a:cxn ang="0">
                    <a:pos x="227" y="0"/>
                  </a:cxn>
                  <a:cxn ang="0">
                    <a:pos x="0" y="0"/>
                  </a:cxn>
                </a:cxnLst>
                <a:rect l="0" t="0" r="r" b="b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" name="Freeform 68"/>
              <p:cNvSpPr>
                <a:spLocks noChangeAspect="1"/>
              </p:cNvSpPr>
              <p:nvPr/>
            </p:nvSpPr>
            <p:spPr bwMode="auto">
              <a:xfrm>
                <a:off x="750" y="2326"/>
                <a:ext cx="76" cy="57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0" y="71"/>
                  </a:cxn>
                  <a:cxn ang="0">
                    <a:pos x="48" y="135"/>
                  </a:cxn>
                  <a:cxn ang="0">
                    <a:pos x="62" y="194"/>
                  </a:cxn>
                  <a:cxn ang="0">
                    <a:pos x="75" y="279"/>
                  </a:cxn>
                  <a:cxn ang="0">
                    <a:pos x="66" y="354"/>
                  </a:cxn>
                  <a:cxn ang="0">
                    <a:pos x="54" y="411"/>
                  </a:cxn>
                  <a:cxn ang="0">
                    <a:pos x="35" y="488"/>
                  </a:cxn>
                  <a:cxn ang="0">
                    <a:pos x="0" y="573"/>
                  </a:cxn>
                </a:cxnLst>
                <a:rect l="0" t="0" r="r" b="b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0" name="Line 69"/>
            <p:cNvSpPr>
              <a:spLocks noChangeAspect="1" noChangeShapeType="1"/>
            </p:cNvSpPr>
            <p:nvPr/>
          </p:nvSpPr>
          <p:spPr bwMode="auto">
            <a:xfrm>
              <a:off x="6236196" y="4816128"/>
              <a:ext cx="0" cy="333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70"/>
            <p:cNvSpPr>
              <a:spLocks noChangeAspect="1" noChangeShapeType="1"/>
            </p:cNvSpPr>
            <p:nvPr/>
          </p:nvSpPr>
          <p:spPr bwMode="auto">
            <a:xfrm>
              <a:off x="7664946" y="4862023"/>
              <a:ext cx="0" cy="333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71"/>
            <p:cNvSpPr>
              <a:spLocks noChangeAspect="1" noChangeShapeType="1"/>
            </p:cNvSpPr>
            <p:nvPr/>
          </p:nvSpPr>
          <p:spPr bwMode="auto">
            <a:xfrm>
              <a:off x="7512546" y="3471515"/>
              <a:ext cx="0" cy="735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72"/>
            <p:cNvSpPr>
              <a:spLocks noChangeAspect="1" noChangeShapeType="1"/>
            </p:cNvSpPr>
            <p:nvPr/>
          </p:nvSpPr>
          <p:spPr bwMode="auto">
            <a:xfrm>
              <a:off x="7788771" y="3890615"/>
              <a:ext cx="0" cy="344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73"/>
            <p:cNvSpPr>
              <a:spLocks noChangeAspect="1" noChangeShapeType="1"/>
            </p:cNvSpPr>
            <p:nvPr/>
          </p:nvSpPr>
          <p:spPr bwMode="auto">
            <a:xfrm>
              <a:off x="7160121" y="3900140"/>
              <a:ext cx="973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74"/>
            <p:cNvSpPr>
              <a:spLocks noChangeAspect="1" noChangeShapeType="1"/>
            </p:cNvSpPr>
            <p:nvPr/>
          </p:nvSpPr>
          <p:spPr bwMode="auto">
            <a:xfrm>
              <a:off x="7150596" y="3614390"/>
              <a:ext cx="3619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75"/>
            <p:cNvSpPr>
              <a:spLocks noChangeAspect="1" noChangeShapeType="1"/>
            </p:cNvSpPr>
            <p:nvPr/>
          </p:nvSpPr>
          <p:spPr bwMode="auto">
            <a:xfrm flipV="1">
              <a:off x="6360021" y="3757265"/>
              <a:ext cx="0" cy="458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76"/>
            <p:cNvSpPr>
              <a:spLocks noChangeAspect="1" noChangeShapeType="1"/>
            </p:cNvSpPr>
            <p:nvPr/>
          </p:nvSpPr>
          <p:spPr bwMode="auto">
            <a:xfrm flipV="1">
              <a:off x="6093321" y="2490440"/>
              <a:ext cx="0" cy="1725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77"/>
            <p:cNvSpPr>
              <a:spLocks noChangeAspect="1" noChangeShapeType="1"/>
            </p:cNvSpPr>
            <p:nvPr/>
          </p:nvSpPr>
          <p:spPr bwMode="auto">
            <a:xfrm>
              <a:off x="6093321" y="2490440"/>
              <a:ext cx="419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78"/>
            <p:cNvSpPr>
              <a:spLocks noChangeAspect="1" noChangeShapeType="1"/>
            </p:cNvSpPr>
            <p:nvPr/>
          </p:nvSpPr>
          <p:spPr bwMode="auto">
            <a:xfrm flipH="1">
              <a:off x="6350496" y="3747740"/>
              <a:ext cx="1428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79"/>
            <p:cNvSpPr>
              <a:spLocks noChangeAspect="1" noChangeShapeType="1"/>
            </p:cNvSpPr>
            <p:nvPr/>
          </p:nvSpPr>
          <p:spPr bwMode="auto">
            <a:xfrm flipV="1">
              <a:off x="7369671" y="1976233"/>
              <a:ext cx="0" cy="849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80"/>
            <p:cNvSpPr>
              <a:spLocks noChangeAspect="1" noChangeShapeType="1"/>
            </p:cNvSpPr>
            <p:nvPr/>
          </p:nvSpPr>
          <p:spPr bwMode="auto">
            <a:xfrm flipV="1">
              <a:off x="7655421" y="1976233"/>
              <a:ext cx="0" cy="830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81"/>
            <p:cNvSpPr>
              <a:spLocks noChangeAspect="1" noChangeShapeType="1"/>
            </p:cNvSpPr>
            <p:nvPr/>
          </p:nvSpPr>
          <p:spPr bwMode="auto">
            <a:xfrm>
              <a:off x="7141071" y="2336453"/>
              <a:ext cx="22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82"/>
            <p:cNvSpPr>
              <a:spLocks noChangeAspect="1" noChangeShapeType="1"/>
            </p:cNvSpPr>
            <p:nvPr/>
          </p:nvSpPr>
          <p:spPr bwMode="auto">
            <a:xfrm>
              <a:off x="7141071" y="2633315"/>
              <a:ext cx="514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Text Box 86"/>
            <p:cNvSpPr txBox="1">
              <a:spLocks noChangeAspect="1" noChangeArrowheads="1"/>
            </p:cNvSpPr>
            <p:nvPr/>
          </p:nvSpPr>
          <p:spPr bwMode="auto">
            <a:xfrm>
              <a:off x="5899106" y="5096306"/>
              <a:ext cx="7445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2400" baseline="-25000" dirty="0" err="1">
                  <a:latin typeface="Courier New" pitchFamily="49" charset="0"/>
                  <a:cs typeface="Courier New" pitchFamily="49" charset="0"/>
                </a:rPr>
                <a:t>out</a:t>
              </a:r>
              <a:endParaRPr lang="en-US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0" name="Freeform 89"/>
            <p:cNvSpPr>
              <a:spLocks noChangeAspect="1"/>
            </p:cNvSpPr>
            <p:nvPr/>
          </p:nvSpPr>
          <p:spPr bwMode="auto">
            <a:xfrm>
              <a:off x="7334746" y="2306291"/>
              <a:ext cx="64008" cy="56201"/>
            </a:xfrm>
            <a:custGeom>
              <a:avLst/>
              <a:gdLst/>
              <a:ahLst/>
              <a:cxnLst>
                <a:cxn ang="0">
                  <a:pos x="95" y="47"/>
                </a:cxn>
                <a:cxn ang="0">
                  <a:pos x="94" y="58"/>
                </a:cxn>
                <a:cxn ang="0">
                  <a:pos x="89" y="69"/>
                </a:cxn>
                <a:cxn ang="0">
                  <a:pos x="82" y="78"/>
                </a:cxn>
                <a:cxn ang="0">
                  <a:pos x="74" y="85"/>
                </a:cxn>
                <a:cxn ang="0">
                  <a:pos x="64" y="91"/>
                </a:cxn>
                <a:cxn ang="0">
                  <a:pos x="53" y="94"/>
                </a:cxn>
                <a:cxn ang="0">
                  <a:pos x="42" y="94"/>
                </a:cxn>
                <a:cxn ang="0">
                  <a:pos x="31" y="91"/>
                </a:cxn>
                <a:cxn ang="0">
                  <a:pos x="21" y="85"/>
                </a:cxn>
                <a:cxn ang="0">
                  <a:pos x="13" y="78"/>
                </a:cxn>
                <a:cxn ang="0">
                  <a:pos x="6" y="69"/>
                </a:cxn>
                <a:cxn ang="0">
                  <a:pos x="2" y="58"/>
                </a:cxn>
                <a:cxn ang="0">
                  <a:pos x="0" y="47"/>
                </a:cxn>
                <a:cxn ang="0">
                  <a:pos x="2" y="36"/>
                </a:cxn>
                <a:cxn ang="0">
                  <a:pos x="6" y="25"/>
                </a:cxn>
                <a:cxn ang="0">
                  <a:pos x="13" y="15"/>
                </a:cxn>
                <a:cxn ang="0">
                  <a:pos x="21" y="8"/>
                </a:cxn>
                <a:cxn ang="0">
                  <a:pos x="31" y="3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4" y="3"/>
                </a:cxn>
                <a:cxn ang="0">
                  <a:pos x="74" y="8"/>
                </a:cxn>
                <a:cxn ang="0">
                  <a:pos x="82" y="15"/>
                </a:cxn>
                <a:cxn ang="0">
                  <a:pos x="89" y="25"/>
                </a:cxn>
                <a:cxn ang="0">
                  <a:pos x="94" y="36"/>
                </a:cxn>
                <a:cxn ang="0">
                  <a:pos x="95" y="47"/>
                </a:cxn>
                <a:cxn ang="0">
                  <a:pos x="95" y="47"/>
                </a:cxn>
              </a:cxnLst>
              <a:rect l="0" t="0" r="r" b="b"/>
              <a:pathLst>
                <a:path w="95" h="94">
                  <a:moveTo>
                    <a:pt x="95" y="47"/>
                  </a:moveTo>
                  <a:lnTo>
                    <a:pt x="94" y="58"/>
                  </a:lnTo>
                  <a:lnTo>
                    <a:pt x="89" y="69"/>
                  </a:lnTo>
                  <a:lnTo>
                    <a:pt x="82" y="78"/>
                  </a:lnTo>
                  <a:lnTo>
                    <a:pt x="74" y="85"/>
                  </a:lnTo>
                  <a:lnTo>
                    <a:pt x="64" y="91"/>
                  </a:lnTo>
                  <a:lnTo>
                    <a:pt x="53" y="94"/>
                  </a:lnTo>
                  <a:lnTo>
                    <a:pt x="42" y="94"/>
                  </a:lnTo>
                  <a:lnTo>
                    <a:pt x="31" y="91"/>
                  </a:lnTo>
                  <a:lnTo>
                    <a:pt x="21" y="85"/>
                  </a:lnTo>
                  <a:lnTo>
                    <a:pt x="13" y="78"/>
                  </a:lnTo>
                  <a:lnTo>
                    <a:pt x="6" y="69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2" y="36"/>
                  </a:lnTo>
                  <a:lnTo>
                    <a:pt x="6" y="25"/>
                  </a:lnTo>
                  <a:lnTo>
                    <a:pt x="13" y="15"/>
                  </a:lnTo>
                  <a:lnTo>
                    <a:pt x="21" y="8"/>
                  </a:lnTo>
                  <a:lnTo>
                    <a:pt x="31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4" y="3"/>
                  </a:lnTo>
                  <a:lnTo>
                    <a:pt x="74" y="8"/>
                  </a:lnTo>
                  <a:lnTo>
                    <a:pt x="82" y="15"/>
                  </a:lnTo>
                  <a:lnTo>
                    <a:pt x="89" y="25"/>
                  </a:lnTo>
                  <a:lnTo>
                    <a:pt x="94" y="36"/>
                  </a:lnTo>
                  <a:lnTo>
                    <a:pt x="95" y="47"/>
                  </a:lnTo>
                  <a:lnTo>
                    <a:pt x="95" y="47"/>
                  </a:lnTo>
                  <a:close/>
                </a:path>
              </a:pathLst>
            </a:custGeom>
            <a:solidFill>
              <a:schemeClr val="tx1"/>
            </a:solidFill>
            <a:ln w="444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90"/>
            <p:cNvSpPr>
              <a:spLocks noChangeAspect="1"/>
            </p:cNvSpPr>
            <p:nvPr/>
          </p:nvSpPr>
          <p:spPr bwMode="auto">
            <a:xfrm>
              <a:off x="7622084" y="2611091"/>
              <a:ext cx="64008" cy="57607"/>
            </a:xfrm>
            <a:custGeom>
              <a:avLst/>
              <a:gdLst/>
              <a:ahLst/>
              <a:cxnLst>
                <a:cxn ang="0">
                  <a:pos x="95" y="47"/>
                </a:cxn>
                <a:cxn ang="0">
                  <a:pos x="94" y="58"/>
                </a:cxn>
                <a:cxn ang="0">
                  <a:pos x="89" y="69"/>
                </a:cxn>
                <a:cxn ang="0">
                  <a:pos x="82" y="78"/>
                </a:cxn>
                <a:cxn ang="0">
                  <a:pos x="74" y="85"/>
                </a:cxn>
                <a:cxn ang="0">
                  <a:pos x="64" y="91"/>
                </a:cxn>
                <a:cxn ang="0">
                  <a:pos x="53" y="94"/>
                </a:cxn>
                <a:cxn ang="0">
                  <a:pos x="42" y="94"/>
                </a:cxn>
                <a:cxn ang="0">
                  <a:pos x="31" y="91"/>
                </a:cxn>
                <a:cxn ang="0">
                  <a:pos x="21" y="85"/>
                </a:cxn>
                <a:cxn ang="0">
                  <a:pos x="13" y="78"/>
                </a:cxn>
                <a:cxn ang="0">
                  <a:pos x="6" y="69"/>
                </a:cxn>
                <a:cxn ang="0">
                  <a:pos x="2" y="58"/>
                </a:cxn>
                <a:cxn ang="0">
                  <a:pos x="0" y="47"/>
                </a:cxn>
                <a:cxn ang="0">
                  <a:pos x="2" y="36"/>
                </a:cxn>
                <a:cxn ang="0">
                  <a:pos x="6" y="25"/>
                </a:cxn>
                <a:cxn ang="0">
                  <a:pos x="13" y="15"/>
                </a:cxn>
                <a:cxn ang="0">
                  <a:pos x="21" y="8"/>
                </a:cxn>
                <a:cxn ang="0">
                  <a:pos x="31" y="3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4" y="3"/>
                </a:cxn>
                <a:cxn ang="0">
                  <a:pos x="74" y="8"/>
                </a:cxn>
                <a:cxn ang="0">
                  <a:pos x="82" y="15"/>
                </a:cxn>
                <a:cxn ang="0">
                  <a:pos x="89" y="25"/>
                </a:cxn>
                <a:cxn ang="0">
                  <a:pos x="94" y="36"/>
                </a:cxn>
                <a:cxn ang="0">
                  <a:pos x="95" y="47"/>
                </a:cxn>
                <a:cxn ang="0">
                  <a:pos x="95" y="47"/>
                </a:cxn>
              </a:cxnLst>
              <a:rect l="0" t="0" r="r" b="b"/>
              <a:pathLst>
                <a:path w="95" h="94">
                  <a:moveTo>
                    <a:pt x="95" y="47"/>
                  </a:moveTo>
                  <a:lnTo>
                    <a:pt x="94" y="58"/>
                  </a:lnTo>
                  <a:lnTo>
                    <a:pt x="89" y="69"/>
                  </a:lnTo>
                  <a:lnTo>
                    <a:pt x="82" y="78"/>
                  </a:lnTo>
                  <a:lnTo>
                    <a:pt x="74" y="85"/>
                  </a:lnTo>
                  <a:lnTo>
                    <a:pt x="64" y="91"/>
                  </a:lnTo>
                  <a:lnTo>
                    <a:pt x="53" y="94"/>
                  </a:lnTo>
                  <a:lnTo>
                    <a:pt x="42" y="94"/>
                  </a:lnTo>
                  <a:lnTo>
                    <a:pt x="31" y="91"/>
                  </a:lnTo>
                  <a:lnTo>
                    <a:pt x="21" y="85"/>
                  </a:lnTo>
                  <a:lnTo>
                    <a:pt x="13" y="78"/>
                  </a:lnTo>
                  <a:lnTo>
                    <a:pt x="6" y="69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2" y="36"/>
                  </a:lnTo>
                  <a:lnTo>
                    <a:pt x="6" y="25"/>
                  </a:lnTo>
                  <a:lnTo>
                    <a:pt x="13" y="15"/>
                  </a:lnTo>
                  <a:lnTo>
                    <a:pt x="21" y="8"/>
                  </a:lnTo>
                  <a:lnTo>
                    <a:pt x="31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4" y="3"/>
                  </a:lnTo>
                  <a:lnTo>
                    <a:pt x="74" y="8"/>
                  </a:lnTo>
                  <a:lnTo>
                    <a:pt x="82" y="15"/>
                  </a:lnTo>
                  <a:lnTo>
                    <a:pt x="89" y="25"/>
                  </a:lnTo>
                  <a:lnTo>
                    <a:pt x="94" y="36"/>
                  </a:lnTo>
                  <a:lnTo>
                    <a:pt x="95" y="47"/>
                  </a:lnTo>
                  <a:lnTo>
                    <a:pt x="95" y="47"/>
                  </a:lnTo>
                  <a:close/>
                </a:path>
              </a:pathLst>
            </a:custGeom>
            <a:solidFill>
              <a:schemeClr val="tx1"/>
            </a:solidFill>
            <a:ln w="444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91"/>
            <p:cNvSpPr>
              <a:spLocks noChangeAspect="1"/>
            </p:cNvSpPr>
            <p:nvPr/>
          </p:nvSpPr>
          <p:spPr bwMode="auto">
            <a:xfrm>
              <a:off x="7477621" y="3593753"/>
              <a:ext cx="72899" cy="64008"/>
            </a:xfrm>
            <a:custGeom>
              <a:avLst/>
              <a:gdLst/>
              <a:ahLst/>
              <a:cxnLst>
                <a:cxn ang="0">
                  <a:pos x="95" y="47"/>
                </a:cxn>
                <a:cxn ang="0">
                  <a:pos x="94" y="58"/>
                </a:cxn>
                <a:cxn ang="0">
                  <a:pos x="89" y="69"/>
                </a:cxn>
                <a:cxn ang="0">
                  <a:pos x="82" y="78"/>
                </a:cxn>
                <a:cxn ang="0">
                  <a:pos x="74" y="85"/>
                </a:cxn>
                <a:cxn ang="0">
                  <a:pos x="64" y="91"/>
                </a:cxn>
                <a:cxn ang="0">
                  <a:pos x="53" y="94"/>
                </a:cxn>
                <a:cxn ang="0">
                  <a:pos x="42" y="94"/>
                </a:cxn>
                <a:cxn ang="0">
                  <a:pos x="31" y="91"/>
                </a:cxn>
                <a:cxn ang="0">
                  <a:pos x="21" y="85"/>
                </a:cxn>
                <a:cxn ang="0">
                  <a:pos x="13" y="78"/>
                </a:cxn>
                <a:cxn ang="0">
                  <a:pos x="6" y="69"/>
                </a:cxn>
                <a:cxn ang="0">
                  <a:pos x="2" y="58"/>
                </a:cxn>
                <a:cxn ang="0">
                  <a:pos x="0" y="47"/>
                </a:cxn>
                <a:cxn ang="0">
                  <a:pos x="2" y="36"/>
                </a:cxn>
                <a:cxn ang="0">
                  <a:pos x="6" y="25"/>
                </a:cxn>
                <a:cxn ang="0">
                  <a:pos x="13" y="15"/>
                </a:cxn>
                <a:cxn ang="0">
                  <a:pos x="21" y="8"/>
                </a:cxn>
                <a:cxn ang="0">
                  <a:pos x="31" y="3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4" y="3"/>
                </a:cxn>
                <a:cxn ang="0">
                  <a:pos x="74" y="8"/>
                </a:cxn>
                <a:cxn ang="0">
                  <a:pos x="82" y="15"/>
                </a:cxn>
                <a:cxn ang="0">
                  <a:pos x="89" y="25"/>
                </a:cxn>
                <a:cxn ang="0">
                  <a:pos x="94" y="36"/>
                </a:cxn>
                <a:cxn ang="0">
                  <a:pos x="95" y="47"/>
                </a:cxn>
                <a:cxn ang="0">
                  <a:pos x="95" y="47"/>
                </a:cxn>
              </a:cxnLst>
              <a:rect l="0" t="0" r="r" b="b"/>
              <a:pathLst>
                <a:path w="95" h="94">
                  <a:moveTo>
                    <a:pt x="95" y="47"/>
                  </a:moveTo>
                  <a:lnTo>
                    <a:pt x="94" y="58"/>
                  </a:lnTo>
                  <a:lnTo>
                    <a:pt x="89" y="69"/>
                  </a:lnTo>
                  <a:lnTo>
                    <a:pt x="82" y="78"/>
                  </a:lnTo>
                  <a:lnTo>
                    <a:pt x="74" y="85"/>
                  </a:lnTo>
                  <a:lnTo>
                    <a:pt x="64" y="91"/>
                  </a:lnTo>
                  <a:lnTo>
                    <a:pt x="53" y="94"/>
                  </a:lnTo>
                  <a:lnTo>
                    <a:pt x="42" y="94"/>
                  </a:lnTo>
                  <a:lnTo>
                    <a:pt x="31" y="91"/>
                  </a:lnTo>
                  <a:lnTo>
                    <a:pt x="21" y="85"/>
                  </a:lnTo>
                  <a:lnTo>
                    <a:pt x="13" y="78"/>
                  </a:lnTo>
                  <a:lnTo>
                    <a:pt x="6" y="69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2" y="36"/>
                  </a:lnTo>
                  <a:lnTo>
                    <a:pt x="6" y="25"/>
                  </a:lnTo>
                  <a:lnTo>
                    <a:pt x="13" y="15"/>
                  </a:lnTo>
                  <a:lnTo>
                    <a:pt x="21" y="8"/>
                  </a:lnTo>
                  <a:lnTo>
                    <a:pt x="31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4" y="3"/>
                  </a:lnTo>
                  <a:lnTo>
                    <a:pt x="74" y="8"/>
                  </a:lnTo>
                  <a:lnTo>
                    <a:pt x="82" y="15"/>
                  </a:lnTo>
                  <a:lnTo>
                    <a:pt x="89" y="25"/>
                  </a:lnTo>
                  <a:lnTo>
                    <a:pt x="94" y="36"/>
                  </a:lnTo>
                  <a:lnTo>
                    <a:pt x="95" y="47"/>
                  </a:lnTo>
                  <a:lnTo>
                    <a:pt x="95" y="47"/>
                  </a:lnTo>
                  <a:close/>
                </a:path>
              </a:pathLst>
            </a:custGeom>
            <a:solidFill>
              <a:schemeClr val="tx1"/>
            </a:solidFill>
            <a:ln w="444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Freeform 92"/>
            <p:cNvSpPr>
              <a:spLocks noChangeAspect="1"/>
            </p:cNvSpPr>
            <p:nvPr/>
          </p:nvSpPr>
          <p:spPr bwMode="auto">
            <a:xfrm>
              <a:off x="7755434" y="3879503"/>
              <a:ext cx="71120" cy="64008"/>
            </a:xfrm>
            <a:custGeom>
              <a:avLst/>
              <a:gdLst/>
              <a:ahLst/>
              <a:cxnLst>
                <a:cxn ang="0">
                  <a:pos x="95" y="47"/>
                </a:cxn>
                <a:cxn ang="0">
                  <a:pos x="94" y="58"/>
                </a:cxn>
                <a:cxn ang="0">
                  <a:pos x="89" y="69"/>
                </a:cxn>
                <a:cxn ang="0">
                  <a:pos x="82" y="78"/>
                </a:cxn>
                <a:cxn ang="0">
                  <a:pos x="74" y="85"/>
                </a:cxn>
                <a:cxn ang="0">
                  <a:pos x="64" y="91"/>
                </a:cxn>
                <a:cxn ang="0">
                  <a:pos x="53" y="94"/>
                </a:cxn>
                <a:cxn ang="0">
                  <a:pos x="42" y="94"/>
                </a:cxn>
                <a:cxn ang="0">
                  <a:pos x="31" y="91"/>
                </a:cxn>
                <a:cxn ang="0">
                  <a:pos x="21" y="85"/>
                </a:cxn>
                <a:cxn ang="0">
                  <a:pos x="13" y="78"/>
                </a:cxn>
                <a:cxn ang="0">
                  <a:pos x="6" y="69"/>
                </a:cxn>
                <a:cxn ang="0">
                  <a:pos x="2" y="58"/>
                </a:cxn>
                <a:cxn ang="0">
                  <a:pos x="0" y="47"/>
                </a:cxn>
                <a:cxn ang="0">
                  <a:pos x="2" y="36"/>
                </a:cxn>
                <a:cxn ang="0">
                  <a:pos x="6" y="25"/>
                </a:cxn>
                <a:cxn ang="0">
                  <a:pos x="13" y="15"/>
                </a:cxn>
                <a:cxn ang="0">
                  <a:pos x="21" y="8"/>
                </a:cxn>
                <a:cxn ang="0">
                  <a:pos x="31" y="3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4" y="3"/>
                </a:cxn>
                <a:cxn ang="0">
                  <a:pos x="74" y="8"/>
                </a:cxn>
                <a:cxn ang="0">
                  <a:pos x="82" y="15"/>
                </a:cxn>
                <a:cxn ang="0">
                  <a:pos x="89" y="25"/>
                </a:cxn>
                <a:cxn ang="0">
                  <a:pos x="94" y="36"/>
                </a:cxn>
                <a:cxn ang="0">
                  <a:pos x="95" y="47"/>
                </a:cxn>
                <a:cxn ang="0">
                  <a:pos x="95" y="47"/>
                </a:cxn>
              </a:cxnLst>
              <a:rect l="0" t="0" r="r" b="b"/>
              <a:pathLst>
                <a:path w="95" h="94">
                  <a:moveTo>
                    <a:pt x="95" y="47"/>
                  </a:moveTo>
                  <a:lnTo>
                    <a:pt x="94" y="58"/>
                  </a:lnTo>
                  <a:lnTo>
                    <a:pt x="89" y="69"/>
                  </a:lnTo>
                  <a:lnTo>
                    <a:pt x="82" y="78"/>
                  </a:lnTo>
                  <a:lnTo>
                    <a:pt x="74" y="85"/>
                  </a:lnTo>
                  <a:lnTo>
                    <a:pt x="64" y="91"/>
                  </a:lnTo>
                  <a:lnTo>
                    <a:pt x="53" y="94"/>
                  </a:lnTo>
                  <a:lnTo>
                    <a:pt x="42" y="94"/>
                  </a:lnTo>
                  <a:lnTo>
                    <a:pt x="31" y="91"/>
                  </a:lnTo>
                  <a:lnTo>
                    <a:pt x="21" y="85"/>
                  </a:lnTo>
                  <a:lnTo>
                    <a:pt x="13" y="78"/>
                  </a:lnTo>
                  <a:lnTo>
                    <a:pt x="6" y="69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2" y="36"/>
                  </a:lnTo>
                  <a:lnTo>
                    <a:pt x="6" y="25"/>
                  </a:lnTo>
                  <a:lnTo>
                    <a:pt x="13" y="15"/>
                  </a:lnTo>
                  <a:lnTo>
                    <a:pt x="21" y="8"/>
                  </a:lnTo>
                  <a:lnTo>
                    <a:pt x="31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4" y="3"/>
                  </a:lnTo>
                  <a:lnTo>
                    <a:pt x="74" y="8"/>
                  </a:lnTo>
                  <a:lnTo>
                    <a:pt x="82" y="15"/>
                  </a:lnTo>
                  <a:lnTo>
                    <a:pt x="89" y="25"/>
                  </a:lnTo>
                  <a:lnTo>
                    <a:pt x="94" y="36"/>
                  </a:lnTo>
                  <a:lnTo>
                    <a:pt x="95" y="47"/>
                  </a:lnTo>
                  <a:lnTo>
                    <a:pt x="95" y="47"/>
                  </a:lnTo>
                  <a:close/>
                </a:path>
              </a:pathLst>
            </a:custGeom>
            <a:solidFill>
              <a:schemeClr val="tx1"/>
            </a:solidFill>
            <a:ln w="444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Text Box 86"/>
            <p:cNvSpPr txBox="1">
              <a:spLocks noChangeAspect="1" noChangeArrowheads="1"/>
            </p:cNvSpPr>
            <p:nvPr/>
          </p:nvSpPr>
          <p:spPr bwMode="auto">
            <a:xfrm>
              <a:off x="8100392" y="3703177"/>
              <a:ext cx="7445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Z</a:t>
              </a:r>
              <a:endParaRPr lang="en-US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2" name="Text Box 86"/>
            <p:cNvSpPr txBox="1">
              <a:spLocks noChangeAspect="1" noChangeArrowheads="1"/>
            </p:cNvSpPr>
            <p:nvPr/>
          </p:nvSpPr>
          <p:spPr bwMode="auto">
            <a:xfrm>
              <a:off x="7480030" y="1584502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3" name="Text Box 86"/>
            <p:cNvSpPr txBox="1">
              <a:spLocks noChangeAspect="1" noChangeArrowheads="1"/>
            </p:cNvSpPr>
            <p:nvPr/>
          </p:nvSpPr>
          <p:spPr bwMode="auto">
            <a:xfrm>
              <a:off x="7191998" y="1584502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US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 Box 86"/>
            <p:cNvSpPr txBox="1">
              <a:spLocks noChangeAspect="1" noChangeArrowheads="1"/>
            </p:cNvSpPr>
            <p:nvPr/>
          </p:nvSpPr>
          <p:spPr bwMode="auto">
            <a:xfrm>
              <a:off x="6084168" y="2060848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G</a:t>
              </a:r>
              <a:endParaRPr lang="en-US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5" name="Text Box 86"/>
            <p:cNvSpPr txBox="1">
              <a:spLocks noChangeAspect="1" noChangeArrowheads="1"/>
            </p:cNvSpPr>
            <p:nvPr/>
          </p:nvSpPr>
          <p:spPr bwMode="auto">
            <a:xfrm>
              <a:off x="7524328" y="3399383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P</a:t>
              </a:r>
              <a:endParaRPr lang="en-US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Text Box 86"/>
            <p:cNvSpPr txBox="1">
              <a:spLocks noChangeAspect="1" noChangeArrowheads="1"/>
            </p:cNvSpPr>
            <p:nvPr/>
          </p:nvSpPr>
          <p:spPr bwMode="auto">
            <a:xfrm>
              <a:off x="7480030" y="5157192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537740" y="2316119"/>
            <a:ext cx="4515540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 = X·Y + (X </a:t>
            </a:r>
            <a:r>
              <a:rPr lang="en-US" sz="2400" dirty="0" err="1">
                <a:latin typeface="Courier New" pitchFamily="49" charset="0"/>
                <a:cs typeface="Courier New" pitchFamily="49" charset="0"/>
                <a:sym typeface="Symbol"/>
              </a:rPr>
              <a:t>xor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Y)·Z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3280" y="259941"/>
            <a:ext cx="4092744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S = X</a:t>
            </a:r>
            <a:r>
              <a:rPr lang="en-US" sz="2400" dirty="0">
                <a:latin typeface="Courier New"/>
                <a:cs typeface="Courier New"/>
                <a:sym typeface="Symbol"/>
              </a:rPr>
              <a:t> </a:t>
            </a:r>
            <a:r>
              <a:rPr lang="en-US" sz="2400" dirty="0" err="1">
                <a:latin typeface="Courier New"/>
                <a:cs typeface="Courier New"/>
                <a:sym typeface="Symbol"/>
              </a:rPr>
              <a:t>xor</a:t>
            </a:r>
            <a:r>
              <a:rPr lang="en-US" sz="2400" dirty="0">
                <a:latin typeface="Courier New"/>
                <a:cs typeface="Courier New"/>
                <a:sym typeface="Symbol"/>
              </a:rPr>
              <a:t> Y </a:t>
            </a:r>
            <a:r>
              <a:rPr lang="en-US" sz="2400" dirty="0" err="1">
                <a:latin typeface="Courier New"/>
                <a:cs typeface="Courier New"/>
                <a:sym typeface="Symbol"/>
              </a:rPr>
              <a:t>xor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592" y="476672"/>
            <a:ext cx="9158808" cy="58788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/>
              <a:t>Now we can add one bit properly, but most of the numbers we use have more than one bits.</a:t>
            </a:r>
          </a:p>
          <a:p>
            <a:r>
              <a:rPr lang="en-US" sz="3200" dirty="0" err="1"/>
              <a:t>int</a:t>
            </a:r>
            <a:r>
              <a:rPr lang="en-US" sz="3200" dirty="0"/>
              <a:t>, unsigned </a:t>
            </a:r>
            <a:r>
              <a:rPr lang="en-US" sz="3200" dirty="0" err="1"/>
              <a:t>int</a:t>
            </a:r>
            <a:r>
              <a:rPr lang="en-US" sz="3200" dirty="0"/>
              <a:t>: 32 bits (architecture-dependent)</a:t>
            </a:r>
          </a:p>
          <a:p>
            <a:r>
              <a:rPr lang="en-US" sz="3200" dirty="0"/>
              <a:t>short </a:t>
            </a:r>
            <a:r>
              <a:rPr lang="en-US" sz="3200" dirty="0" err="1"/>
              <a:t>int</a:t>
            </a:r>
            <a:r>
              <a:rPr lang="en-US" sz="3200" dirty="0"/>
              <a:t>, unsigned short </a:t>
            </a:r>
            <a:r>
              <a:rPr lang="en-US" sz="3200" dirty="0" err="1"/>
              <a:t>int</a:t>
            </a:r>
            <a:r>
              <a:rPr lang="en-US" sz="3200" dirty="0"/>
              <a:t>: 16 bits</a:t>
            </a:r>
          </a:p>
          <a:p>
            <a:r>
              <a:rPr lang="en-US" sz="3200" dirty="0"/>
              <a:t>long long </a:t>
            </a:r>
            <a:r>
              <a:rPr lang="en-US" sz="3200" dirty="0" err="1"/>
              <a:t>int</a:t>
            </a:r>
            <a:r>
              <a:rPr lang="en-US" sz="3200" dirty="0"/>
              <a:t>, unsigned long long </a:t>
            </a:r>
            <a:r>
              <a:rPr lang="en-US" sz="3200" dirty="0" err="1"/>
              <a:t>int</a:t>
            </a:r>
            <a:r>
              <a:rPr lang="en-US" sz="3200" dirty="0"/>
              <a:t>: 64 bit</a:t>
            </a:r>
          </a:p>
          <a:p>
            <a:r>
              <a:rPr lang="en-US" sz="3200" dirty="0"/>
              <a:t>char, unsigned char: 8 bits</a:t>
            </a:r>
          </a:p>
          <a:p>
            <a:endParaRPr lang="en-US" sz="3200" dirty="0"/>
          </a:p>
          <a:p>
            <a:pPr marL="6858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How do we add multiple-bit numbers?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47" y="4509120"/>
            <a:ext cx="1954505" cy="21228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3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80496F0-FB9D-4AD9-9EFE-7E7D20D0350D}"/>
              </a:ext>
            </a:extLst>
          </p:cNvPr>
          <p:cNvSpPr/>
          <p:nvPr/>
        </p:nvSpPr>
        <p:spPr>
          <a:xfrm>
            <a:off x="2423592" y="119148"/>
            <a:ext cx="2976082" cy="49153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8"/>
          <p:cNvGrpSpPr/>
          <p:nvPr/>
        </p:nvGrpSpPr>
        <p:grpSpPr>
          <a:xfrm>
            <a:off x="2622556" y="186984"/>
            <a:ext cx="1800200" cy="2283440"/>
            <a:chOff x="5940152" y="4441340"/>
            <a:chExt cx="1800200" cy="2283440"/>
          </a:xfrm>
        </p:grpSpPr>
        <p:sp>
          <p:nvSpPr>
            <p:cNvPr id="5" name="Rectangle 4"/>
            <p:cNvSpPr/>
            <p:nvPr/>
          </p:nvSpPr>
          <p:spPr>
            <a:xfrm>
              <a:off x="6660232" y="5085184"/>
              <a:ext cx="1080120" cy="86409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</a:t>
              </a:r>
              <a:endParaRPr lang="en-CA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7202362" y="5935425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228184" y="5503377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948263" y="4780564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90392" y="444134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380311" y="4783297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230071" y="4450967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152" y="533314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41758" y="632467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22557" y="2595408"/>
            <a:ext cx="2578433" cy="2283440"/>
            <a:chOff x="6012160" y="476672"/>
            <a:chExt cx="2578433" cy="2283440"/>
          </a:xfrm>
        </p:grpSpPr>
        <p:sp>
          <p:nvSpPr>
            <p:cNvPr id="15" name="Rectangle 14"/>
            <p:cNvSpPr/>
            <p:nvPr/>
          </p:nvSpPr>
          <p:spPr>
            <a:xfrm>
              <a:off x="6732240" y="1120516"/>
              <a:ext cx="1080120" cy="86409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FA</a:t>
              </a:r>
              <a:endParaRPr lang="en-CA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7274370" y="1970757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300192" y="1538709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020271" y="815896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62400" y="47667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452319" y="818629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302079" y="48629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2160" y="136847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13766" y="236000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7826216" y="1542937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252039" y="1358851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Z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5568024" y="1081651"/>
            <a:ext cx="864096" cy="611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 descr="http://thumb7.shutterstock.com/display_pic_with_logo/324916/217304335/stock-vector-stick-figure-posture-icons-217304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9" t="62040" r="54641" b="8396"/>
          <a:stretch/>
        </p:blipFill>
        <p:spPr bwMode="auto">
          <a:xfrm flipH="1">
            <a:off x="7464713" y="593402"/>
            <a:ext cx="1134575" cy="15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Arrow 30"/>
          <p:cNvSpPr/>
          <p:nvPr/>
        </p:nvSpPr>
        <p:spPr>
          <a:xfrm>
            <a:off x="5606358" y="3433101"/>
            <a:ext cx="864096" cy="611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6" name="Picture 8" descr="http://thumb7.shutterstock.com/display_pic_with_logo/324916/217304335/stock-vector-stick-figure-posture-icons-217304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3058" r="56150" b="70947"/>
          <a:stretch/>
        </p:blipFill>
        <p:spPr bwMode="auto">
          <a:xfrm>
            <a:off x="7464713" y="2881522"/>
            <a:ext cx="1134575" cy="15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thumb7.shutterstock.com/display_pic_with_logo/324916/217304335/stock-vector-stick-figure-posture-icons-217304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3058" r="56150" b="70947"/>
          <a:stretch/>
        </p:blipFill>
        <p:spPr bwMode="auto">
          <a:xfrm>
            <a:off x="2804073" y="5037005"/>
            <a:ext cx="1134575" cy="15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thumb7.shutterstock.com/display_pic_with_logo/324916/217304335/stock-vector-stick-figure-posture-icons-217304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3058" r="56150" b="70947"/>
          <a:stretch/>
        </p:blipFill>
        <p:spPr bwMode="auto">
          <a:xfrm>
            <a:off x="3924715" y="5037005"/>
            <a:ext cx="1134575" cy="15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thumb7.shutterstock.com/display_pic_with_logo/324916/217304335/stock-vector-stick-figure-posture-icons-217304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3058" r="56150" b="70947"/>
          <a:stretch/>
        </p:blipFill>
        <p:spPr bwMode="auto">
          <a:xfrm>
            <a:off x="5045357" y="5039196"/>
            <a:ext cx="1134575" cy="15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thumb7.shutterstock.com/display_pic_with_logo/324916/217304335/stock-vector-stick-figure-posture-icons-217304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3058" r="56150" b="70947"/>
          <a:stretch/>
        </p:blipFill>
        <p:spPr bwMode="auto">
          <a:xfrm>
            <a:off x="6179932" y="5037005"/>
            <a:ext cx="1134575" cy="15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thumb7.shutterstock.com/display_pic_with_logo/324916/217304335/stock-vector-stick-figure-posture-icons-217304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3058" r="56150" b="70947"/>
          <a:stretch/>
        </p:blipFill>
        <p:spPr bwMode="auto">
          <a:xfrm>
            <a:off x="7307675" y="5037005"/>
            <a:ext cx="1134575" cy="15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://thumb7.shutterstock.com/display_pic_with_logo/324916/217304335/stock-vector-stick-figure-posture-icons-217304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3058" r="56150" b="70947"/>
          <a:stretch/>
        </p:blipFill>
        <p:spPr bwMode="auto">
          <a:xfrm>
            <a:off x="8442250" y="5034470"/>
            <a:ext cx="1134575" cy="15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6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632" y="1268760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Each full adder takes in a carry bit and outputs a carry bit.</a:t>
            </a:r>
          </a:p>
          <a:p>
            <a:endParaRPr lang="en-CA" sz="3200" dirty="0"/>
          </a:p>
          <a:p>
            <a:r>
              <a:rPr lang="en-CA" sz="3200" dirty="0"/>
              <a:t>Each full adder can take in a carry bit which is output by another full adder.</a:t>
            </a:r>
          </a:p>
          <a:p>
            <a:endParaRPr lang="en-CA" sz="3200" dirty="0"/>
          </a:p>
          <a:p>
            <a:r>
              <a:rPr lang="en-CA" sz="3200" dirty="0"/>
              <a:t>That is, they can be </a:t>
            </a:r>
            <a:r>
              <a:rPr lang="en-CA" sz="3200" b="1" dirty="0">
                <a:solidFill>
                  <a:schemeClr val="accent1"/>
                </a:solidFill>
              </a:rPr>
              <a:t>chained</a:t>
            </a:r>
            <a:r>
              <a:rPr lang="en-CA" sz="3200" dirty="0">
                <a:solidFill>
                  <a:srgbClr val="FFC000"/>
                </a:solidFill>
              </a:rPr>
              <a:t> </a:t>
            </a:r>
            <a:r>
              <a:rPr lang="en-CA" sz="3200" dirty="0"/>
              <a:t>up.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4759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249289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/>
              <a:t>Ripple-Carry Binary Adder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5640" y="3461455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Full adders chained up, </a:t>
            </a:r>
          </a:p>
          <a:p>
            <a:r>
              <a:rPr lang="en-CA" sz="3200" dirty="0"/>
              <a:t>for </a:t>
            </a:r>
            <a:r>
              <a:rPr lang="en-CA" sz="3200" dirty="0">
                <a:solidFill>
                  <a:schemeClr val="accent1"/>
                </a:solidFill>
              </a:rPr>
              <a:t>multiple-bit</a:t>
            </a:r>
            <a:r>
              <a:rPr lang="en-CA" sz="3200" dirty="0"/>
              <a:t> addition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38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81B5-CDFF-4638-97E1-D10FDAE8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Quiz 1: Question 2 Clarification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70EBD-3395-4144-B869-7046B855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F6366-ACF9-49C5-A3BB-69F538A0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690688"/>
            <a:ext cx="116109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43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18C9F92-565E-4226-B84F-D90E9EA8FB95}"/>
              </a:ext>
            </a:extLst>
          </p:cNvPr>
          <p:cNvSpPr/>
          <p:nvPr/>
        </p:nvSpPr>
        <p:spPr>
          <a:xfrm>
            <a:off x="1312718" y="2828710"/>
            <a:ext cx="9391794" cy="26662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Ripple-Carry Binary Adder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 adder units are chained together in order to perform operations on signal </a:t>
            </a:r>
            <a:r>
              <a:rPr lang="en-US" dirty="0">
                <a:solidFill>
                  <a:schemeClr val="accent1"/>
                </a:solidFill>
              </a:rPr>
              <a:t>vectors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grpSp>
        <p:nvGrpSpPr>
          <p:cNvPr id="65" name="Group 64"/>
          <p:cNvGrpSpPr/>
          <p:nvPr/>
        </p:nvGrpSpPr>
        <p:grpSpPr>
          <a:xfrm>
            <a:off x="2135560" y="2780929"/>
            <a:ext cx="2270190" cy="2713993"/>
            <a:chOff x="757317" y="3019263"/>
            <a:chExt cx="2270190" cy="2713993"/>
          </a:xfrm>
        </p:grpSpPr>
        <p:sp>
          <p:nvSpPr>
            <p:cNvPr id="17" name="Rectangle 16"/>
            <p:cNvSpPr/>
            <p:nvPr/>
          </p:nvSpPr>
          <p:spPr>
            <a:xfrm>
              <a:off x="1345495" y="3949644"/>
              <a:ext cx="1080120" cy="86409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Adder</a:t>
              </a:r>
              <a:endParaRPr lang="en-CA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887625" y="4799885"/>
              <a:ext cx="0" cy="54864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13447" y="4367837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633526" y="3381683"/>
              <a:ext cx="0" cy="54864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475655" y="3019263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2065574" y="3384416"/>
              <a:ext cx="0" cy="54864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915334" y="302889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7317" y="3964994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2000" baseline="-25000" dirty="0" err="1">
                  <a:latin typeface="Courier New" pitchFamily="49" charset="0"/>
                  <a:cs typeface="Courier New" pitchFamily="49" charset="0"/>
                </a:rPr>
                <a:t>out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7021" y="533314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439471" y="4372065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483768" y="3964994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2000" baseline="-25000" dirty="0" err="1">
                  <a:latin typeface="Courier New" pitchFamily="49" charset="0"/>
                  <a:cs typeface="Courier New" pitchFamily="49" charset="0"/>
                </a:rPr>
                <a:t>in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1749833" y="4966140"/>
              <a:ext cx="276337" cy="132899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19399" y="3573016"/>
              <a:ext cx="276337" cy="132899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489511" y="3573016"/>
              <a:ext cx="276337" cy="132899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243044" y="350250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4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33534" y="347329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4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89511" y="493187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4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78530" y="3190665"/>
            <a:ext cx="5065943" cy="2056294"/>
            <a:chOff x="3754529" y="3429000"/>
            <a:chExt cx="5065943" cy="2056294"/>
          </a:xfrm>
        </p:grpSpPr>
        <p:sp>
          <p:nvSpPr>
            <p:cNvPr id="15" name="TextBox 14"/>
            <p:cNvSpPr txBox="1"/>
            <p:nvPr/>
          </p:nvSpPr>
          <p:spPr>
            <a:xfrm>
              <a:off x="8276733" y="3964994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2000" baseline="-25000" dirty="0" err="1">
                  <a:latin typeface="Courier New" pitchFamily="49" charset="0"/>
                  <a:cs typeface="Courier New" pitchFamily="49" charset="0"/>
                </a:rPr>
                <a:t>in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588978" y="4093660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7918575" y="4653136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900833" y="4351249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768335" y="3789040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10464" y="344981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8048736" y="3791773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98496" y="344558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23896" y="508518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8237050" y="4365104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508858" y="4077072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6838455" y="4636548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688215" y="3772452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530344" y="343322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6968616" y="3775185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18376" y="3429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43776" y="506859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7156930" y="4348516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184640" y="398847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28738" y="4077072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5758335" y="4636548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608095" y="3772452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450224" y="343322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5888496" y="3775185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738256" y="3429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63656" y="506859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6076810" y="4348516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104520" y="398847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48618" y="4077072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4678215" y="4636548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527975" y="3772452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370104" y="343322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4808376" y="3775185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658136" y="3429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83536" y="506859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4996690" y="4348516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024400" y="398847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54529" y="3981917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 err="1">
                  <a:latin typeface="Courier New" pitchFamily="49" charset="0"/>
                  <a:cs typeface="Courier New" pitchFamily="49" charset="0"/>
                </a:rPr>
                <a:t>out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66" name="Left-Right Arrow 65"/>
          <p:cNvSpPr/>
          <p:nvPr/>
        </p:nvSpPr>
        <p:spPr>
          <a:xfrm>
            <a:off x="4511824" y="3838737"/>
            <a:ext cx="72008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291691" y="5793681"/>
            <a:ext cx="788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0 </a:t>
            </a:r>
            <a:r>
              <a:rPr lang="en-US" sz="2800" dirty="0">
                <a:solidFill>
                  <a:schemeClr val="accent1"/>
                </a:solidFill>
              </a:rPr>
              <a:t>is the sum of 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0 </a:t>
            </a:r>
            <a:r>
              <a:rPr lang="en-US" sz="2800" dirty="0">
                <a:solidFill>
                  <a:schemeClr val="accent1"/>
                </a:solidFill>
              </a:rPr>
              <a:t>and 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baseline="-25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CA" sz="2800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D7516C5-85F1-4F6E-AE41-9A44E53224C2}"/>
              </a:ext>
            </a:extLst>
          </p:cNvPr>
          <p:cNvSpPr/>
          <p:nvPr/>
        </p:nvSpPr>
        <p:spPr>
          <a:xfrm>
            <a:off x="1554124" y="3624716"/>
            <a:ext cx="9438419" cy="23965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The role of </a:t>
            </a:r>
            <a:r>
              <a:rPr lang="en-US" b="1" dirty="0" err="1">
                <a:latin typeface="+mn-lt"/>
              </a:rPr>
              <a:t>C</a:t>
            </a:r>
            <a:r>
              <a:rPr lang="en-US" b="1" baseline="-25000" dirty="0" err="1">
                <a:latin typeface="+mn-lt"/>
              </a:rPr>
              <a:t>in</a:t>
            </a:r>
            <a:r>
              <a:rPr lang="en-US" b="1" dirty="0">
                <a:latin typeface="+mn-lt"/>
              </a:rPr>
              <a:t> 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can’t we just have a half-adder for the smallest (right-most) bit?</a:t>
            </a:r>
          </a:p>
          <a:p>
            <a:r>
              <a:rPr lang="en-US" dirty="0"/>
              <a:t>Because if we can use it to do </a:t>
            </a:r>
            <a:r>
              <a:rPr lang="en-US" sz="4800" b="1" dirty="0">
                <a:solidFill>
                  <a:schemeClr val="accent1"/>
                </a:solidFill>
              </a:rPr>
              <a:t>subtraction</a:t>
            </a:r>
            <a:r>
              <a:rPr lang="en-US" dirty="0"/>
              <a:t>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9697" y="3789040"/>
            <a:ext cx="5065943" cy="2056294"/>
            <a:chOff x="3754529" y="3429000"/>
            <a:chExt cx="5065943" cy="2056294"/>
          </a:xfrm>
        </p:grpSpPr>
        <p:sp>
          <p:nvSpPr>
            <p:cNvPr id="5" name="TextBox 4"/>
            <p:cNvSpPr txBox="1"/>
            <p:nvPr/>
          </p:nvSpPr>
          <p:spPr>
            <a:xfrm>
              <a:off x="8276733" y="3964994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2000" baseline="-25000" dirty="0" err="1">
                  <a:latin typeface="Courier New" pitchFamily="49" charset="0"/>
                  <a:cs typeface="Courier New" pitchFamily="49" charset="0"/>
                </a:rPr>
                <a:t>in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88978" y="4093660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918575" y="4653136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900833" y="4351249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768335" y="3789040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10464" y="344981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8048736" y="3791773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898496" y="344558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23896" y="508518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8237050" y="4365104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508858" y="4077072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838455" y="4636548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688215" y="3772452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0344" y="343322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6968616" y="3775185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18376" y="3429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43776" y="506859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7156930" y="4348516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184640" y="398847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8738" y="4077072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758335" y="4636548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608095" y="3772452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50224" y="343322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5888496" y="3775185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738256" y="3429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63656" y="506859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6076810" y="4348516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104520" y="398847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48618" y="4077072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4678215" y="4636548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527975" y="3772452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370104" y="343322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4808376" y="3775185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58136" y="3429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83536" y="506859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4996690" y="4348516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024400" y="398847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54529" y="3981917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 err="1">
                  <a:latin typeface="Courier New" pitchFamily="49" charset="0"/>
                  <a:cs typeface="Courier New" pitchFamily="49" charset="0"/>
                </a:rPr>
                <a:t>out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7770210" y="4205738"/>
            <a:ext cx="774063" cy="81629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Let’s play a game…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dirty="0"/>
              <a:t>Pick two numbers between 0 and 31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Convert both numbers to </a:t>
            </a:r>
            <a:r>
              <a:rPr lang="en-US" b="1" dirty="0">
                <a:solidFill>
                  <a:schemeClr val="accent1"/>
                </a:solidFill>
              </a:rPr>
              <a:t>5-bit</a:t>
            </a:r>
            <a:r>
              <a:rPr lang="en-US" dirty="0"/>
              <a:t> binary form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Invert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each digit of the </a:t>
            </a:r>
            <a:r>
              <a:rPr lang="en-US" dirty="0">
                <a:solidFill>
                  <a:schemeClr val="accent1"/>
                </a:solidFill>
              </a:rPr>
              <a:t>smaller </a:t>
            </a:r>
            <a:r>
              <a:rPr lang="en-US" dirty="0"/>
              <a:t>number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Add up the big binary number and the inverted small binary number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Add 1</a:t>
            </a:r>
            <a:r>
              <a:rPr lang="en-US" dirty="0"/>
              <a:t> to the result, keep the lowest 5 digits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Convert the result to a decimal number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What do you get?</a:t>
            </a:r>
          </a:p>
          <a:p>
            <a:pPr marL="58293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735960" y="5500202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1"/>
                </a:solidFill>
              </a:rPr>
              <a:t>You just did subtraction without doing subtraction!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Subtractors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10061376" cy="4726760"/>
          </a:xfrm>
        </p:spPr>
        <p:txBody>
          <a:bodyPr/>
          <a:lstStyle/>
          <a:p>
            <a:r>
              <a:rPr lang="en-US" dirty="0" err="1"/>
              <a:t>Subtractors</a:t>
            </a:r>
            <a:r>
              <a:rPr lang="en-US" dirty="0"/>
              <a:t> are an extension of adders.</a:t>
            </a:r>
          </a:p>
          <a:p>
            <a:pPr lvl="1"/>
            <a:r>
              <a:rPr lang="en-US" dirty="0"/>
              <a:t>Basically, perform addition on a negative number.</a:t>
            </a:r>
          </a:p>
          <a:p>
            <a:r>
              <a:rPr lang="en-US" dirty="0"/>
              <a:t>Before we can do subtraction, need to understand negative binary numbers.</a:t>
            </a:r>
          </a:p>
          <a:p>
            <a:r>
              <a:rPr lang="en-US" dirty="0"/>
              <a:t>Two types: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Unsigned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a separate bit exists for the sign; data bits store the positive version of the number.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Signed </a:t>
            </a:r>
            <a:r>
              <a:rPr lang="en-US" dirty="0"/>
              <a:t>= all bits are used to store a </a:t>
            </a:r>
            <a:r>
              <a:rPr lang="en-US" dirty="0">
                <a:solidFill>
                  <a:schemeClr val="accent1"/>
                </a:solidFill>
              </a:rPr>
              <a:t>2’s complement </a:t>
            </a:r>
            <a:r>
              <a:rPr lang="en-US" dirty="0"/>
              <a:t>negative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98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Two’s complement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2776"/>
            <a:ext cx="9773344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Need to know how to get </a:t>
            </a:r>
            <a:r>
              <a:rPr lang="en-US" dirty="0">
                <a:solidFill>
                  <a:schemeClr val="accent1"/>
                </a:solidFill>
              </a:rPr>
              <a:t>1’s complement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Given number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with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bits, take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(2</a:t>
            </a:r>
            <a:r>
              <a:rPr lang="en-US" baseline="300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-1)-X</a:t>
            </a:r>
          </a:p>
          <a:p>
            <a:pPr lvl="1"/>
            <a:r>
              <a:rPr lang="en-US" dirty="0"/>
              <a:t>Negates each individual bit  (bitwise NOT).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2’s complement </a:t>
            </a:r>
            <a:r>
              <a:rPr lang="en-US" dirty="0"/>
              <a:t>= (1’s complement + 1)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>
                <a:solidFill>
                  <a:schemeClr val="accent1"/>
                </a:solidFill>
              </a:rPr>
              <a:t>Note:</a:t>
            </a:r>
            <a:r>
              <a:rPr lang="en-US" dirty="0">
                <a:solidFill>
                  <a:schemeClr val="accent1"/>
                </a:solidFill>
              </a:rPr>
              <a:t> Adding a 2’s complement number to the original number produces a result of zero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791744" y="2687850"/>
            <a:ext cx="4248472" cy="9848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01001101  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  10110010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11111111      00000000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744" y="4371744"/>
            <a:ext cx="4248472" cy="9848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01001101  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  10110011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11111111      00000001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8288" y="3789040"/>
            <a:ext cx="1368152" cy="1728192"/>
            <a:chOff x="7164288" y="3789040"/>
            <a:chExt cx="1368152" cy="1728192"/>
          </a:xfrm>
        </p:grpSpPr>
        <p:sp>
          <p:nvSpPr>
            <p:cNvPr id="7" name="Right Brace 6"/>
            <p:cNvSpPr/>
            <p:nvPr/>
          </p:nvSpPr>
          <p:spPr>
            <a:xfrm>
              <a:off x="7164288" y="3789040"/>
              <a:ext cx="360040" cy="1728192"/>
            </a:xfrm>
            <a:prstGeom prst="rightBrace">
              <a:avLst>
                <a:gd name="adj1" fmla="val 46813"/>
                <a:gd name="adj2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4234943"/>
              <a:ext cx="1008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Know this!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00" y="198884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(2’s complement of A)  +  A  =  0.</a:t>
            </a:r>
            <a:endParaRPr lang="en-C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67608" y="378904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The 2’s complement of </a:t>
            </a:r>
            <a:r>
              <a:rPr lang="en-CA" sz="3600" dirty="0">
                <a:solidFill>
                  <a:schemeClr val="accent1"/>
                </a:solidFill>
              </a:rPr>
              <a:t>A</a:t>
            </a:r>
            <a:r>
              <a:rPr lang="en-CA" sz="3600" dirty="0"/>
              <a:t> is like </a:t>
            </a:r>
            <a:r>
              <a:rPr lang="en-CA" sz="3600" dirty="0">
                <a:solidFill>
                  <a:schemeClr val="accent1"/>
                </a:solidFill>
              </a:rPr>
              <a:t>-A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2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Unsigned subtraction (separate sign bit)</a:t>
            </a:r>
            <a:endParaRPr lang="en-CA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484784"/>
            <a:ext cx="8795320" cy="47267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/>
              <a:t>General algorithm for </a:t>
            </a:r>
            <a:r>
              <a:rPr lang="en-US" sz="3600" b="1" dirty="0">
                <a:solidFill>
                  <a:schemeClr val="accent1"/>
                </a:solidFill>
              </a:rPr>
              <a:t>A - B</a:t>
            </a:r>
            <a:r>
              <a:rPr lang="en-US" sz="3600" dirty="0"/>
              <a:t>:</a:t>
            </a:r>
          </a:p>
          <a:p>
            <a:pPr marL="969264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Get the </a:t>
            </a:r>
            <a:r>
              <a:rPr lang="en-US" sz="2800" dirty="0">
                <a:solidFill>
                  <a:schemeClr val="accent1"/>
                </a:solidFill>
              </a:rPr>
              <a:t>2’s complement </a:t>
            </a:r>
            <a:r>
              <a:rPr lang="en-US" sz="2800" dirty="0"/>
              <a:t>of </a:t>
            </a:r>
            <a:r>
              <a:rPr lang="en-US" sz="2800" dirty="0">
                <a:solidFill>
                  <a:schemeClr val="accent1"/>
                </a:solidFill>
              </a:rPr>
              <a:t>B   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en-US" sz="2800" dirty="0"/>
              <a:t>(-B)</a:t>
            </a:r>
          </a:p>
          <a:p>
            <a:pPr marL="969264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Add that value to </a:t>
            </a:r>
            <a:r>
              <a:rPr lang="en-US" sz="2800" b="1" dirty="0">
                <a:solidFill>
                  <a:schemeClr val="accent1"/>
                </a:solidFill>
              </a:rPr>
              <a:t>A</a:t>
            </a:r>
          </a:p>
          <a:p>
            <a:pPr marL="969264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If there is an end carry (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800" baseline="-25000" dirty="0" err="1">
                <a:latin typeface="Courier New" pitchFamily="49" charset="0"/>
                <a:cs typeface="Courier New" pitchFamily="49" charset="0"/>
              </a:rPr>
              <a:t>out</a:t>
            </a:r>
            <a:r>
              <a:rPr lang="en-US" sz="2800" dirty="0"/>
              <a:t> is high), the final result is positive and does not change.</a:t>
            </a:r>
          </a:p>
          <a:p>
            <a:pPr marL="969264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If there is no end carry (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800" baseline="-25000" dirty="0" err="1">
                <a:latin typeface="Courier New" pitchFamily="49" charset="0"/>
                <a:cs typeface="Courier New" pitchFamily="49" charset="0"/>
              </a:rPr>
              <a:t>out</a:t>
            </a:r>
            <a:r>
              <a:rPr lang="en-US" sz="2800" dirty="0"/>
              <a:t> is low), get the 2’s complement of the result (B-A) and add a </a:t>
            </a:r>
            <a:r>
              <a:rPr lang="en-US" sz="2800" dirty="0">
                <a:solidFill>
                  <a:schemeClr val="accent1"/>
                </a:solidFill>
              </a:rPr>
              <a:t>negative sign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to it, or set the sign bit high  (-(B-A) = A-B).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Unsigned subtraction example</a:t>
            </a:r>
            <a:endParaRPr lang="en-CA" b="1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988344" y="1484785"/>
            <a:ext cx="4038600" cy="4525963"/>
          </a:xfrm>
        </p:spPr>
        <p:txBody>
          <a:bodyPr/>
          <a:lstStyle/>
          <a:p>
            <a:r>
              <a:rPr lang="en-US" dirty="0"/>
              <a:t>53 – 27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00110101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-00011011</a:t>
            </a: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00110101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+11100101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100011010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9344" y="1484785"/>
            <a:ext cx="4038600" cy="4525963"/>
          </a:xfrm>
        </p:spPr>
        <p:txBody>
          <a:bodyPr/>
          <a:lstStyle/>
          <a:p>
            <a:r>
              <a:rPr lang="en-US" dirty="0"/>
              <a:t>27 – 53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00011011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-00110101</a:t>
            </a: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 00011011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+11001011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011100110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</p:txBody>
      </p:sp>
      <p:sp>
        <p:nvSpPr>
          <p:cNvPr id="10" name="Down Arrow 9"/>
          <p:cNvSpPr/>
          <p:nvPr/>
        </p:nvSpPr>
        <p:spPr>
          <a:xfrm>
            <a:off x="3719736" y="3143283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27648" y="2999267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27648" y="4583443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41503" y="4611153"/>
            <a:ext cx="274320" cy="432048"/>
          </a:xfrm>
          <a:prstGeom prst="rect">
            <a:avLst/>
          </a:prstGeom>
          <a:solidFill>
            <a:schemeClr val="accent1">
              <a:alpha val="3215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" name="Group 16"/>
          <p:cNvGrpSpPr/>
          <p:nvPr/>
        </p:nvGrpSpPr>
        <p:grpSpPr>
          <a:xfrm>
            <a:off x="2783632" y="5087500"/>
            <a:ext cx="2304256" cy="1232267"/>
            <a:chOff x="1259632" y="5087499"/>
            <a:chExt cx="2304256" cy="1232267"/>
          </a:xfrm>
        </p:grpSpPr>
        <p:sp>
          <p:nvSpPr>
            <p:cNvPr id="15" name="Down Arrow 14"/>
            <p:cNvSpPr/>
            <p:nvPr/>
          </p:nvSpPr>
          <p:spPr>
            <a:xfrm>
              <a:off x="2195736" y="5087499"/>
              <a:ext cx="432048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9632" y="5519547"/>
              <a:ext cx="2304256" cy="80021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00011010</a:t>
              </a:r>
            </a:p>
          </p:txBody>
        </p:sp>
      </p:grpSp>
      <p:sp>
        <p:nvSpPr>
          <p:cNvPr id="18" name="Down Arrow 17"/>
          <p:cNvSpPr/>
          <p:nvPr/>
        </p:nvSpPr>
        <p:spPr>
          <a:xfrm>
            <a:off x="7896200" y="3140968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04112" y="2996952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04112" y="4581128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31822" y="4611571"/>
            <a:ext cx="274320" cy="432048"/>
          </a:xfrm>
          <a:prstGeom prst="rect">
            <a:avLst/>
          </a:prstGeom>
          <a:solidFill>
            <a:schemeClr val="accent1">
              <a:alpha val="3215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2" name="Group 21"/>
          <p:cNvGrpSpPr/>
          <p:nvPr/>
        </p:nvGrpSpPr>
        <p:grpSpPr>
          <a:xfrm>
            <a:off x="6888088" y="5085185"/>
            <a:ext cx="2520280" cy="1232267"/>
            <a:chOff x="1187624" y="5087499"/>
            <a:chExt cx="2520280" cy="1232267"/>
          </a:xfrm>
        </p:grpSpPr>
        <p:sp>
          <p:nvSpPr>
            <p:cNvPr id="23" name="Down Arrow 22"/>
            <p:cNvSpPr/>
            <p:nvPr/>
          </p:nvSpPr>
          <p:spPr>
            <a:xfrm>
              <a:off x="2195736" y="5087499"/>
              <a:ext cx="432048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7624" y="5519547"/>
              <a:ext cx="2520280" cy="80021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-00011010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75520" y="4061680"/>
            <a:ext cx="1211050" cy="727762"/>
            <a:chOff x="251520" y="4061680"/>
            <a:chExt cx="1211050" cy="727762"/>
          </a:xfrm>
        </p:grpSpPr>
        <p:sp>
          <p:nvSpPr>
            <p:cNvPr id="25" name="Arc 24"/>
            <p:cNvSpPr/>
            <p:nvPr/>
          </p:nvSpPr>
          <p:spPr>
            <a:xfrm rot="9900000">
              <a:off x="929270" y="4061680"/>
              <a:ext cx="533300" cy="727762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520" y="414908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carry bit</a:t>
              </a:r>
              <a:endParaRPr lang="en-CA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07968" y="4077072"/>
            <a:ext cx="1440160" cy="727762"/>
            <a:chOff x="22410" y="4061680"/>
            <a:chExt cx="1440160" cy="727762"/>
          </a:xfrm>
        </p:grpSpPr>
        <p:sp>
          <p:nvSpPr>
            <p:cNvPr id="29" name="Arc 28"/>
            <p:cNvSpPr/>
            <p:nvPr/>
          </p:nvSpPr>
          <p:spPr>
            <a:xfrm rot="9900000">
              <a:off x="929270" y="4061680"/>
              <a:ext cx="533300" cy="727762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410" y="4149080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carry bit</a:t>
              </a:r>
              <a:endParaRPr lang="en-CA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83432" y="4509121"/>
            <a:ext cx="1656184" cy="1726451"/>
            <a:chOff x="-540568" y="4509120"/>
            <a:chExt cx="1656184" cy="1726451"/>
          </a:xfrm>
        </p:grpSpPr>
        <p:sp>
          <p:nvSpPr>
            <p:cNvPr id="31" name="TextBox 30"/>
            <p:cNvSpPr txBox="1"/>
            <p:nvPr/>
          </p:nvSpPr>
          <p:spPr>
            <a:xfrm>
              <a:off x="-540568" y="5589240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carry bit is high (positive)</a:t>
              </a:r>
              <a:endParaRPr lang="en-CA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539552" y="4509120"/>
              <a:ext cx="72008" cy="11521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303913" y="4509121"/>
            <a:ext cx="1512167" cy="1726451"/>
            <a:chOff x="3779913" y="4509120"/>
            <a:chExt cx="1512167" cy="1726451"/>
          </a:xfrm>
        </p:grpSpPr>
        <p:sp>
          <p:nvSpPr>
            <p:cNvPr id="32" name="TextBox 31"/>
            <p:cNvSpPr txBox="1"/>
            <p:nvPr/>
          </p:nvSpPr>
          <p:spPr>
            <a:xfrm>
              <a:off x="3779913" y="5589240"/>
              <a:ext cx="1512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carry bit is low (negative)</a:t>
              </a:r>
              <a:endParaRPr lang="en-CA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4788024" y="4509120"/>
              <a:ext cx="72008" cy="11521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755740" y="625842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26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02600" y="62790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-26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214A06-90F8-B146-B65D-11B0B00A5556}"/>
              </a:ext>
            </a:extLst>
          </p:cNvPr>
          <p:cNvSpPr txBox="1"/>
          <p:nvPr/>
        </p:nvSpPr>
        <p:spPr>
          <a:xfrm>
            <a:off x="7929815" y="5075893"/>
            <a:ext cx="22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2’s complement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1" grpId="0" animBg="1"/>
      <p:bldP spid="3" grpId="0"/>
      <p:bldP spid="33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Signed</a:t>
            </a:r>
            <a:r>
              <a:rPr lang="en-US" b="1" dirty="0">
                <a:latin typeface="+mn-lt"/>
              </a:rPr>
              <a:t> subtraction (easier)</a:t>
            </a:r>
            <a:endParaRPr lang="en-CA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51584" y="1628800"/>
            <a:ext cx="7772400" cy="472676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Store negative numbers in 2’s complement notation.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Subtraction can then be performed by using the binary </a:t>
            </a:r>
            <a:r>
              <a:rPr lang="en-US" dirty="0">
                <a:solidFill>
                  <a:schemeClr val="accent1"/>
                </a:solidFill>
              </a:rPr>
              <a:t>adder</a:t>
            </a:r>
            <a:r>
              <a:rPr lang="en-US" dirty="0"/>
              <a:t> circuit with negative numbers.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To compute A – B, just do A + (-B)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Need to get -B first (the 2’s complement of 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Signed</a:t>
            </a:r>
            <a:r>
              <a:rPr lang="en-US" b="1" dirty="0">
                <a:latin typeface="+mn-lt"/>
              </a:rPr>
              <a:t> subtraction example (6-bit)</a:t>
            </a:r>
            <a:endParaRPr lang="en-CA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21 </a:t>
            </a:r>
            <a:r>
              <a:rPr lang="mr-IN" sz="4400" dirty="0">
                <a:latin typeface="+mj-lt"/>
              </a:rPr>
              <a:t>–</a:t>
            </a:r>
            <a:r>
              <a:rPr lang="en-US" sz="4400" dirty="0">
                <a:latin typeface="+mj-lt"/>
              </a:rPr>
              <a:t> 23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 23 is   010111</a:t>
            </a:r>
          </a:p>
          <a:p>
            <a:r>
              <a:rPr lang="en-US" dirty="0">
                <a:latin typeface="+mj-lt"/>
              </a:rPr>
              <a:t> 21 is   010101</a:t>
            </a:r>
          </a:p>
          <a:p>
            <a:r>
              <a:rPr lang="en-US" dirty="0">
                <a:latin typeface="+mj-lt"/>
              </a:rPr>
              <a:t>-23 is   101001 (2’s complement of 32)</a:t>
            </a:r>
          </a:p>
          <a:p>
            <a:r>
              <a:rPr lang="en-US" dirty="0">
                <a:latin typeface="+mj-lt"/>
              </a:rPr>
              <a:t>21-23 is 111110 which is -2</a:t>
            </a: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5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We are here</a:t>
            </a:r>
            <a:endParaRPr lang="en-CA" b="1" dirty="0">
              <a:latin typeface="+mn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51784" y="1844824"/>
            <a:ext cx="3960440" cy="388843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Assembly Language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450702" y="2305336"/>
            <a:ext cx="3456384" cy="3312368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Processors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240016" y="2780928"/>
            <a:ext cx="1440160" cy="273630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Finite State Machines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727848" y="2780928"/>
            <a:ext cx="1512168" cy="273630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Arithmetic Logic Units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943872" y="3429000"/>
            <a:ext cx="1296144" cy="20162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40016" y="3429000"/>
            <a:ext cx="1224136" cy="201622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Flip-flops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59896" y="3861048"/>
            <a:ext cx="2088232" cy="1512168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Circuits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47928" y="4293096"/>
            <a:ext cx="1728192" cy="1008112"/>
          </a:xfrm>
          <a:prstGeom prst="roundRect">
            <a:avLst/>
          </a:prstGeom>
          <a:solidFill>
            <a:srgbClr val="0501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685724" y="4768688"/>
            <a:ext cx="1368152" cy="432048"/>
          </a:xfrm>
          <a:prstGeom prst="roundRect">
            <a:avLst/>
          </a:prstGeom>
          <a:solidFill>
            <a:srgbClr val="0300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Transistors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>
            <a:off x="2786978" y="1411681"/>
            <a:ext cx="2254021" cy="2232248"/>
          </a:xfrm>
          <a:prstGeom prst="bentConnector3">
            <a:avLst>
              <a:gd name="adj1" fmla="val 35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76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Signed</a:t>
            </a:r>
            <a:r>
              <a:rPr lang="en-US" b="1" dirty="0">
                <a:latin typeface="+mn-lt"/>
              </a:rPr>
              <a:t> addition example (6-bit)</a:t>
            </a:r>
            <a:endParaRPr lang="en-CA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21 + 23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23 is  010111</a:t>
            </a:r>
          </a:p>
          <a:p>
            <a:r>
              <a:rPr lang="en-US" dirty="0">
                <a:latin typeface="+mj-lt"/>
              </a:rPr>
              <a:t>21 is  010101</a:t>
            </a:r>
          </a:p>
          <a:p>
            <a:r>
              <a:rPr lang="en-US" dirty="0">
                <a:latin typeface="+mj-lt"/>
              </a:rPr>
              <a:t>23+21: 101100</a:t>
            </a:r>
          </a:p>
          <a:p>
            <a:r>
              <a:rPr lang="en-US" dirty="0">
                <a:latin typeface="+mj-lt"/>
              </a:rPr>
              <a:t>This is -20!</a:t>
            </a:r>
          </a:p>
          <a:p>
            <a:r>
              <a:rPr lang="en-US" dirty="0"/>
              <a:t>The supposed result 44 is exceeding the range of 6-bit signed integers. This is called an overflow.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7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Now you understand C code better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41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415480" y="1700808"/>
            <a:ext cx="6336704" cy="42473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#include &lt;</a:t>
            </a:r>
            <a:r>
              <a:rPr lang="en-US" dirty="0" err="1">
                <a:latin typeface="+mj-lt"/>
              </a:rPr>
              <a:t>stdio.h</a:t>
            </a:r>
            <a:r>
              <a:rPr lang="en-US" dirty="0">
                <a:latin typeface="+mj-lt"/>
              </a:rPr>
              <a:t>&gt;</a:t>
            </a:r>
          </a:p>
          <a:p>
            <a:pPr>
              <a:lnSpc>
                <a:spcPct val="15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+mj-lt"/>
              </a:rPr>
              <a:t>int</a:t>
            </a:r>
            <a:r>
              <a:rPr lang="en-US" dirty="0">
                <a:latin typeface="+mj-lt"/>
              </a:rPr>
              <a:t> main()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{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    /* char is 8-bit integer */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    signed char a = 100;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    signed char b = 120;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    signed char s = a + b;</a:t>
            </a:r>
          </a:p>
          <a:p>
            <a:pPr>
              <a:lnSpc>
                <a:spcPct val="150000"/>
              </a:lnSpc>
            </a:pPr>
            <a:r>
              <a:rPr lang="ro-RO" dirty="0">
                <a:latin typeface="+mj-lt"/>
              </a:rPr>
              <a:t>    </a:t>
            </a:r>
            <a:r>
              <a:rPr lang="ro-RO" dirty="0" err="1">
                <a:latin typeface="+mj-lt"/>
              </a:rPr>
              <a:t>printf</a:t>
            </a:r>
            <a:r>
              <a:rPr lang="ro-RO" dirty="0">
                <a:latin typeface="+mj-lt"/>
              </a:rPr>
              <a:t>("%d\n", s);</a:t>
            </a:r>
          </a:p>
          <a:p>
            <a:pPr>
              <a:lnSpc>
                <a:spcPct val="150000"/>
              </a:lnSpc>
            </a:pPr>
            <a:r>
              <a:rPr lang="ro-RO" dirty="0">
                <a:latin typeface="+mj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63843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512064"/>
            <a:ext cx="7848872" cy="914400"/>
          </a:xfrm>
        </p:spPr>
        <p:txBody>
          <a:bodyPr/>
          <a:lstStyle/>
          <a:p>
            <a:r>
              <a:rPr lang="en-CA" b="1" dirty="0">
                <a:latin typeface="+mn-lt"/>
              </a:rPr>
              <a:t>Trivia about sign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1544" y="1419914"/>
            <a:ext cx="83058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The </a:t>
            </a:r>
            <a:r>
              <a:rPr lang="en-CA" sz="2800" dirty="0">
                <a:solidFill>
                  <a:schemeClr val="accent1"/>
                </a:solidFill>
              </a:rPr>
              <a:t>largest positive</a:t>
            </a:r>
            <a:r>
              <a:rPr lang="en-CA" sz="2800" dirty="0"/>
              <a:t> 8-bit signed integer?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latin typeface="+mj-lt"/>
              </a:rPr>
              <a:t>01111111 = 127     </a:t>
            </a:r>
            <a:r>
              <a:rPr lang="en-CA" sz="2800" dirty="0"/>
              <a:t>(</a:t>
            </a:r>
            <a:r>
              <a:rPr lang="en-CA" sz="2800" dirty="0">
                <a:latin typeface="+mj-lt"/>
              </a:rPr>
              <a:t>0</a:t>
            </a:r>
            <a:r>
              <a:rPr lang="en-CA" sz="2800" dirty="0"/>
              <a:t> followed by all </a:t>
            </a:r>
            <a:r>
              <a:rPr lang="en-CA" sz="2800" dirty="0">
                <a:latin typeface="+mj-lt"/>
              </a:rPr>
              <a:t>1</a:t>
            </a:r>
            <a:r>
              <a:rPr lang="en-CA" sz="2800" dirty="0"/>
              <a:t>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The </a:t>
            </a:r>
            <a:r>
              <a:rPr lang="en-CA" sz="2800" dirty="0">
                <a:solidFill>
                  <a:schemeClr val="accent1"/>
                </a:solidFill>
              </a:rPr>
              <a:t>smallest negative </a:t>
            </a:r>
            <a:r>
              <a:rPr lang="en-CA" sz="2800" dirty="0"/>
              <a:t>8-bit signed integer?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latin typeface="+mj-lt"/>
              </a:rPr>
              <a:t>10000000 = -128    </a:t>
            </a:r>
            <a:r>
              <a:rPr lang="en-CA" sz="2800" dirty="0"/>
              <a:t>(</a:t>
            </a:r>
            <a:r>
              <a:rPr lang="en-CA" sz="2800" dirty="0">
                <a:latin typeface="+mj-lt"/>
              </a:rPr>
              <a:t>1</a:t>
            </a:r>
            <a:r>
              <a:rPr lang="en-CA" sz="2800" dirty="0"/>
              <a:t> followed by all </a:t>
            </a:r>
            <a:r>
              <a:rPr lang="en-CA" sz="2800" dirty="0">
                <a:latin typeface="+mj-lt"/>
              </a:rPr>
              <a:t>0</a:t>
            </a:r>
            <a:r>
              <a:rPr lang="en-CA" sz="2800" dirty="0"/>
              <a:t>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The binary form 8-bit signed integer </a:t>
            </a:r>
            <a:r>
              <a:rPr lang="en-CA" sz="2800" dirty="0">
                <a:solidFill>
                  <a:schemeClr val="accent1"/>
                </a:solidFill>
                <a:latin typeface="+mj-lt"/>
              </a:rPr>
              <a:t>-1</a:t>
            </a:r>
            <a:r>
              <a:rPr lang="en-CA" sz="2800" dirty="0"/>
              <a:t>?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latin typeface="+mj-lt"/>
              </a:rPr>
              <a:t>11111111</a:t>
            </a:r>
            <a:r>
              <a:rPr lang="en-CA" sz="2800" dirty="0"/>
              <a:t>    (all one)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For n-bit signed number there are </a:t>
            </a:r>
            <a:r>
              <a:rPr lang="en-CA" sz="2800" dirty="0">
                <a:latin typeface="+mj-lt"/>
              </a:rPr>
              <a:t>2</a:t>
            </a:r>
            <a:r>
              <a:rPr lang="en-CA" sz="2800" baseline="30000" dirty="0">
                <a:latin typeface="+mj-lt"/>
              </a:rPr>
              <a:t>n</a:t>
            </a:r>
            <a:r>
              <a:rPr lang="en-CA" sz="2800" dirty="0"/>
              <a:t> possible values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latin typeface="+mj-lt"/>
              </a:rPr>
              <a:t>2</a:t>
            </a:r>
            <a:r>
              <a:rPr lang="en-CA" sz="2800" baseline="30000" dirty="0">
                <a:latin typeface="+mj-lt"/>
              </a:rPr>
              <a:t>n-1</a:t>
            </a:r>
            <a:r>
              <a:rPr lang="en-CA" sz="2800" dirty="0"/>
              <a:t> are negative numbers  (e.g. 8 bit, -1 to -128)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latin typeface="+mj-lt"/>
              </a:rPr>
              <a:t>2</a:t>
            </a:r>
            <a:r>
              <a:rPr lang="en-CA" sz="2800" baseline="30000" dirty="0">
                <a:latin typeface="+mj-lt"/>
              </a:rPr>
              <a:t>n-1</a:t>
            </a:r>
            <a:r>
              <a:rPr lang="en-CA" sz="2800" dirty="0">
                <a:latin typeface="+mj-lt"/>
              </a:rPr>
              <a:t>-1</a:t>
            </a:r>
            <a:r>
              <a:rPr lang="en-CA" sz="2800" dirty="0"/>
              <a:t> are positive number   (e.g. 8 bit, 1 to 127)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and a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4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hotos-e.ak.fbcdn.net/hphotos-ak-ash3/155117_10151052285481861_1566932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548681"/>
            <a:ext cx="3240360" cy="344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927648" y="4581129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/>
              <a:t>-128: 10000000 (signed)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33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7A8EF7-AAB0-40F3-A9F1-2ED45E39978C}"/>
              </a:ext>
            </a:extLst>
          </p:cNvPr>
          <p:cNvSpPr/>
          <p:nvPr/>
        </p:nvSpPr>
        <p:spPr>
          <a:xfrm>
            <a:off x="1925252" y="1326409"/>
            <a:ext cx="6167852" cy="34646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439" y="375287"/>
            <a:ext cx="6984776" cy="914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Subtraction circuit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560" y="5094133"/>
            <a:ext cx="6440186" cy="14405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sub = 0, S = X + Y</a:t>
            </a:r>
          </a:p>
          <a:p>
            <a:r>
              <a:rPr lang="en-US" dirty="0"/>
              <a:t>If sub = 1, S = X – Y</a:t>
            </a:r>
          </a:p>
          <a:p>
            <a:pPr marL="68580" indent="0">
              <a:buNone/>
            </a:pPr>
            <a:r>
              <a:rPr lang="en-US" dirty="0">
                <a:solidFill>
                  <a:schemeClr val="accent1"/>
                </a:solidFill>
              </a:rPr>
              <a:t>One circuit, both adder or </a:t>
            </a:r>
            <a:r>
              <a:rPr lang="en-US" dirty="0" err="1">
                <a:solidFill>
                  <a:schemeClr val="accent1"/>
                </a:solidFill>
              </a:rPr>
              <a:t>subtractor</a:t>
            </a:r>
            <a:endParaRPr lang="en-CA" dirty="0">
              <a:solidFill>
                <a:schemeClr val="accent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925252" y="1412777"/>
            <a:ext cx="6167852" cy="3310873"/>
            <a:chOff x="1403648" y="1340768"/>
            <a:chExt cx="6167852" cy="3310873"/>
          </a:xfrm>
        </p:grpSpPr>
        <p:sp>
          <p:nvSpPr>
            <p:cNvPr id="6" name="TextBox 5"/>
            <p:cNvSpPr txBox="1"/>
            <p:nvPr/>
          </p:nvSpPr>
          <p:spPr>
            <a:xfrm>
              <a:off x="6156176" y="3100898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2000" baseline="-25000" dirty="0" err="1">
                  <a:latin typeface="Courier New" pitchFamily="49" charset="0"/>
                  <a:cs typeface="Courier New" pitchFamily="49" charset="0"/>
                </a:rPr>
                <a:t>in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38097" y="3260007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567694" y="3819483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549952" y="3517596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417454" y="2955387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10974" y="262728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4088" y="141550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73015" y="4251531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5886168" y="3531451"/>
              <a:ext cx="1371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157977" y="3243419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4487574" y="3802895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337334" y="2938799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130854" y="26106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1398921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92895" y="423494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806049" y="3514863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33759" y="31548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77857" y="3243419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407454" y="3802895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257214" y="2938799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050734" y="26106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3537615" y="2941532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203848" y="1398921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12775" y="423494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3725929" y="3514863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53639" y="31548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97737" y="3243419"/>
              <a:ext cx="648072" cy="56833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FA</a:t>
              </a:r>
              <a:endParaRPr lang="en-CA" sz="16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2327334" y="3802895"/>
              <a:ext cx="0" cy="4320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177094" y="2938799"/>
              <a:ext cx="0" cy="28803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970614" y="26106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23728" y="1398921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32655" y="423494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2645809" y="3514863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673519" y="31548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03648" y="314826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baseline="-25000" dirty="0" err="1">
                  <a:latin typeface="Courier New" pitchFamily="49" charset="0"/>
                  <a:cs typeface="Courier New" pitchFamily="49" charset="0"/>
                </a:rPr>
                <a:t>out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 flipH="1">
              <a:off x="2417983" y="2139837"/>
              <a:ext cx="32970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>
              <a:off x="2057395" y="2002838"/>
              <a:ext cx="5486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>
              <a:off x="2209668" y="3006617"/>
              <a:ext cx="5029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Moon 50"/>
            <p:cNvSpPr/>
            <p:nvPr/>
          </p:nvSpPr>
          <p:spPr>
            <a:xfrm rot="5400000" flipH="1">
              <a:off x="2232778" y="2235285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Moon 51"/>
            <p:cNvSpPr/>
            <p:nvPr/>
          </p:nvSpPr>
          <p:spPr>
            <a:xfrm rot="5400000" flipH="1">
              <a:off x="2232778" y="2280112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Moon 52"/>
            <p:cNvSpPr/>
            <p:nvPr/>
          </p:nvSpPr>
          <p:spPr>
            <a:xfrm rot="5400000" flipH="1">
              <a:off x="2232778" y="2310086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 flipH="1">
              <a:off x="3492335" y="2125982"/>
              <a:ext cx="32970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>
              <a:off x="3131747" y="1988983"/>
              <a:ext cx="5486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>
              <a:off x="3370629" y="2906154"/>
              <a:ext cx="32970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Moon 60"/>
            <p:cNvSpPr/>
            <p:nvPr/>
          </p:nvSpPr>
          <p:spPr>
            <a:xfrm rot="5400000" flipH="1">
              <a:off x="3307130" y="2221430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Moon 61"/>
            <p:cNvSpPr/>
            <p:nvPr/>
          </p:nvSpPr>
          <p:spPr>
            <a:xfrm rot="5400000" flipH="1">
              <a:off x="3307130" y="2266257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Moon 62"/>
            <p:cNvSpPr/>
            <p:nvPr/>
          </p:nvSpPr>
          <p:spPr>
            <a:xfrm rot="5400000" flipH="1">
              <a:off x="3307130" y="2296231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5400000" flipH="1">
              <a:off x="4572455" y="2139837"/>
              <a:ext cx="32970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>
              <a:off x="4225722" y="2002838"/>
              <a:ext cx="5486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Moon 67"/>
            <p:cNvSpPr/>
            <p:nvPr/>
          </p:nvSpPr>
          <p:spPr>
            <a:xfrm rot="5400000" flipH="1">
              <a:off x="4387250" y="2235285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Moon 68"/>
            <p:cNvSpPr/>
            <p:nvPr/>
          </p:nvSpPr>
          <p:spPr>
            <a:xfrm rot="5400000" flipH="1">
              <a:off x="4387250" y="2280112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Moon 69"/>
            <p:cNvSpPr/>
            <p:nvPr/>
          </p:nvSpPr>
          <p:spPr>
            <a:xfrm rot="5400000" flipH="1">
              <a:off x="4387250" y="2310086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5400000" flipH="1">
              <a:off x="5649842" y="2137792"/>
              <a:ext cx="32970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>
              <a:off x="5289254" y="2000793"/>
              <a:ext cx="5486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691803" y="2753112"/>
              <a:ext cx="0" cy="50292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Moon 74"/>
            <p:cNvSpPr/>
            <p:nvPr/>
          </p:nvSpPr>
          <p:spPr>
            <a:xfrm rot="5400000" flipH="1">
              <a:off x="5464637" y="2233240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Moon 75"/>
            <p:cNvSpPr/>
            <p:nvPr/>
          </p:nvSpPr>
          <p:spPr>
            <a:xfrm rot="5400000" flipH="1">
              <a:off x="5464637" y="2278067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Moon 76"/>
            <p:cNvSpPr/>
            <p:nvPr/>
          </p:nvSpPr>
          <p:spPr>
            <a:xfrm rot="5400000" flipH="1">
              <a:off x="5464637" y="2308041"/>
              <a:ext cx="449595" cy="44054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2569631" y="1974985"/>
              <a:ext cx="46634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 flipV="1">
              <a:off x="3622041" y="1950008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Oval 80"/>
            <p:cNvSpPr/>
            <p:nvPr/>
          </p:nvSpPr>
          <p:spPr>
            <a:xfrm flipV="1">
              <a:off x="4693133" y="1956218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Oval 81"/>
            <p:cNvSpPr/>
            <p:nvPr/>
          </p:nvSpPr>
          <p:spPr>
            <a:xfrm flipV="1">
              <a:off x="5775986" y="1947275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7250151" y="1689686"/>
              <a:ext cx="0" cy="18288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 flipV="1">
              <a:off x="7185703" y="1933415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925169" y="1340768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Sub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V="1">
              <a:off x="4608950" y="2750485"/>
              <a:ext cx="0" cy="50292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ular Callout 3"/>
          <p:cNvSpPr/>
          <p:nvPr/>
        </p:nvSpPr>
        <p:spPr>
          <a:xfrm>
            <a:off x="8471616" y="1812887"/>
            <a:ext cx="2642069" cy="1330128"/>
          </a:xfrm>
          <a:prstGeom prst="wedgeRectCallout">
            <a:avLst>
              <a:gd name="adj1" fmla="val -123286"/>
              <a:gd name="adj2" fmla="val 592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accent1"/>
                </a:solidFill>
              </a:rPr>
              <a:t>Invert all the digits (if sub = 1)</a:t>
            </a:r>
          </a:p>
        </p:txBody>
      </p:sp>
      <p:sp>
        <p:nvSpPr>
          <p:cNvPr id="83" name="Rectangular Callout 82"/>
          <p:cNvSpPr/>
          <p:nvPr/>
        </p:nvSpPr>
        <p:spPr>
          <a:xfrm>
            <a:off x="8321992" y="3467237"/>
            <a:ext cx="2556180" cy="1399612"/>
          </a:xfrm>
          <a:prstGeom prst="wedgeRectCallout">
            <a:avLst>
              <a:gd name="adj1" fmla="val -81102"/>
              <a:gd name="adj2" fmla="val -5057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accent1"/>
                </a:solidFill>
              </a:rPr>
              <a:t>Add 1, so getting 2’s complement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99" y="4942610"/>
            <a:ext cx="1512092" cy="17436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3432" y="476672"/>
            <a:ext cx="10515600" cy="113347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Decoders</a:t>
            </a:r>
            <a:endParaRPr lang="en-CA" b="1" dirty="0">
              <a:latin typeface="+mn-lt"/>
            </a:endParaRPr>
          </a:p>
        </p:txBody>
      </p:sp>
      <p:pic>
        <p:nvPicPr>
          <p:cNvPr id="69634" name="Picture 2" descr="http://a.tgcdn.net/images/products/zoom/e7b3_secret_decoder_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2204864"/>
            <a:ext cx="5400600" cy="383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4296209-847F-4771-93A9-93E3F68D2670}"/>
              </a:ext>
            </a:extLst>
          </p:cNvPr>
          <p:cNvSpPr/>
          <p:nvPr/>
        </p:nvSpPr>
        <p:spPr>
          <a:xfrm>
            <a:off x="1925252" y="1326408"/>
            <a:ext cx="8779260" cy="49829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18" y="-28911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What is a decoder?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3757854" y="3390882"/>
            <a:ext cx="4752528" cy="1084348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Decoder</a:t>
            </a:r>
            <a:endParaRPr lang="en-CA" dirty="0"/>
          </a:p>
        </p:txBody>
      </p:sp>
      <p:pic>
        <p:nvPicPr>
          <p:cNvPr id="1028" name="Picture 4" descr="https://www.marketingtechblog.com/wp-content/uploads/2012/11/thr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/>
          <a:stretch/>
        </p:blipFill>
        <p:spPr bwMode="auto">
          <a:xfrm rot="5400000">
            <a:off x="2767993" y="2672915"/>
            <a:ext cx="16874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727848" y="2636912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7848" y="3212976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7848" y="3861048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7848" y="4405512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7848" y="5013176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2135560" y="5949281"/>
            <a:ext cx="3240360" cy="821919"/>
          </a:xfrm>
          <a:prstGeom prst="wedgeRectCallout">
            <a:avLst>
              <a:gd name="adj1" fmla="val 36676"/>
              <a:gd name="adj2" fmla="val -15281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5-bit input, encoded original information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76292" y="1772816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76292" y="2204864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76292" y="2636912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94620" y="3068960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94620" y="4005064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94620" y="4437194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76292" y="4869160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76292" y="5301208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94620" y="5805264"/>
            <a:ext cx="864096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64788" y="199287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“number 2”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34620" y="152622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“number 1”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27868" y="245906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“number 3”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68208" y="3015119"/>
            <a:ext cx="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7868" y="357040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“number 10”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34620" y="4214328"/>
            <a:ext cx="157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“rock!”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55931" y="5398353"/>
            <a:ext cx="157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“…..”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6824568" y="6135430"/>
            <a:ext cx="3532509" cy="605939"/>
          </a:xfrm>
          <a:prstGeom prst="wedgeRectCallout">
            <a:avLst>
              <a:gd name="adj1" fmla="val -30713"/>
              <a:gd name="adj2" fmla="val -9635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The original information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24567" y="3153162"/>
            <a:ext cx="8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55931" y="4784189"/>
            <a:ext cx="19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“good job!”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4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77591A-6488-479B-939A-13607E3EDB8A}"/>
              </a:ext>
            </a:extLst>
          </p:cNvPr>
          <p:cNvSpPr/>
          <p:nvPr/>
        </p:nvSpPr>
        <p:spPr>
          <a:xfrm>
            <a:off x="4151784" y="4037062"/>
            <a:ext cx="5601816" cy="21277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Decoders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12776"/>
            <a:ext cx="7772400" cy="4726760"/>
          </a:xfrm>
        </p:spPr>
        <p:txBody>
          <a:bodyPr/>
          <a:lstStyle/>
          <a:p>
            <a:r>
              <a:rPr lang="en-US" dirty="0"/>
              <a:t>Decoders are essentially translators.</a:t>
            </a:r>
          </a:p>
          <a:p>
            <a:pPr lvl="1"/>
            <a:r>
              <a:rPr lang="en-US" dirty="0"/>
              <a:t>Translate from the output of one circuit to the input of another.</a:t>
            </a:r>
          </a:p>
          <a:p>
            <a:r>
              <a:rPr lang="en-US" u="sng" dirty="0"/>
              <a:t>Example:</a:t>
            </a:r>
            <a:r>
              <a:rPr lang="en-US" dirty="0"/>
              <a:t> Binary signal splitter</a:t>
            </a:r>
          </a:p>
          <a:p>
            <a:pPr lvl="1"/>
            <a:r>
              <a:rPr lang="en-US" dirty="0"/>
              <a:t>Activates one of four output lines, based on a two-digit binary number.</a:t>
            </a:r>
            <a:endParaRPr lang="en-CA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35961" y="4149081"/>
            <a:ext cx="2678151" cy="1858353"/>
            <a:chOff x="3045977" y="4234942"/>
            <a:chExt cx="2678151" cy="1858353"/>
          </a:xfrm>
        </p:grpSpPr>
        <p:sp>
          <p:nvSpPr>
            <p:cNvPr id="5" name="Rectangle 4"/>
            <p:cNvSpPr/>
            <p:nvPr/>
          </p:nvSpPr>
          <p:spPr>
            <a:xfrm rot="16200000">
              <a:off x="3464918" y="4621945"/>
              <a:ext cx="1858353" cy="1084348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Decoder</a:t>
              </a:r>
              <a:endParaRPr lang="en-CA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3433727" y="4855305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5977" y="462965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945896" y="4549190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433728" y="5425234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45978" y="519958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136" y="4320806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A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4953021" y="4953528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355116" y="472514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B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4953021" y="5355959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341261" y="5127575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953021" y="5788007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41261" y="555962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7FAA62B0-F866-4317-8A57-8671606B56C4}"/>
              </a:ext>
            </a:extLst>
          </p:cNvPr>
          <p:cNvSpPr/>
          <p:nvPr/>
        </p:nvSpPr>
        <p:spPr>
          <a:xfrm>
            <a:off x="2339738" y="2920796"/>
            <a:ext cx="7284654" cy="34646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Demultiplexers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to decoders: </a:t>
            </a:r>
            <a:r>
              <a:rPr lang="en-US" dirty="0" err="1"/>
              <a:t>demultiplexers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Does multiplexer operation, in reverse.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2567608" y="2996952"/>
            <a:ext cx="2739458" cy="2348554"/>
            <a:chOff x="1092789" y="3456710"/>
            <a:chExt cx="2739458" cy="2348554"/>
          </a:xfrm>
        </p:grpSpPr>
        <p:sp>
          <p:nvSpPr>
            <p:cNvPr id="5" name="Flowchart: Manual Operation 4"/>
            <p:cNvSpPr/>
            <p:nvPr/>
          </p:nvSpPr>
          <p:spPr>
            <a:xfrm rot="16200000">
              <a:off x="1655677" y="4617132"/>
              <a:ext cx="1584176" cy="792088"/>
            </a:xfrm>
            <a:prstGeom prst="flowChartManualOperati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1428717" y="5286907"/>
              <a:ext cx="62027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842965" y="4898777"/>
              <a:ext cx="62027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06644" y="508518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3235" y="4680846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M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403648" y="4581128"/>
              <a:ext cx="64807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92789" y="43651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483768" y="3827872"/>
              <a:ext cx="0" cy="576064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03070" y="345671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694690" y="5187635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691680" y="4478677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106863" y="4797152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19672" y="41490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9672" y="487372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25340" y="446482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31083" y="442782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1277" y="510633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3" name="Flowchart: Manual Operation 22"/>
          <p:cNvSpPr/>
          <p:nvPr/>
        </p:nvSpPr>
        <p:spPr>
          <a:xfrm rot="5400000" flipH="1">
            <a:off x="6671385" y="4243237"/>
            <a:ext cx="1755902" cy="792088"/>
          </a:xfrm>
          <a:prstGeom prst="flowChartManualOperation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>
            <a:off x="7948114" y="4390538"/>
            <a:ext cx="62027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33866" y="4439019"/>
            <a:ext cx="62027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8521445" y="418881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X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6164854" y="422108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945383" y="3933056"/>
            <a:ext cx="648071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8535300" y="371703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W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7336724" y="3395824"/>
            <a:ext cx="0" cy="64008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7148411" y="29969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191849" y="4291267"/>
            <a:ext cx="110563" cy="210107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194859" y="3830606"/>
            <a:ext cx="110563" cy="210107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79676" y="4337395"/>
            <a:ext cx="110563" cy="210107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8054905" y="350100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8054905" y="397735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649237" y="400506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7643494" y="37890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0</a:t>
            </a:r>
            <a:endParaRPr lang="en-CA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653300" y="422108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1</a:t>
            </a:r>
            <a:endParaRPr lang="en-CA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7680176" y="3395824"/>
            <a:ext cx="0" cy="45720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7491863" y="29969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948114" y="5329298"/>
            <a:ext cx="62027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flipH="1">
            <a:off x="8521445" y="512757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Z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945383" y="4871816"/>
            <a:ext cx="648071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8535300" y="465579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Y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8191849" y="5230027"/>
            <a:ext cx="110563" cy="210107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194859" y="4769366"/>
            <a:ext cx="110563" cy="210107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flipH="1">
            <a:off x="8054905" y="44397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8054905" y="491611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7635878" y="465313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2</a:t>
            </a:r>
            <a:endParaRPr lang="en-CA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7645684" y="50851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3</a:t>
            </a:r>
            <a:endParaRPr lang="en-CA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2" y="386104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/>
              <a:t>Demultiplexer</a:t>
            </a:r>
            <a:r>
              <a:rPr lang="en-CA" sz="3200" dirty="0"/>
              <a:t>:</a:t>
            </a:r>
          </a:p>
          <a:p>
            <a:r>
              <a:rPr lang="en-CA" sz="3200" dirty="0">
                <a:solidFill>
                  <a:schemeClr val="accent1"/>
                </a:solidFill>
              </a:rPr>
              <a:t>One input chooses from multiple outputs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592" y="148478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Multiplexer:</a:t>
            </a:r>
          </a:p>
          <a:p>
            <a:r>
              <a:rPr lang="en-CA" sz="3200" dirty="0">
                <a:solidFill>
                  <a:schemeClr val="accent1"/>
                </a:solidFill>
              </a:rPr>
              <a:t>Choose one from multiple inputs as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62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692" y="2600908"/>
            <a:ext cx="5544616" cy="165618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Logical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529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7-segment decoder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6965031" cy="4726760"/>
          </a:xfrm>
        </p:spPr>
        <p:txBody>
          <a:bodyPr/>
          <a:lstStyle/>
          <a:p>
            <a:r>
              <a:rPr lang="en-US" dirty="0"/>
              <a:t>Common and useful decoder application.</a:t>
            </a:r>
          </a:p>
          <a:p>
            <a:pPr lvl="1"/>
            <a:r>
              <a:rPr lang="en-US" dirty="0"/>
              <a:t>Translate from a 4-digit binary number to the seven segments of a digital display.</a:t>
            </a:r>
          </a:p>
          <a:p>
            <a:pPr lvl="1"/>
            <a:r>
              <a:rPr lang="en-US" dirty="0"/>
              <a:t>Each output segment has a particular		 logic that defines it.</a:t>
            </a:r>
          </a:p>
          <a:p>
            <a:pPr lvl="1"/>
            <a:r>
              <a:rPr lang="en-US" u="sng" dirty="0"/>
              <a:t>Example:</a:t>
            </a:r>
            <a:r>
              <a:rPr lang="en-US" dirty="0"/>
              <a:t>  Segment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lvl="2"/>
            <a:r>
              <a:rPr lang="en-US" dirty="0"/>
              <a:t>Activate for values: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8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9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In binary: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0000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0010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0011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0101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0110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0111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1000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1001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lvl="1"/>
            <a:r>
              <a:rPr lang="en-US" u="sng" dirty="0"/>
              <a:t>First step:</a:t>
            </a:r>
            <a:r>
              <a:rPr lang="en-US" dirty="0"/>
              <a:t> Build the truth table and K-map.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8760296" y="2564904"/>
            <a:ext cx="1296144" cy="2376264"/>
            <a:chOff x="7668344" y="4005064"/>
            <a:chExt cx="1296144" cy="2376264"/>
          </a:xfrm>
        </p:grpSpPr>
        <p:sp>
          <p:nvSpPr>
            <p:cNvPr id="5" name="Diagonal Stripe 4"/>
            <p:cNvSpPr/>
            <p:nvPr/>
          </p:nvSpPr>
          <p:spPr>
            <a:xfrm rot="18900000">
              <a:off x="8420811" y="5333594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6" name="Diagonal Stripe 5"/>
            <p:cNvSpPr/>
            <p:nvPr/>
          </p:nvSpPr>
          <p:spPr>
            <a:xfrm rot="18900000">
              <a:off x="8420810" y="4541505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7" name="Diagonal Stripe 6"/>
            <p:cNvSpPr/>
            <p:nvPr/>
          </p:nvSpPr>
          <p:spPr>
            <a:xfrm rot="2700000" flipH="1">
              <a:off x="7700730" y="5333593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8" name="Diagonal Stripe 7"/>
            <p:cNvSpPr/>
            <p:nvPr/>
          </p:nvSpPr>
          <p:spPr>
            <a:xfrm rot="2700000" flipH="1">
              <a:off x="7700731" y="4541506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9" name="Diagonal Stripe 8"/>
            <p:cNvSpPr/>
            <p:nvPr/>
          </p:nvSpPr>
          <p:spPr>
            <a:xfrm rot="18900000" flipH="1">
              <a:off x="8060771" y="5772878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0" name="Diagonal Stripe 9"/>
            <p:cNvSpPr/>
            <p:nvPr/>
          </p:nvSpPr>
          <p:spPr>
            <a:xfrm rot="8100000" flipH="1">
              <a:off x="8060770" y="4109457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1" name="Diagonal Stripe 10"/>
            <p:cNvSpPr/>
            <p:nvPr/>
          </p:nvSpPr>
          <p:spPr>
            <a:xfrm rot="18900000" flipH="1">
              <a:off x="8060770" y="4973553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36968" y="400506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25934" y="461306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04448" y="540515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8454" y="598121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68344" y="537321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4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8344" y="458112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5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36968" y="479715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6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20" name="Elbow Connector 19"/>
          <p:cNvCxnSpPr>
            <a:cxnSpLocks/>
          </p:cNvCxnSpPr>
          <p:nvPr/>
        </p:nvCxnSpPr>
        <p:spPr>
          <a:xfrm flipV="1">
            <a:off x="6650578" y="2996952"/>
            <a:ext cx="2253734" cy="1144891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upload.wikimedia.org/wikipedia/commons/2/2c/Seven_segment_display-gallery.png"/>
          <p:cNvPicPr>
            <a:picLocks noChangeAspect="1" noChangeArrowheads="1"/>
          </p:cNvPicPr>
          <p:nvPr/>
        </p:nvPicPr>
        <p:blipFill>
          <a:blip r:embed="rId2" cstate="print"/>
          <a:srcRect b="26790"/>
          <a:stretch>
            <a:fillRect/>
          </a:stretch>
        </p:blipFill>
        <p:spPr bwMode="auto">
          <a:xfrm>
            <a:off x="8544272" y="188640"/>
            <a:ext cx="1656184" cy="1512168"/>
          </a:xfrm>
          <a:prstGeom prst="roundRect">
            <a:avLst>
              <a:gd name="adj" fmla="val 483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50</a:t>
            </a:fld>
            <a:endParaRPr lang="en-CA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512064"/>
            <a:ext cx="10598968" cy="914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426464"/>
            <a:ext cx="10814992" cy="4929096"/>
          </a:xfrm>
        </p:spPr>
        <p:txBody>
          <a:bodyPr/>
          <a:lstStyle/>
          <a:p>
            <a:pPr marL="68580" indent="0">
              <a:spcAft>
                <a:spcPts val="1200"/>
              </a:spcAft>
              <a:buNone/>
            </a:pPr>
            <a:r>
              <a:rPr lang="en-US" dirty="0"/>
              <a:t>What we talk about here is NOT the same as what we do in Lab 2</a:t>
            </a:r>
          </a:p>
          <a:p>
            <a:pPr>
              <a:spcAft>
                <a:spcPts val="1200"/>
              </a:spcAft>
            </a:pPr>
            <a:r>
              <a:rPr lang="en-US" dirty="0"/>
              <a:t>In labs we translate numbers 0, 1, 3, 4, 5, 6 to displayed letters such as (H, E, L, L, O, _, E, L, I)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This is specially defined for the lab</a:t>
            </a:r>
          </a:p>
          <a:p>
            <a:pPr>
              <a:spcAft>
                <a:spcPts val="1200"/>
              </a:spcAft>
            </a:pPr>
            <a:r>
              <a:rPr lang="en-US" dirty="0"/>
              <a:t> Here we are talking about translating 0, 1, 2, 3, 4,</a:t>
            </a:r>
            <a:r>
              <a:rPr lang="is-IS" dirty="0"/>
              <a:t>…, to displayed 0, 1, 2, 3, 4, ...</a:t>
            </a:r>
          </a:p>
          <a:p>
            <a:pPr lvl="1">
              <a:spcAft>
                <a:spcPts val="1200"/>
              </a:spcAft>
            </a:pPr>
            <a:r>
              <a:rPr lang="is-IS" dirty="0"/>
              <a:t>This is more common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81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7-segment decoder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8534958" cy="47267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For  7-seg decoders, turning a segment on involves driving it </a:t>
            </a:r>
            <a:r>
              <a:rPr lang="en-US" u="sng" dirty="0"/>
              <a:t>low</a:t>
            </a:r>
            <a:r>
              <a:rPr lang="en-US" dirty="0"/>
              <a:t>. (active low)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(In Lab 2, we treat it like active high. It’s OK because Logisim does auto-conversion to make it work).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i.e. Assuming a 4-digit binary number, segment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is low whenever input number is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</a:t>
            </a:r>
            <a:r>
              <a:rPr lang="en-US" sz="2400" dirty="0"/>
              <a:t>,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0010</a:t>
            </a:r>
            <a:r>
              <a:rPr lang="en-US" sz="2400" dirty="0"/>
              <a:t>,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0011</a:t>
            </a:r>
            <a:r>
              <a:rPr lang="en-US" sz="2400" dirty="0"/>
              <a:t>,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0101</a:t>
            </a:r>
            <a:r>
              <a:rPr lang="en-US" sz="2400" dirty="0"/>
              <a:t>,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0110</a:t>
            </a:r>
            <a:r>
              <a:rPr lang="en-US" sz="2400" dirty="0"/>
              <a:t>,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0111</a:t>
            </a:r>
            <a:r>
              <a:rPr lang="en-US" sz="2400" dirty="0"/>
              <a:t>,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1000</a:t>
            </a:r>
            <a:r>
              <a:rPr lang="en-US" sz="2400" dirty="0"/>
              <a:t> or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1001</a:t>
            </a:r>
            <a:r>
              <a:rPr lang="en-US" dirty="0"/>
              <a:t>, and high whenever input number is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0001</a:t>
            </a:r>
            <a:r>
              <a:rPr lang="en-US" sz="2400" dirty="0"/>
              <a:t> or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0100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This create a truth table and map like the following…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56440" y="440668"/>
            <a:ext cx="1296144" cy="2376264"/>
            <a:chOff x="7668344" y="4005064"/>
            <a:chExt cx="1296144" cy="2376264"/>
          </a:xfrm>
        </p:grpSpPr>
        <p:sp>
          <p:nvSpPr>
            <p:cNvPr id="5" name="Diagonal Stripe 4"/>
            <p:cNvSpPr/>
            <p:nvPr/>
          </p:nvSpPr>
          <p:spPr>
            <a:xfrm rot="18900000">
              <a:off x="8420811" y="5333594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6" name="Diagonal Stripe 5"/>
            <p:cNvSpPr/>
            <p:nvPr/>
          </p:nvSpPr>
          <p:spPr>
            <a:xfrm rot="18900000">
              <a:off x="8420810" y="4541505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7" name="Diagonal Stripe 6"/>
            <p:cNvSpPr/>
            <p:nvPr/>
          </p:nvSpPr>
          <p:spPr>
            <a:xfrm rot="2700000" flipH="1">
              <a:off x="7700730" y="5333593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8" name="Diagonal Stripe 7"/>
            <p:cNvSpPr/>
            <p:nvPr/>
          </p:nvSpPr>
          <p:spPr>
            <a:xfrm rot="2700000" flipH="1">
              <a:off x="7700731" y="4541506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9" name="Diagonal Stripe 8"/>
            <p:cNvSpPr/>
            <p:nvPr/>
          </p:nvSpPr>
          <p:spPr>
            <a:xfrm rot="18900000" flipH="1">
              <a:off x="8060771" y="5772878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0" name="Diagonal Stripe 9"/>
            <p:cNvSpPr/>
            <p:nvPr/>
          </p:nvSpPr>
          <p:spPr>
            <a:xfrm rot="8100000" flipH="1">
              <a:off x="8060770" y="4109457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1" name="Diagonal Stripe 10"/>
            <p:cNvSpPr/>
            <p:nvPr/>
          </p:nvSpPr>
          <p:spPr>
            <a:xfrm rot="18900000" flipH="1">
              <a:off x="8060770" y="4973553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36968" y="400506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25934" y="461306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04448" y="540515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8454" y="598121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68344" y="537321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4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8344" y="458112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5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36968" y="479715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6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52</a:t>
            </a:fld>
            <a:endParaRPr lang="en-C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7-segment decoder</a:t>
            </a:r>
            <a:endParaRPr lang="en-CA" b="1" dirty="0">
              <a:latin typeface="+mn-lt"/>
            </a:endParaRPr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idx="1"/>
          </p:nvPr>
        </p:nvGraphicFramePr>
        <p:xfrm>
          <a:off x="2438400" y="1628775"/>
          <a:ext cx="24334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HEX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CA" baseline="-25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120336" y="4149080"/>
            <a:ext cx="1296144" cy="2376264"/>
            <a:chOff x="7668344" y="4005064"/>
            <a:chExt cx="1296144" cy="2376264"/>
          </a:xfrm>
        </p:grpSpPr>
        <p:sp>
          <p:nvSpPr>
            <p:cNvPr id="5" name="Diagonal Stripe 4"/>
            <p:cNvSpPr/>
            <p:nvPr/>
          </p:nvSpPr>
          <p:spPr>
            <a:xfrm rot="18900000">
              <a:off x="8420811" y="5333594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6" name="Diagonal Stripe 5"/>
            <p:cNvSpPr/>
            <p:nvPr/>
          </p:nvSpPr>
          <p:spPr>
            <a:xfrm rot="18900000">
              <a:off x="8420810" y="4541505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7" name="Diagonal Stripe 6"/>
            <p:cNvSpPr/>
            <p:nvPr/>
          </p:nvSpPr>
          <p:spPr>
            <a:xfrm rot="2700000" flipH="1">
              <a:off x="7700730" y="5333593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8" name="Diagonal Stripe 7"/>
            <p:cNvSpPr/>
            <p:nvPr/>
          </p:nvSpPr>
          <p:spPr>
            <a:xfrm rot="2700000" flipH="1">
              <a:off x="7700731" y="4541506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9" name="Diagonal Stripe 8"/>
            <p:cNvSpPr/>
            <p:nvPr/>
          </p:nvSpPr>
          <p:spPr>
            <a:xfrm rot="18900000" flipH="1">
              <a:off x="8060771" y="5772878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0" name="Diagonal Stripe 9"/>
            <p:cNvSpPr/>
            <p:nvPr/>
          </p:nvSpPr>
          <p:spPr>
            <a:xfrm rot="8100000" flipH="1">
              <a:off x="8060770" y="4109457"/>
              <a:ext cx="504056" cy="504056"/>
            </a:xfrm>
            <a:prstGeom prst="diagStripe">
              <a:avLst>
                <a:gd name="adj" fmla="val 817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1" name="Diagonal Stripe 10"/>
            <p:cNvSpPr/>
            <p:nvPr/>
          </p:nvSpPr>
          <p:spPr>
            <a:xfrm rot="18900000" flipH="1">
              <a:off x="8060770" y="4973553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36968" y="400506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25934" y="461306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04448" y="540515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8454" y="598121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68344" y="537321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4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8344" y="458112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5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36968" y="479715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6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591944" y="1556793"/>
          <a:ext cx="4536504" cy="237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6544636" y="167903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04676" y="167903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85924" y="167903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735750" y="167903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83273" y="2154627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57353" y="2154627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45764" y="358390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74838" y="2636912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51784" y="1628800"/>
            <a:ext cx="0" cy="410445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5231904" y="4293096"/>
            <a:ext cx="3744416" cy="223224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000" dirty="0">
                <a:latin typeface="Courier New" pitchFamily="49" charset="0"/>
                <a:cs typeface="Courier New" pitchFamily="49" charset="0"/>
              </a:rPr>
              <a:t>HEX0</a:t>
            </a:r>
            <a:r>
              <a:rPr lang="en-US" sz="3000" dirty="0"/>
              <a:t> =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600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·X</a:t>
            </a:r>
            <a:r>
              <a:rPr lang="en-US" sz="26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·X</a:t>
            </a:r>
            <a:r>
              <a:rPr lang="en-US" sz="26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·X</a:t>
            </a:r>
            <a:r>
              <a:rPr lang="en-US" sz="2600" baseline="-250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 + X</a:t>
            </a:r>
            <a:r>
              <a:rPr lang="en-US" sz="2600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·X</a:t>
            </a:r>
            <a:r>
              <a:rPr lang="en-US" sz="26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·X</a:t>
            </a:r>
            <a:r>
              <a:rPr lang="en-US" sz="26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·X</a:t>
            </a:r>
            <a:r>
              <a:rPr lang="en-US" sz="2600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US" sz="2600" dirty="0"/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000" dirty="0"/>
              <a:t>But what about input values from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1010</a:t>
            </a:r>
            <a:r>
              <a:rPr lang="en-US" sz="3000" dirty="0"/>
              <a:t> to 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1111</a:t>
            </a:r>
            <a:r>
              <a:rPr lang="en-US" sz="3000" dirty="0"/>
              <a:t>?</a:t>
            </a:r>
            <a:endParaRPr lang="en-CA" sz="3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610942" y="2089312"/>
            <a:ext cx="1419142" cy="835632"/>
            <a:chOff x="5086942" y="2089312"/>
            <a:chExt cx="1419142" cy="835632"/>
          </a:xfrm>
        </p:grpSpPr>
        <p:sp>
          <p:nvSpPr>
            <p:cNvPr id="32" name="Rounded Rectangle 31"/>
            <p:cNvSpPr/>
            <p:nvPr/>
          </p:nvSpPr>
          <p:spPr>
            <a:xfrm>
              <a:off x="6029738" y="2089312"/>
              <a:ext cx="476346" cy="360040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086942" y="2564904"/>
              <a:ext cx="476346" cy="360040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6888088" y="4375990"/>
            <a:ext cx="182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92144" y="4375990"/>
            <a:ext cx="182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5314" y="4375990"/>
            <a:ext cx="182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06886" y="4725144"/>
            <a:ext cx="182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76134" y="4736030"/>
            <a:ext cx="182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69304" y="4736030"/>
            <a:ext cx="182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19534" y="5715841"/>
            <a:ext cx="3312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/>
                </a:solidFill>
              </a:rPr>
              <a:t>6 rows missing!</a:t>
            </a:r>
          </a:p>
          <a:p>
            <a:r>
              <a:rPr lang="en-CA" sz="3200" b="1" dirty="0">
                <a:solidFill>
                  <a:schemeClr val="accent1"/>
                </a:solidFill>
              </a:rPr>
              <a:t>1010 ~ 1111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914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“Don’t care” values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161360"/>
            <a:ext cx="7772400" cy="4726760"/>
          </a:xfrm>
        </p:spPr>
        <p:txBody>
          <a:bodyPr/>
          <a:lstStyle/>
          <a:p>
            <a:r>
              <a:rPr lang="en-US" dirty="0"/>
              <a:t>Some input values will never happen, so their output values do not have to be defined.</a:t>
            </a:r>
          </a:p>
          <a:p>
            <a:pPr lvl="1"/>
            <a:r>
              <a:rPr lang="en-US" dirty="0"/>
              <a:t>Recorded as ‘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’ in the </a:t>
            </a:r>
            <a:r>
              <a:rPr lang="en-US" dirty="0" err="1"/>
              <a:t>Karnaugh</a:t>
            </a:r>
            <a:r>
              <a:rPr lang="en-US" dirty="0"/>
              <a:t> map.</a:t>
            </a:r>
          </a:p>
          <a:p>
            <a:r>
              <a:rPr lang="en-US" dirty="0"/>
              <a:t>These values can be assigned to whatever values you  want, when constructing the final circuit.</a:t>
            </a:r>
            <a:endParaRPr lang="en-CA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674296" y="3356993"/>
          <a:ext cx="4536504" cy="237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6626988" y="347923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87028" y="347923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68276" y="347923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811410" y="347923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65625" y="3954827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39705" y="3954827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68076" y="442622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34808" y="5384101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693294" y="3889512"/>
            <a:ext cx="1419142" cy="1267680"/>
            <a:chOff x="5086942" y="2089312"/>
            <a:chExt cx="1419142" cy="1267680"/>
          </a:xfrm>
        </p:grpSpPr>
        <p:sp>
          <p:nvSpPr>
            <p:cNvPr id="33" name="Rounded Rectangle 32"/>
            <p:cNvSpPr/>
            <p:nvPr/>
          </p:nvSpPr>
          <p:spPr>
            <a:xfrm>
              <a:off x="6029738" y="2089312"/>
              <a:ext cx="476346" cy="360040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086942" y="2564904"/>
              <a:ext cx="476346" cy="792088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3883" y="3493468"/>
            <a:ext cx="2880320" cy="1152128"/>
            <a:chOff x="611560" y="5157192"/>
            <a:chExt cx="2880320" cy="11521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Rounded Rectangle 35"/>
            <p:cNvSpPr/>
            <p:nvPr/>
          </p:nvSpPr>
          <p:spPr>
            <a:xfrm>
              <a:off x="611560" y="5157192"/>
              <a:ext cx="2880320" cy="1152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HEX0</a:t>
              </a:r>
              <a:r>
                <a:rPr lang="en-US" sz="2400" b="1" dirty="0">
                  <a:solidFill>
                    <a:schemeClr val="tx1"/>
                  </a:solidFill>
                </a:rPr>
                <a:t> = 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+ X</a:t>
              </a:r>
              <a:r>
                <a:rPr lang="en-US" sz="2000" b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96832" y="5456110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207108" y="5456110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616898" y="5456110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063092" y="5776800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73368" y="5783492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5476456" y="5821343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1"/>
                </a:solidFill>
              </a:rPr>
              <a:t>Boxes can cover “</a:t>
            </a:r>
            <a:r>
              <a:rPr lang="en-CA" sz="2800" dirty="0" err="1">
                <a:solidFill>
                  <a:schemeClr val="accent1"/>
                </a:solidFill>
              </a:rPr>
              <a:t>x”’s</a:t>
            </a:r>
            <a:r>
              <a:rPr lang="en-CA" sz="2800" dirty="0">
                <a:solidFill>
                  <a:schemeClr val="accent1"/>
                </a:solidFill>
              </a:rPr>
              <a:t>, or not, whichever you like.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Again for segment 1</a:t>
            </a:r>
            <a:endParaRPr lang="en-CA" b="1" dirty="0">
              <a:latin typeface="+mn-lt"/>
            </a:endParaRPr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idx="1"/>
          </p:nvPr>
        </p:nvGraphicFramePr>
        <p:xfrm>
          <a:off x="2438400" y="1628775"/>
          <a:ext cx="24334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HEX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CA" baseline="-25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8688288" y="116632"/>
            <a:ext cx="1296144" cy="2376264"/>
            <a:chOff x="7668344" y="4005064"/>
            <a:chExt cx="1296144" cy="2376264"/>
          </a:xfrm>
        </p:grpSpPr>
        <p:sp>
          <p:nvSpPr>
            <p:cNvPr id="5" name="Diagonal Stripe 4"/>
            <p:cNvSpPr/>
            <p:nvPr/>
          </p:nvSpPr>
          <p:spPr>
            <a:xfrm rot="18900000">
              <a:off x="8420811" y="5333594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6" name="Diagonal Stripe 5"/>
            <p:cNvSpPr/>
            <p:nvPr/>
          </p:nvSpPr>
          <p:spPr>
            <a:xfrm rot="18900000">
              <a:off x="8420810" y="4541505"/>
              <a:ext cx="504056" cy="504056"/>
            </a:xfrm>
            <a:prstGeom prst="diagStripe">
              <a:avLst>
                <a:gd name="adj" fmla="val 817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7" name="Diagonal Stripe 6"/>
            <p:cNvSpPr/>
            <p:nvPr/>
          </p:nvSpPr>
          <p:spPr>
            <a:xfrm rot="2700000" flipH="1">
              <a:off x="7700730" y="5333593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8" name="Diagonal Stripe 7"/>
            <p:cNvSpPr/>
            <p:nvPr/>
          </p:nvSpPr>
          <p:spPr>
            <a:xfrm rot="2700000" flipH="1">
              <a:off x="7700731" y="4541506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9" name="Diagonal Stripe 8"/>
            <p:cNvSpPr/>
            <p:nvPr/>
          </p:nvSpPr>
          <p:spPr>
            <a:xfrm rot="18900000" flipH="1">
              <a:off x="8060771" y="5772878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0" name="Diagonal Stripe 9"/>
            <p:cNvSpPr/>
            <p:nvPr/>
          </p:nvSpPr>
          <p:spPr>
            <a:xfrm rot="8100000" flipH="1">
              <a:off x="8060770" y="4109457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1" name="Diagonal Stripe 10"/>
            <p:cNvSpPr/>
            <p:nvPr/>
          </p:nvSpPr>
          <p:spPr>
            <a:xfrm rot="18900000" flipH="1">
              <a:off x="8060770" y="4973553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36968" y="400506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25934" y="461306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04448" y="540515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8454" y="598121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68344" y="537321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4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8344" y="458112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5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36968" y="479715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6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75920" y="2636913"/>
          <a:ext cx="4536504" cy="237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6328612" y="275915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88652" y="275915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69900" y="275915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513034" y="275915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67249" y="3234747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41329" y="3234747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69700" y="3717031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29740" y="4664021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51784" y="1628800"/>
            <a:ext cx="0" cy="410445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8"/>
          <p:cNvGrpSpPr/>
          <p:nvPr/>
        </p:nvGrpSpPr>
        <p:grpSpPr>
          <a:xfrm>
            <a:off x="7320136" y="3638332"/>
            <a:ext cx="2348554" cy="831438"/>
            <a:chOff x="5086942" y="2586676"/>
            <a:chExt cx="2348554" cy="831438"/>
          </a:xfrm>
        </p:grpSpPr>
        <p:sp>
          <p:nvSpPr>
            <p:cNvPr id="32" name="Rounded Rectangle 31"/>
            <p:cNvSpPr/>
            <p:nvPr/>
          </p:nvSpPr>
          <p:spPr>
            <a:xfrm>
              <a:off x="6959150" y="2586676"/>
              <a:ext cx="476346" cy="831438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086942" y="2586676"/>
              <a:ext cx="476346" cy="820552"/>
            </a:xfrm>
            <a:prstGeom prst="roundRect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44072" y="5301208"/>
            <a:ext cx="2880320" cy="1152128"/>
            <a:chOff x="611560" y="5157192"/>
            <a:chExt cx="2880320" cy="1152128"/>
          </a:xfrm>
        </p:grpSpPr>
        <p:sp>
          <p:nvSpPr>
            <p:cNvPr id="42" name="Rounded Rectangle 41"/>
            <p:cNvSpPr/>
            <p:nvPr/>
          </p:nvSpPr>
          <p:spPr>
            <a:xfrm>
              <a:off x="611560" y="5157192"/>
              <a:ext cx="2880320" cy="11521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HEX1</a:t>
              </a:r>
              <a:r>
                <a:rPr lang="en-US" sz="2400" b="1" dirty="0">
                  <a:solidFill>
                    <a:schemeClr val="bg1"/>
                  </a:solidFill>
                </a:rPr>
                <a:t> = </a:t>
              </a:r>
              <a:r>
                <a:rPr lang="en-US" sz="20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="1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r>
                <a:rPr lang="en-US" sz="20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0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0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+ X</a:t>
              </a:r>
              <a:r>
                <a:rPr lang="en-US" sz="2000" b="1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r>
                <a:rPr lang="en-US" sz="20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0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267744" y="5456110"/>
              <a:ext cx="18288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29352" y="5776800"/>
              <a:ext cx="18288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55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Again for segment 2</a:t>
            </a:r>
            <a:endParaRPr lang="en-CA" b="1" dirty="0">
              <a:latin typeface="+mn-lt"/>
            </a:endParaRPr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idx="1"/>
          </p:nvPr>
        </p:nvGraphicFramePr>
        <p:xfrm>
          <a:off x="2438400" y="1628775"/>
          <a:ext cx="24334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HEX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baseline="-25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75920" y="2636913"/>
          <a:ext cx="4536504" cy="237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6328612" y="275915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88652" y="275915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69900" y="275915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513034" y="2759155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67249" y="3234747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41329" y="3234747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65506" y="3717031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40626" y="4664021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51784" y="1628800"/>
            <a:ext cx="0" cy="410445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38"/>
          <p:cNvGrpSpPr/>
          <p:nvPr/>
        </p:nvGrpSpPr>
        <p:grpSpPr>
          <a:xfrm>
            <a:off x="6744072" y="5301208"/>
            <a:ext cx="2664296" cy="792088"/>
            <a:chOff x="611560" y="5157192"/>
            <a:chExt cx="2880320" cy="1152128"/>
          </a:xfrm>
        </p:grpSpPr>
        <p:sp>
          <p:nvSpPr>
            <p:cNvPr id="42" name="Rounded Rectangle 41"/>
            <p:cNvSpPr/>
            <p:nvPr/>
          </p:nvSpPr>
          <p:spPr>
            <a:xfrm>
              <a:off x="611560" y="5157192"/>
              <a:ext cx="2880320" cy="1152128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HEX2</a:t>
              </a:r>
              <a:r>
                <a:rPr lang="en-US" sz="2400" b="1" dirty="0">
                  <a:solidFill>
                    <a:schemeClr val="tx1"/>
                  </a:solidFill>
                </a:rPr>
                <a:t> = 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·X</a:t>
              </a:r>
              <a:r>
                <a:rPr lang="en-US" sz="2000" b="1" baseline="-25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884462" y="5544479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996221" y="5544479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688288" y="116632"/>
            <a:ext cx="1296144" cy="2376264"/>
            <a:chOff x="7668344" y="4005064"/>
            <a:chExt cx="1296144" cy="2376264"/>
          </a:xfrm>
        </p:grpSpPr>
        <p:sp>
          <p:nvSpPr>
            <p:cNvPr id="37" name="Diagonal Stripe 36"/>
            <p:cNvSpPr/>
            <p:nvPr/>
          </p:nvSpPr>
          <p:spPr>
            <a:xfrm rot="18900000">
              <a:off x="8420811" y="5333594"/>
              <a:ext cx="504056" cy="504056"/>
            </a:xfrm>
            <a:prstGeom prst="diagStripe">
              <a:avLst>
                <a:gd name="adj" fmla="val 817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38" name="Diagonal Stripe 37"/>
            <p:cNvSpPr/>
            <p:nvPr/>
          </p:nvSpPr>
          <p:spPr>
            <a:xfrm rot="18900000">
              <a:off x="8420810" y="4541505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39" name="Diagonal Stripe 38"/>
            <p:cNvSpPr/>
            <p:nvPr/>
          </p:nvSpPr>
          <p:spPr>
            <a:xfrm rot="2700000" flipH="1">
              <a:off x="7700730" y="5333593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40" name="Diagonal Stripe 39"/>
            <p:cNvSpPr/>
            <p:nvPr/>
          </p:nvSpPr>
          <p:spPr>
            <a:xfrm rot="2700000" flipH="1">
              <a:off x="7700731" y="4541506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41" name="Diagonal Stripe 40"/>
            <p:cNvSpPr/>
            <p:nvPr/>
          </p:nvSpPr>
          <p:spPr>
            <a:xfrm rot="18900000" flipH="1">
              <a:off x="8060771" y="5772878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43" name="Diagonal Stripe 42"/>
            <p:cNvSpPr/>
            <p:nvPr/>
          </p:nvSpPr>
          <p:spPr>
            <a:xfrm rot="8100000" flipH="1">
              <a:off x="8060770" y="4109457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45" name="Diagonal Stripe 44"/>
            <p:cNvSpPr/>
            <p:nvPr/>
          </p:nvSpPr>
          <p:spPr>
            <a:xfrm rot="18900000" flipH="1">
              <a:off x="8060770" y="4973553"/>
              <a:ext cx="504056" cy="504056"/>
            </a:xfrm>
            <a:prstGeom prst="diagStripe">
              <a:avLst>
                <a:gd name="adj" fmla="val 81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36968" y="400506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25934" y="461306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604448" y="540515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58454" y="598121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68344" y="537321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4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68344" y="4581128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5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36968" y="479715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6</a:t>
              </a:r>
              <a:endParaRPr lang="en-CA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203230" y="3140968"/>
            <a:ext cx="471398" cy="1861322"/>
            <a:chOff x="7679230" y="3140968"/>
            <a:chExt cx="471398" cy="1861322"/>
          </a:xfrm>
        </p:grpSpPr>
        <p:sp>
          <p:nvSpPr>
            <p:cNvPr id="32" name="Flowchart: Delay 31"/>
            <p:cNvSpPr/>
            <p:nvPr/>
          </p:nvSpPr>
          <p:spPr>
            <a:xfrm rot="16200000">
              <a:off x="7698905" y="4550567"/>
              <a:ext cx="432048" cy="471398"/>
            </a:xfrm>
            <a:prstGeom prst="flowChartDelay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Flowchart: Delay 53"/>
            <p:cNvSpPr/>
            <p:nvPr/>
          </p:nvSpPr>
          <p:spPr>
            <a:xfrm rot="5400000" flipV="1">
              <a:off x="7729466" y="3090732"/>
              <a:ext cx="370926" cy="471398"/>
            </a:xfrm>
            <a:prstGeom prst="flowChartDelay">
              <a:avLst/>
            </a:prstGeom>
            <a:solidFill>
              <a:srgbClr val="00B0F0">
                <a:alpha val="36078"/>
              </a:srgb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5E07C8D-4E64-4EA8-99D0-E5ABA2EEA754}"/>
              </a:ext>
            </a:extLst>
          </p:cNvPr>
          <p:cNvSpPr/>
          <p:nvPr/>
        </p:nvSpPr>
        <p:spPr>
          <a:xfrm>
            <a:off x="6744072" y="1223549"/>
            <a:ext cx="3240360" cy="34646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The final 7-seg decoder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628800"/>
            <a:ext cx="5616624" cy="4726760"/>
          </a:xfrm>
        </p:spPr>
        <p:txBody>
          <a:bodyPr/>
          <a:lstStyle/>
          <a:p>
            <a:r>
              <a:rPr lang="en-US" dirty="0"/>
              <a:t>Decoders all look the same, except for the inputs and outputs.</a:t>
            </a:r>
          </a:p>
          <a:p>
            <a:r>
              <a:rPr lang="en-US" dirty="0"/>
              <a:t>Unlike other devices, the implementation differs from decoder to	 decoder.</a:t>
            </a:r>
            <a:endParaRPr lang="en-CA" dirty="0"/>
          </a:p>
        </p:txBody>
      </p:sp>
      <p:grpSp>
        <p:nvGrpSpPr>
          <p:cNvPr id="29" name="Group 28"/>
          <p:cNvGrpSpPr/>
          <p:nvPr/>
        </p:nvGrpSpPr>
        <p:grpSpPr>
          <a:xfrm>
            <a:off x="6744072" y="1556793"/>
            <a:ext cx="3109358" cy="2664295"/>
            <a:chOff x="5452699" y="1484784"/>
            <a:chExt cx="3109358" cy="2664295"/>
          </a:xfrm>
        </p:grpSpPr>
        <p:sp>
          <p:nvSpPr>
            <p:cNvPr id="5" name="Rectangle 4"/>
            <p:cNvSpPr/>
            <p:nvPr/>
          </p:nvSpPr>
          <p:spPr>
            <a:xfrm rot="16200000">
              <a:off x="5468669" y="2274758"/>
              <a:ext cx="2664295" cy="1084348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7-seg decoder</a:t>
              </a:r>
              <a:endParaRPr lang="en-CA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5840449" y="1998467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452699" y="177281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3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5840450" y="2568396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52700" y="234274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352618" y="1570648"/>
              <a:ext cx="1209439" cy="2573443"/>
              <a:chOff x="7047983" y="2146712"/>
              <a:chExt cx="1209439" cy="29327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7047983" y="2375096"/>
                <a:ext cx="432047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436223" y="2146712"/>
                <a:ext cx="800219" cy="45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HEX6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7055108" y="2779434"/>
                <a:ext cx="432047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457203" y="2551050"/>
                <a:ext cx="800219" cy="45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HEX5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7055108" y="3181865"/>
                <a:ext cx="432047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443348" y="2953481"/>
                <a:ext cx="800219" cy="45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HEX4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7055108" y="3613913"/>
                <a:ext cx="432047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443348" y="3385530"/>
                <a:ext cx="800219" cy="45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HEX3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7052139" y="4017424"/>
                <a:ext cx="432047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454234" y="3789040"/>
                <a:ext cx="800219" cy="45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HEX2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7052139" y="4419855"/>
                <a:ext cx="432047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440379" y="4191472"/>
                <a:ext cx="800219" cy="45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HEX1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7052139" y="4851903"/>
                <a:ext cx="432047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440379" y="4623519"/>
                <a:ext cx="800219" cy="45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HEX0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H="1">
              <a:off x="5840449" y="3092441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452699" y="286679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5840450" y="3662370"/>
              <a:ext cx="432047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452700" y="343671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0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57</a:t>
            </a:fld>
            <a:endParaRPr lang="en-CA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497" y="404663"/>
            <a:ext cx="10000031" cy="115212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Comparators</a:t>
            </a:r>
            <a:endParaRPr lang="en-CA" b="1" dirty="0">
              <a:latin typeface="+mn-lt"/>
            </a:endParaRPr>
          </a:p>
        </p:txBody>
      </p:sp>
      <p:pic>
        <p:nvPicPr>
          <p:cNvPr id="68612" name="Picture 4" descr="http://www.dominatethegmat.com/wp-content/uploads/2011/05/SpotTheDiffere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2492896"/>
            <a:ext cx="5760640" cy="3374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98947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Comparators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4233664" cy="4726760"/>
          </a:xfrm>
        </p:spPr>
        <p:txBody>
          <a:bodyPr/>
          <a:lstStyle/>
          <a:p>
            <a:r>
              <a:rPr lang="en-US" dirty="0"/>
              <a:t>A circuit that takes in two input vectors, and determines if the first is greater than, less than or equal to the second.</a:t>
            </a:r>
          </a:p>
          <a:p>
            <a:r>
              <a:rPr lang="en-US" dirty="0"/>
              <a:t>How does one make that in a circuit?</a:t>
            </a:r>
          </a:p>
        </p:txBody>
      </p:sp>
      <p:pic>
        <p:nvPicPr>
          <p:cNvPr id="13314" name="Picture 2" descr="http://www.photo-dictionary.com/photofiles/list/5227/6874balance_scale.jpg"/>
          <p:cNvPicPr>
            <a:picLocks noChangeAspect="1" noChangeArrowheads="1"/>
          </p:cNvPicPr>
          <p:nvPr/>
        </p:nvPicPr>
        <p:blipFill>
          <a:blip r:embed="rId2" cstate="print"/>
          <a:srcRect l="5400"/>
          <a:stretch>
            <a:fillRect/>
          </a:stretch>
        </p:blipFill>
        <p:spPr bwMode="auto">
          <a:xfrm>
            <a:off x="6719818" y="1412777"/>
            <a:ext cx="345139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37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Building up from gates…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common and more complex structures:</a:t>
            </a:r>
          </a:p>
          <a:p>
            <a:pPr lvl="1"/>
            <a:r>
              <a:rPr lang="en-US" dirty="0"/>
              <a:t>Multiplexers (MUX)</a:t>
            </a:r>
          </a:p>
          <a:p>
            <a:pPr lvl="1"/>
            <a:r>
              <a:rPr lang="en-US" dirty="0"/>
              <a:t>Adders (half and full)</a:t>
            </a:r>
          </a:p>
          <a:p>
            <a:pPr lvl="1"/>
            <a:r>
              <a:rPr lang="en-US" dirty="0" err="1"/>
              <a:t>Subtractors</a:t>
            </a:r>
            <a:endParaRPr lang="en-US" dirty="0"/>
          </a:p>
          <a:p>
            <a:pPr lvl="1"/>
            <a:r>
              <a:rPr lang="en-US" dirty="0"/>
              <a:t>Decoders</a:t>
            </a:r>
          </a:p>
          <a:p>
            <a:pPr lvl="2"/>
            <a:r>
              <a:rPr lang="en-US" dirty="0"/>
              <a:t>Seven-segment decoders</a:t>
            </a:r>
          </a:p>
          <a:p>
            <a:pPr lvl="1"/>
            <a:r>
              <a:rPr lang="en-US" dirty="0"/>
              <a:t>Comparators </a:t>
            </a:r>
          </a:p>
          <a:p>
            <a:pPr lvl="2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Basic Comparators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7764774" cy="4726760"/>
          </a:xfrm>
        </p:spPr>
        <p:txBody>
          <a:bodyPr/>
          <a:lstStyle/>
          <a:p>
            <a:r>
              <a:rPr lang="en-US" dirty="0"/>
              <a:t>Consider two binary numbers 			 A and B, where A and B are one bit long.</a:t>
            </a:r>
          </a:p>
          <a:p>
            <a:r>
              <a:rPr lang="en-US" dirty="0"/>
              <a:t>The circuits for this would </a:t>
            </a:r>
            <a:r>
              <a:rPr lang="en-US"/>
              <a:t>be:</a:t>
            </a:r>
          </a:p>
          <a:p>
            <a:endParaRPr lang="en-US" dirty="0"/>
          </a:p>
          <a:p>
            <a:pPr lvl="1"/>
            <a:r>
              <a:rPr lang="en-US" dirty="0"/>
              <a:t>A==B: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A&gt;B: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A&lt;B:</a:t>
            </a:r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4655840" y="3290648"/>
            <a:ext cx="2736304" cy="769441"/>
            <a:chOff x="3779912" y="3261764"/>
            <a:chExt cx="2736304" cy="1103915"/>
          </a:xfrm>
          <a:noFill/>
        </p:grpSpPr>
        <p:sp>
          <p:nvSpPr>
            <p:cNvPr id="4" name="TextBox 3"/>
            <p:cNvSpPr txBox="1"/>
            <p:nvPr/>
          </p:nvSpPr>
          <p:spPr>
            <a:xfrm>
              <a:off x="3779912" y="3261764"/>
              <a:ext cx="2736304" cy="110391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 anchor="ctr">
              <a:spAutoFit/>
            </a:bodyPr>
            <a:lstStyle/>
            <a:p>
              <a:pPr algn="ctr"/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A·B + A·B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446982" y="3582552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844360" y="3582552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55840" y="4286283"/>
            <a:ext cx="1584176" cy="769441"/>
            <a:chOff x="3707904" y="4261503"/>
            <a:chExt cx="1584176" cy="913540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3707904" y="4261503"/>
              <a:ext cx="1584176" cy="91354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 anchor="ctr">
              <a:spAutoFit/>
            </a:bodyPr>
            <a:lstStyle/>
            <a:p>
              <a:pPr algn="ctr"/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A·B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604658" y="4538996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55840" y="5240523"/>
            <a:ext cx="1584176" cy="769441"/>
            <a:chOff x="3707904" y="4261503"/>
            <a:chExt cx="1584176" cy="913540"/>
          </a:xfrm>
          <a:noFill/>
        </p:grpSpPr>
        <p:sp>
          <p:nvSpPr>
            <p:cNvPr id="15" name="TextBox 14"/>
            <p:cNvSpPr txBox="1"/>
            <p:nvPr/>
          </p:nvSpPr>
          <p:spPr>
            <a:xfrm>
              <a:off x="3707904" y="4261503"/>
              <a:ext cx="1584176" cy="91354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 anchor="ctr">
              <a:spAutoFit/>
            </a:bodyPr>
            <a:lstStyle/>
            <a:p>
              <a:pPr algn="ctr"/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A·B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201876" y="4538996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278012" y="54868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58664" y="54868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B</a:t>
            </a:r>
            <a:endParaRPr lang="en-CA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40216" y="1329882"/>
            <a:ext cx="1584176" cy="64807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Comparator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494036" y="980728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2108" y="980728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574156" y="1452126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574156" y="1668150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574156" y="1884174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829531" y="125787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A=B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40417" y="147549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A&gt;B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40417" y="16915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A&lt;B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256240" y="3068960"/>
          <a:ext cx="175185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CA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CA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59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Basic Comparators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8" y="1556792"/>
            <a:ext cx="7207900" cy="4726760"/>
          </a:xfrm>
        </p:spPr>
        <p:txBody>
          <a:bodyPr>
            <a:normAutofit/>
          </a:bodyPr>
          <a:lstStyle/>
          <a:p>
            <a:r>
              <a:rPr lang="en-US" dirty="0"/>
              <a:t>What if A and B are two bits long?</a:t>
            </a:r>
          </a:p>
          <a:p>
            <a:r>
              <a:rPr lang="en-US" dirty="0"/>
              <a:t>The terms for this circuit for have to		 expand to reflect the second signal.</a:t>
            </a:r>
          </a:p>
          <a:p>
            <a:r>
              <a:rPr lang="en-US" dirty="0"/>
              <a:t>For example:</a:t>
            </a:r>
          </a:p>
          <a:p>
            <a:endParaRPr lang="en-US" dirty="0"/>
          </a:p>
          <a:p>
            <a:pPr lvl="1"/>
            <a:r>
              <a:rPr lang="en-US" dirty="0"/>
              <a:t>A==B:</a:t>
            </a:r>
          </a:p>
          <a:p>
            <a:pPr lvl="1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44273" y="8274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800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8369" y="8274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800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62183" y="1608622"/>
            <a:ext cx="1584176" cy="64807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Comparator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60296" y="1259468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91812" y="1259468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82541" y="8274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800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46637" y="8274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098564" y="1259468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30080" y="1259468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66239" y="2195572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778208" y="24115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A=B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10256" y="269962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A&gt;B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42304" y="298766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A&lt;B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498287" y="2195572"/>
            <a:ext cx="0" cy="548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930335" y="2195572"/>
            <a:ext cx="0" cy="822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007768" y="4077073"/>
            <a:ext cx="5616624" cy="769441"/>
            <a:chOff x="2483768" y="3052991"/>
            <a:chExt cx="5616624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2483768" y="3052991"/>
              <a:ext cx="5616624" cy="76944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 anchor="ctr">
              <a:spAutoFit/>
            </a:bodyPr>
            <a:lstStyle/>
            <a:p>
              <a:pPr algn="ctr"/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(A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+A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)·(A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+A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131564" y="3281048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644008" y="3284984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636278" y="3284984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164288" y="3284984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ounded Rectangle 50"/>
          <p:cNvSpPr/>
          <p:nvPr/>
        </p:nvSpPr>
        <p:spPr>
          <a:xfrm>
            <a:off x="4328458" y="4175935"/>
            <a:ext cx="237626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2" name="Rounded Rectangle 51"/>
          <p:cNvSpPr/>
          <p:nvPr/>
        </p:nvSpPr>
        <p:spPr>
          <a:xfrm>
            <a:off x="6898974" y="4165049"/>
            <a:ext cx="237626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0" name="Group 59"/>
          <p:cNvGrpSpPr/>
          <p:nvPr/>
        </p:nvGrpSpPr>
        <p:grpSpPr>
          <a:xfrm>
            <a:off x="2927648" y="4941169"/>
            <a:ext cx="3024336" cy="934362"/>
            <a:chOff x="1403648" y="4941169"/>
            <a:chExt cx="3024336" cy="934362"/>
          </a:xfrm>
        </p:grpSpPr>
        <p:sp>
          <p:nvSpPr>
            <p:cNvPr id="54" name="TextBox 53"/>
            <p:cNvSpPr txBox="1"/>
            <p:nvPr/>
          </p:nvSpPr>
          <p:spPr>
            <a:xfrm>
              <a:off x="1403648" y="5229200"/>
              <a:ext cx="2664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Make sure that the values of bit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dirty="0"/>
                <a:t> are the same</a:t>
              </a:r>
              <a:endParaRPr lang="en-CA" dirty="0"/>
            </a:p>
          </p:txBody>
        </p:sp>
        <p:cxnSp>
          <p:nvCxnSpPr>
            <p:cNvPr id="57" name="Shape 56"/>
            <p:cNvCxnSpPr>
              <a:stCxn id="54" idx="3"/>
            </p:cNvCxnSpPr>
            <p:nvPr/>
          </p:nvCxnSpPr>
          <p:spPr>
            <a:xfrm flipV="1">
              <a:off x="4067943" y="4941169"/>
              <a:ext cx="360041" cy="611197"/>
            </a:xfrm>
            <a:prstGeom prst="bentConnector2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464152" y="4941169"/>
            <a:ext cx="3024337" cy="934363"/>
            <a:chOff x="5940151" y="4941168"/>
            <a:chExt cx="3024337" cy="934363"/>
          </a:xfrm>
        </p:grpSpPr>
        <p:sp>
          <p:nvSpPr>
            <p:cNvPr id="55" name="TextBox 54"/>
            <p:cNvSpPr txBox="1"/>
            <p:nvPr/>
          </p:nvSpPr>
          <p:spPr>
            <a:xfrm>
              <a:off x="6300193" y="5229200"/>
              <a:ext cx="2664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Make sure that the  values of bit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dirty="0"/>
                <a:t> are the same</a:t>
              </a:r>
              <a:endParaRPr lang="en-CA" dirty="0"/>
            </a:p>
          </p:txBody>
        </p:sp>
        <p:cxnSp>
          <p:nvCxnSpPr>
            <p:cNvPr id="58" name="Shape 57"/>
            <p:cNvCxnSpPr/>
            <p:nvPr/>
          </p:nvCxnSpPr>
          <p:spPr>
            <a:xfrm flipH="1" flipV="1">
              <a:off x="5940151" y="4941168"/>
              <a:ext cx="360041" cy="611198"/>
            </a:xfrm>
            <a:prstGeom prst="bentConnector2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Basic Comparators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556792"/>
            <a:ext cx="7772400" cy="4726760"/>
          </a:xfrm>
        </p:spPr>
        <p:txBody>
          <a:bodyPr/>
          <a:lstStyle/>
          <a:p>
            <a:r>
              <a:rPr lang="en-US" dirty="0"/>
              <a:t>What about checking if A is greater		 or less than B?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A&gt;B: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A&lt;B: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8598370" y="47667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800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62466" y="47667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800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6280" y="1257874"/>
            <a:ext cx="1584176" cy="64807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Comparator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814393" y="908720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645909" y="908720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936638" y="47667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800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00734" y="47667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800" b="1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152661" y="908720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84177" y="908720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20336" y="1844824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32305" y="206084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A=B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64353" y="234888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A&gt;B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96401" y="263691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A&lt;B</a:t>
            </a:r>
            <a:endParaRPr lang="en-CA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552384" y="1844824"/>
            <a:ext cx="0" cy="548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984432" y="1844824"/>
            <a:ext cx="0" cy="822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6"/>
          <p:cNvGrpSpPr/>
          <p:nvPr/>
        </p:nvGrpSpPr>
        <p:grpSpPr>
          <a:xfrm>
            <a:off x="3935760" y="3068961"/>
            <a:ext cx="5832648" cy="769441"/>
            <a:chOff x="2411760" y="4077072"/>
            <a:chExt cx="5832648" cy="769441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2411760" y="4077072"/>
              <a:ext cx="5832648" cy="769441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 anchor="ctr">
              <a:spAutoFit/>
            </a:bodyPr>
            <a:lstStyle/>
            <a:p>
              <a:pPr algn="ctr"/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 + (A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+A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)·(A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258278" y="4303982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27708" y="4300046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940152" y="4303982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12970" y="4303982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7"/>
          <p:cNvGrpSpPr/>
          <p:nvPr/>
        </p:nvGrpSpPr>
        <p:grpSpPr>
          <a:xfrm>
            <a:off x="3935760" y="5085185"/>
            <a:ext cx="5832648" cy="769441"/>
            <a:chOff x="2411760" y="5085184"/>
            <a:chExt cx="5832648" cy="769441"/>
          </a:xfrm>
          <a:noFill/>
        </p:grpSpPr>
        <p:sp>
          <p:nvSpPr>
            <p:cNvPr id="41" name="TextBox 40"/>
            <p:cNvSpPr txBox="1"/>
            <p:nvPr/>
          </p:nvSpPr>
          <p:spPr>
            <a:xfrm>
              <a:off x="2411760" y="5085184"/>
              <a:ext cx="5832648" cy="769441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 anchor="ctr">
              <a:spAutoFit/>
            </a:bodyPr>
            <a:lstStyle/>
            <a:p>
              <a:pPr algn="ctr"/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 + (A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+A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)·(A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6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600" dirty="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722050" y="5312094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427708" y="5297272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0152" y="5301208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76742" y="5312094"/>
              <a:ext cx="18288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ed Rectangle 48"/>
          <p:cNvSpPr/>
          <p:nvPr/>
        </p:nvSpPr>
        <p:spPr>
          <a:xfrm>
            <a:off x="5635488" y="5178964"/>
            <a:ext cx="237626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ounded Rectangle 49"/>
          <p:cNvSpPr/>
          <p:nvPr/>
        </p:nvSpPr>
        <p:spPr>
          <a:xfrm>
            <a:off x="5624602" y="3173626"/>
            <a:ext cx="237626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ounded Rectangle 45"/>
          <p:cNvSpPr/>
          <p:nvPr/>
        </p:nvSpPr>
        <p:spPr>
          <a:xfrm>
            <a:off x="4104517" y="5174016"/>
            <a:ext cx="1097280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ounded Rectangle 46"/>
          <p:cNvSpPr/>
          <p:nvPr/>
        </p:nvSpPr>
        <p:spPr>
          <a:xfrm>
            <a:off x="4093631" y="3168678"/>
            <a:ext cx="1097280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ounded Rectangle 47"/>
          <p:cNvSpPr/>
          <p:nvPr/>
        </p:nvSpPr>
        <p:spPr>
          <a:xfrm>
            <a:off x="8241813" y="5174016"/>
            <a:ext cx="1188720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ounded Rectangle 53"/>
          <p:cNvSpPr/>
          <p:nvPr/>
        </p:nvSpPr>
        <p:spPr>
          <a:xfrm>
            <a:off x="8230927" y="3168678"/>
            <a:ext cx="1188720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4" name="Group 63"/>
          <p:cNvGrpSpPr/>
          <p:nvPr/>
        </p:nvGrpSpPr>
        <p:grpSpPr>
          <a:xfrm>
            <a:off x="2445837" y="3993593"/>
            <a:ext cx="2137997" cy="917133"/>
            <a:chOff x="921836" y="3993592"/>
            <a:chExt cx="2137997" cy="917133"/>
          </a:xfrm>
        </p:grpSpPr>
        <p:sp>
          <p:nvSpPr>
            <p:cNvPr id="59" name="TextBox 58"/>
            <p:cNvSpPr txBox="1"/>
            <p:nvPr/>
          </p:nvSpPr>
          <p:spPr>
            <a:xfrm>
              <a:off x="921836" y="4167409"/>
              <a:ext cx="1944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Check if first bit satisfies condition</a:t>
              </a:r>
              <a:endParaRPr lang="en-CA" dirty="0"/>
            </a:p>
          </p:txBody>
        </p:sp>
        <p:cxnSp>
          <p:nvCxnSpPr>
            <p:cNvPr id="60" name="Shape 59"/>
            <p:cNvCxnSpPr/>
            <p:nvPr/>
          </p:nvCxnSpPr>
          <p:spPr>
            <a:xfrm flipV="1">
              <a:off x="2699791" y="3993592"/>
              <a:ext cx="360041" cy="457200"/>
            </a:xfrm>
            <a:prstGeom prst="bentConnector2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hape 62"/>
            <p:cNvCxnSpPr/>
            <p:nvPr/>
          </p:nvCxnSpPr>
          <p:spPr>
            <a:xfrm>
              <a:off x="2699792" y="4453525"/>
              <a:ext cx="360041" cy="457200"/>
            </a:xfrm>
            <a:prstGeom prst="bentConnector2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8400258" y="4005065"/>
            <a:ext cx="2304255" cy="917133"/>
            <a:chOff x="6876257" y="4005064"/>
            <a:chExt cx="2304255" cy="917133"/>
          </a:xfrm>
        </p:grpSpPr>
        <p:cxnSp>
          <p:nvCxnSpPr>
            <p:cNvPr id="65" name="Shape 64"/>
            <p:cNvCxnSpPr/>
            <p:nvPr/>
          </p:nvCxnSpPr>
          <p:spPr>
            <a:xfrm flipH="1" flipV="1">
              <a:off x="6876257" y="4005064"/>
              <a:ext cx="360041" cy="457200"/>
            </a:xfrm>
            <a:prstGeom prst="bentConnector2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hape 65"/>
            <p:cNvCxnSpPr/>
            <p:nvPr/>
          </p:nvCxnSpPr>
          <p:spPr>
            <a:xfrm flipH="1">
              <a:off x="6876258" y="4464997"/>
              <a:ext cx="360041" cy="457200"/>
            </a:xfrm>
            <a:prstGeom prst="bentConnector2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7236297" y="4149080"/>
              <a:ext cx="1944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…and then do the 1-bit comparison</a:t>
              </a:r>
              <a:endParaRPr lang="en-CA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733228" y="3888758"/>
            <a:ext cx="2304256" cy="1152128"/>
            <a:chOff x="4181518" y="3861048"/>
            <a:chExt cx="2304256" cy="1152128"/>
          </a:xfrm>
        </p:grpSpPr>
        <p:sp>
          <p:nvSpPr>
            <p:cNvPr id="56" name="TextBox 55"/>
            <p:cNvSpPr txBox="1"/>
            <p:nvPr/>
          </p:nvSpPr>
          <p:spPr>
            <a:xfrm>
              <a:off x="4181518" y="4118637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If not, check that the first bits are equal…</a:t>
              </a:r>
              <a:endParaRPr lang="en-CA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5220072" y="4725144"/>
              <a:ext cx="0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5220072" y="3861048"/>
              <a:ext cx="0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438400" y="6093296"/>
            <a:ext cx="776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1"/>
                </a:solidFill>
              </a:rPr>
              <a:t>A &gt; B if and only if A1 &gt; B1 or (A1 = B1 and A0 &gt; B0)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3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6" grpId="0" animBg="1"/>
      <p:bldP spid="47" grpId="0" animBg="1"/>
      <p:bldP spid="48" grpId="0" animBg="1"/>
      <p:bldP spid="54" grpId="0" animBg="1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General Comparators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484784"/>
            <a:ext cx="9356576" cy="4726760"/>
          </a:xfrm>
        </p:spPr>
        <p:txBody>
          <a:bodyPr/>
          <a:lstStyle/>
          <a:p>
            <a:r>
              <a:rPr lang="en-US" dirty="0"/>
              <a:t>The general circuit for comparators requires you to define equations for each case.</a:t>
            </a:r>
          </a:p>
          <a:p>
            <a:r>
              <a:rPr lang="en-US" u="sng" dirty="0"/>
              <a:t>Case #1:</a:t>
            </a:r>
            <a:r>
              <a:rPr lang="en-US" dirty="0"/>
              <a:t> Equality</a:t>
            </a:r>
          </a:p>
          <a:p>
            <a:pPr lvl="1"/>
            <a:r>
              <a:rPr lang="en-US" dirty="0"/>
              <a:t>If inputs A and B are equal, then all bits must be the same.</a:t>
            </a:r>
          </a:p>
          <a:p>
            <a:pPr lvl="1"/>
            <a:r>
              <a:rPr lang="en-US" dirty="0"/>
              <a:t>Define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 for any digit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:</a:t>
            </a:r>
            <a:endParaRPr lang="en-CA" baseline="-25000" dirty="0"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dirty="0"/>
              <a:t>(equality for digit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Equality between A and B is defined as: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9736" y="4734216"/>
            <a:ext cx="3600400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2400" dirty="0">
                <a:latin typeface="Courier New" pitchFamily="49" charset="0"/>
                <a:cs typeface="Courier New" pitchFamily="49" charset="0"/>
              </a:rPr>
              <a:t>A==B : X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·X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·…·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31904" y="3212452"/>
            <a:ext cx="3600400" cy="738664"/>
            <a:chOff x="4572000" y="5733256"/>
            <a:chExt cx="3600400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4572000" y="5733256"/>
              <a:ext cx="3600400" cy="7386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pPr algn="ctr"/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X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= 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2400" baseline="-25000" dirty="0" err="1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2000" dirty="0" err="1">
                  <a:latin typeface="Courier New" pitchFamily="49" charset="0"/>
                  <a:cs typeface="Courier New" pitchFamily="49" charset="0"/>
                </a:rPr>
                <a:t>·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B</a:t>
              </a:r>
              <a:r>
                <a:rPr lang="en-US" sz="2400" baseline="-25000" dirty="0" err="1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+ 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2400" baseline="-25000" dirty="0" err="1"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2400" dirty="0" err="1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400" baseline="-25000" dirty="0" err="1">
                  <a:latin typeface="Courier New" pitchFamily="49" charset="0"/>
                  <a:cs typeface="Courier New" pitchFamily="49" charset="0"/>
                </a:rPr>
                <a:t>i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031158" y="5949280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538183" y="5949280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Comparators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40768"/>
            <a:ext cx="7772400" cy="4726760"/>
          </a:xfrm>
        </p:spPr>
        <p:txBody>
          <a:bodyPr/>
          <a:lstStyle/>
          <a:p>
            <a:r>
              <a:rPr lang="en-US" u="sng" dirty="0"/>
              <a:t>Case #2: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 &gt; B</a:t>
            </a:r>
          </a:p>
          <a:p>
            <a:pPr lvl="1"/>
            <a:r>
              <a:rPr lang="en-US" dirty="0"/>
              <a:t>The first non-matching bits occur at bit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, where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=1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dirty="0"/>
              <a:t>. All higher bits match.</a:t>
            </a:r>
          </a:p>
          <a:p>
            <a:pPr lvl="1"/>
            <a:r>
              <a:rPr lang="en-US" dirty="0"/>
              <a:t>Using the definition for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 from before: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u="sng" dirty="0"/>
              <a:t>Case #3: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 &lt; B</a:t>
            </a:r>
          </a:p>
          <a:p>
            <a:pPr lvl="1"/>
            <a:r>
              <a:rPr lang="en-US" dirty="0"/>
              <a:t>The first non-matching bits occur at bit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, where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=1</a:t>
            </a:r>
            <a:r>
              <a:rPr lang="en-US" dirty="0"/>
              <a:t>. Again, all higher bits match.</a:t>
            </a:r>
          </a:p>
          <a:p>
            <a:pPr lvl="1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999854"/>
            <a:ext cx="7848872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A&gt;B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·B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X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·A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·B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… + A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·B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·</a:t>
            </a:r>
            <a:r>
              <a:rPr lang="el-GR" sz="2400" dirty="0">
                <a:latin typeface="Courier New" pitchFamily="49" charset="0"/>
                <a:cs typeface="Courier New" pitchFamily="49" charset="0"/>
              </a:rPr>
              <a:t>Π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5800" y="321297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62836" y="321297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88288" y="3193559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50882" y="3422286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k=1</a:t>
            </a:r>
            <a:endParaRPr lang="en-CA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5706" y="2971184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n</a:t>
            </a:r>
            <a:endParaRPr lang="en-CA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5426640"/>
            <a:ext cx="7848872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A&lt;B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·B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X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·A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·B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… + A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·B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·</a:t>
            </a:r>
            <a:r>
              <a:rPr lang="el-GR" sz="2400" dirty="0">
                <a:latin typeface="Courier New" pitchFamily="49" charset="0"/>
                <a:cs typeface="Courier New" pitchFamily="49" charset="0"/>
              </a:rPr>
              <a:t>Π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91744" y="5628809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22387" y="5628809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84232" y="5628809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76320" y="5808166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k=1</a:t>
            </a:r>
            <a:endParaRPr lang="en-CA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3300" y="541278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n</a:t>
            </a:r>
            <a:endParaRPr lang="en-CA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Comparator truth table</a:t>
            </a:r>
            <a:endParaRPr lang="en-CA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014024"/>
              </p:ext>
            </p:extLst>
          </p:nvPr>
        </p:nvGraphicFramePr>
        <p:xfrm>
          <a:off x="5747796" y="1556792"/>
          <a:ext cx="4377380" cy="4748040"/>
        </p:xfrm>
        <a:graphic>
          <a:graphicData uri="http://schemas.openxmlformats.org/drawingml/2006/table">
            <a:tbl>
              <a:tblPr/>
              <a:tblGrid>
                <a:gridCol w="62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2643">
                <a:tc gridSpan="4">
                  <a:txBody>
                    <a:bodyPr/>
                    <a:lstStyle/>
                    <a:p>
                      <a:pPr algn="ctr"/>
                      <a:r>
                        <a:rPr lang="en-CA" sz="1300" b="1" dirty="0">
                          <a:solidFill>
                            <a:schemeClr val="bg1"/>
                          </a:solidFill>
                        </a:rPr>
                        <a:t>Inputs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1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1300" b="1" dirty="0">
                          <a:solidFill>
                            <a:schemeClr val="bg1"/>
                          </a:solidFill>
                        </a:rPr>
                        <a:t>Outputs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1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 b="1" i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CA" sz="1300" b="1" baseline="-250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3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1" i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CA" sz="1300" b="1" baseline="-250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3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1" i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CA" sz="1300" b="1" baseline="-250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3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1" i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CA" sz="1300" b="1" baseline="-250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300" b="1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1" i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CA" sz="1300" b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 &lt; </a:t>
                      </a:r>
                      <a:r>
                        <a:rPr lang="en-CA" sz="1300" b="1" i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CA" sz="1300" b="1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1" i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CA" sz="1300" b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 = </a:t>
                      </a:r>
                      <a:r>
                        <a:rPr lang="en-CA" sz="1300" b="1" i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CA" sz="1300" b="1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1" i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 &gt; </a:t>
                      </a:r>
                      <a:r>
                        <a:rPr lang="en-CA" sz="1300" b="1" i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CA" sz="13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65661" marR="65661" marT="32830" marB="3283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256240" y="1783073"/>
            <a:ext cx="0" cy="4536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735960" y="2071105"/>
            <a:ext cx="4392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631506" y="1628800"/>
            <a:ext cx="4176462" cy="4726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000" dirty="0"/>
              <a:t>Given two input vectors of size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n=2</a:t>
            </a:r>
            <a:r>
              <a:rPr lang="en-US" sz="3000" dirty="0"/>
              <a:t>, output of circuit is shown at right.</a:t>
            </a:r>
            <a:endParaRPr lang="en-US" sz="26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Comparator example (cont’d)</a:t>
            </a:r>
            <a:endParaRPr lang="en-CA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67808" y="1628800"/>
          <a:ext cx="4536504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624" y="1556793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itchFamily="49" charset="0"/>
                <a:cs typeface="Courier New" pitchFamily="49" charset="0"/>
              </a:rPr>
              <a:t>A&lt;B:</a:t>
            </a:r>
            <a:endParaRPr lang="en-CA" sz="3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20500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80540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30499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28812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9137" y="2335024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33217" y="2335024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566" y="289450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56404" y="3974621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234273" y="2276872"/>
            <a:ext cx="1440160" cy="864096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4" name="Group 23"/>
          <p:cNvGrpSpPr/>
          <p:nvPr/>
        </p:nvGrpSpPr>
        <p:grpSpPr>
          <a:xfrm>
            <a:off x="7275839" y="2207598"/>
            <a:ext cx="434781" cy="2168629"/>
            <a:chOff x="3893485" y="2207597"/>
            <a:chExt cx="434781" cy="2168629"/>
          </a:xfrm>
        </p:grpSpPr>
        <p:sp>
          <p:nvSpPr>
            <p:cNvPr id="25" name="Left Bracket 24"/>
            <p:cNvSpPr/>
            <p:nvPr/>
          </p:nvSpPr>
          <p:spPr>
            <a:xfrm rot="16200000" flipH="1" flipV="1">
              <a:off x="3851920" y="3902613"/>
              <a:ext cx="515178" cy="432048"/>
            </a:xfrm>
            <a:prstGeom prst="leftBracket">
              <a:avLst>
                <a:gd name="adj" fmla="val 24886"/>
              </a:avLst>
            </a:prstGeom>
            <a:solidFill>
              <a:srgbClr val="00B0F0">
                <a:alpha val="34902"/>
              </a:srgbClr>
            </a:solidFill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Left Bracket 25"/>
            <p:cNvSpPr/>
            <p:nvPr/>
          </p:nvSpPr>
          <p:spPr>
            <a:xfrm rot="5400000" flipH="1">
              <a:off x="3890657" y="2213158"/>
              <a:ext cx="443170" cy="432048"/>
            </a:xfrm>
            <a:prstGeom prst="leftBracket">
              <a:avLst>
                <a:gd name="adj" fmla="val 24886"/>
              </a:avLst>
            </a:prstGeom>
            <a:solidFill>
              <a:srgbClr val="00B0F0">
                <a:alpha val="34902"/>
              </a:srgbClr>
            </a:solidFill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312024" y="2263018"/>
            <a:ext cx="1440160" cy="373895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2" name="Group 31"/>
          <p:cNvGrpSpPr/>
          <p:nvPr/>
        </p:nvGrpSpPr>
        <p:grpSpPr>
          <a:xfrm>
            <a:off x="3215680" y="4922584"/>
            <a:ext cx="5976664" cy="738664"/>
            <a:chOff x="1691680" y="4922584"/>
            <a:chExt cx="5976664" cy="738664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1691680" y="4922584"/>
              <a:ext cx="5976664" cy="73866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LT = 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+ 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 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+ 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375574" y="5141341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06217" y="5138608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02079" y="5138608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078425" y="5138608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Comparator example (cont’d)</a:t>
            </a:r>
            <a:endParaRPr lang="en-CA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67808" y="1628800"/>
          <a:ext cx="4536504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624" y="1556793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itchFamily="49" charset="0"/>
                <a:cs typeface="Courier New" pitchFamily="49" charset="0"/>
              </a:rPr>
              <a:t>A=B:</a:t>
            </a:r>
            <a:endParaRPr lang="en-CA" sz="3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20500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80540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30499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28812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9137" y="2335024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33217" y="2335024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566" y="289450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56404" y="3974621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375920" y="2235307"/>
            <a:ext cx="504056" cy="432048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ounded Rectangle 23"/>
          <p:cNvSpPr/>
          <p:nvPr/>
        </p:nvSpPr>
        <p:spPr>
          <a:xfrm>
            <a:off x="6312024" y="2780928"/>
            <a:ext cx="504056" cy="432048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ounded Rectangle 31"/>
          <p:cNvSpPr/>
          <p:nvPr/>
        </p:nvSpPr>
        <p:spPr>
          <a:xfrm>
            <a:off x="7248128" y="3340404"/>
            <a:ext cx="504056" cy="432048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ounded Rectangle 32"/>
          <p:cNvSpPr/>
          <p:nvPr/>
        </p:nvSpPr>
        <p:spPr>
          <a:xfrm>
            <a:off x="8184232" y="3874903"/>
            <a:ext cx="504056" cy="432048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5" name="Group 44"/>
          <p:cNvGrpSpPr/>
          <p:nvPr/>
        </p:nvGrpSpPr>
        <p:grpSpPr>
          <a:xfrm>
            <a:off x="3215680" y="4922584"/>
            <a:ext cx="5976664" cy="1107996"/>
            <a:chOff x="1691680" y="4922584"/>
            <a:chExt cx="5976664" cy="1107996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1691680" y="4922584"/>
              <a:ext cx="5976664" cy="110799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EQ = 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+ 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+ 	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+ 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361719" y="5141341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88106" y="5143337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39388" y="5143337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851920" y="5145333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82563" y="5143337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660232" y="5145333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92362" y="5515236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83886" y="5517232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2" grpId="0" animBg="1"/>
      <p:bldP spid="3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Comparator example (cont’d)</a:t>
            </a:r>
            <a:endParaRPr lang="en-CA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67808" y="1628800"/>
          <a:ext cx="4536504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624" y="1556793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itchFamily="49" charset="0"/>
                <a:cs typeface="Courier New" pitchFamily="49" charset="0"/>
              </a:rPr>
              <a:t>A&gt;B:</a:t>
            </a:r>
            <a:endParaRPr lang="en-CA" sz="3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20500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80540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30499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28812" y="178667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9137" y="2335024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33217" y="2335024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566" y="2894500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56404" y="3974621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375920" y="3356992"/>
            <a:ext cx="1440160" cy="864096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ounded Rectangle 26"/>
          <p:cNvSpPr/>
          <p:nvPr/>
        </p:nvSpPr>
        <p:spPr>
          <a:xfrm>
            <a:off x="5375920" y="2794783"/>
            <a:ext cx="504056" cy="936104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1" name="Group 40"/>
          <p:cNvGrpSpPr/>
          <p:nvPr/>
        </p:nvGrpSpPr>
        <p:grpSpPr>
          <a:xfrm>
            <a:off x="3215680" y="4922584"/>
            <a:ext cx="5976664" cy="738664"/>
            <a:chOff x="1691680" y="4922584"/>
            <a:chExt cx="5976664" cy="738664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1691680" y="4922584"/>
              <a:ext cx="5976664" cy="73866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GT = 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 + 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sz="240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>
                  <a:latin typeface="Courier New" pitchFamily="49" charset="0"/>
                  <a:cs typeface="Courier New" pitchFamily="49" charset="0"/>
                </a:rPr>
                <a:t>0 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+ B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·A</a:t>
              </a:r>
              <a:r>
                <a:rPr lang="en-US" sz="2400" baseline="-25000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888106" y="5141341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14611" y="5138608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236937" y="5138608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13283" y="5138608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9724110" y="17423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159896" y="3343137"/>
            <a:ext cx="3744416" cy="432048"/>
            <a:chOff x="3635896" y="3343137"/>
            <a:chExt cx="3744416" cy="432048"/>
          </a:xfrm>
        </p:grpSpPr>
        <p:sp>
          <p:nvSpPr>
            <p:cNvPr id="38" name="Left Bracket 37"/>
            <p:cNvSpPr/>
            <p:nvPr/>
          </p:nvSpPr>
          <p:spPr>
            <a:xfrm>
              <a:off x="6732240" y="3343137"/>
              <a:ext cx="648072" cy="432048"/>
            </a:xfrm>
            <a:prstGeom prst="leftBracket">
              <a:avLst>
                <a:gd name="adj" fmla="val 8332"/>
              </a:avLst>
            </a:prstGeom>
            <a:solidFill>
              <a:srgbClr val="00B0F0">
                <a:alpha val="34902"/>
              </a:srgbClr>
            </a:solidFill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Left Bracket 38"/>
            <p:cNvSpPr/>
            <p:nvPr/>
          </p:nvSpPr>
          <p:spPr>
            <a:xfrm flipH="1">
              <a:off x="3635896" y="3343137"/>
              <a:ext cx="720080" cy="432048"/>
            </a:xfrm>
            <a:prstGeom prst="leftBracket">
              <a:avLst>
                <a:gd name="adj" fmla="val 8332"/>
              </a:avLst>
            </a:prstGeom>
            <a:solidFill>
              <a:srgbClr val="00B0F0">
                <a:alpha val="34902"/>
              </a:srgbClr>
            </a:solidFill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Comparing larger numbers</a:t>
            </a:r>
            <a:endParaRPr lang="en-CA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3592" y="1556792"/>
            <a:ext cx="7556376" cy="4726760"/>
          </a:xfrm>
        </p:spPr>
        <p:txBody>
          <a:bodyPr/>
          <a:lstStyle/>
          <a:p>
            <a:r>
              <a:rPr lang="en-US" dirty="0"/>
              <a:t>As numbers get larger, the comparator circuit gets more complex. </a:t>
            </a:r>
          </a:p>
          <a:p>
            <a:r>
              <a:rPr lang="en-US" dirty="0"/>
              <a:t>At a certain level, 					 it can be easier 					 sometimes to just 					 process the result					 of a subtraction					 operation instead.</a:t>
            </a:r>
          </a:p>
          <a:p>
            <a:pPr lvl="1"/>
            <a:r>
              <a:rPr lang="en-US" dirty="0"/>
              <a:t>Easier, less circuitry,					 just not faster.</a:t>
            </a:r>
            <a:endParaRPr lang="en-CA" dirty="0"/>
          </a:p>
        </p:txBody>
      </p:sp>
      <p:pic>
        <p:nvPicPr>
          <p:cNvPr id="3" name="Picture 2" descr="http://tams-www.informatik.uni-hamburg.de/applets/hades/webdemos/20-arithmetic/45-compare/7485-comparator.gif"/>
          <p:cNvPicPr>
            <a:picLocks noChangeAspect="1" noChangeArrowheads="1"/>
          </p:cNvPicPr>
          <p:nvPr/>
        </p:nvPicPr>
        <p:blipFill>
          <a:blip r:embed="rId2" cstate="print"/>
          <a:srcRect l="8387" r="9136"/>
          <a:stretch>
            <a:fillRect/>
          </a:stretch>
        </p:blipFill>
        <p:spPr bwMode="auto">
          <a:xfrm>
            <a:off x="6096000" y="2564904"/>
            <a:ext cx="4248472" cy="3566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7408" y="836712"/>
            <a:ext cx="10515600" cy="98052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Multiplexers</a:t>
            </a:r>
            <a:endParaRPr lang="en-CA" b="1" dirty="0">
              <a:latin typeface="+mn-lt"/>
            </a:endParaRPr>
          </a:p>
        </p:txBody>
      </p:sp>
      <p:pic>
        <p:nvPicPr>
          <p:cNvPr id="65540" name="Picture 4" descr="http://wpcontent.answcdn.com/wikipedia/commons/thumb/9/96/Multipexing_demultiplexing_scheme_en.svg/500px-Multipexing_demultiplexing_scheme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0398" y="2348880"/>
            <a:ext cx="6068090" cy="324036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Today we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90688"/>
            <a:ext cx="10205392" cy="466487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/>
              <a:t>How a computer does following things</a:t>
            </a:r>
          </a:p>
          <a:p>
            <a:r>
              <a:rPr lang="en-US" dirty="0"/>
              <a:t>Control the flow of signal (mux and </a:t>
            </a:r>
            <a:r>
              <a:rPr lang="en-US" dirty="0" err="1"/>
              <a:t>demux</a:t>
            </a:r>
            <a:r>
              <a:rPr lang="en-US" dirty="0"/>
              <a:t>)</a:t>
            </a:r>
          </a:p>
          <a:p>
            <a:r>
              <a:rPr lang="en-US" dirty="0"/>
              <a:t>Arithmetic operations: adder, </a:t>
            </a:r>
            <a:r>
              <a:rPr lang="en-US" dirty="0" err="1"/>
              <a:t>subtractor</a:t>
            </a:r>
            <a:endParaRPr lang="en-US" dirty="0"/>
          </a:p>
          <a:p>
            <a:r>
              <a:rPr lang="en-US" dirty="0"/>
              <a:t>Decoder</a:t>
            </a:r>
          </a:p>
          <a:p>
            <a:r>
              <a:rPr lang="en-US" dirty="0"/>
              <a:t>Comparators</a:t>
            </a:r>
          </a:p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Next week:</a:t>
            </a:r>
          </a:p>
          <a:p>
            <a:r>
              <a:rPr lang="en-US" dirty="0"/>
              <a:t>Sequential circuits: circuits that have </a:t>
            </a:r>
            <a:r>
              <a:rPr lang="en-US" b="1" dirty="0">
                <a:solidFill>
                  <a:schemeClr val="accent1"/>
                </a:solidFill>
              </a:rPr>
              <a:t>memories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70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405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  <a:endParaRPr lang="en-US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D4FC2E-CCC7-40A3-8534-0D7FA24AC789}"/>
              </a:ext>
            </a:extLst>
          </p:cNvPr>
          <p:cNvSpPr/>
          <p:nvPr/>
        </p:nvSpPr>
        <p:spPr>
          <a:xfrm>
            <a:off x="1386881" y="3789041"/>
            <a:ext cx="10253735" cy="29324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Logical devices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10205392" cy="4726760"/>
          </a:xfrm>
        </p:spPr>
        <p:txBody>
          <a:bodyPr/>
          <a:lstStyle/>
          <a:p>
            <a:r>
              <a:rPr lang="en-US" dirty="0"/>
              <a:t>Certain structures are common to many circuits, and have block elements of their own.</a:t>
            </a:r>
          </a:p>
          <a:p>
            <a:pPr lvl="1"/>
            <a:r>
              <a:rPr lang="en-US" dirty="0"/>
              <a:t>e.g. Multiplexers (short form: </a:t>
            </a:r>
            <a:r>
              <a:rPr lang="en-US" dirty="0" err="1">
                <a:solidFill>
                  <a:schemeClr val="accent1"/>
                </a:solidFill>
              </a:rPr>
              <a:t>mux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Behaviour:</a:t>
            </a:r>
            <a:r>
              <a:rPr lang="en-US" dirty="0"/>
              <a:t> Output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,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/>
              <a:t>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, i.e., S selects which input can go through</a:t>
            </a:r>
            <a:endParaRPr lang="en-CA" dirty="0"/>
          </a:p>
        </p:txBody>
      </p:sp>
      <p:grpSp>
        <p:nvGrpSpPr>
          <p:cNvPr id="69" name="Group 68"/>
          <p:cNvGrpSpPr/>
          <p:nvPr/>
        </p:nvGrpSpPr>
        <p:grpSpPr>
          <a:xfrm>
            <a:off x="2621539" y="4007006"/>
            <a:ext cx="2739458" cy="2348554"/>
            <a:chOff x="1092789" y="3456710"/>
            <a:chExt cx="2739458" cy="2348554"/>
          </a:xfrm>
        </p:grpSpPr>
        <p:sp>
          <p:nvSpPr>
            <p:cNvPr id="5" name="Flowchart: Manual Operation 4"/>
            <p:cNvSpPr/>
            <p:nvPr/>
          </p:nvSpPr>
          <p:spPr>
            <a:xfrm rot="16200000">
              <a:off x="1655677" y="4617132"/>
              <a:ext cx="1584176" cy="792088"/>
            </a:xfrm>
            <a:prstGeom prst="flowChartManualOperatio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1428717" y="5286907"/>
              <a:ext cx="62027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842965" y="4898777"/>
              <a:ext cx="62027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06644" y="508518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3235" y="4680846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M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403648" y="4581128"/>
              <a:ext cx="64807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92789" y="436510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483768" y="3827872"/>
              <a:ext cx="0" cy="576064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03070" y="345671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1694690" y="5187635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691680" y="4478677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06863" y="4797152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619672" y="41490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9672" y="487372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25340" y="446482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31083" y="442782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21277" y="510633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32" name="Left-Right Arrow 31"/>
          <p:cNvSpPr/>
          <p:nvPr/>
        </p:nvSpPr>
        <p:spPr>
          <a:xfrm>
            <a:off x="5812718" y="5059416"/>
            <a:ext cx="93610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8" name="Group 67"/>
          <p:cNvGrpSpPr/>
          <p:nvPr/>
        </p:nvGrpSpPr>
        <p:grpSpPr>
          <a:xfrm>
            <a:off x="7177716" y="4137167"/>
            <a:ext cx="2999780" cy="2348554"/>
            <a:chOff x="5648966" y="3586871"/>
            <a:chExt cx="2999780" cy="2348554"/>
          </a:xfrm>
        </p:grpSpPr>
        <p:cxnSp>
          <p:nvCxnSpPr>
            <p:cNvPr id="34" name="Straight Connector 33"/>
            <p:cNvCxnSpPr>
              <a:stCxn id="52" idx="2"/>
            </p:cNvCxnSpPr>
            <p:nvPr/>
          </p:nvCxnSpPr>
          <p:spPr>
            <a:xfrm flipH="1">
              <a:off x="5984894" y="5256910"/>
              <a:ext cx="675338" cy="228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543158" y="4871067"/>
              <a:ext cx="7315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662821" y="505747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79734" y="4653136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M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8" name="Straight Connector 37"/>
            <p:cNvCxnSpPr>
              <a:stCxn id="50" idx="2"/>
            </p:cNvCxnSpPr>
            <p:nvPr/>
          </p:nvCxnSpPr>
          <p:spPr>
            <a:xfrm flipH="1">
              <a:off x="5959826" y="4553418"/>
              <a:ext cx="70587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648966" y="433739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 flipV="1">
              <a:off x="6818103" y="4824862"/>
              <a:ext cx="658729" cy="54956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164288" y="4221088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6250867" y="5159925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247857" y="4450967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859391" y="4769442"/>
              <a:ext cx="110563" cy="210107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75849" y="412137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75849" y="484601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77868" y="443711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endParaRPr lang="en-CA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28191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0</a:t>
              </a:r>
              <a:endParaRPr lang="en-CA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69756" y="536392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1</a:t>
              </a:r>
              <a:endParaRPr lang="en-CA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665698" y="4481410"/>
              <a:ext cx="144016" cy="144016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Oval 51"/>
            <p:cNvSpPr/>
            <p:nvPr/>
          </p:nvSpPr>
          <p:spPr>
            <a:xfrm>
              <a:off x="6660232" y="5184902"/>
              <a:ext cx="144016" cy="144016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Oval 57"/>
            <p:cNvSpPr/>
            <p:nvPr/>
          </p:nvSpPr>
          <p:spPr>
            <a:xfrm>
              <a:off x="7449586" y="4838717"/>
              <a:ext cx="91440" cy="9144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Arc 62"/>
            <p:cNvSpPr/>
            <p:nvPr/>
          </p:nvSpPr>
          <p:spPr>
            <a:xfrm rot="13388073">
              <a:off x="7090611" y="4370824"/>
              <a:ext cx="812848" cy="948323"/>
            </a:xfrm>
            <a:prstGeom prst="arc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Flowchart: Manual Operation 63"/>
            <p:cNvSpPr/>
            <p:nvPr/>
          </p:nvSpPr>
          <p:spPr>
            <a:xfrm rot="16200000">
              <a:off x="6045431" y="4387253"/>
              <a:ext cx="2088232" cy="1008112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  <a:alpha val="30196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7336014" y="3586871"/>
              <a:ext cx="0" cy="576064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8B2AB4-178F-4E70-8B32-68F245058DBE}"/>
              </a:ext>
            </a:extLst>
          </p:cNvPr>
          <p:cNvSpPr/>
          <p:nvPr/>
        </p:nvSpPr>
        <p:spPr>
          <a:xfrm>
            <a:off x="1386882" y="5063507"/>
            <a:ext cx="9389638" cy="16579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57" y="13408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Multiplexer design</a:t>
            </a:r>
            <a:endParaRPr lang="en-CA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91944" y="1628802"/>
          <a:ext cx="4536504" cy="1440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240016" y="3645024"/>
            <a:ext cx="3024336" cy="738664"/>
            <a:chOff x="4716016" y="3645024"/>
            <a:chExt cx="3024336" cy="738664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4716016" y="3645024"/>
              <a:ext cx="3024336" cy="73866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M = Y·S + X·S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191998" y="3847193"/>
              <a:ext cx="1440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783634" y="1556792"/>
          <a:ext cx="230425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4340098" y="1944542"/>
            <a:ext cx="0" cy="2952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8888" y="17423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15798" y="17423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74992" y="17423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724110" y="1742373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21541" y="2232574"/>
            <a:ext cx="1440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515140" y="2143978"/>
            <a:ext cx="432048" cy="864096"/>
          </a:xfrm>
          <a:prstGeom prst="roundRect">
            <a:avLst/>
          </a:prstGeom>
          <a:solidFill>
            <a:srgbClr val="00B0F0">
              <a:alpha val="36078"/>
            </a:srgb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Left Bracket 33"/>
          <p:cNvSpPr/>
          <p:nvPr/>
        </p:nvSpPr>
        <p:spPr>
          <a:xfrm>
            <a:off x="9496964" y="2606746"/>
            <a:ext cx="648072" cy="432048"/>
          </a:xfrm>
          <a:prstGeom prst="leftBracket">
            <a:avLst>
              <a:gd name="adj" fmla="val 8332"/>
            </a:avLst>
          </a:prstGeom>
          <a:solidFill>
            <a:srgbClr val="00B0F0">
              <a:alpha val="34902"/>
            </a:srgb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Left Bracket 34"/>
          <p:cNvSpPr/>
          <p:nvPr/>
        </p:nvSpPr>
        <p:spPr>
          <a:xfrm flipH="1">
            <a:off x="6400620" y="2606746"/>
            <a:ext cx="720080" cy="432048"/>
          </a:xfrm>
          <a:prstGeom prst="leftBracket">
            <a:avLst>
              <a:gd name="adj" fmla="val 8332"/>
            </a:avLst>
          </a:prstGeom>
          <a:solidFill>
            <a:srgbClr val="00B0F0">
              <a:alpha val="34902"/>
            </a:srgb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3" name="Group 102"/>
          <p:cNvGrpSpPr/>
          <p:nvPr/>
        </p:nvGrpSpPr>
        <p:grpSpPr>
          <a:xfrm>
            <a:off x="2351584" y="5212613"/>
            <a:ext cx="3428674" cy="1326587"/>
            <a:chOff x="899592" y="5212612"/>
            <a:chExt cx="3428674" cy="1326587"/>
          </a:xfrm>
        </p:grpSpPr>
        <p:sp>
          <p:nvSpPr>
            <p:cNvPr id="41" name="Flowchart: Delay 40"/>
            <p:cNvSpPr/>
            <p:nvPr/>
          </p:nvSpPr>
          <p:spPr>
            <a:xfrm>
              <a:off x="2225919" y="5338960"/>
              <a:ext cx="496366" cy="397093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Flowchart: Delay 41"/>
            <p:cNvSpPr/>
            <p:nvPr/>
          </p:nvSpPr>
          <p:spPr>
            <a:xfrm>
              <a:off x="2225919" y="5984235"/>
              <a:ext cx="496366" cy="397093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Moon 42"/>
            <p:cNvSpPr/>
            <p:nvPr/>
          </p:nvSpPr>
          <p:spPr>
            <a:xfrm flipH="1">
              <a:off x="3151797" y="5636779"/>
              <a:ext cx="595639" cy="446729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2722285" y="5537506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2722285" y="6182782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972352" y="5736053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972352" y="5984235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970468" y="5537506"/>
              <a:ext cx="0" cy="198546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970468" y="5984235"/>
              <a:ext cx="0" cy="198546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745552" y="5844876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840758" y="5407698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389389" y="5655880"/>
              <a:ext cx="8229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861743" y="6051089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861743" y="6299272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8" idx="3"/>
            </p:cNvCxnSpPr>
            <p:nvPr/>
          </p:nvCxnSpPr>
          <p:spPr>
            <a:xfrm flipH="1">
              <a:off x="1197193" y="6056869"/>
              <a:ext cx="3366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77"/>
            <p:cNvSpPr/>
            <p:nvPr/>
          </p:nvSpPr>
          <p:spPr>
            <a:xfrm rot="5400000">
              <a:off x="1544004" y="5925186"/>
              <a:ext cx="243106" cy="263366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Oval 78"/>
            <p:cNvSpPr/>
            <p:nvPr/>
          </p:nvSpPr>
          <p:spPr>
            <a:xfrm>
              <a:off x="1784699" y="6018279"/>
              <a:ext cx="81036" cy="81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99592" y="587453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1393284" y="5647393"/>
              <a:ext cx="0" cy="413346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1347824" y="6018274"/>
              <a:ext cx="81036" cy="8103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513326" y="5212612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29914" y="613908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989712" y="566671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M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096000" y="5198758"/>
            <a:ext cx="4298994" cy="1326587"/>
            <a:chOff x="4572000" y="5198757"/>
            <a:chExt cx="4298994" cy="1326587"/>
          </a:xfrm>
        </p:grpSpPr>
        <p:grpSp>
          <p:nvGrpSpPr>
            <p:cNvPr id="39" name="Group 3"/>
            <p:cNvGrpSpPr/>
            <p:nvPr/>
          </p:nvGrpSpPr>
          <p:grpSpPr>
            <a:xfrm>
              <a:off x="6665351" y="5338960"/>
              <a:ext cx="595639" cy="397093"/>
              <a:chOff x="5508104" y="4941168"/>
              <a:chExt cx="864096" cy="576064"/>
            </a:xfrm>
          </p:grpSpPr>
          <p:sp>
            <p:nvSpPr>
              <p:cNvPr id="72" name="Flowchart: Delay 71"/>
              <p:cNvSpPr/>
              <p:nvPr/>
            </p:nvSpPr>
            <p:spPr>
              <a:xfrm>
                <a:off x="5508104" y="4941168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228184" y="5140604"/>
                <a:ext cx="144016" cy="146304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0" name="Group 6"/>
            <p:cNvGrpSpPr/>
            <p:nvPr/>
          </p:nvGrpSpPr>
          <p:grpSpPr>
            <a:xfrm>
              <a:off x="6674901" y="5956525"/>
              <a:ext cx="595639" cy="397093"/>
              <a:chOff x="5508104" y="4941168"/>
              <a:chExt cx="864096" cy="576064"/>
            </a:xfrm>
          </p:grpSpPr>
          <p:sp>
            <p:nvSpPr>
              <p:cNvPr id="70" name="Flowchart: Delay 69"/>
              <p:cNvSpPr/>
              <p:nvPr/>
            </p:nvSpPr>
            <p:spPr>
              <a:xfrm>
                <a:off x="5508104" y="4941168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228184" y="5140604"/>
                <a:ext cx="144016" cy="146304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 flipH="1">
              <a:off x="7260990" y="5527956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260990" y="6145521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511057" y="5726502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511057" y="5974685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509173" y="5527956"/>
              <a:ext cx="0" cy="198546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523028" y="5960830"/>
              <a:ext cx="0" cy="198546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284257" y="5835326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7698169" y="5657764"/>
              <a:ext cx="595639" cy="397093"/>
              <a:chOff x="5508104" y="4941168"/>
              <a:chExt cx="864096" cy="576064"/>
            </a:xfrm>
          </p:grpSpPr>
          <p:sp>
            <p:nvSpPr>
              <p:cNvPr id="68" name="Flowchart: Delay 67"/>
              <p:cNvSpPr/>
              <p:nvPr/>
            </p:nvSpPr>
            <p:spPr>
              <a:xfrm>
                <a:off x="5508104" y="4941168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228184" y="5140604"/>
                <a:ext cx="144016" cy="146304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H="1">
              <a:off x="6407617" y="5419132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428602" y="6273446"/>
              <a:ext cx="2481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Left-Right Arrow 66"/>
            <p:cNvSpPr/>
            <p:nvPr/>
          </p:nvSpPr>
          <p:spPr>
            <a:xfrm>
              <a:off x="4572000" y="5636779"/>
              <a:ext cx="645276" cy="3970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5853885" y="5635485"/>
              <a:ext cx="8229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6326239" y="6030694"/>
              <a:ext cx="3657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3" idx="3"/>
            </p:cNvCxnSpPr>
            <p:nvPr/>
          </p:nvCxnSpPr>
          <p:spPr>
            <a:xfrm flipH="1">
              <a:off x="5661689" y="6036474"/>
              <a:ext cx="33668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Isosceles Triangle 92"/>
            <p:cNvSpPr/>
            <p:nvPr/>
          </p:nvSpPr>
          <p:spPr>
            <a:xfrm rot="5400000">
              <a:off x="6008500" y="5904791"/>
              <a:ext cx="243106" cy="263366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Oval 93"/>
            <p:cNvSpPr/>
            <p:nvPr/>
          </p:nvSpPr>
          <p:spPr>
            <a:xfrm>
              <a:off x="6249195" y="5997884"/>
              <a:ext cx="81036" cy="81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364088" y="585414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H="1">
              <a:off x="5857780" y="5626998"/>
              <a:ext cx="0" cy="413346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5812320" y="5997879"/>
              <a:ext cx="81036" cy="8103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25165" y="5198757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Y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141753" y="612523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X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532440" y="5651621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M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24605" y="1928491"/>
            <a:ext cx="37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/>
                </a:solidFill>
                <a:latin typeface="+mj-lt"/>
              </a:rPr>
              <a:t>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24605" y="2259725"/>
            <a:ext cx="37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/>
                </a:solidFill>
                <a:latin typeface="+mj-lt"/>
              </a:rPr>
              <a:t>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526852" y="2638684"/>
            <a:ext cx="37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/>
                </a:solidFill>
                <a:latin typeface="+mj-lt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31277" y="3782635"/>
            <a:ext cx="37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/>
                </a:solidFill>
                <a:latin typeface="+mj-lt"/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29099" y="3039176"/>
            <a:ext cx="37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548435" y="3382525"/>
            <a:ext cx="37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531277" y="4132596"/>
            <a:ext cx="37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517613" y="4512381"/>
            <a:ext cx="37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35" grpId="0" animBg="1"/>
      <p:bldP spid="3" grpId="0"/>
      <p:bldP spid="74" grpId="0"/>
      <p:bldP spid="75" grpId="0"/>
      <p:bldP spid="76" grpId="0"/>
      <p:bldP spid="81" grpId="0"/>
      <p:bldP spid="83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72161</TotalTime>
  <Words>4081</Words>
  <Application>Microsoft Office PowerPoint</Application>
  <PresentationFormat>Widescreen</PresentationFormat>
  <Paragraphs>1418</Paragraphs>
  <Slides>71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Courier New</vt:lpstr>
      <vt:lpstr>Wingdings</vt:lpstr>
      <vt:lpstr>Office Theme</vt:lpstr>
      <vt:lpstr>CSCB58:  Computer Organization</vt:lpstr>
      <vt:lpstr>PowerPoint Presentation</vt:lpstr>
      <vt:lpstr>Quiz 1: Question 2 Clarification</vt:lpstr>
      <vt:lpstr>We are here</vt:lpstr>
      <vt:lpstr>Logical Devices</vt:lpstr>
      <vt:lpstr>Building up from gates…</vt:lpstr>
      <vt:lpstr>Multiplexers</vt:lpstr>
      <vt:lpstr>Logical devices</vt:lpstr>
      <vt:lpstr>Multiplexer design</vt:lpstr>
      <vt:lpstr>Multiplexer uses</vt:lpstr>
      <vt:lpstr>Demultiplexers</vt:lpstr>
      <vt:lpstr>Mux + Demux</vt:lpstr>
      <vt:lpstr>Adder circuits</vt:lpstr>
      <vt:lpstr>Adders</vt:lpstr>
      <vt:lpstr>PowerPoint Presentation</vt:lpstr>
      <vt:lpstr>Review of Binary Math</vt:lpstr>
      <vt:lpstr>Unsigned binary addition</vt:lpstr>
      <vt:lpstr>PowerPoint Presentation</vt:lpstr>
      <vt:lpstr>Half Adders</vt:lpstr>
      <vt:lpstr>Half Adder Implementation</vt:lpstr>
      <vt:lpstr>PowerPoint Presentation</vt:lpstr>
      <vt:lpstr>PowerPoint Presentation</vt:lpstr>
      <vt:lpstr>Full Adders</vt:lpstr>
      <vt:lpstr>Full Adder Design</vt:lpstr>
      <vt:lpstr>Full Adder Design</vt:lpstr>
      <vt:lpstr>PowerPoint Presentation</vt:lpstr>
      <vt:lpstr>PowerPoint Presentation</vt:lpstr>
      <vt:lpstr>PowerPoint Presentation</vt:lpstr>
      <vt:lpstr>PowerPoint Presentation</vt:lpstr>
      <vt:lpstr>Ripple-Carry Binary Adder</vt:lpstr>
      <vt:lpstr>The role of Cin </vt:lpstr>
      <vt:lpstr>Let’s play a game…</vt:lpstr>
      <vt:lpstr>Subtractors</vt:lpstr>
      <vt:lpstr>Two’s complement</vt:lpstr>
      <vt:lpstr>PowerPoint Presentation</vt:lpstr>
      <vt:lpstr>Unsigned subtraction (separate sign bit)</vt:lpstr>
      <vt:lpstr>Unsigned subtraction example</vt:lpstr>
      <vt:lpstr>Signed subtraction (easier)</vt:lpstr>
      <vt:lpstr>Signed subtraction example (6-bit)</vt:lpstr>
      <vt:lpstr>Signed addition example (6-bit)</vt:lpstr>
      <vt:lpstr>Now you understand C code better</vt:lpstr>
      <vt:lpstr>Trivia about sign numbers</vt:lpstr>
      <vt:lpstr>PowerPoint Presentation</vt:lpstr>
      <vt:lpstr>Subtraction circuit</vt:lpstr>
      <vt:lpstr>Decoders</vt:lpstr>
      <vt:lpstr>What is a decoder?</vt:lpstr>
      <vt:lpstr>Decoders</vt:lpstr>
      <vt:lpstr>Demultiplexers</vt:lpstr>
      <vt:lpstr>PowerPoint Presentation</vt:lpstr>
      <vt:lpstr>7-segment decoder</vt:lpstr>
      <vt:lpstr>Note</vt:lpstr>
      <vt:lpstr>7-segment decoder</vt:lpstr>
      <vt:lpstr>7-segment decoder</vt:lpstr>
      <vt:lpstr>“Don’t care” values</vt:lpstr>
      <vt:lpstr>Again for segment 1</vt:lpstr>
      <vt:lpstr>Again for segment 2</vt:lpstr>
      <vt:lpstr>The final 7-seg decoder</vt:lpstr>
      <vt:lpstr>Comparators</vt:lpstr>
      <vt:lpstr>Comparators</vt:lpstr>
      <vt:lpstr>Basic Comparators</vt:lpstr>
      <vt:lpstr>Basic Comparators</vt:lpstr>
      <vt:lpstr>Basic Comparators</vt:lpstr>
      <vt:lpstr>General Comparators</vt:lpstr>
      <vt:lpstr>Comparators</vt:lpstr>
      <vt:lpstr>Comparator truth table</vt:lpstr>
      <vt:lpstr>Comparator example (cont’d)</vt:lpstr>
      <vt:lpstr>Comparator example (cont’d)</vt:lpstr>
      <vt:lpstr>Comparator example (cont’d)</vt:lpstr>
      <vt:lpstr>Comparing larger numbers</vt:lpstr>
      <vt:lpstr>Today we learned</vt:lpstr>
      <vt:lpstr>CSCB58:  Computer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Steve Engels</dc:creator>
  <cp:lastModifiedBy>Gennady Pekhimenko</cp:lastModifiedBy>
  <cp:revision>303</cp:revision>
  <cp:lastPrinted>2020-01-06T21:51:47Z</cp:lastPrinted>
  <dcterms:created xsi:type="dcterms:W3CDTF">2010-11-10T13:23:56Z</dcterms:created>
  <dcterms:modified xsi:type="dcterms:W3CDTF">2020-09-23T05:08:14Z</dcterms:modified>
</cp:coreProperties>
</file>