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9"/>
  </p:notesMasterIdLst>
  <p:handoutMasterIdLst>
    <p:handoutMasterId r:id="rId80"/>
  </p:handoutMasterIdLst>
  <p:sldIdLst>
    <p:sldId id="496" r:id="rId2"/>
    <p:sldId id="256" r:id="rId3"/>
    <p:sldId id="355" r:id="rId4"/>
    <p:sldId id="356" r:id="rId5"/>
    <p:sldId id="504" r:id="rId6"/>
    <p:sldId id="266" r:id="rId7"/>
    <p:sldId id="267" r:id="rId8"/>
    <p:sldId id="268" r:id="rId9"/>
    <p:sldId id="269" r:id="rId10"/>
    <p:sldId id="270" r:id="rId11"/>
    <p:sldId id="505" r:id="rId12"/>
    <p:sldId id="361" r:id="rId13"/>
    <p:sldId id="359" r:id="rId14"/>
    <p:sldId id="363" r:id="rId15"/>
    <p:sldId id="315" r:id="rId16"/>
    <p:sldId id="366" r:id="rId17"/>
    <p:sldId id="300" r:id="rId18"/>
    <p:sldId id="311" r:id="rId19"/>
    <p:sldId id="312" r:id="rId20"/>
    <p:sldId id="301" r:id="rId21"/>
    <p:sldId id="320" r:id="rId22"/>
    <p:sldId id="330" r:id="rId23"/>
    <p:sldId id="279" r:id="rId24"/>
    <p:sldId id="321" r:id="rId25"/>
    <p:sldId id="313" r:id="rId26"/>
    <p:sldId id="316" r:id="rId27"/>
    <p:sldId id="303" r:id="rId28"/>
    <p:sldId id="367" r:id="rId29"/>
    <p:sldId id="314" r:id="rId30"/>
    <p:sldId id="322" r:id="rId31"/>
    <p:sldId id="323" r:id="rId32"/>
    <p:sldId id="325" r:id="rId33"/>
    <p:sldId id="324" r:id="rId34"/>
    <p:sldId id="294" r:id="rId35"/>
    <p:sldId id="326" r:id="rId36"/>
    <p:sldId id="304" r:id="rId37"/>
    <p:sldId id="305" r:id="rId38"/>
    <p:sldId id="286" r:id="rId39"/>
    <p:sldId id="287" r:id="rId40"/>
    <p:sldId id="288" r:id="rId41"/>
    <p:sldId id="306" r:id="rId42"/>
    <p:sldId id="327" r:id="rId43"/>
    <p:sldId id="328" r:id="rId44"/>
    <p:sldId id="307" r:id="rId45"/>
    <p:sldId id="329" r:id="rId46"/>
    <p:sldId id="317" r:id="rId47"/>
    <p:sldId id="280" r:id="rId48"/>
    <p:sldId id="281" r:id="rId49"/>
    <p:sldId id="282" r:id="rId50"/>
    <p:sldId id="336" r:id="rId51"/>
    <p:sldId id="297" r:id="rId52"/>
    <p:sldId id="284" r:id="rId53"/>
    <p:sldId id="338" r:id="rId54"/>
    <p:sldId id="337" r:id="rId55"/>
    <p:sldId id="339" r:id="rId56"/>
    <p:sldId id="291" r:id="rId57"/>
    <p:sldId id="319" r:id="rId58"/>
    <p:sldId id="293" r:id="rId59"/>
    <p:sldId id="340" r:id="rId60"/>
    <p:sldId id="298" r:id="rId61"/>
    <p:sldId id="295" r:id="rId62"/>
    <p:sldId id="341" r:id="rId63"/>
    <p:sldId id="343" r:id="rId64"/>
    <p:sldId id="342" r:id="rId65"/>
    <p:sldId id="344" r:id="rId66"/>
    <p:sldId id="352" r:id="rId67"/>
    <p:sldId id="345" r:id="rId68"/>
    <p:sldId id="346" r:id="rId69"/>
    <p:sldId id="347" r:id="rId70"/>
    <p:sldId id="365" r:id="rId71"/>
    <p:sldId id="348" r:id="rId72"/>
    <p:sldId id="349" r:id="rId73"/>
    <p:sldId id="350" r:id="rId74"/>
    <p:sldId id="299" r:id="rId75"/>
    <p:sldId id="351" r:id="rId76"/>
    <p:sldId id="362" r:id="rId77"/>
    <p:sldId id="503" r:id="rId78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ACC4BA-5072-4A9D-8B31-E77F29CED45C}" v="192" dt="2020-09-16T03:45:49.9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23"/>
    <p:restoredTop sz="93103"/>
  </p:normalViewPr>
  <p:slideViewPr>
    <p:cSldViewPr>
      <p:cViewPr>
        <p:scale>
          <a:sx n="120" d="100"/>
          <a:sy n="120" d="100"/>
        </p:scale>
        <p:origin x="8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7" d="100"/>
          <a:sy n="107" d="100"/>
        </p:scale>
        <p:origin x="-372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handoutMaster" Target="handoutMasters/handoutMaster1.xml"/><Relationship Id="rId85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86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nnady Pekhimenko" userId="97aeff6ed7ede7e0" providerId="LiveId" clId="{46ACC4BA-5072-4A9D-8B31-E77F29CED45C}"/>
    <pc:docChg chg="undo redo custSel addSld delSld modSld sldOrd">
      <pc:chgData name="Gennady Pekhimenko" userId="97aeff6ed7ede7e0" providerId="LiveId" clId="{46ACC4BA-5072-4A9D-8B31-E77F29CED45C}" dt="2020-09-16T03:52:15.006" v="859" actId="14100"/>
      <pc:docMkLst>
        <pc:docMk/>
      </pc:docMkLst>
      <pc:sldChg chg="delSp modSp mod">
        <pc:chgData name="Gennady Pekhimenko" userId="97aeff6ed7ede7e0" providerId="LiveId" clId="{46ACC4BA-5072-4A9D-8B31-E77F29CED45C}" dt="2020-09-16T00:49:01.873" v="662" actId="2085"/>
        <pc:sldMkLst>
          <pc:docMk/>
          <pc:sldMk cId="0" sldId="266"/>
        </pc:sldMkLst>
        <pc:spChg chg="mod topLvl">
          <ac:chgData name="Gennady Pekhimenko" userId="97aeff6ed7ede7e0" providerId="LiveId" clId="{46ACC4BA-5072-4A9D-8B31-E77F29CED45C}" dt="2020-09-16T00:48:47.077" v="660" actId="165"/>
          <ac:spMkLst>
            <pc:docMk/>
            <pc:sldMk cId="0" sldId="266"/>
            <ac:spMk id="24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6T00:48:55.712" v="661" actId="2085"/>
          <ac:spMkLst>
            <pc:docMk/>
            <pc:sldMk cId="0" sldId="266"/>
            <ac:spMk id="31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6T00:48:55.712" v="661" actId="2085"/>
          <ac:spMkLst>
            <pc:docMk/>
            <pc:sldMk cId="0" sldId="266"/>
            <ac:spMk id="32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6T00:49:01.873" v="662" actId="2085"/>
          <ac:spMkLst>
            <pc:docMk/>
            <pc:sldMk cId="0" sldId="266"/>
            <ac:spMk id="33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6T00:48:47.077" v="660" actId="165"/>
          <ac:spMkLst>
            <pc:docMk/>
            <pc:sldMk cId="0" sldId="266"/>
            <ac:spMk id="34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0:48:37.849" v="659" actId="1076"/>
          <ac:spMkLst>
            <pc:docMk/>
            <pc:sldMk cId="0" sldId="266"/>
            <ac:spMk id="35" creationId="{00000000-0000-0000-0000-000000000000}"/>
          </ac:spMkLst>
        </pc:spChg>
        <pc:grpChg chg="del">
          <ac:chgData name="Gennady Pekhimenko" userId="97aeff6ed7ede7e0" providerId="LiveId" clId="{46ACC4BA-5072-4A9D-8B31-E77F29CED45C}" dt="2020-09-16T00:48:47.077" v="660" actId="165"/>
          <ac:grpSpMkLst>
            <pc:docMk/>
            <pc:sldMk cId="0" sldId="266"/>
            <ac:grpSpMk id="36" creationId="{00000000-0000-0000-0000-000000000000}"/>
          </ac:grpSpMkLst>
        </pc:grpChg>
        <pc:cxnChg chg="mod topLvl">
          <ac:chgData name="Gennady Pekhimenko" userId="97aeff6ed7ede7e0" providerId="LiveId" clId="{46ACC4BA-5072-4A9D-8B31-E77F29CED45C}" dt="2020-09-16T00:48:47.077" v="660" actId="165"/>
          <ac:cxnSpMkLst>
            <pc:docMk/>
            <pc:sldMk cId="0" sldId="266"/>
            <ac:cxnSpMk id="25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6T00:48:47.077" v="660" actId="165"/>
          <ac:cxnSpMkLst>
            <pc:docMk/>
            <pc:sldMk cId="0" sldId="266"/>
            <ac:cxnSpMk id="29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6T00:48:47.077" v="660" actId="165"/>
          <ac:cxnSpMkLst>
            <pc:docMk/>
            <pc:sldMk cId="0" sldId="266"/>
            <ac:cxnSpMk id="30" creationId="{00000000-0000-0000-0000-000000000000}"/>
          </ac:cxnSpMkLst>
        </pc:cxnChg>
      </pc:sldChg>
      <pc:sldChg chg="delSp modSp mod">
        <pc:chgData name="Gennady Pekhimenko" userId="97aeff6ed7ede7e0" providerId="LiveId" clId="{46ACC4BA-5072-4A9D-8B31-E77F29CED45C}" dt="2020-09-16T00:48:28.910" v="658" actId="2085"/>
        <pc:sldMkLst>
          <pc:docMk/>
          <pc:sldMk cId="0" sldId="267"/>
        </pc:sldMkLst>
        <pc:spChg chg="mod topLvl">
          <ac:chgData name="Gennady Pekhimenko" userId="97aeff6ed7ede7e0" providerId="LiveId" clId="{46ACC4BA-5072-4A9D-8B31-E77F29CED45C}" dt="2020-09-16T00:48:25.204" v="657" actId="2085"/>
          <ac:spMkLst>
            <pc:docMk/>
            <pc:sldMk cId="0" sldId="267"/>
            <ac:spMk id="31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6T00:48:25.204" v="657" actId="2085"/>
          <ac:spMkLst>
            <pc:docMk/>
            <pc:sldMk cId="0" sldId="267"/>
            <ac:spMk id="32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6T00:48:28.910" v="658" actId="2085"/>
          <ac:spMkLst>
            <pc:docMk/>
            <pc:sldMk cId="0" sldId="267"/>
            <ac:spMk id="33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6T00:48:11.667" v="656" actId="165"/>
          <ac:spMkLst>
            <pc:docMk/>
            <pc:sldMk cId="0" sldId="267"/>
            <ac:spMk id="34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0:48:01.020" v="655" actId="2711"/>
          <ac:spMkLst>
            <pc:docMk/>
            <pc:sldMk cId="0" sldId="267"/>
            <ac:spMk id="35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6T00:48:11.667" v="656" actId="165"/>
          <ac:spMkLst>
            <pc:docMk/>
            <pc:sldMk cId="0" sldId="267"/>
            <ac:spMk id="52" creationId="{00000000-0000-0000-0000-000000000000}"/>
          </ac:spMkLst>
        </pc:spChg>
        <pc:grpChg chg="del">
          <ac:chgData name="Gennady Pekhimenko" userId="97aeff6ed7ede7e0" providerId="LiveId" clId="{46ACC4BA-5072-4A9D-8B31-E77F29CED45C}" dt="2020-09-16T00:48:11.667" v="656" actId="165"/>
          <ac:grpSpMkLst>
            <pc:docMk/>
            <pc:sldMk cId="0" sldId="267"/>
            <ac:grpSpMk id="38" creationId="{00000000-0000-0000-0000-000000000000}"/>
          </ac:grpSpMkLst>
        </pc:grpChg>
        <pc:cxnChg chg="mod topLvl">
          <ac:chgData name="Gennady Pekhimenko" userId="97aeff6ed7ede7e0" providerId="LiveId" clId="{46ACC4BA-5072-4A9D-8B31-E77F29CED45C}" dt="2020-09-16T00:48:11.667" v="656" actId="165"/>
          <ac:cxnSpMkLst>
            <pc:docMk/>
            <pc:sldMk cId="0" sldId="267"/>
            <ac:cxnSpMk id="25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6T00:48:11.667" v="656" actId="165"/>
          <ac:cxnSpMkLst>
            <pc:docMk/>
            <pc:sldMk cId="0" sldId="267"/>
            <ac:cxnSpMk id="29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6T00:48:11.667" v="656" actId="165"/>
          <ac:cxnSpMkLst>
            <pc:docMk/>
            <pc:sldMk cId="0" sldId="267"/>
            <ac:cxnSpMk id="30" creationId="{00000000-0000-0000-0000-000000000000}"/>
          </ac:cxnSpMkLst>
        </pc:cxnChg>
      </pc:sldChg>
      <pc:sldChg chg="modSp mod">
        <pc:chgData name="Gennady Pekhimenko" userId="97aeff6ed7ede7e0" providerId="LiveId" clId="{46ACC4BA-5072-4A9D-8B31-E77F29CED45C}" dt="2020-09-16T00:49:29.357" v="665" actId="2711"/>
        <pc:sldMkLst>
          <pc:docMk/>
          <pc:sldMk cId="0" sldId="268"/>
        </pc:sldMkLst>
        <pc:spChg chg="mod">
          <ac:chgData name="Gennady Pekhimenko" userId="97aeff6ed7ede7e0" providerId="LiveId" clId="{46ACC4BA-5072-4A9D-8B31-E77F29CED45C}" dt="2020-09-16T00:49:11.648" v="663" actId="2085"/>
          <ac:spMkLst>
            <pc:docMk/>
            <pc:sldMk cId="0" sldId="268"/>
            <ac:spMk id="31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0:49:18.241" v="664" actId="2085"/>
          <ac:spMkLst>
            <pc:docMk/>
            <pc:sldMk cId="0" sldId="268"/>
            <ac:spMk id="33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0:49:29.357" v="665" actId="2711"/>
          <ac:spMkLst>
            <pc:docMk/>
            <pc:sldMk cId="0" sldId="268"/>
            <ac:spMk id="35" creationId="{00000000-0000-0000-0000-000000000000}"/>
          </ac:spMkLst>
        </pc:spChg>
      </pc:sldChg>
      <pc:sldChg chg="modSp mod">
        <pc:chgData name="Gennady Pekhimenko" userId="97aeff6ed7ede7e0" providerId="LiveId" clId="{46ACC4BA-5072-4A9D-8B31-E77F29CED45C}" dt="2020-09-16T00:49:53.449" v="669" actId="2085"/>
        <pc:sldMkLst>
          <pc:docMk/>
          <pc:sldMk cId="0" sldId="269"/>
        </pc:sldMkLst>
        <pc:spChg chg="mod">
          <ac:chgData name="Gennady Pekhimenko" userId="97aeff6ed7ede7e0" providerId="LiveId" clId="{46ACC4BA-5072-4A9D-8B31-E77F29CED45C}" dt="2020-09-16T00:49:45.106" v="667" actId="2085"/>
          <ac:spMkLst>
            <pc:docMk/>
            <pc:sldMk cId="0" sldId="269"/>
            <ac:spMk id="31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0:49:49.315" v="668" actId="2085"/>
          <ac:spMkLst>
            <pc:docMk/>
            <pc:sldMk cId="0" sldId="269"/>
            <ac:spMk id="3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0:49:53.449" v="669" actId="2085"/>
          <ac:spMkLst>
            <pc:docMk/>
            <pc:sldMk cId="0" sldId="269"/>
            <ac:spMk id="33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0:49:38.211" v="666" actId="2711"/>
          <ac:spMkLst>
            <pc:docMk/>
            <pc:sldMk cId="0" sldId="269"/>
            <ac:spMk id="35" creationId="{00000000-0000-0000-0000-000000000000}"/>
          </ac:spMkLst>
        </pc:spChg>
      </pc:sldChg>
      <pc:sldChg chg="addSp modSp mod modAnim">
        <pc:chgData name="Gennady Pekhimenko" userId="97aeff6ed7ede7e0" providerId="LiveId" clId="{46ACC4BA-5072-4A9D-8B31-E77F29CED45C}" dt="2020-09-16T00:53:12.423" v="711" actId="14100"/>
        <pc:sldMkLst>
          <pc:docMk/>
          <pc:sldMk cId="0" sldId="270"/>
        </pc:sldMkLst>
        <pc:spChg chg="mod">
          <ac:chgData name="Gennady Pekhimenko" userId="97aeff6ed7ede7e0" providerId="LiveId" clId="{46ACC4BA-5072-4A9D-8B31-E77F29CED45C}" dt="2020-09-16T00:51:09.205" v="670" actId="2711"/>
          <ac:spMkLst>
            <pc:docMk/>
            <pc:sldMk cId="0" sldId="270"/>
            <ac:spMk id="2" creationId="{00000000-0000-0000-0000-000000000000}"/>
          </ac:spMkLst>
        </pc:spChg>
        <pc:spChg chg="add mod">
          <ac:chgData name="Gennady Pekhimenko" userId="97aeff6ed7ede7e0" providerId="LiveId" clId="{46ACC4BA-5072-4A9D-8B31-E77F29CED45C}" dt="2020-09-16T00:53:12.423" v="711" actId="14100"/>
          <ac:spMkLst>
            <pc:docMk/>
            <pc:sldMk cId="0" sldId="270"/>
            <ac:spMk id="3" creationId="{688522EA-0753-4D4B-AF80-955F3838E18B}"/>
          </ac:spMkLst>
        </pc:spChg>
        <pc:picChg chg="mod">
          <ac:chgData name="Gennady Pekhimenko" userId="97aeff6ed7ede7e0" providerId="LiveId" clId="{46ACC4BA-5072-4A9D-8B31-E77F29CED45C}" dt="2020-09-16T00:52:23.444" v="677" actId="207"/>
          <ac:picMkLst>
            <pc:docMk/>
            <pc:sldMk cId="0" sldId="270"/>
            <ac:picMk id="27650" creationId="{00000000-0000-0000-0000-000000000000}"/>
          </ac:picMkLst>
        </pc:picChg>
      </pc:sldChg>
      <pc:sldChg chg="modSp mod">
        <pc:chgData name="Gennady Pekhimenko" userId="97aeff6ed7ede7e0" providerId="LiveId" clId="{46ACC4BA-5072-4A9D-8B31-E77F29CED45C}" dt="2020-09-16T00:41:40.869" v="609" actId="1076"/>
        <pc:sldMkLst>
          <pc:docMk/>
          <pc:sldMk cId="0" sldId="279"/>
        </pc:sldMkLst>
        <pc:spChg chg="mod">
          <ac:chgData name="Gennady Pekhimenko" userId="97aeff6ed7ede7e0" providerId="LiveId" clId="{46ACC4BA-5072-4A9D-8B31-E77F29CED45C}" dt="2020-09-16T00:41:36.660" v="608" actId="2711"/>
          <ac:spMkLst>
            <pc:docMk/>
            <pc:sldMk cId="0" sldId="279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0:41:40.869" v="609" actId="1076"/>
          <ac:spMkLst>
            <pc:docMk/>
            <pc:sldMk cId="0" sldId="279"/>
            <ac:spMk id="3" creationId="{00000000-0000-0000-0000-000000000000}"/>
          </ac:spMkLst>
        </pc:spChg>
      </pc:sldChg>
      <pc:sldChg chg="delSp modSp mod modAnim">
        <pc:chgData name="Gennady Pekhimenko" userId="97aeff6ed7ede7e0" providerId="LiveId" clId="{46ACC4BA-5072-4A9D-8B31-E77F29CED45C}" dt="2020-09-14T21:19:19.852" v="313" actId="14100"/>
        <pc:sldMkLst>
          <pc:docMk/>
          <pc:sldMk cId="0" sldId="280"/>
        </pc:sldMkLst>
        <pc:spChg chg="mod">
          <ac:chgData name="Gennady Pekhimenko" userId="97aeff6ed7ede7e0" providerId="LiveId" clId="{46ACC4BA-5072-4A9D-8B31-E77F29CED45C}" dt="2020-09-14T21:19:15.531" v="312" actId="14100"/>
          <ac:spMkLst>
            <pc:docMk/>
            <pc:sldMk cId="0" sldId="280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19:19.852" v="313" actId="14100"/>
          <ac:spMkLst>
            <pc:docMk/>
            <pc:sldMk cId="0" sldId="280"/>
            <ac:spMk id="3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18:41.843" v="306" actId="208"/>
          <ac:spMkLst>
            <pc:docMk/>
            <pc:sldMk cId="0" sldId="280"/>
            <ac:spMk id="5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18:41.843" v="306" actId="208"/>
          <ac:spMkLst>
            <pc:docMk/>
            <pc:sldMk cId="0" sldId="280"/>
            <ac:spMk id="6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18:41.843" v="306" actId="208"/>
          <ac:spMkLst>
            <pc:docMk/>
            <pc:sldMk cId="0" sldId="280"/>
            <ac:spMk id="7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18:47.899" v="307" actId="2085"/>
          <ac:spMkLst>
            <pc:docMk/>
            <pc:sldMk cId="0" sldId="280"/>
            <ac:spMk id="20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18:41.843" v="306" actId="208"/>
          <ac:spMkLst>
            <pc:docMk/>
            <pc:sldMk cId="0" sldId="280"/>
            <ac:spMk id="2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18:41.843" v="306" actId="208"/>
          <ac:spMkLst>
            <pc:docMk/>
            <pc:sldMk cId="0" sldId="280"/>
            <ac:spMk id="38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4T21:18:57.732" v="308" actId="165"/>
          <ac:spMkLst>
            <pc:docMk/>
            <pc:sldMk cId="0" sldId="280"/>
            <ac:spMk id="68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4T21:19:05.029" v="309" actId="208"/>
          <ac:spMkLst>
            <pc:docMk/>
            <pc:sldMk cId="0" sldId="280"/>
            <ac:spMk id="70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4T21:19:05.029" v="309" actId="208"/>
          <ac:spMkLst>
            <pc:docMk/>
            <pc:sldMk cId="0" sldId="280"/>
            <ac:spMk id="71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4T21:18:57.732" v="308" actId="165"/>
          <ac:spMkLst>
            <pc:docMk/>
            <pc:sldMk cId="0" sldId="280"/>
            <ac:spMk id="72" creationId="{00000000-0000-0000-0000-000000000000}"/>
          </ac:spMkLst>
        </pc:spChg>
        <pc:grpChg chg="del">
          <ac:chgData name="Gennady Pekhimenko" userId="97aeff6ed7ede7e0" providerId="LiveId" clId="{46ACC4BA-5072-4A9D-8B31-E77F29CED45C}" dt="2020-09-14T21:18:57.732" v="308" actId="165"/>
          <ac:grpSpMkLst>
            <pc:docMk/>
            <pc:sldMk cId="0" sldId="280"/>
            <ac:grpSpMk id="74" creationId="{00000000-0000-0000-0000-000000000000}"/>
          </ac:grpSpMkLst>
        </pc:grpChg>
        <pc:cxnChg chg="mod">
          <ac:chgData name="Gennady Pekhimenko" userId="97aeff6ed7ede7e0" providerId="LiveId" clId="{46ACC4BA-5072-4A9D-8B31-E77F29CED45C}" dt="2020-09-14T21:18:41.843" v="306" actId="208"/>
          <ac:cxnSpMkLst>
            <pc:docMk/>
            <pc:sldMk cId="0" sldId="280"/>
            <ac:cxnSpMk id="8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18:41.843" v="306" actId="208"/>
          <ac:cxnSpMkLst>
            <pc:docMk/>
            <pc:sldMk cId="0" sldId="280"/>
            <ac:cxnSpMk id="9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18:41.843" v="306" actId="208"/>
          <ac:cxnSpMkLst>
            <pc:docMk/>
            <pc:sldMk cId="0" sldId="280"/>
            <ac:cxnSpMk id="10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18:41.843" v="306" actId="208"/>
          <ac:cxnSpMkLst>
            <pc:docMk/>
            <pc:sldMk cId="0" sldId="280"/>
            <ac:cxnSpMk id="11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18:41.843" v="306" actId="208"/>
          <ac:cxnSpMkLst>
            <pc:docMk/>
            <pc:sldMk cId="0" sldId="280"/>
            <ac:cxnSpMk id="12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18:41.843" v="306" actId="208"/>
          <ac:cxnSpMkLst>
            <pc:docMk/>
            <pc:sldMk cId="0" sldId="280"/>
            <ac:cxnSpMk id="13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18:41.843" v="306" actId="208"/>
          <ac:cxnSpMkLst>
            <pc:docMk/>
            <pc:sldMk cId="0" sldId="280"/>
            <ac:cxnSpMk id="14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18:41.843" v="306" actId="208"/>
          <ac:cxnSpMkLst>
            <pc:docMk/>
            <pc:sldMk cId="0" sldId="280"/>
            <ac:cxnSpMk id="15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18:41.843" v="306" actId="208"/>
          <ac:cxnSpMkLst>
            <pc:docMk/>
            <pc:sldMk cId="0" sldId="280"/>
            <ac:cxnSpMk id="16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18:41.843" v="306" actId="208"/>
          <ac:cxnSpMkLst>
            <pc:docMk/>
            <pc:sldMk cId="0" sldId="280"/>
            <ac:cxnSpMk id="17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18:41.843" v="306" actId="208"/>
          <ac:cxnSpMkLst>
            <pc:docMk/>
            <pc:sldMk cId="0" sldId="280"/>
            <ac:cxnSpMk id="18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18:41.843" v="306" actId="208"/>
          <ac:cxnSpMkLst>
            <pc:docMk/>
            <pc:sldMk cId="0" sldId="280"/>
            <ac:cxnSpMk id="23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18:41.843" v="306" actId="208"/>
          <ac:cxnSpMkLst>
            <pc:docMk/>
            <pc:sldMk cId="0" sldId="280"/>
            <ac:cxnSpMk id="24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18:41.843" v="306" actId="208"/>
          <ac:cxnSpMkLst>
            <pc:docMk/>
            <pc:sldMk cId="0" sldId="280"/>
            <ac:cxnSpMk id="25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18:41.843" v="306" actId="208"/>
          <ac:cxnSpMkLst>
            <pc:docMk/>
            <pc:sldMk cId="0" sldId="280"/>
            <ac:cxnSpMk id="26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18:41.843" v="306" actId="208"/>
          <ac:cxnSpMkLst>
            <pc:docMk/>
            <pc:sldMk cId="0" sldId="280"/>
            <ac:cxnSpMk id="27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18:41.843" v="306" actId="208"/>
          <ac:cxnSpMkLst>
            <pc:docMk/>
            <pc:sldMk cId="0" sldId="280"/>
            <ac:cxnSpMk id="28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18:41.843" v="306" actId="208"/>
          <ac:cxnSpMkLst>
            <pc:docMk/>
            <pc:sldMk cId="0" sldId="280"/>
            <ac:cxnSpMk id="39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18:41.843" v="306" actId="208"/>
          <ac:cxnSpMkLst>
            <pc:docMk/>
            <pc:sldMk cId="0" sldId="280"/>
            <ac:cxnSpMk id="40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18:41.843" v="306" actId="208"/>
          <ac:cxnSpMkLst>
            <pc:docMk/>
            <pc:sldMk cId="0" sldId="280"/>
            <ac:cxnSpMk id="41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18:41.843" v="306" actId="208"/>
          <ac:cxnSpMkLst>
            <pc:docMk/>
            <pc:sldMk cId="0" sldId="280"/>
            <ac:cxnSpMk id="42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18:41.843" v="306" actId="208"/>
          <ac:cxnSpMkLst>
            <pc:docMk/>
            <pc:sldMk cId="0" sldId="280"/>
            <ac:cxnSpMk id="43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18:41.843" v="306" actId="208"/>
          <ac:cxnSpMkLst>
            <pc:docMk/>
            <pc:sldMk cId="0" sldId="280"/>
            <ac:cxnSpMk id="44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18:41.843" v="306" actId="208"/>
          <ac:cxnSpMkLst>
            <pc:docMk/>
            <pc:sldMk cId="0" sldId="280"/>
            <ac:cxnSpMk id="48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18:41.843" v="306" actId="208"/>
          <ac:cxnSpMkLst>
            <pc:docMk/>
            <pc:sldMk cId="0" sldId="280"/>
            <ac:cxnSpMk id="56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19:05.029" v="309" actId="208"/>
          <ac:cxnSpMkLst>
            <pc:docMk/>
            <pc:sldMk cId="0" sldId="280"/>
            <ac:cxnSpMk id="67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19:05.029" v="309" actId="208"/>
          <ac:cxnSpMkLst>
            <pc:docMk/>
            <pc:sldMk cId="0" sldId="280"/>
            <ac:cxnSpMk id="69" creationId="{00000000-0000-0000-0000-000000000000}"/>
          </ac:cxnSpMkLst>
        </pc:cxnChg>
      </pc:sldChg>
      <pc:sldChg chg="modSp mod">
        <pc:chgData name="Gennady Pekhimenko" userId="97aeff6ed7ede7e0" providerId="LiveId" clId="{46ACC4BA-5072-4A9D-8B31-E77F29CED45C}" dt="2020-09-14T21:21:01.758" v="329" actId="20577"/>
        <pc:sldMkLst>
          <pc:docMk/>
          <pc:sldMk cId="0" sldId="281"/>
        </pc:sldMkLst>
        <pc:spChg chg="mod">
          <ac:chgData name="Gennady Pekhimenko" userId="97aeff6ed7ede7e0" providerId="LiveId" clId="{46ACC4BA-5072-4A9D-8B31-E77F29CED45C}" dt="2020-09-14T21:20:51.781" v="327" actId="1076"/>
          <ac:spMkLst>
            <pc:docMk/>
            <pc:sldMk cId="0" sldId="281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1:01.758" v="329" actId="20577"/>
          <ac:spMkLst>
            <pc:docMk/>
            <pc:sldMk cId="0" sldId="281"/>
            <ac:spMk id="3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0:25.259" v="323" actId="1076"/>
          <ac:spMkLst>
            <pc:docMk/>
            <pc:sldMk cId="0" sldId="281"/>
            <ac:spMk id="4" creationId="{00000000-0000-0000-0000-000000000000}"/>
          </ac:spMkLst>
        </pc:spChg>
        <pc:grpChg chg="mod">
          <ac:chgData name="Gennady Pekhimenko" userId="97aeff6ed7ede7e0" providerId="LiveId" clId="{46ACC4BA-5072-4A9D-8B31-E77F29CED45C}" dt="2020-09-14T21:20:11.358" v="321" actId="1076"/>
          <ac:grpSpMkLst>
            <pc:docMk/>
            <pc:sldMk cId="0" sldId="281"/>
            <ac:grpSpMk id="14" creationId="{00000000-0000-0000-0000-000000000000}"/>
          </ac:grpSpMkLst>
        </pc:grpChg>
        <pc:cxnChg chg="mod">
          <ac:chgData name="Gennady Pekhimenko" userId="97aeff6ed7ede7e0" providerId="LiveId" clId="{46ACC4BA-5072-4A9D-8B31-E77F29CED45C}" dt="2020-09-14T21:20:33.327" v="324" actId="1076"/>
          <ac:cxnSpMkLst>
            <pc:docMk/>
            <pc:sldMk cId="0" sldId="281"/>
            <ac:cxnSpMk id="6" creationId="{00000000-0000-0000-0000-000000000000}"/>
          </ac:cxnSpMkLst>
        </pc:cxnChg>
      </pc:sldChg>
      <pc:sldChg chg="modSp mod">
        <pc:chgData name="Gennady Pekhimenko" userId="97aeff6ed7ede7e0" providerId="LiveId" clId="{46ACC4BA-5072-4A9D-8B31-E77F29CED45C}" dt="2020-09-14T21:21:56.262" v="340" actId="14100"/>
        <pc:sldMkLst>
          <pc:docMk/>
          <pc:sldMk cId="0" sldId="282"/>
        </pc:sldMkLst>
        <pc:spChg chg="mod">
          <ac:chgData name="Gennady Pekhimenko" userId="97aeff6ed7ede7e0" providerId="LiveId" clId="{46ACC4BA-5072-4A9D-8B31-E77F29CED45C}" dt="2020-09-14T21:21:49.518" v="339" actId="2711"/>
          <ac:spMkLst>
            <pc:docMk/>
            <pc:sldMk cId="0" sldId="282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1:56.262" v="340" actId="14100"/>
          <ac:spMkLst>
            <pc:docMk/>
            <pc:sldMk cId="0" sldId="282"/>
            <ac:spMk id="3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1:43.920" v="337" actId="1076"/>
          <ac:spMkLst>
            <pc:docMk/>
            <pc:sldMk cId="0" sldId="282"/>
            <ac:spMk id="4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1:38.129" v="335" actId="1076"/>
          <ac:spMkLst>
            <pc:docMk/>
            <pc:sldMk cId="0" sldId="282"/>
            <ac:spMk id="5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1:40.900" v="336" actId="1076"/>
          <ac:spMkLst>
            <pc:docMk/>
            <pc:sldMk cId="0" sldId="282"/>
            <ac:spMk id="6" creationId="{00000000-0000-0000-0000-000000000000}"/>
          </ac:spMkLst>
        </pc:spChg>
      </pc:sldChg>
      <pc:sldChg chg="modSp mod">
        <pc:chgData name="Gennady Pekhimenko" userId="97aeff6ed7ede7e0" providerId="LiveId" clId="{46ACC4BA-5072-4A9D-8B31-E77F29CED45C}" dt="2020-09-14T21:28:16.475" v="360" actId="207"/>
        <pc:sldMkLst>
          <pc:docMk/>
          <pc:sldMk cId="0" sldId="284"/>
        </pc:sldMkLst>
        <pc:spChg chg="mod">
          <ac:chgData name="Gennady Pekhimenko" userId="97aeff6ed7ede7e0" providerId="LiveId" clId="{46ACC4BA-5072-4A9D-8B31-E77F29CED45C}" dt="2020-09-14T21:27:03.940" v="359" actId="2711"/>
          <ac:spMkLst>
            <pc:docMk/>
            <pc:sldMk cId="0" sldId="284"/>
            <ac:spMk id="2" creationId="{00000000-0000-0000-0000-000000000000}"/>
          </ac:spMkLst>
        </pc:spChg>
        <pc:grpChg chg="mod">
          <ac:chgData name="Gennady Pekhimenko" userId="97aeff6ed7ede7e0" providerId="LiveId" clId="{46ACC4BA-5072-4A9D-8B31-E77F29CED45C}" dt="2020-09-14T21:28:16.475" v="360" actId="207"/>
          <ac:grpSpMkLst>
            <pc:docMk/>
            <pc:sldMk cId="0" sldId="284"/>
            <ac:grpSpMk id="12" creationId="{00000000-0000-0000-0000-000000000000}"/>
          </ac:grpSpMkLst>
        </pc:grpChg>
      </pc:sldChg>
      <pc:sldChg chg="modSp mod">
        <pc:chgData name="Gennady Pekhimenko" userId="97aeff6ed7ede7e0" providerId="LiveId" clId="{46ACC4BA-5072-4A9D-8B31-E77F29CED45C}" dt="2020-09-16T03:44:17.710" v="853" actId="2711"/>
        <pc:sldMkLst>
          <pc:docMk/>
          <pc:sldMk cId="0" sldId="286"/>
        </pc:sldMkLst>
        <pc:spChg chg="mod">
          <ac:chgData name="Gennady Pekhimenko" userId="97aeff6ed7ede7e0" providerId="LiveId" clId="{46ACC4BA-5072-4A9D-8B31-E77F29CED45C}" dt="2020-09-16T03:44:17.710" v="853" actId="2711"/>
          <ac:spMkLst>
            <pc:docMk/>
            <pc:sldMk cId="0" sldId="286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03:17.794" v="256" actId="207"/>
          <ac:spMkLst>
            <pc:docMk/>
            <pc:sldMk cId="0" sldId="286"/>
            <ac:spMk id="3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03:23.238" v="257" actId="207"/>
          <ac:spMkLst>
            <pc:docMk/>
            <pc:sldMk cId="0" sldId="286"/>
            <ac:spMk id="4" creationId="{00000000-0000-0000-0000-000000000000}"/>
          </ac:spMkLst>
        </pc:spChg>
      </pc:sldChg>
      <pc:sldChg chg="modSp mod">
        <pc:chgData name="Gennady Pekhimenko" userId="97aeff6ed7ede7e0" providerId="LiveId" clId="{46ACC4BA-5072-4A9D-8B31-E77F29CED45C}" dt="2020-09-14T21:04:15.413" v="263" actId="1076"/>
        <pc:sldMkLst>
          <pc:docMk/>
          <pc:sldMk cId="0" sldId="287"/>
        </pc:sldMkLst>
        <pc:spChg chg="mod">
          <ac:chgData name="Gennady Pekhimenko" userId="97aeff6ed7ede7e0" providerId="LiveId" clId="{46ACC4BA-5072-4A9D-8B31-E77F29CED45C}" dt="2020-09-14T21:04:15.413" v="263" actId="1076"/>
          <ac:spMkLst>
            <pc:docMk/>
            <pc:sldMk cId="0" sldId="287"/>
            <ac:spMk id="2" creationId="{00000000-0000-0000-0000-000000000000}"/>
          </ac:spMkLst>
        </pc:spChg>
      </pc:sldChg>
      <pc:sldChg chg="modSp mod">
        <pc:chgData name="Gennady Pekhimenko" userId="97aeff6ed7ede7e0" providerId="LiveId" clId="{46ACC4BA-5072-4A9D-8B31-E77F29CED45C}" dt="2020-09-14T21:04:11.021" v="262" actId="1076"/>
        <pc:sldMkLst>
          <pc:docMk/>
          <pc:sldMk cId="0" sldId="288"/>
        </pc:sldMkLst>
        <pc:spChg chg="mod">
          <ac:chgData name="Gennady Pekhimenko" userId="97aeff6ed7ede7e0" providerId="LiveId" clId="{46ACC4BA-5072-4A9D-8B31-E77F29CED45C}" dt="2020-09-14T21:04:11.021" v="262" actId="1076"/>
          <ac:spMkLst>
            <pc:docMk/>
            <pc:sldMk cId="0" sldId="288"/>
            <ac:spMk id="2" creationId="{00000000-0000-0000-0000-000000000000}"/>
          </ac:spMkLst>
        </pc:spChg>
      </pc:sldChg>
      <pc:sldChg chg="modSp mod">
        <pc:chgData name="Gennady Pekhimenko" userId="97aeff6ed7ede7e0" providerId="LiveId" clId="{46ACC4BA-5072-4A9D-8B31-E77F29CED45C}" dt="2020-09-16T00:43:21.063" v="624" actId="1076"/>
        <pc:sldMkLst>
          <pc:docMk/>
          <pc:sldMk cId="0" sldId="291"/>
        </pc:sldMkLst>
        <pc:spChg chg="mod">
          <ac:chgData name="Gennady Pekhimenko" userId="97aeff6ed7ede7e0" providerId="LiveId" clId="{46ACC4BA-5072-4A9D-8B31-E77F29CED45C}" dt="2020-09-16T00:43:21.063" v="624" actId="1076"/>
          <ac:spMkLst>
            <pc:docMk/>
            <pc:sldMk cId="0" sldId="291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32:30.325" v="442" actId="20577"/>
          <ac:spMkLst>
            <pc:docMk/>
            <pc:sldMk cId="0" sldId="291"/>
            <ac:spMk id="3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31:29.188" v="403" actId="1038"/>
          <ac:spMkLst>
            <pc:docMk/>
            <pc:sldMk cId="0" sldId="291"/>
            <ac:spMk id="4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31:29.188" v="403" actId="1038"/>
          <ac:spMkLst>
            <pc:docMk/>
            <pc:sldMk cId="0" sldId="291"/>
            <ac:spMk id="5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31:29.188" v="403" actId="1038"/>
          <ac:spMkLst>
            <pc:docMk/>
            <pc:sldMk cId="0" sldId="291"/>
            <ac:spMk id="6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31:29.188" v="403" actId="1038"/>
          <ac:spMkLst>
            <pc:docMk/>
            <pc:sldMk cId="0" sldId="291"/>
            <ac:spMk id="18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32:50.001" v="444" actId="2085"/>
          <ac:spMkLst>
            <pc:docMk/>
            <pc:sldMk cId="0" sldId="291"/>
            <ac:spMk id="19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31:29.188" v="403" actId="1038"/>
          <ac:spMkLst>
            <pc:docMk/>
            <pc:sldMk cId="0" sldId="291"/>
            <ac:spMk id="20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31:29.188" v="403" actId="1038"/>
          <ac:spMkLst>
            <pc:docMk/>
            <pc:sldMk cId="0" sldId="291"/>
            <ac:spMk id="21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31:29.188" v="403" actId="1038"/>
          <ac:spMkLst>
            <pc:docMk/>
            <pc:sldMk cId="0" sldId="291"/>
            <ac:spMk id="28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31:29.188" v="403" actId="1038"/>
          <ac:spMkLst>
            <pc:docMk/>
            <pc:sldMk cId="0" sldId="291"/>
            <ac:spMk id="29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31:29.188" v="403" actId="1038"/>
          <ac:spMkLst>
            <pc:docMk/>
            <pc:sldMk cId="0" sldId="291"/>
            <ac:spMk id="30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31:29.188" v="403" actId="1038"/>
          <ac:spMkLst>
            <pc:docMk/>
            <pc:sldMk cId="0" sldId="291"/>
            <ac:spMk id="31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31:29.188" v="403" actId="1038"/>
          <ac:spMkLst>
            <pc:docMk/>
            <pc:sldMk cId="0" sldId="291"/>
            <ac:spMk id="3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31:29.188" v="403" actId="1038"/>
          <ac:spMkLst>
            <pc:docMk/>
            <pc:sldMk cId="0" sldId="291"/>
            <ac:spMk id="33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31:29.188" v="403" actId="1038"/>
          <ac:spMkLst>
            <pc:docMk/>
            <pc:sldMk cId="0" sldId="291"/>
            <ac:spMk id="34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31:29.188" v="403" actId="1038"/>
          <ac:spMkLst>
            <pc:docMk/>
            <pc:sldMk cId="0" sldId="291"/>
            <ac:spMk id="35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31:29.188" v="403" actId="1038"/>
          <ac:spMkLst>
            <pc:docMk/>
            <pc:sldMk cId="0" sldId="291"/>
            <ac:spMk id="4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31:29.188" v="403" actId="1038"/>
          <ac:spMkLst>
            <pc:docMk/>
            <pc:sldMk cId="0" sldId="291"/>
            <ac:spMk id="43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31:29.188" v="403" actId="1038"/>
          <ac:spMkLst>
            <pc:docMk/>
            <pc:sldMk cId="0" sldId="291"/>
            <ac:spMk id="44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32:36.055" v="443" actId="1076"/>
          <ac:spMkLst>
            <pc:docMk/>
            <pc:sldMk cId="0" sldId="291"/>
            <ac:spMk id="47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31:34.578" v="404" actId="207"/>
          <ac:spMkLst>
            <pc:docMk/>
            <pc:sldMk cId="0" sldId="291"/>
            <ac:spMk id="48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31:46.037" v="406" actId="1076"/>
          <ac:spMkLst>
            <pc:docMk/>
            <pc:sldMk cId="0" sldId="291"/>
            <ac:spMk id="49" creationId="{00000000-0000-0000-0000-000000000000}"/>
          </ac:spMkLst>
        </pc:spChg>
        <pc:cxnChg chg="mod">
          <ac:chgData name="Gennady Pekhimenko" userId="97aeff6ed7ede7e0" providerId="LiveId" clId="{46ACC4BA-5072-4A9D-8B31-E77F29CED45C}" dt="2020-09-14T21:31:29.188" v="403" actId="1038"/>
          <ac:cxnSpMkLst>
            <pc:docMk/>
            <pc:sldMk cId="0" sldId="291"/>
            <ac:cxnSpMk id="7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31:29.188" v="403" actId="1038"/>
          <ac:cxnSpMkLst>
            <pc:docMk/>
            <pc:sldMk cId="0" sldId="291"/>
            <ac:cxnSpMk id="8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31:29.188" v="403" actId="1038"/>
          <ac:cxnSpMkLst>
            <pc:docMk/>
            <pc:sldMk cId="0" sldId="291"/>
            <ac:cxnSpMk id="9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31:29.188" v="403" actId="1038"/>
          <ac:cxnSpMkLst>
            <pc:docMk/>
            <pc:sldMk cId="0" sldId="291"/>
            <ac:cxnSpMk id="10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31:29.188" v="403" actId="1038"/>
          <ac:cxnSpMkLst>
            <pc:docMk/>
            <pc:sldMk cId="0" sldId="291"/>
            <ac:cxnSpMk id="11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31:29.188" v="403" actId="1038"/>
          <ac:cxnSpMkLst>
            <pc:docMk/>
            <pc:sldMk cId="0" sldId="291"/>
            <ac:cxnSpMk id="12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31:29.188" v="403" actId="1038"/>
          <ac:cxnSpMkLst>
            <pc:docMk/>
            <pc:sldMk cId="0" sldId="291"/>
            <ac:cxnSpMk id="13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31:29.188" v="403" actId="1038"/>
          <ac:cxnSpMkLst>
            <pc:docMk/>
            <pc:sldMk cId="0" sldId="291"/>
            <ac:cxnSpMk id="14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31:29.188" v="403" actId="1038"/>
          <ac:cxnSpMkLst>
            <pc:docMk/>
            <pc:sldMk cId="0" sldId="291"/>
            <ac:cxnSpMk id="15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31:29.188" v="403" actId="1038"/>
          <ac:cxnSpMkLst>
            <pc:docMk/>
            <pc:sldMk cId="0" sldId="291"/>
            <ac:cxnSpMk id="16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31:29.188" v="403" actId="1038"/>
          <ac:cxnSpMkLst>
            <pc:docMk/>
            <pc:sldMk cId="0" sldId="291"/>
            <ac:cxnSpMk id="17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31:29.188" v="403" actId="1038"/>
          <ac:cxnSpMkLst>
            <pc:docMk/>
            <pc:sldMk cId="0" sldId="291"/>
            <ac:cxnSpMk id="22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31:29.188" v="403" actId="1038"/>
          <ac:cxnSpMkLst>
            <pc:docMk/>
            <pc:sldMk cId="0" sldId="291"/>
            <ac:cxnSpMk id="23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31:29.188" v="403" actId="1038"/>
          <ac:cxnSpMkLst>
            <pc:docMk/>
            <pc:sldMk cId="0" sldId="291"/>
            <ac:cxnSpMk id="24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31:29.188" v="403" actId="1038"/>
          <ac:cxnSpMkLst>
            <pc:docMk/>
            <pc:sldMk cId="0" sldId="291"/>
            <ac:cxnSpMk id="25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31:29.188" v="403" actId="1038"/>
          <ac:cxnSpMkLst>
            <pc:docMk/>
            <pc:sldMk cId="0" sldId="291"/>
            <ac:cxnSpMk id="26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31:29.188" v="403" actId="1038"/>
          <ac:cxnSpMkLst>
            <pc:docMk/>
            <pc:sldMk cId="0" sldId="291"/>
            <ac:cxnSpMk id="27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31:29.188" v="403" actId="1038"/>
          <ac:cxnSpMkLst>
            <pc:docMk/>
            <pc:sldMk cId="0" sldId="291"/>
            <ac:cxnSpMk id="36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31:29.188" v="403" actId="1038"/>
          <ac:cxnSpMkLst>
            <pc:docMk/>
            <pc:sldMk cId="0" sldId="291"/>
            <ac:cxnSpMk id="37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31:29.188" v="403" actId="1038"/>
          <ac:cxnSpMkLst>
            <pc:docMk/>
            <pc:sldMk cId="0" sldId="291"/>
            <ac:cxnSpMk id="38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31:29.188" v="403" actId="1038"/>
          <ac:cxnSpMkLst>
            <pc:docMk/>
            <pc:sldMk cId="0" sldId="291"/>
            <ac:cxnSpMk id="39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31:29.188" v="403" actId="1038"/>
          <ac:cxnSpMkLst>
            <pc:docMk/>
            <pc:sldMk cId="0" sldId="291"/>
            <ac:cxnSpMk id="40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31:29.188" v="403" actId="1038"/>
          <ac:cxnSpMkLst>
            <pc:docMk/>
            <pc:sldMk cId="0" sldId="291"/>
            <ac:cxnSpMk id="41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31:29.188" v="403" actId="1038"/>
          <ac:cxnSpMkLst>
            <pc:docMk/>
            <pc:sldMk cId="0" sldId="291"/>
            <ac:cxnSpMk id="45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31:29.188" v="403" actId="1038"/>
          <ac:cxnSpMkLst>
            <pc:docMk/>
            <pc:sldMk cId="0" sldId="291"/>
            <ac:cxnSpMk id="46" creationId="{00000000-0000-0000-0000-000000000000}"/>
          </ac:cxnSpMkLst>
        </pc:cxnChg>
      </pc:sldChg>
      <pc:sldChg chg="modSp mod">
        <pc:chgData name="Gennady Pekhimenko" userId="97aeff6ed7ede7e0" providerId="LiveId" clId="{46ACC4BA-5072-4A9D-8B31-E77F29CED45C}" dt="2020-09-14T21:39:31.299" v="466" actId="2711"/>
        <pc:sldMkLst>
          <pc:docMk/>
          <pc:sldMk cId="0" sldId="293"/>
        </pc:sldMkLst>
        <pc:spChg chg="mod">
          <ac:chgData name="Gennady Pekhimenko" userId="97aeff6ed7ede7e0" providerId="LiveId" clId="{46ACC4BA-5072-4A9D-8B31-E77F29CED45C}" dt="2020-09-14T21:39:31.299" v="466" actId="2711"/>
          <ac:spMkLst>
            <pc:docMk/>
            <pc:sldMk cId="0" sldId="293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39:08.422" v="461" actId="14100"/>
          <ac:spMkLst>
            <pc:docMk/>
            <pc:sldMk cId="0" sldId="293"/>
            <ac:spMk id="3" creationId="{00000000-0000-0000-0000-000000000000}"/>
          </ac:spMkLst>
        </pc:spChg>
        <pc:graphicFrameChg chg="mod">
          <ac:chgData name="Gennady Pekhimenko" userId="97aeff6ed7ede7e0" providerId="LiveId" clId="{46ACC4BA-5072-4A9D-8B31-E77F29CED45C}" dt="2020-09-14T21:39:20.066" v="464" actId="1076"/>
          <ac:graphicFrameMkLst>
            <pc:docMk/>
            <pc:sldMk cId="0" sldId="293"/>
            <ac:graphicFrameMk id="4" creationId="{00000000-0000-0000-0000-000000000000}"/>
          </ac:graphicFrameMkLst>
        </pc:graphicFrameChg>
        <pc:cxnChg chg="mod">
          <ac:chgData name="Gennady Pekhimenko" userId="97aeff6ed7ede7e0" providerId="LiveId" clId="{46ACC4BA-5072-4A9D-8B31-E77F29CED45C}" dt="2020-09-14T21:39:20.066" v="464" actId="1076"/>
          <ac:cxnSpMkLst>
            <pc:docMk/>
            <pc:sldMk cId="0" sldId="293"/>
            <ac:cxnSpMk id="5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39:20.066" v="464" actId="1076"/>
          <ac:cxnSpMkLst>
            <pc:docMk/>
            <pc:sldMk cId="0" sldId="293"/>
            <ac:cxnSpMk id="6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39:20.066" v="464" actId="1076"/>
          <ac:cxnSpMkLst>
            <pc:docMk/>
            <pc:sldMk cId="0" sldId="293"/>
            <ac:cxnSpMk id="7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39:20.066" v="464" actId="1076"/>
          <ac:cxnSpMkLst>
            <pc:docMk/>
            <pc:sldMk cId="0" sldId="293"/>
            <ac:cxnSpMk id="8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39:20.066" v="464" actId="1076"/>
          <ac:cxnSpMkLst>
            <pc:docMk/>
            <pc:sldMk cId="0" sldId="293"/>
            <ac:cxnSpMk id="9" creationId="{00000000-0000-0000-0000-000000000000}"/>
          </ac:cxnSpMkLst>
        </pc:cxnChg>
      </pc:sldChg>
      <pc:sldChg chg="modSp mod">
        <pc:chgData name="Gennady Pekhimenko" userId="97aeff6ed7ede7e0" providerId="LiveId" clId="{46ACC4BA-5072-4A9D-8B31-E77F29CED45C}" dt="2020-09-14T21:01:17.201" v="238" actId="113"/>
        <pc:sldMkLst>
          <pc:docMk/>
          <pc:sldMk cId="0" sldId="294"/>
        </pc:sldMkLst>
        <pc:spChg chg="mod">
          <ac:chgData name="Gennady Pekhimenko" userId="97aeff6ed7ede7e0" providerId="LiveId" clId="{46ACC4BA-5072-4A9D-8B31-E77F29CED45C}" dt="2020-09-14T21:01:17.201" v="238" actId="113"/>
          <ac:spMkLst>
            <pc:docMk/>
            <pc:sldMk cId="0" sldId="294"/>
            <ac:spMk id="2" creationId="{00000000-0000-0000-0000-000000000000}"/>
          </ac:spMkLst>
        </pc:spChg>
      </pc:sldChg>
      <pc:sldChg chg="modSp mod">
        <pc:chgData name="Gennady Pekhimenko" userId="97aeff6ed7ede7e0" providerId="LiveId" clId="{46ACC4BA-5072-4A9D-8B31-E77F29CED45C}" dt="2020-09-16T03:52:15.006" v="859" actId="14100"/>
        <pc:sldMkLst>
          <pc:docMk/>
          <pc:sldMk cId="0" sldId="295"/>
        </pc:sldMkLst>
        <pc:spChg chg="mod">
          <ac:chgData name="Gennady Pekhimenko" userId="97aeff6ed7ede7e0" providerId="LiveId" clId="{46ACC4BA-5072-4A9D-8B31-E77F29CED45C}" dt="2020-09-14T21:51:05.489" v="507" actId="2711"/>
          <ac:spMkLst>
            <pc:docMk/>
            <pc:sldMk cId="0" sldId="295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3:52:15.006" v="859" actId="14100"/>
          <ac:spMkLst>
            <pc:docMk/>
            <pc:sldMk cId="0" sldId="295"/>
            <ac:spMk id="3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3:30:38.977" v="510" actId="208"/>
          <ac:spMkLst>
            <pc:docMk/>
            <pc:sldMk cId="0" sldId="295"/>
            <ac:spMk id="10" creationId="{00000000-0000-0000-0000-000000000000}"/>
          </ac:spMkLst>
        </pc:spChg>
      </pc:sldChg>
      <pc:sldChg chg="delSp modSp mod modAnim">
        <pc:chgData name="Gennady Pekhimenko" userId="97aeff6ed7ede7e0" providerId="LiveId" clId="{46ACC4BA-5072-4A9D-8B31-E77F29CED45C}" dt="2020-09-14T21:26:36.150" v="357" actId="208"/>
        <pc:sldMkLst>
          <pc:docMk/>
          <pc:sldMk cId="0" sldId="297"/>
        </pc:sldMkLst>
        <pc:spChg chg="mod">
          <ac:chgData name="Gennady Pekhimenko" userId="97aeff6ed7ede7e0" providerId="LiveId" clId="{46ACC4BA-5072-4A9D-8B31-E77F29CED45C}" dt="2020-09-14T21:24:19.584" v="349" actId="2711"/>
          <ac:spMkLst>
            <pc:docMk/>
            <pc:sldMk cId="0" sldId="297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4:14.158" v="347" actId="14100"/>
          <ac:spMkLst>
            <pc:docMk/>
            <pc:sldMk cId="0" sldId="297"/>
            <ac:spMk id="3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4:56.181" v="351" actId="208"/>
          <ac:spMkLst>
            <pc:docMk/>
            <pc:sldMk cId="0" sldId="297"/>
            <ac:spMk id="5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4:56.181" v="351" actId="208"/>
          <ac:spMkLst>
            <pc:docMk/>
            <pc:sldMk cId="0" sldId="297"/>
            <ac:spMk id="6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4:56.181" v="351" actId="208"/>
          <ac:spMkLst>
            <pc:docMk/>
            <pc:sldMk cId="0" sldId="297"/>
            <ac:spMk id="8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4:56.181" v="351" actId="208"/>
          <ac:spMkLst>
            <pc:docMk/>
            <pc:sldMk cId="0" sldId="297"/>
            <ac:spMk id="9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4T21:25:07.817" v="352" actId="208"/>
          <ac:spMkLst>
            <pc:docMk/>
            <pc:sldMk cId="0" sldId="297"/>
            <ac:spMk id="10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4T21:25:07.817" v="352" actId="208"/>
          <ac:spMkLst>
            <pc:docMk/>
            <pc:sldMk cId="0" sldId="297"/>
            <ac:spMk id="11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4T21:25:07.817" v="352" actId="208"/>
          <ac:spMkLst>
            <pc:docMk/>
            <pc:sldMk cId="0" sldId="297"/>
            <ac:spMk id="1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4:56.181" v="351" actId="208"/>
          <ac:spMkLst>
            <pc:docMk/>
            <pc:sldMk cId="0" sldId="297"/>
            <ac:spMk id="28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4:56.181" v="351" actId="208"/>
          <ac:spMkLst>
            <pc:docMk/>
            <pc:sldMk cId="0" sldId="297"/>
            <ac:spMk id="29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4T21:24:28.213" v="350" actId="165"/>
          <ac:spMkLst>
            <pc:docMk/>
            <pc:sldMk cId="0" sldId="297"/>
            <ac:spMk id="38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6:30.523" v="356" actId="208"/>
          <ac:spMkLst>
            <pc:docMk/>
            <pc:sldMk cId="0" sldId="297"/>
            <ac:spMk id="43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6:30.523" v="356" actId="208"/>
          <ac:spMkLst>
            <pc:docMk/>
            <pc:sldMk cId="0" sldId="297"/>
            <ac:spMk id="44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6:30.523" v="356" actId="208"/>
          <ac:spMkLst>
            <pc:docMk/>
            <pc:sldMk cId="0" sldId="297"/>
            <ac:spMk id="45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4T21:26:20.734" v="355" actId="208"/>
          <ac:spMkLst>
            <pc:docMk/>
            <pc:sldMk cId="0" sldId="297"/>
            <ac:spMk id="69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4T21:26:20.734" v="355" actId="208"/>
          <ac:spMkLst>
            <pc:docMk/>
            <pc:sldMk cId="0" sldId="297"/>
            <ac:spMk id="70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4T21:26:20.734" v="355" actId="208"/>
          <ac:spMkLst>
            <pc:docMk/>
            <pc:sldMk cId="0" sldId="297"/>
            <ac:spMk id="71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6:20.734" v="355" actId="208"/>
          <ac:spMkLst>
            <pc:docMk/>
            <pc:sldMk cId="0" sldId="297"/>
            <ac:spMk id="7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6:20.734" v="355" actId="208"/>
          <ac:spMkLst>
            <pc:docMk/>
            <pc:sldMk cId="0" sldId="297"/>
            <ac:spMk id="73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6:20.734" v="355" actId="208"/>
          <ac:spMkLst>
            <pc:docMk/>
            <pc:sldMk cId="0" sldId="297"/>
            <ac:spMk id="74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6:20.734" v="355" actId="208"/>
          <ac:spMkLst>
            <pc:docMk/>
            <pc:sldMk cId="0" sldId="297"/>
            <ac:spMk id="75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5:25.674" v="353" actId="208"/>
          <ac:spMkLst>
            <pc:docMk/>
            <pc:sldMk cId="0" sldId="297"/>
            <ac:spMk id="97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5:25.674" v="353" actId="208"/>
          <ac:spMkLst>
            <pc:docMk/>
            <pc:sldMk cId="0" sldId="297"/>
            <ac:spMk id="98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5:25.674" v="353" actId="208"/>
          <ac:spMkLst>
            <pc:docMk/>
            <pc:sldMk cId="0" sldId="297"/>
            <ac:spMk id="99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6:30.523" v="356" actId="208"/>
          <ac:spMkLst>
            <pc:docMk/>
            <pc:sldMk cId="0" sldId="297"/>
            <ac:spMk id="11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6:30.523" v="356" actId="208"/>
          <ac:spMkLst>
            <pc:docMk/>
            <pc:sldMk cId="0" sldId="297"/>
            <ac:spMk id="113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6:30.523" v="356" actId="208"/>
          <ac:spMkLst>
            <pc:docMk/>
            <pc:sldMk cId="0" sldId="297"/>
            <ac:spMk id="114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6:30.523" v="356" actId="208"/>
          <ac:spMkLst>
            <pc:docMk/>
            <pc:sldMk cId="0" sldId="297"/>
            <ac:spMk id="115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6:36.150" v="357" actId="208"/>
          <ac:spMkLst>
            <pc:docMk/>
            <pc:sldMk cId="0" sldId="297"/>
            <ac:spMk id="116" creationId="{00000000-0000-0000-0000-000000000000}"/>
          </ac:spMkLst>
        </pc:spChg>
        <pc:grpChg chg="mod topLvl">
          <ac:chgData name="Gennady Pekhimenko" userId="97aeff6ed7ede7e0" providerId="LiveId" clId="{46ACC4BA-5072-4A9D-8B31-E77F29CED45C}" dt="2020-09-14T21:24:28.213" v="350" actId="165"/>
          <ac:grpSpMkLst>
            <pc:docMk/>
            <pc:sldMk cId="0" sldId="297"/>
            <ac:grpSpMk id="4" creationId="{00000000-0000-0000-0000-000000000000}"/>
          </ac:grpSpMkLst>
        </pc:grpChg>
        <pc:grpChg chg="mod topLvl">
          <ac:chgData name="Gennady Pekhimenko" userId="97aeff6ed7ede7e0" providerId="LiveId" clId="{46ACC4BA-5072-4A9D-8B31-E77F29CED45C}" dt="2020-09-14T21:24:28.213" v="350" actId="165"/>
          <ac:grpSpMkLst>
            <pc:docMk/>
            <pc:sldMk cId="0" sldId="297"/>
            <ac:grpSpMk id="7" creationId="{00000000-0000-0000-0000-000000000000}"/>
          </ac:grpSpMkLst>
        </pc:grpChg>
        <pc:grpChg chg="mod topLvl">
          <ac:chgData name="Gennady Pekhimenko" userId="97aeff6ed7ede7e0" providerId="LiveId" clId="{46ACC4BA-5072-4A9D-8B31-E77F29CED45C}" dt="2020-09-14T21:24:28.213" v="350" actId="165"/>
          <ac:grpSpMkLst>
            <pc:docMk/>
            <pc:sldMk cId="0" sldId="297"/>
            <ac:grpSpMk id="27" creationId="{00000000-0000-0000-0000-000000000000}"/>
          </ac:grpSpMkLst>
        </pc:grpChg>
        <pc:grpChg chg="del">
          <ac:chgData name="Gennady Pekhimenko" userId="97aeff6ed7ede7e0" providerId="LiveId" clId="{46ACC4BA-5072-4A9D-8B31-E77F29CED45C}" dt="2020-09-14T21:24:28.213" v="350" actId="165"/>
          <ac:grpSpMkLst>
            <pc:docMk/>
            <pc:sldMk cId="0" sldId="297"/>
            <ac:grpSpMk id="39" creationId="{00000000-0000-0000-0000-000000000000}"/>
          </ac:grpSpMkLst>
        </pc:grpChg>
        <pc:grpChg chg="mod topLvl">
          <ac:chgData name="Gennady Pekhimenko" userId="97aeff6ed7ede7e0" providerId="LiveId" clId="{46ACC4BA-5072-4A9D-8B31-E77F29CED45C}" dt="2020-09-14T21:26:15.787" v="354" actId="165"/>
          <ac:grpSpMkLst>
            <pc:docMk/>
            <pc:sldMk cId="0" sldId="297"/>
            <ac:grpSpMk id="41" creationId="{00000000-0000-0000-0000-000000000000}"/>
          </ac:grpSpMkLst>
        </pc:grpChg>
        <pc:grpChg chg="mod topLvl">
          <ac:chgData name="Gennady Pekhimenko" userId="97aeff6ed7ede7e0" providerId="LiveId" clId="{46ACC4BA-5072-4A9D-8B31-E77F29CED45C}" dt="2020-09-14T21:26:15.787" v="354" actId="165"/>
          <ac:grpSpMkLst>
            <pc:docMk/>
            <pc:sldMk cId="0" sldId="297"/>
            <ac:grpSpMk id="42" creationId="{00000000-0000-0000-0000-000000000000}"/>
          </ac:grpSpMkLst>
        </pc:grpChg>
        <pc:grpChg chg="del">
          <ac:chgData name="Gennady Pekhimenko" userId="97aeff6ed7ede7e0" providerId="LiveId" clId="{46ACC4BA-5072-4A9D-8B31-E77F29CED45C}" dt="2020-09-14T21:26:15.787" v="354" actId="165"/>
          <ac:grpSpMkLst>
            <pc:docMk/>
            <pc:sldMk cId="0" sldId="297"/>
            <ac:grpSpMk id="117" creationId="{00000000-0000-0000-0000-000000000000}"/>
          </ac:grpSpMkLst>
        </pc:grpChg>
        <pc:cxnChg chg="mod topLvl">
          <ac:chgData name="Gennady Pekhimenko" userId="97aeff6ed7ede7e0" providerId="LiveId" clId="{46ACC4BA-5072-4A9D-8B31-E77F29CED45C}" dt="2020-09-14T21:25:07.817" v="352" actId="208"/>
          <ac:cxnSpMkLst>
            <pc:docMk/>
            <pc:sldMk cId="0" sldId="297"/>
            <ac:cxnSpMk id="13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25:07.817" v="352" actId="208"/>
          <ac:cxnSpMkLst>
            <pc:docMk/>
            <pc:sldMk cId="0" sldId="297"/>
            <ac:cxnSpMk id="14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25:07.817" v="352" actId="208"/>
          <ac:cxnSpMkLst>
            <pc:docMk/>
            <pc:sldMk cId="0" sldId="297"/>
            <ac:cxnSpMk id="15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25:07.817" v="352" actId="208"/>
          <ac:cxnSpMkLst>
            <pc:docMk/>
            <pc:sldMk cId="0" sldId="297"/>
            <ac:cxnSpMk id="16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25:07.817" v="352" actId="208"/>
          <ac:cxnSpMkLst>
            <pc:docMk/>
            <pc:sldMk cId="0" sldId="297"/>
            <ac:cxnSpMk id="17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25:07.817" v="352" actId="208"/>
          <ac:cxnSpMkLst>
            <pc:docMk/>
            <pc:sldMk cId="0" sldId="297"/>
            <ac:cxnSpMk id="18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25:07.817" v="352" actId="208"/>
          <ac:cxnSpMkLst>
            <pc:docMk/>
            <pc:sldMk cId="0" sldId="297"/>
            <ac:cxnSpMk id="19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24:56.181" v="351" actId="208"/>
          <ac:cxnSpMkLst>
            <pc:docMk/>
            <pc:sldMk cId="0" sldId="297"/>
            <ac:cxnSpMk id="20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24:56.181" v="351" actId="208"/>
          <ac:cxnSpMkLst>
            <pc:docMk/>
            <pc:sldMk cId="0" sldId="297"/>
            <ac:cxnSpMk id="21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24:56.181" v="351" actId="208"/>
          <ac:cxnSpMkLst>
            <pc:docMk/>
            <pc:sldMk cId="0" sldId="297"/>
            <ac:cxnSpMk id="22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24:56.181" v="351" actId="208"/>
          <ac:cxnSpMkLst>
            <pc:docMk/>
            <pc:sldMk cId="0" sldId="297"/>
            <ac:cxnSpMk id="23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24:56.181" v="351" actId="208"/>
          <ac:cxnSpMkLst>
            <pc:docMk/>
            <pc:sldMk cId="0" sldId="297"/>
            <ac:cxnSpMk id="24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24:56.181" v="351" actId="208"/>
          <ac:cxnSpMkLst>
            <pc:docMk/>
            <pc:sldMk cId="0" sldId="297"/>
            <ac:cxnSpMk id="25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24:56.181" v="351" actId="208"/>
          <ac:cxnSpMkLst>
            <pc:docMk/>
            <pc:sldMk cId="0" sldId="297"/>
            <ac:cxnSpMk id="26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24:56.181" v="351" actId="208"/>
          <ac:cxnSpMkLst>
            <pc:docMk/>
            <pc:sldMk cId="0" sldId="297"/>
            <ac:cxnSpMk id="30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24:56.181" v="351" actId="208"/>
          <ac:cxnSpMkLst>
            <pc:docMk/>
            <pc:sldMk cId="0" sldId="297"/>
            <ac:cxnSpMk id="31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24:56.181" v="351" actId="208"/>
          <ac:cxnSpMkLst>
            <pc:docMk/>
            <pc:sldMk cId="0" sldId="297"/>
            <ac:cxnSpMk id="32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24:56.181" v="351" actId="208"/>
          <ac:cxnSpMkLst>
            <pc:docMk/>
            <pc:sldMk cId="0" sldId="297"/>
            <ac:cxnSpMk id="33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25:07.817" v="352" actId="208"/>
          <ac:cxnSpMkLst>
            <pc:docMk/>
            <pc:sldMk cId="0" sldId="297"/>
            <ac:cxnSpMk id="34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25:07.817" v="352" actId="208"/>
          <ac:cxnSpMkLst>
            <pc:docMk/>
            <pc:sldMk cId="0" sldId="297"/>
            <ac:cxnSpMk id="35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25:07.817" v="352" actId="208"/>
          <ac:cxnSpMkLst>
            <pc:docMk/>
            <pc:sldMk cId="0" sldId="297"/>
            <ac:cxnSpMk id="36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25:07.817" v="352" actId="208"/>
          <ac:cxnSpMkLst>
            <pc:docMk/>
            <pc:sldMk cId="0" sldId="297"/>
            <ac:cxnSpMk id="37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6:30.523" v="356" actId="208"/>
          <ac:cxnSpMkLst>
            <pc:docMk/>
            <pc:sldMk cId="0" sldId="297"/>
            <ac:cxnSpMk id="46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6:30.523" v="356" actId="208"/>
          <ac:cxnSpMkLst>
            <pc:docMk/>
            <pc:sldMk cId="0" sldId="297"/>
            <ac:cxnSpMk id="47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6:30.523" v="356" actId="208"/>
          <ac:cxnSpMkLst>
            <pc:docMk/>
            <pc:sldMk cId="0" sldId="297"/>
            <ac:cxnSpMk id="48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6:30.523" v="356" actId="208"/>
          <ac:cxnSpMkLst>
            <pc:docMk/>
            <pc:sldMk cId="0" sldId="297"/>
            <ac:cxnSpMk id="49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6:30.523" v="356" actId="208"/>
          <ac:cxnSpMkLst>
            <pc:docMk/>
            <pc:sldMk cId="0" sldId="297"/>
            <ac:cxnSpMk id="50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6:30.523" v="356" actId="208"/>
          <ac:cxnSpMkLst>
            <pc:docMk/>
            <pc:sldMk cId="0" sldId="297"/>
            <ac:cxnSpMk id="51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6:30.523" v="356" actId="208"/>
          <ac:cxnSpMkLst>
            <pc:docMk/>
            <pc:sldMk cId="0" sldId="297"/>
            <ac:cxnSpMk id="52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26:20.734" v="355" actId="208"/>
          <ac:cxnSpMkLst>
            <pc:docMk/>
            <pc:sldMk cId="0" sldId="297"/>
            <ac:cxnSpMk id="53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26:20.734" v="355" actId="208"/>
          <ac:cxnSpMkLst>
            <pc:docMk/>
            <pc:sldMk cId="0" sldId="297"/>
            <ac:cxnSpMk id="54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26:20.734" v="355" actId="208"/>
          <ac:cxnSpMkLst>
            <pc:docMk/>
            <pc:sldMk cId="0" sldId="297"/>
            <ac:cxnSpMk id="55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26:20.734" v="355" actId="208"/>
          <ac:cxnSpMkLst>
            <pc:docMk/>
            <pc:sldMk cId="0" sldId="297"/>
            <ac:cxnSpMk id="56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26:20.734" v="355" actId="208"/>
          <ac:cxnSpMkLst>
            <pc:docMk/>
            <pc:sldMk cId="0" sldId="297"/>
            <ac:cxnSpMk id="57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26:20.734" v="355" actId="208"/>
          <ac:cxnSpMkLst>
            <pc:docMk/>
            <pc:sldMk cId="0" sldId="297"/>
            <ac:cxnSpMk id="58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26:20.734" v="355" actId="208"/>
          <ac:cxnSpMkLst>
            <pc:docMk/>
            <pc:sldMk cId="0" sldId="297"/>
            <ac:cxnSpMk id="59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26:20.734" v="355" actId="208"/>
          <ac:cxnSpMkLst>
            <pc:docMk/>
            <pc:sldMk cId="0" sldId="297"/>
            <ac:cxnSpMk id="61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26:20.734" v="355" actId="208"/>
          <ac:cxnSpMkLst>
            <pc:docMk/>
            <pc:sldMk cId="0" sldId="297"/>
            <ac:cxnSpMk id="62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26:20.734" v="355" actId="208"/>
          <ac:cxnSpMkLst>
            <pc:docMk/>
            <pc:sldMk cId="0" sldId="297"/>
            <ac:cxnSpMk id="63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26:20.734" v="355" actId="208"/>
          <ac:cxnSpMkLst>
            <pc:docMk/>
            <pc:sldMk cId="0" sldId="297"/>
            <ac:cxnSpMk id="64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6:30.523" v="356" actId="208"/>
          <ac:cxnSpMkLst>
            <pc:docMk/>
            <pc:sldMk cId="0" sldId="297"/>
            <ac:cxnSpMk id="65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6:30.523" v="356" actId="208"/>
          <ac:cxnSpMkLst>
            <pc:docMk/>
            <pc:sldMk cId="0" sldId="297"/>
            <ac:cxnSpMk id="66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6:30.523" v="356" actId="208"/>
          <ac:cxnSpMkLst>
            <pc:docMk/>
            <pc:sldMk cId="0" sldId="297"/>
            <ac:cxnSpMk id="67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6:30.523" v="356" actId="208"/>
          <ac:cxnSpMkLst>
            <pc:docMk/>
            <pc:sldMk cId="0" sldId="297"/>
            <ac:cxnSpMk id="68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5:25.674" v="353" actId="208"/>
          <ac:cxnSpMkLst>
            <pc:docMk/>
            <pc:sldMk cId="0" sldId="297"/>
            <ac:cxnSpMk id="100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5:25.674" v="353" actId="208"/>
          <ac:cxnSpMkLst>
            <pc:docMk/>
            <pc:sldMk cId="0" sldId="297"/>
            <ac:cxnSpMk id="101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5:25.674" v="353" actId="208"/>
          <ac:cxnSpMkLst>
            <pc:docMk/>
            <pc:sldMk cId="0" sldId="297"/>
            <ac:cxnSpMk id="102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5:25.674" v="353" actId="208"/>
          <ac:cxnSpMkLst>
            <pc:docMk/>
            <pc:sldMk cId="0" sldId="297"/>
            <ac:cxnSpMk id="103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5:25.674" v="353" actId="208"/>
          <ac:cxnSpMkLst>
            <pc:docMk/>
            <pc:sldMk cId="0" sldId="297"/>
            <ac:cxnSpMk id="104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5:25.674" v="353" actId="208"/>
          <ac:cxnSpMkLst>
            <pc:docMk/>
            <pc:sldMk cId="0" sldId="297"/>
            <ac:cxnSpMk id="105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5:25.674" v="353" actId="208"/>
          <ac:cxnSpMkLst>
            <pc:docMk/>
            <pc:sldMk cId="0" sldId="297"/>
            <ac:cxnSpMk id="106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5:25.674" v="353" actId="208"/>
          <ac:cxnSpMkLst>
            <pc:docMk/>
            <pc:sldMk cId="0" sldId="297"/>
            <ac:cxnSpMk id="107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5:25.674" v="353" actId="208"/>
          <ac:cxnSpMkLst>
            <pc:docMk/>
            <pc:sldMk cId="0" sldId="297"/>
            <ac:cxnSpMk id="108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5:25.674" v="353" actId="208"/>
          <ac:cxnSpMkLst>
            <pc:docMk/>
            <pc:sldMk cId="0" sldId="297"/>
            <ac:cxnSpMk id="109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5:25.674" v="353" actId="208"/>
          <ac:cxnSpMkLst>
            <pc:docMk/>
            <pc:sldMk cId="0" sldId="297"/>
            <ac:cxnSpMk id="110" creationId="{00000000-0000-0000-0000-000000000000}"/>
          </ac:cxnSpMkLst>
        </pc:cxnChg>
      </pc:sldChg>
      <pc:sldChg chg="modSp mod">
        <pc:chgData name="Gennady Pekhimenko" userId="97aeff6ed7ede7e0" providerId="LiveId" clId="{46ACC4BA-5072-4A9D-8B31-E77F29CED45C}" dt="2020-09-14T21:50:50.047" v="504" actId="2711"/>
        <pc:sldMkLst>
          <pc:docMk/>
          <pc:sldMk cId="0" sldId="298"/>
        </pc:sldMkLst>
        <pc:spChg chg="mod">
          <ac:chgData name="Gennady Pekhimenko" userId="97aeff6ed7ede7e0" providerId="LiveId" clId="{46ACC4BA-5072-4A9D-8B31-E77F29CED45C}" dt="2020-09-14T21:50:50.047" v="504" actId="2711"/>
          <ac:spMkLst>
            <pc:docMk/>
            <pc:sldMk cId="0" sldId="298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50:41.962" v="502" actId="20577"/>
          <ac:spMkLst>
            <pc:docMk/>
            <pc:sldMk cId="0" sldId="298"/>
            <ac:spMk id="3" creationId="{00000000-0000-0000-0000-000000000000}"/>
          </ac:spMkLst>
        </pc:spChg>
      </pc:sldChg>
      <pc:sldChg chg="modSp mod">
        <pc:chgData name="Gennady Pekhimenko" userId="97aeff6ed7ede7e0" providerId="LiveId" clId="{46ACC4BA-5072-4A9D-8B31-E77F29CED45C}" dt="2020-09-14T23:48:54.087" v="574" actId="207"/>
        <pc:sldMkLst>
          <pc:docMk/>
          <pc:sldMk cId="0" sldId="299"/>
        </pc:sldMkLst>
        <pc:spChg chg="mod">
          <ac:chgData name="Gennady Pekhimenko" userId="97aeff6ed7ede7e0" providerId="LiveId" clId="{46ACC4BA-5072-4A9D-8B31-E77F29CED45C}" dt="2020-09-14T23:47:44.761" v="535" actId="207"/>
          <ac:spMkLst>
            <pc:docMk/>
            <pc:sldMk cId="0" sldId="299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3:48:54.087" v="574" actId="207"/>
          <ac:spMkLst>
            <pc:docMk/>
            <pc:sldMk cId="0" sldId="299"/>
            <ac:spMk id="3" creationId="{00000000-0000-0000-0000-000000000000}"/>
          </ac:spMkLst>
        </pc:spChg>
      </pc:sldChg>
      <pc:sldChg chg="addSp delSp modSp mod">
        <pc:chgData name="Gennady Pekhimenko" userId="97aeff6ed7ede7e0" providerId="LiveId" clId="{46ACC4BA-5072-4A9D-8B31-E77F29CED45C}" dt="2020-09-16T01:08:57.554" v="798" actId="20577"/>
        <pc:sldMkLst>
          <pc:docMk/>
          <pc:sldMk cId="0" sldId="300"/>
        </pc:sldMkLst>
        <pc:spChg chg="mod">
          <ac:chgData name="Gennady Pekhimenko" userId="97aeff6ed7ede7e0" providerId="LiveId" clId="{46ACC4BA-5072-4A9D-8B31-E77F29CED45C}" dt="2020-09-16T00:40:48.827" v="602" actId="14100"/>
          <ac:spMkLst>
            <pc:docMk/>
            <pc:sldMk cId="0" sldId="300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1:08:57.554" v="798" actId="20577"/>
          <ac:spMkLst>
            <pc:docMk/>
            <pc:sldMk cId="0" sldId="300"/>
            <ac:spMk id="3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19:25:12.924" v="27" actId="208"/>
          <ac:spMkLst>
            <pc:docMk/>
            <pc:sldMk cId="0" sldId="300"/>
            <ac:spMk id="5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0:21:30.245" v="87" actId="2085"/>
          <ac:spMkLst>
            <pc:docMk/>
            <pc:sldMk cId="0" sldId="300"/>
            <ac:spMk id="9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0:21:25.235" v="86" actId="2085"/>
          <ac:spMkLst>
            <pc:docMk/>
            <pc:sldMk cId="0" sldId="300"/>
            <ac:spMk id="10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0:21:34.583" v="88" actId="2085"/>
          <ac:spMkLst>
            <pc:docMk/>
            <pc:sldMk cId="0" sldId="300"/>
            <ac:spMk id="11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0:21:39.428" v="89" actId="2085"/>
          <ac:spMkLst>
            <pc:docMk/>
            <pc:sldMk cId="0" sldId="300"/>
            <ac:spMk id="17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0:21:43.440" v="90" actId="2085"/>
          <ac:spMkLst>
            <pc:docMk/>
            <pc:sldMk cId="0" sldId="300"/>
            <ac:spMk id="18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0:21:50.528" v="91" actId="2085"/>
          <ac:spMkLst>
            <pc:docMk/>
            <pc:sldMk cId="0" sldId="300"/>
            <ac:spMk id="19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19:25:12.924" v="27" actId="208"/>
          <ac:spMkLst>
            <pc:docMk/>
            <pc:sldMk cId="0" sldId="300"/>
            <ac:spMk id="23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0:21:54.790" v="92" actId="2085"/>
          <ac:spMkLst>
            <pc:docMk/>
            <pc:sldMk cId="0" sldId="300"/>
            <ac:spMk id="27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0:21:58.903" v="93" actId="2085"/>
          <ac:spMkLst>
            <pc:docMk/>
            <pc:sldMk cId="0" sldId="300"/>
            <ac:spMk id="28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19:25:12.924" v="27" actId="208"/>
          <ac:spMkLst>
            <pc:docMk/>
            <pc:sldMk cId="0" sldId="300"/>
            <ac:spMk id="30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19:25:12.924" v="27" actId="208"/>
          <ac:spMkLst>
            <pc:docMk/>
            <pc:sldMk cId="0" sldId="300"/>
            <ac:spMk id="31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19:24:47.752" v="24"/>
          <ac:spMkLst>
            <pc:docMk/>
            <pc:sldMk cId="0" sldId="300"/>
            <ac:spMk id="35" creationId="{ADFF5056-C297-448E-AEB0-C83A49CFDA4D}"/>
          </ac:spMkLst>
        </pc:spChg>
        <pc:spChg chg="mod">
          <ac:chgData name="Gennady Pekhimenko" userId="97aeff6ed7ede7e0" providerId="LiveId" clId="{46ACC4BA-5072-4A9D-8B31-E77F29CED45C}" dt="2020-09-14T19:24:47.752" v="24"/>
          <ac:spMkLst>
            <pc:docMk/>
            <pc:sldMk cId="0" sldId="300"/>
            <ac:spMk id="43" creationId="{B98E78E7-E234-4F68-A747-B722D0A86B4E}"/>
          </ac:spMkLst>
        </pc:spChg>
        <pc:spChg chg="mod">
          <ac:chgData name="Gennady Pekhimenko" userId="97aeff6ed7ede7e0" providerId="LiveId" clId="{46ACC4BA-5072-4A9D-8B31-E77F29CED45C}" dt="2020-09-14T19:24:47.752" v="24"/>
          <ac:spMkLst>
            <pc:docMk/>
            <pc:sldMk cId="0" sldId="300"/>
            <ac:spMk id="44" creationId="{A532FA5C-C11B-42E5-B775-5459BEA46E4C}"/>
          </ac:spMkLst>
        </pc:spChg>
        <pc:spChg chg="mod">
          <ac:chgData name="Gennady Pekhimenko" userId="97aeff6ed7ede7e0" providerId="LiveId" clId="{46ACC4BA-5072-4A9D-8B31-E77F29CED45C}" dt="2020-09-14T19:24:47.752" v="24"/>
          <ac:spMkLst>
            <pc:docMk/>
            <pc:sldMk cId="0" sldId="300"/>
            <ac:spMk id="45" creationId="{C539EFA2-046C-4041-A8FD-718F970F3FD1}"/>
          </ac:spMkLst>
        </pc:spChg>
        <pc:spChg chg="mod">
          <ac:chgData name="Gennady Pekhimenko" userId="97aeff6ed7ede7e0" providerId="LiveId" clId="{46ACC4BA-5072-4A9D-8B31-E77F29CED45C}" dt="2020-09-14T19:24:47.752" v="24"/>
          <ac:spMkLst>
            <pc:docMk/>
            <pc:sldMk cId="0" sldId="300"/>
            <ac:spMk id="49" creationId="{6EE49589-4C15-4065-9BA9-146B926F844C}"/>
          </ac:spMkLst>
        </pc:spChg>
        <pc:spChg chg="mod">
          <ac:chgData name="Gennady Pekhimenko" userId="97aeff6ed7ede7e0" providerId="LiveId" clId="{46ACC4BA-5072-4A9D-8B31-E77F29CED45C}" dt="2020-09-14T19:24:47.752" v="24"/>
          <ac:spMkLst>
            <pc:docMk/>
            <pc:sldMk cId="0" sldId="300"/>
            <ac:spMk id="50" creationId="{EB5B01DC-EE08-4868-8BED-67B31D5150B8}"/>
          </ac:spMkLst>
        </pc:spChg>
        <pc:spChg chg="mod">
          <ac:chgData name="Gennady Pekhimenko" userId="97aeff6ed7ede7e0" providerId="LiveId" clId="{46ACC4BA-5072-4A9D-8B31-E77F29CED45C}" dt="2020-09-14T19:24:47.752" v="24"/>
          <ac:spMkLst>
            <pc:docMk/>
            <pc:sldMk cId="0" sldId="300"/>
            <ac:spMk id="51" creationId="{4689594E-F245-48B9-836E-5536B1F53F45}"/>
          </ac:spMkLst>
        </pc:spChg>
        <pc:spChg chg="mod">
          <ac:chgData name="Gennady Pekhimenko" userId="97aeff6ed7ede7e0" providerId="LiveId" clId="{46ACC4BA-5072-4A9D-8B31-E77F29CED45C}" dt="2020-09-14T19:24:47.752" v="24"/>
          <ac:spMkLst>
            <pc:docMk/>
            <pc:sldMk cId="0" sldId="300"/>
            <ac:spMk id="52" creationId="{B1B5DE4E-D201-4D4B-ACBE-9C06BBA665F3}"/>
          </ac:spMkLst>
        </pc:spChg>
        <pc:spChg chg="mod">
          <ac:chgData name="Gennady Pekhimenko" userId="97aeff6ed7ede7e0" providerId="LiveId" clId="{46ACC4BA-5072-4A9D-8B31-E77F29CED45C}" dt="2020-09-14T19:24:47.752" v="24"/>
          <ac:spMkLst>
            <pc:docMk/>
            <pc:sldMk cId="0" sldId="300"/>
            <ac:spMk id="55" creationId="{1EAEC4A0-3A0D-4811-A56B-28324A9202FC}"/>
          </ac:spMkLst>
        </pc:spChg>
        <pc:spChg chg="mod">
          <ac:chgData name="Gennady Pekhimenko" userId="97aeff6ed7ede7e0" providerId="LiveId" clId="{46ACC4BA-5072-4A9D-8B31-E77F29CED45C}" dt="2020-09-14T19:24:47.752" v="24"/>
          <ac:spMkLst>
            <pc:docMk/>
            <pc:sldMk cId="0" sldId="300"/>
            <ac:spMk id="56" creationId="{3CC4420C-25FB-4F48-8BBF-1EAE8A8F5961}"/>
          </ac:spMkLst>
        </pc:spChg>
        <pc:spChg chg="mod">
          <ac:chgData name="Gennady Pekhimenko" userId="97aeff6ed7ede7e0" providerId="LiveId" clId="{46ACC4BA-5072-4A9D-8B31-E77F29CED45C}" dt="2020-09-14T19:24:47.752" v="24"/>
          <ac:spMkLst>
            <pc:docMk/>
            <pc:sldMk cId="0" sldId="300"/>
            <ac:spMk id="57" creationId="{E6730FCE-5CFA-44A9-8493-8ED04122A18A}"/>
          </ac:spMkLst>
        </pc:spChg>
        <pc:spChg chg="mod">
          <ac:chgData name="Gennady Pekhimenko" userId="97aeff6ed7ede7e0" providerId="LiveId" clId="{46ACC4BA-5072-4A9D-8B31-E77F29CED45C}" dt="2020-09-14T19:24:47.752" v="24"/>
          <ac:spMkLst>
            <pc:docMk/>
            <pc:sldMk cId="0" sldId="300"/>
            <ac:spMk id="58" creationId="{A30C0F1B-FE89-4FFE-8A76-DF4137A5E194}"/>
          </ac:spMkLst>
        </pc:spChg>
        <pc:grpChg chg="add del">
          <ac:chgData name="Gennady Pekhimenko" userId="97aeff6ed7ede7e0" providerId="LiveId" clId="{46ACC4BA-5072-4A9D-8B31-E77F29CED45C}" dt="2020-09-14T19:24:58.709" v="26" actId="478"/>
          <ac:grpSpMkLst>
            <pc:docMk/>
            <pc:sldMk cId="0" sldId="300"/>
            <ac:grpSpMk id="32" creationId="{00000000-0000-0000-0000-000000000000}"/>
          </ac:grpSpMkLst>
        </pc:grpChg>
        <pc:grpChg chg="add del mod">
          <ac:chgData name="Gennady Pekhimenko" userId="97aeff6ed7ede7e0" providerId="LiveId" clId="{46ACC4BA-5072-4A9D-8B31-E77F29CED45C}" dt="2020-09-14T19:24:49.398" v="25"/>
          <ac:grpSpMkLst>
            <pc:docMk/>
            <pc:sldMk cId="0" sldId="300"/>
            <ac:grpSpMk id="33" creationId="{8341A28B-73A2-487F-A5D7-186AA0F31222}"/>
          </ac:grpSpMkLst>
        </pc:grpChg>
        <pc:cxnChg chg="mod">
          <ac:chgData name="Gennady Pekhimenko" userId="97aeff6ed7ede7e0" providerId="LiveId" clId="{46ACC4BA-5072-4A9D-8B31-E77F29CED45C}" dt="2020-09-14T19:25:12.924" v="27" actId="208"/>
          <ac:cxnSpMkLst>
            <pc:docMk/>
            <pc:sldMk cId="0" sldId="300"/>
            <ac:cxnSpMk id="6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19:25:12.924" v="27" actId="208"/>
          <ac:cxnSpMkLst>
            <pc:docMk/>
            <pc:sldMk cId="0" sldId="300"/>
            <ac:cxnSpMk id="7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19:25:12.924" v="27" actId="208"/>
          <ac:cxnSpMkLst>
            <pc:docMk/>
            <pc:sldMk cId="0" sldId="300"/>
            <ac:cxnSpMk id="8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19:25:12.924" v="27" actId="208"/>
          <ac:cxnSpMkLst>
            <pc:docMk/>
            <pc:sldMk cId="0" sldId="300"/>
            <ac:cxnSpMk id="14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19:25:12.924" v="27" actId="208"/>
          <ac:cxnSpMkLst>
            <pc:docMk/>
            <pc:sldMk cId="0" sldId="300"/>
            <ac:cxnSpMk id="15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19:25:12.924" v="27" actId="208"/>
          <ac:cxnSpMkLst>
            <pc:docMk/>
            <pc:sldMk cId="0" sldId="300"/>
            <ac:cxnSpMk id="16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19:25:12.924" v="27" actId="208"/>
          <ac:cxnSpMkLst>
            <pc:docMk/>
            <pc:sldMk cId="0" sldId="300"/>
            <ac:cxnSpMk id="25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19:25:12.924" v="27" actId="208"/>
          <ac:cxnSpMkLst>
            <pc:docMk/>
            <pc:sldMk cId="0" sldId="300"/>
            <ac:cxnSpMk id="26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19:24:47.752" v="24"/>
          <ac:cxnSpMkLst>
            <pc:docMk/>
            <pc:sldMk cId="0" sldId="300"/>
            <ac:cxnSpMk id="36" creationId="{1313505E-B33D-4E1C-A670-A3B10E5EAD7A}"/>
          </ac:cxnSpMkLst>
        </pc:cxnChg>
        <pc:cxnChg chg="mod">
          <ac:chgData name="Gennady Pekhimenko" userId="97aeff6ed7ede7e0" providerId="LiveId" clId="{46ACC4BA-5072-4A9D-8B31-E77F29CED45C}" dt="2020-09-14T19:24:47.752" v="24"/>
          <ac:cxnSpMkLst>
            <pc:docMk/>
            <pc:sldMk cId="0" sldId="300"/>
            <ac:cxnSpMk id="41" creationId="{37699702-A1DB-44CE-A1DD-D4CFC6AAE64C}"/>
          </ac:cxnSpMkLst>
        </pc:cxnChg>
        <pc:cxnChg chg="mod">
          <ac:chgData name="Gennady Pekhimenko" userId="97aeff6ed7ede7e0" providerId="LiveId" clId="{46ACC4BA-5072-4A9D-8B31-E77F29CED45C}" dt="2020-09-14T19:24:47.752" v="24"/>
          <ac:cxnSpMkLst>
            <pc:docMk/>
            <pc:sldMk cId="0" sldId="300"/>
            <ac:cxnSpMk id="42" creationId="{5480C3FD-9126-4BCA-BC16-F920E130C148}"/>
          </ac:cxnSpMkLst>
        </pc:cxnChg>
        <pc:cxnChg chg="mod">
          <ac:chgData name="Gennady Pekhimenko" userId="97aeff6ed7ede7e0" providerId="LiveId" clId="{46ACC4BA-5072-4A9D-8B31-E77F29CED45C}" dt="2020-09-14T19:24:47.752" v="24"/>
          <ac:cxnSpMkLst>
            <pc:docMk/>
            <pc:sldMk cId="0" sldId="300"/>
            <ac:cxnSpMk id="46" creationId="{A9BA21E0-9503-45CA-9BB7-7392BC545946}"/>
          </ac:cxnSpMkLst>
        </pc:cxnChg>
        <pc:cxnChg chg="mod">
          <ac:chgData name="Gennady Pekhimenko" userId="97aeff6ed7ede7e0" providerId="LiveId" clId="{46ACC4BA-5072-4A9D-8B31-E77F29CED45C}" dt="2020-09-14T19:24:47.752" v="24"/>
          <ac:cxnSpMkLst>
            <pc:docMk/>
            <pc:sldMk cId="0" sldId="300"/>
            <ac:cxnSpMk id="47" creationId="{DD3E266C-5E76-4773-8C9B-65100E9C557E}"/>
          </ac:cxnSpMkLst>
        </pc:cxnChg>
        <pc:cxnChg chg="mod">
          <ac:chgData name="Gennady Pekhimenko" userId="97aeff6ed7ede7e0" providerId="LiveId" clId="{46ACC4BA-5072-4A9D-8B31-E77F29CED45C}" dt="2020-09-14T19:24:47.752" v="24"/>
          <ac:cxnSpMkLst>
            <pc:docMk/>
            <pc:sldMk cId="0" sldId="300"/>
            <ac:cxnSpMk id="48" creationId="{FB7A6735-5487-428E-AEFC-1DC9474566CE}"/>
          </ac:cxnSpMkLst>
        </pc:cxnChg>
        <pc:cxnChg chg="mod">
          <ac:chgData name="Gennady Pekhimenko" userId="97aeff6ed7ede7e0" providerId="LiveId" clId="{46ACC4BA-5072-4A9D-8B31-E77F29CED45C}" dt="2020-09-14T19:24:47.752" v="24"/>
          <ac:cxnSpMkLst>
            <pc:docMk/>
            <pc:sldMk cId="0" sldId="300"/>
            <ac:cxnSpMk id="53" creationId="{19C1B557-88D4-4716-94C1-A67683876BF5}"/>
          </ac:cxnSpMkLst>
        </pc:cxnChg>
        <pc:cxnChg chg="mod">
          <ac:chgData name="Gennady Pekhimenko" userId="97aeff6ed7ede7e0" providerId="LiveId" clId="{46ACC4BA-5072-4A9D-8B31-E77F29CED45C}" dt="2020-09-14T19:24:47.752" v="24"/>
          <ac:cxnSpMkLst>
            <pc:docMk/>
            <pc:sldMk cId="0" sldId="300"/>
            <ac:cxnSpMk id="54" creationId="{141B497C-14C9-4AEC-8406-48A5F73F478C}"/>
          </ac:cxnSpMkLst>
        </pc:cxnChg>
      </pc:sldChg>
      <pc:sldChg chg="delSp modSp mod">
        <pc:chgData name="Gennady Pekhimenko" userId="97aeff6ed7ede7e0" providerId="LiveId" clId="{46ACC4BA-5072-4A9D-8B31-E77F29CED45C}" dt="2020-09-16T01:16:27.033" v="805" actId="2085"/>
        <pc:sldMkLst>
          <pc:docMk/>
          <pc:sldMk cId="0" sldId="301"/>
        </pc:sldMkLst>
        <pc:spChg chg="mod">
          <ac:chgData name="Gennady Pekhimenko" userId="97aeff6ed7ede7e0" providerId="LiveId" clId="{46ACC4BA-5072-4A9D-8B31-E77F29CED45C}" dt="2020-09-16T00:41:17.374" v="606" actId="2711"/>
          <ac:spMkLst>
            <pc:docMk/>
            <pc:sldMk cId="0" sldId="301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0:23:23.239" v="123" actId="5793"/>
          <ac:spMkLst>
            <pc:docMk/>
            <pc:sldMk cId="0" sldId="301"/>
            <ac:spMk id="3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6T01:16:06.659" v="803" actId="165"/>
          <ac:spMkLst>
            <pc:docMk/>
            <pc:sldMk cId="0" sldId="301"/>
            <ac:spMk id="4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6T01:16:21.094" v="804" actId="2085"/>
          <ac:spMkLst>
            <pc:docMk/>
            <pc:sldMk cId="0" sldId="301"/>
            <ac:spMk id="11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6T01:16:21.094" v="804" actId="2085"/>
          <ac:spMkLst>
            <pc:docMk/>
            <pc:sldMk cId="0" sldId="301"/>
            <ac:spMk id="12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6T01:16:21.094" v="804" actId="2085"/>
          <ac:spMkLst>
            <pc:docMk/>
            <pc:sldMk cId="0" sldId="301"/>
            <ac:spMk id="13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6T01:16:27.033" v="805" actId="2085"/>
          <ac:spMkLst>
            <pc:docMk/>
            <pc:sldMk cId="0" sldId="301"/>
            <ac:spMk id="14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6T01:16:27.033" v="805" actId="2085"/>
          <ac:spMkLst>
            <pc:docMk/>
            <pc:sldMk cId="0" sldId="301"/>
            <ac:spMk id="15" creationId="{00000000-0000-0000-0000-000000000000}"/>
          </ac:spMkLst>
        </pc:spChg>
        <pc:grpChg chg="del mod">
          <ac:chgData name="Gennady Pekhimenko" userId="97aeff6ed7ede7e0" providerId="LiveId" clId="{46ACC4BA-5072-4A9D-8B31-E77F29CED45C}" dt="2020-09-16T01:16:06.659" v="803" actId="165"/>
          <ac:grpSpMkLst>
            <pc:docMk/>
            <pc:sldMk cId="0" sldId="301"/>
            <ac:grpSpMk id="17" creationId="{00000000-0000-0000-0000-000000000000}"/>
          </ac:grpSpMkLst>
        </pc:grpChg>
        <pc:cxnChg chg="mod topLvl">
          <ac:chgData name="Gennady Pekhimenko" userId="97aeff6ed7ede7e0" providerId="LiveId" clId="{46ACC4BA-5072-4A9D-8B31-E77F29CED45C}" dt="2020-09-16T01:16:06.659" v="803" actId="165"/>
          <ac:cxnSpMkLst>
            <pc:docMk/>
            <pc:sldMk cId="0" sldId="301"/>
            <ac:cxnSpMk id="6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6T01:16:06.659" v="803" actId="165"/>
          <ac:cxnSpMkLst>
            <pc:docMk/>
            <pc:sldMk cId="0" sldId="301"/>
            <ac:cxnSpMk id="7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6T01:16:06.659" v="803" actId="165"/>
          <ac:cxnSpMkLst>
            <pc:docMk/>
            <pc:sldMk cId="0" sldId="301"/>
            <ac:cxnSpMk id="8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6T01:16:06.659" v="803" actId="165"/>
          <ac:cxnSpMkLst>
            <pc:docMk/>
            <pc:sldMk cId="0" sldId="301"/>
            <ac:cxnSpMk id="9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6T01:16:06.659" v="803" actId="165"/>
          <ac:cxnSpMkLst>
            <pc:docMk/>
            <pc:sldMk cId="0" sldId="301"/>
            <ac:cxnSpMk id="10" creationId="{00000000-0000-0000-0000-000000000000}"/>
          </ac:cxnSpMkLst>
        </pc:cxnChg>
      </pc:sldChg>
      <pc:sldChg chg="addSp modSp mod ord">
        <pc:chgData name="Gennady Pekhimenko" userId="97aeff6ed7ede7e0" providerId="LiveId" clId="{46ACC4BA-5072-4A9D-8B31-E77F29CED45C}" dt="2020-09-16T03:35:54.321" v="826" actId="14100"/>
        <pc:sldMkLst>
          <pc:docMk/>
          <pc:sldMk cId="0" sldId="303"/>
        </pc:sldMkLst>
        <pc:spChg chg="mod">
          <ac:chgData name="Gennady Pekhimenko" userId="97aeff6ed7ede7e0" providerId="LiveId" clId="{46ACC4BA-5072-4A9D-8B31-E77F29CED45C}" dt="2020-09-14T20:43:08.032" v="190" actId="113"/>
          <ac:spMkLst>
            <pc:docMk/>
            <pc:sldMk cId="0" sldId="303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3:35:44.640" v="825" actId="20577"/>
          <ac:spMkLst>
            <pc:docMk/>
            <pc:sldMk cId="0" sldId="303"/>
            <ac:spMk id="3" creationId="{00000000-0000-0000-0000-000000000000}"/>
          </ac:spMkLst>
        </pc:spChg>
        <pc:cxnChg chg="add mod">
          <ac:chgData name="Gennady Pekhimenko" userId="97aeff6ed7ede7e0" providerId="LiveId" clId="{46ACC4BA-5072-4A9D-8B31-E77F29CED45C}" dt="2020-09-16T03:35:54.321" v="826" actId="14100"/>
          <ac:cxnSpMkLst>
            <pc:docMk/>
            <pc:sldMk cId="0" sldId="303"/>
            <ac:cxnSpMk id="6" creationId="{CC2F09CD-12DF-4AF8-A386-42644C5B7C33}"/>
          </ac:cxnSpMkLst>
        </pc:cxnChg>
      </pc:sldChg>
      <pc:sldChg chg="modSp mod">
        <pc:chgData name="Gennady Pekhimenko" userId="97aeff6ed7ede7e0" providerId="LiveId" clId="{46ACC4BA-5072-4A9D-8B31-E77F29CED45C}" dt="2020-09-16T03:39:49.357" v="851" actId="2711"/>
        <pc:sldMkLst>
          <pc:docMk/>
          <pc:sldMk cId="0" sldId="304"/>
        </pc:sldMkLst>
        <pc:spChg chg="mod">
          <ac:chgData name="Gennady Pekhimenko" userId="97aeff6ed7ede7e0" providerId="LiveId" clId="{46ACC4BA-5072-4A9D-8B31-E77F29CED45C}" dt="2020-09-16T03:39:49.357" v="851" actId="2711"/>
          <ac:spMkLst>
            <pc:docMk/>
            <pc:sldMk cId="0" sldId="304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02:36.621" v="249" actId="14100"/>
          <ac:spMkLst>
            <pc:docMk/>
            <pc:sldMk cId="0" sldId="304"/>
            <ac:spMk id="3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02:41.152" v="250" actId="1076"/>
          <ac:spMkLst>
            <pc:docMk/>
            <pc:sldMk cId="0" sldId="304"/>
            <ac:spMk id="5" creationId="{00000000-0000-0000-0000-000000000000}"/>
          </ac:spMkLst>
        </pc:spChg>
      </pc:sldChg>
      <pc:sldChg chg="modSp mod">
        <pc:chgData name="Gennady Pekhimenko" userId="97aeff6ed7ede7e0" providerId="LiveId" clId="{46ACC4BA-5072-4A9D-8B31-E77F29CED45C}" dt="2020-09-16T03:43:16.915" v="852" actId="2711"/>
        <pc:sldMkLst>
          <pc:docMk/>
          <pc:sldMk cId="0" sldId="305"/>
        </pc:sldMkLst>
        <pc:spChg chg="mod">
          <ac:chgData name="Gennady Pekhimenko" userId="97aeff6ed7ede7e0" providerId="LiveId" clId="{46ACC4BA-5072-4A9D-8B31-E77F29CED45C}" dt="2020-09-16T03:43:16.915" v="852" actId="2711"/>
          <ac:spMkLst>
            <pc:docMk/>
            <pc:sldMk cId="0" sldId="305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02:50.279" v="251" actId="207"/>
          <ac:spMkLst>
            <pc:docMk/>
            <pc:sldMk cId="0" sldId="305"/>
            <ac:spMk id="3" creationId="{00000000-0000-0000-0000-000000000000}"/>
          </ac:spMkLst>
        </pc:spChg>
      </pc:sldChg>
      <pc:sldChg chg="modSp mod modAnim">
        <pc:chgData name="Gennady Pekhimenko" userId="97aeff6ed7ede7e0" providerId="LiveId" clId="{46ACC4BA-5072-4A9D-8B31-E77F29CED45C}" dt="2020-09-16T03:45:49.993" v="857" actId="20577"/>
        <pc:sldMkLst>
          <pc:docMk/>
          <pc:sldMk cId="0" sldId="306"/>
        </pc:sldMkLst>
        <pc:spChg chg="mod">
          <ac:chgData name="Gennady Pekhimenko" userId="97aeff6ed7ede7e0" providerId="LiveId" clId="{46ACC4BA-5072-4A9D-8B31-E77F29CED45C}" dt="2020-09-16T00:42:54.439" v="619" actId="1076"/>
          <ac:spMkLst>
            <pc:docMk/>
            <pc:sldMk cId="0" sldId="306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3:45:49.993" v="857" actId="20577"/>
          <ac:spMkLst>
            <pc:docMk/>
            <pc:sldMk cId="0" sldId="306"/>
            <ac:spMk id="3" creationId="{00000000-0000-0000-0000-000000000000}"/>
          </ac:spMkLst>
        </pc:spChg>
      </pc:sldChg>
      <pc:sldChg chg="delSp modSp mod modAnim">
        <pc:chgData name="Gennady Pekhimenko" userId="97aeff6ed7ede7e0" providerId="LiveId" clId="{46ACC4BA-5072-4A9D-8B31-E77F29CED45C}" dt="2020-09-16T00:43:05.787" v="621" actId="113"/>
        <pc:sldMkLst>
          <pc:docMk/>
          <pc:sldMk cId="0" sldId="307"/>
        </pc:sldMkLst>
        <pc:spChg chg="mod">
          <ac:chgData name="Gennady Pekhimenko" userId="97aeff6ed7ede7e0" providerId="LiveId" clId="{46ACC4BA-5072-4A9D-8B31-E77F29CED45C}" dt="2020-09-16T00:43:05.787" v="621" actId="113"/>
          <ac:spMkLst>
            <pc:docMk/>
            <pc:sldMk cId="0" sldId="307"/>
            <ac:spMk id="2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4T21:09:55.633" v="301" actId="208"/>
          <ac:spMkLst>
            <pc:docMk/>
            <pc:sldMk cId="0" sldId="307"/>
            <ac:spMk id="4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4T21:09:55.633" v="301" actId="208"/>
          <ac:spMkLst>
            <pc:docMk/>
            <pc:sldMk cId="0" sldId="307"/>
            <ac:spMk id="5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4T21:09:55.633" v="301" actId="208"/>
          <ac:spMkLst>
            <pc:docMk/>
            <pc:sldMk cId="0" sldId="307"/>
            <ac:spMk id="6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4T21:09:41.958" v="300" actId="165"/>
          <ac:spMkLst>
            <pc:docMk/>
            <pc:sldMk cId="0" sldId="307"/>
            <ac:spMk id="18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4T21:09:41.958" v="300" actId="165"/>
          <ac:spMkLst>
            <pc:docMk/>
            <pc:sldMk cId="0" sldId="307"/>
            <ac:spMk id="19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4T21:09:41.958" v="300" actId="165"/>
          <ac:spMkLst>
            <pc:docMk/>
            <pc:sldMk cId="0" sldId="307"/>
            <ac:spMk id="20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4T21:09:55.633" v="301" actId="208"/>
          <ac:spMkLst>
            <pc:docMk/>
            <pc:sldMk cId="0" sldId="307"/>
            <ac:spMk id="21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4T21:09:41.958" v="300" actId="165"/>
          <ac:spMkLst>
            <pc:docMk/>
            <pc:sldMk cId="0" sldId="307"/>
            <ac:spMk id="28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4T21:09:41.958" v="300" actId="165"/>
          <ac:spMkLst>
            <pc:docMk/>
            <pc:sldMk cId="0" sldId="307"/>
            <ac:spMk id="29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4T21:09:41.958" v="300" actId="165"/>
          <ac:spMkLst>
            <pc:docMk/>
            <pc:sldMk cId="0" sldId="307"/>
            <ac:spMk id="30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4T21:09:41.958" v="300" actId="165"/>
          <ac:spMkLst>
            <pc:docMk/>
            <pc:sldMk cId="0" sldId="307"/>
            <ac:spMk id="31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4T21:09:41.958" v="300" actId="165"/>
          <ac:spMkLst>
            <pc:docMk/>
            <pc:sldMk cId="0" sldId="307"/>
            <ac:spMk id="32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4T21:09:41.958" v="300" actId="165"/>
          <ac:spMkLst>
            <pc:docMk/>
            <pc:sldMk cId="0" sldId="307"/>
            <ac:spMk id="33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4T21:09:41.958" v="300" actId="165"/>
          <ac:spMkLst>
            <pc:docMk/>
            <pc:sldMk cId="0" sldId="307"/>
            <ac:spMk id="34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4T21:09:55.633" v="301" actId="208"/>
          <ac:spMkLst>
            <pc:docMk/>
            <pc:sldMk cId="0" sldId="307"/>
            <ac:spMk id="35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4T21:09:41.958" v="300" actId="165"/>
          <ac:spMkLst>
            <pc:docMk/>
            <pc:sldMk cId="0" sldId="307"/>
            <ac:spMk id="42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4T21:09:41.958" v="300" actId="165"/>
          <ac:spMkLst>
            <pc:docMk/>
            <pc:sldMk cId="0" sldId="307"/>
            <ac:spMk id="43" creationId="{00000000-0000-0000-0000-000000000000}"/>
          </ac:spMkLst>
        </pc:spChg>
        <pc:spChg chg="mod topLvl">
          <ac:chgData name="Gennady Pekhimenko" userId="97aeff6ed7ede7e0" providerId="LiveId" clId="{46ACC4BA-5072-4A9D-8B31-E77F29CED45C}" dt="2020-09-14T21:09:41.958" v="300" actId="165"/>
          <ac:spMkLst>
            <pc:docMk/>
            <pc:sldMk cId="0" sldId="307"/>
            <ac:spMk id="44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08:30.462" v="293" actId="207"/>
          <ac:spMkLst>
            <pc:docMk/>
            <pc:sldMk cId="0" sldId="307"/>
            <ac:spMk id="48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09:15.459" v="299" actId="2085"/>
          <ac:spMkLst>
            <pc:docMk/>
            <pc:sldMk cId="0" sldId="307"/>
            <ac:spMk id="9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08:59.435" v="296" actId="208"/>
          <ac:spMkLst>
            <pc:docMk/>
            <pc:sldMk cId="0" sldId="307"/>
            <ac:spMk id="106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09:08.800" v="298" actId="208"/>
          <ac:spMkLst>
            <pc:docMk/>
            <pc:sldMk cId="0" sldId="307"/>
            <ac:spMk id="108" creationId="{00000000-0000-0000-0000-000000000000}"/>
          </ac:spMkLst>
        </pc:spChg>
        <pc:grpChg chg="del">
          <ac:chgData name="Gennady Pekhimenko" userId="97aeff6ed7ede7e0" providerId="LiveId" clId="{46ACC4BA-5072-4A9D-8B31-E77F29CED45C}" dt="2020-09-14T21:09:41.958" v="300" actId="165"/>
          <ac:grpSpMkLst>
            <pc:docMk/>
            <pc:sldMk cId="0" sldId="307"/>
            <ac:grpSpMk id="47" creationId="{00000000-0000-0000-0000-000000000000}"/>
          </ac:grpSpMkLst>
        </pc:grpChg>
        <pc:grpChg chg="mod">
          <ac:chgData name="Gennady Pekhimenko" userId="97aeff6ed7ede7e0" providerId="LiveId" clId="{46ACC4BA-5072-4A9D-8B31-E77F29CED45C}" dt="2020-09-14T21:09:05.719" v="297" actId="207"/>
          <ac:grpSpMkLst>
            <pc:docMk/>
            <pc:sldMk cId="0" sldId="307"/>
            <ac:grpSpMk id="109" creationId="{00000000-0000-0000-0000-000000000000}"/>
          </ac:grpSpMkLst>
        </pc:grpChg>
        <pc:cxnChg chg="mod topLvl">
          <ac:chgData name="Gennady Pekhimenko" userId="97aeff6ed7ede7e0" providerId="LiveId" clId="{46ACC4BA-5072-4A9D-8B31-E77F29CED45C}" dt="2020-09-14T21:09:55.633" v="301" actId="208"/>
          <ac:cxnSpMkLst>
            <pc:docMk/>
            <pc:sldMk cId="0" sldId="307"/>
            <ac:cxnSpMk id="7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09:55.633" v="301" actId="208"/>
          <ac:cxnSpMkLst>
            <pc:docMk/>
            <pc:sldMk cId="0" sldId="307"/>
            <ac:cxnSpMk id="8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09:55.633" v="301" actId="208"/>
          <ac:cxnSpMkLst>
            <pc:docMk/>
            <pc:sldMk cId="0" sldId="307"/>
            <ac:cxnSpMk id="9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09:55.633" v="301" actId="208"/>
          <ac:cxnSpMkLst>
            <pc:docMk/>
            <pc:sldMk cId="0" sldId="307"/>
            <ac:cxnSpMk id="10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09:55.633" v="301" actId="208"/>
          <ac:cxnSpMkLst>
            <pc:docMk/>
            <pc:sldMk cId="0" sldId="307"/>
            <ac:cxnSpMk id="11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09:55.633" v="301" actId="208"/>
          <ac:cxnSpMkLst>
            <pc:docMk/>
            <pc:sldMk cId="0" sldId="307"/>
            <ac:cxnSpMk id="12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09:55.633" v="301" actId="208"/>
          <ac:cxnSpMkLst>
            <pc:docMk/>
            <pc:sldMk cId="0" sldId="307"/>
            <ac:cxnSpMk id="13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09:55.633" v="301" actId="208"/>
          <ac:cxnSpMkLst>
            <pc:docMk/>
            <pc:sldMk cId="0" sldId="307"/>
            <ac:cxnSpMk id="14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09:55.633" v="301" actId="208"/>
          <ac:cxnSpMkLst>
            <pc:docMk/>
            <pc:sldMk cId="0" sldId="307"/>
            <ac:cxnSpMk id="15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09:55.633" v="301" actId="208"/>
          <ac:cxnSpMkLst>
            <pc:docMk/>
            <pc:sldMk cId="0" sldId="307"/>
            <ac:cxnSpMk id="16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09:55.633" v="301" actId="208"/>
          <ac:cxnSpMkLst>
            <pc:docMk/>
            <pc:sldMk cId="0" sldId="307"/>
            <ac:cxnSpMk id="17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09:55.633" v="301" actId="208"/>
          <ac:cxnSpMkLst>
            <pc:docMk/>
            <pc:sldMk cId="0" sldId="307"/>
            <ac:cxnSpMk id="22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09:55.633" v="301" actId="208"/>
          <ac:cxnSpMkLst>
            <pc:docMk/>
            <pc:sldMk cId="0" sldId="307"/>
            <ac:cxnSpMk id="23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09:55.633" v="301" actId="208"/>
          <ac:cxnSpMkLst>
            <pc:docMk/>
            <pc:sldMk cId="0" sldId="307"/>
            <ac:cxnSpMk id="24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09:55.633" v="301" actId="208"/>
          <ac:cxnSpMkLst>
            <pc:docMk/>
            <pc:sldMk cId="0" sldId="307"/>
            <ac:cxnSpMk id="25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09:55.633" v="301" actId="208"/>
          <ac:cxnSpMkLst>
            <pc:docMk/>
            <pc:sldMk cId="0" sldId="307"/>
            <ac:cxnSpMk id="26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09:55.633" v="301" actId="208"/>
          <ac:cxnSpMkLst>
            <pc:docMk/>
            <pc:sldMk cId="0" sldId="307"/>
            <ac:cxnSpMk id="27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09:55.633" v="301" actId="208"/>
          <ac:cxnSpMkLst>
            <pc:docMk/>
            <pc:sldMk cId="0" sldId="307"/>
            <ac:cxnSpMk id="36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09:55.633" v="301" actId="208"/>
          <ac:cxnSpMkLst>
            <pc:docMk/>
            <pc:sldMk cId="0" sldId="307"/>
            <ac:cxnSpMk id="37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09:55.633" v="301" actId="208"/>
          <ac:cxnSpMkLst>
            <pc:docMk/>
            <pc:sldMk cId="0" sldId="307"/>
            <ac:cxnSpMk id="38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09:55.633" v="301" actId="208"/>
          <ac:cxnSpMkLst>
            <pc:docMk/>
            <pc:sldMk cId="0" sldId="307"/>
            <ac:cxnSpMk id="39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09:55.633" v="301" actId="208"/>
          <ac:cxnSpMkLst>
            <pc:docMk/>
            <pc:sldMk cId="0" sldId="307"/>
            <ac:cxnSpMk id="40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09:55.633" v="301" actId="208"/>
          <ac:cxnSpMkLst>
            <pc:docMk/>
            <pc:sldMk cId="0" sldId="307"/>
            <ac:cxnSpMk id="41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09:55.633" v="301" actId="208"/>
          <ac:cxnSpMkLst>
            <pc:docMk/>
            <pc:sldMk cId="0" sldId="307"/>
            <ac:cxnSpMk id="45" creationId="{00000000-0000-0000-0000-000000000000}"/>
          </ac:cxnSpMkLst>
        </pc:cxnChg>
        <pc:cxnChg chg="mod topLvl">
          <ac:chgData name="Gennady Pekhimenko" userId="97aeff6ed7ede7e0" providerId="LiveId" clId="{46ACC4BA-5072-4A9D-8B31-E77F29CED45C}" dt="2020-09-14T21:09:55.633" v="301" actId="208"/>
          <ac:cxnSpMkLst>
            <pc:docMk/>
            <pc:sldMk cId="0" sldId="307"/>
            <ac:cxnSpMk id="46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09:08.800" v="298" actId="208"/>
          <ac:cxnSpMkLst>
            <pc:docMk/>
            <pc:sldMk cId="0" sldId="307"/>
            <ac:cxnSpMk id="93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09:08.800" v="298" actId="208"/>
          <ac:cxnSpMkLst>
            <pc:docMk/>
            <pc:sldMk cId="0" sldId="307"/>
            <ac:cxnSpMk id="94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09:08.800" v="298" actId="208"/>
          <ac:cxnSpMkLst>
            <pc:docMk/>
            <pc:sldMk cId="0" sldId="307"/>
            <ac:cxnSpMk id="95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09:08.800" v="298" actId="208"/>
          <ac:cxnSpMkLst>
            <pc:docMk/>
            <pc:sldMk cId="0" sldId="307"/>
            <ac:cxnSpMk id="96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09:08.800" v="298" actId="208"/>
          <ac:cxnSpMkLst>
            <pc:docMk/>
            <pc:sldMk cId="0" sldId="307"/>
            <ac:cxnSpMk id="97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09:08.800" v="298" actId="208"/>
          <ac:cxnSpMkLst>
            <pc:docMk/>
            <pc:sldMk cId="0" sldId="307"/>
            <ac:cxnSpMk id="99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09:08.800" v="298" actId="208"/>
          <ac:cxnSpMkLst>
            <pc:docMk/>
            <pc:sldMk cId="0" sldId="307"/>
            <ac:cxnSpMk id="101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09:08.800" v="298" actId="208"/>
          <ac:cxnSpMkLst>
            <pc:docMk/>
            <pc:sldMk cId="0" sldId="307"/>
            <ac:cxnSpMk id="102" creationId="{00000000-0000-0000-0000-000000000000}"/>
          </ac:cxnSpMkLst>
        </pc:cxnChg>
      </pc:sldChg>
      <pc:sldChg chg="modSp mod">
        <pc:chgData name="Gennady Pekhimenko" userId="97aeff6ed7ede7e0" providerId="LiveId" clId="{46ACC4BA-5072-4A9D-8B31-E77F29CED45C}" dt="2020-09-16T00:40:59.730" v="604" actId="2711"/>
        <pc:sldMkLst>
          <pc:docMk/>
          <pc:sldMk cId="0" sldId="311"/>
        </pc:sldMkLst>
        <pc:spChg chg="mod">
          <ac:chgData name="Gennady Pekhimenko" userId="97aeff6ed7ede7e0" providerId="LiveId" clId="{46ACC4BA-5072-4A9D-8B31-E77F29CED45C}" dt="2020-09-16T00:40:59.730" v="604" actId="2711"/>
          <ac:spMkLst>
            <pc:docMk/>
            <pc:sldMk cId="0" sldId="311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19:29:08.289" v="49" actId="14100"/>
          <ac:spMkLst>
            <pc:docMk/>
            <pc:sldMk cId="0" sldId="311"/>
            <ac:spMk id="3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19:29:00.917" v="48" actId="208"/>
          <ac:spMkLst>
            <pc:docMk/>
            <pc:sldMk cId="0" sldId="311"/>
            <ac:spMk id="4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19:26:22.993" v="32" actId="208"/>
          <ac:spMkLst>
            <pc:docMk/>
            <pc:sldMk cId="0" sldId="311"/>
            <ac:spMk id="5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19:26:05.784" v="30" actId="208"/>
          <ac:spMkLst>
            <pc:docMk/>
            <pc:sldMk cId="0" sldId="311"/>
            <ac:spMk id="6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19:26:16.234" v="31" actId="208"/>
          <ac:spMkLst>
            <pc:docMk/>
            <pc:sldMk cId="0" sldId="311"/>
            <ac:spMk id="7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19:27:10.771" v="39" actId="208"/>
          <ac:spMkLst>
            <pc:docMk/>
            <pc:sldMk cId="0" sldId="311"/>
            <ac:spMk id="8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19:26:16.234" v="31" actId="208"/>
          <ac:spMkLst>
            <pc:docMk/>
            <pc:sldMk cId="0" sldId="311"/>
            <ac:spMk id="10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19:26:16.234" v="31" actId="208"/>
          <ac:spMkLst>
            <pc:docMk/>
            <pc:sldMk cId="0" sldId="311"/>
            <ac:spMk id="11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19:26:16.234" v="31" actId="208"/>
          <ac:spMkLst>
            <pc:docMk/>
            <pc:sldMk cId="0" sldId="311"/>
            <ac:spMk id="1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19:26:16.234" v="31" actId="208"/>
          <ac:spMkLst>
            <pc:docMk/>
            <pc:sldMk cId="0" sldId="311"/>
            <ac:spMk id="13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19:27:19.711" v="40" actId="2085"/>
          <ac:spMkLst>
            <pc:docMk/>
            <pc:sldMk cId="0" sldId="311"/>
            <ac:spMk id="31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19:27:26.929" v="41" actId="2085"/>
          <ac:spMkLst>
            <pc:docMk/>
            <pc:sldMk cId="0" sldId="311"/>
            <ac:spMk id="3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19:27:33.565" v="42" actId="2085"/>
          <ac:spMkLst>
            <pc:docMk/>
            <pc:sldMk cId="0" sldId="311"/>
            <ac:spMk id="33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19:27:39.139" v="43" actId="2085"/>
          <ac:spMkLst>
            <pc:docMk/>
            <pc:sldMk cId="0" sldId="311"/>
            <ac:spMk id="34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19:25:51.061" v="29" actId="208"/>
          <ac:spMkLst>
            <pc:docMk/>
            <pc:sldMk cId="0" sldId="311"/>
            <ac:spMk id="39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19:25:51.061" v="29" actId="208"/>
          <ac:spMkLst>
            <pc:docMk/>
            <pc:sldMk cId="0" sldId="311"/>
            <ac:spMk id="40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19:25:51.061" v="29" actId="208"/>
          <ac:spMkLst>
            <pc:docMk/>
            <pc:sldMk cId="0" sldId="311"/>
            <ac:spMk id="41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19:26:29.876" v="33" actId="208"/>
          <ac:spMkLst>
            <pc:docMk/>
            <pc:sldMk cId="0" sldId="311"/>
            <ac:spMk id="4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19:28:34.878" v="44" actId="207"/>
          <ac:spMkLst>
            <pc:docMk/>
            <pc:sldMk cId="0" sldId="311"/>
            <ac:spMk id="46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19:28:47.197" v="46" actId="207"/>
          <ac:spMkLst>
            <pc:docMk/>
            <pc:sldMk cId="0" sldId="311"/>
            <ac:spMk id="47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19:28:41.250" v="45" actId="207"/>
          <ac:spMkLst>
            <pc:docMk/>
            <pc:sldMk cId="0" sldId="311"/>
            <ac:spMk id="48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19:28:54.377" v="47" actId="207"/>
          <ac:spMkLst>
            <pc:docMk/>
            <pc:sldMk cId="0" sldId="311"/>
            <ac:spMk id="49" creationId="{00000000-0000-0000-0000-000000000000}"/>
          </ac:spMkLst>
        </pc:spChg>
        <pc:cxnChg chg="mod">
          <ac:chgData name="Gennady Pekhimenko" userId="97aeff6ed7ede7e0" providerId="LiveId" clId="{46ACC4BA-5072-4A9D-8B31-E77F29CED45C}" dt="2020-09-14T19:26:16.234" v="31" actId="208"/>
          <ac:cxnSpMkLst>
            <pc:docMk/>
            <pc:sldMk cId="0" sldId="311"/>
            <ac:cxnSpMk id="9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19:26:16.234" v="31" actId="208"/>
          <ac:cxnSpMkLst>
            <pc:docMk/>
            <pc:sldMk cId="0" sldId="311"/>
            <ac:cxnSpMk id="16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19:26:05.784" v="30" actId="208"/>
          <ac:cxnSpMkLst>
            <pc:docMk/>
            <pc:sldMk cId="0" sldId="311"/>
            <ac:cxnSpMk id="17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19:26:05.784" v="30" actId="208"/>
          <ac:cxnSpMkLst>
            <pc:docMk/>
            <pc:sldMk cId="0" sldId="311"/>
            <ac:cxnSpMk id="18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19:26:22.993" v="32" actId="208"/>
          <ac:cxnSpMkLst>
            <pc:docMk/>
            <pc:sldMk cId="0" sldId="311"/>
            <ac:cxnSpMk id="20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19:26:22.993" v="32" actId="208"/>
          <ac:cxnSpMkLst>
            <pc:docMk/>
            <pc:sldMk cId="0" sldId="311"/>
            <ac:cxnSpMk id="22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19:26:54.239" v="34" actId="208"/>
          <ac:cxnSpMkLst>
            <pc:docMk/>
            <pc:sldMk cId="0" sldId="311"/>
            <ac:cxnSpMk id="23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19:27:03.195" v="36" actId="208"/>
          <ac:cxnSpMkLst>
            <pc:docMk/>
            <pc:sldMk cId="0" sldId="311"/>
            <ac:cxnSpMk id="25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19:26:58.935" v="35" actId="208"/>
          <ac:cxnSpMkLst>
            <pc:docMk/>
            <pc:sldMk cId="0" sldId="311"/>
            <ac:cxnSpMk id="26" creationId="{00000000-0000-0000-0000-000000000000}"/>
          </ac:cxnSpMkLst>
        </pc:cxnChg>
      </pc:sldChg>
      <pc:sldChg chg="modSp mod">
        <pc:chgData name="Gennady Pekhimenko" userId="97aeff6ed7ede7e0" providerId="LiveId" clId="{46ACC4BA-5072-4A9D-8B31-E77F29CED45C}" dt="2020-09-16T01:09:41.206" v="802" actId="20577"/>
        <pc:sldMkLst>
          <pc:docMk/>
          <pc:sldMk cId="0" sldId="312"/>
        </pc:sldMkLst>
        <pc:spChg chg="mod">
          <ac:chgData name="Gennady Pekhimenko" userId="97aeff6ed7ede7e0" providerId="LiveId" clId="{46ACC4BA-5072-4A9D-8B31-E77F29CED45C}" dt="2020-09-16T00:41:09.686" v="605" actId="2711"/>
          <ac:spMkLst>
            <pc:docMk/>
            <pc:sldMk cId="0" sldId="312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1:09:41.206" v="802" actId="20577"/>
          <ac:spMkLst>
            <pc:docMk/>
            <pc:sldMk cId="0" sldId="312"/>
            <ac:spMk id="3" creationId="{00000000-0000-0000-0000-000000000000}"/>
          </ac:spMkLst>
        </pc:spChg>
      </pc:sldChg>
      <pc:sldChg chg="modSp mod">
        <pc:chgData name="Gennady Pekhimenko" userId="97aeff6ed7ede7e0" providerId="LiveId" clId="{46ACC4BA-5072-4A9D-8B31-E77F29CED45C}" dt="2020-09-16T01:58:58.968" v="821" actId="2711"/>
        <pc:sldMkLst>
          <pc:docMk/>
          <pc:sldMk cId="0" sldId="313"/>
        </pc:sldMkLst>
        <pc:spChg chg="mod">
          <ac:chgData name="Gennady Pekhimenko" userId="97aeff6ed7ede7e0" providerId="LiveId" clId="{46ACC4BA-5072-4A9D-8B31-E77F29CED45C}" dt="2020-09-16T01:58:58.968" v="821" actId="2711"/>
          <ac:spMkLst>
            <pc:docMk/>
            <pc:sldMk cId="0" sldId="313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0:32:43.282" v="151" actId="14100"/>
          <ac:spMkLst>
            <pc:docMk/>
            <pc:sldMk cId="0" sldId="313"/>
            <ac:spMk id="3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0:33:26.860" v="158" actId="14100"/>
          <ac:spMkLst>
            <pc:docMk/>
            <pc:sldMk cId="0" sldId="313"/>
            <ac:spMk id="6" creationId="{00000000-0000-0000-0000-000000000000}"/>
          </ac:spMkLst>
        </pc:spChg>
      </pc:sldChg>
      <pc:sldChg chg="modSp mod">
        <pc:chgData name="Gennady Pekhimenko" userId="97aeff6ed7ede7e0" providerId="LiveId" clId="{46ACC4BA-5072-4A9D-8B31-E77F29CED45C}" dt="2020-09-16T03:36:43.920" v="827" actId="1076"/>
        <pc:sldMkLst>
          <pc:docMk/>
          <pc:sldMk cId="0" sldId="314"/>
        </pc:sldMkLst>
        <pc:spChg chg="mod">
          <ac:chgData name="Gennady Pekhimenko" userId="97aeff6ed7ede7e0" providerId="LiveId" clId="{46ACC4BA-5072-4A9D-8B31-E77F29CED45C}" dt="2020-09-16T00:41:53.131" v="610" actId="113"/>
          <ac:spMkLst>
            <pc:docMk/>
            <pc:sldMk cId="0" sldId="314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0:43:28.594" v="192" actId="207"/>
          <ac:spMkLst>
            <pc:docMk/>
            <pc:sldMk cId="0" sldId="314"/>
            <ac:spMk id="3" creationId="{00000000-0000-0000-0000-000000000000}"/>
          </ac:spMkLst>
        </pc:spChg>
        <pc:cxnChg chg="mod">
          <ac:chgData name="Gennady Pekhimenko" userId="97aeff6ed7ede7e0" providerId="LiveId" clId="{46ACC4BA-5072-4A9D-8B31-E77F29CED45C}" dt="2020-09-16T03:36:43.920" v="827" actId="1076"/>
          <ac:cxnSpMkLst>
            <pc:docMk/>
            <pc:sldMk cId="0" sldId="314"/>
            <ac:cxnSpMk id="5" creationId="{00000000-0000-0000-0000-000000000000}"/>
          </ac:cxnSpMkLst>
        </pc:cxnChg>
      </pc:sldChg>
      <pc:sldChg chg="addSp delSp modSp mod">
        <pc:chgData name="Gennady Pekhimenko" userId="97aeff6ed7ede7e0" providerId="LiveId" clId="{46ACC4BA-5072-4A9D-8B31-E77F29CED45C}" dt="2020-09-14T19:22:37.622" v="18" actId="1076"/>
        <pc:sldMkLst>
          <pc:docMk/>
          <pc:sldMk cId="0" sldId="315"/>
        </pc:sldMkLst>
        <pc:spChg chg="mod">
          <ac:chgData name="Gennady Pekhimenko" userId="97aeff6ed7ede7e0" providerId="LiveId" clId="{46ACC4BA-5072-4A9D-8B31-E77F29CED45C}" dt="2020-09-14T19:21:40.287" v="13" actId="113"/>
          <ac:spMkLst>
            <pc:docMk/>
            <pc:sldMk cId="0" sldId="315"/>
            <ac:spMk id="3" creationId="{00000000-0000-0000-0000-000000000000}"/>
          </ac:spMkLst>
        </pc:spChg>
        <pc:spChg chg="add del">
          <ac:chgData name="Gennady Pekhimenko" userId="97aeff6ed7ede7e0" providerId="LiveId" clId="{46ACC4BA-5072-4A9D-8B31-E77F29CED45C}" dt="2020-09-14T19:22:20.579" v="16" actId="478"/>
          <ac:spMkLst>
            <pc:docMk/>
            <pc:sldMk cId="0" sldId="315"/>
            <ac:spMk id="4" creationId="{00000000-0000-0000-0000-000000000000}"/>
          </ac:spMkLst>
        </pc:spChg>
        <pc:spChg chg="del">
          <ac:chgData name="Gennady Pekhimenko" userId="97aeff6ed7ede7e0" providerId="LiveId" clId="{46ACC4BA-5072-4A9D-8B31-E77F29CED45C}" dt="2020-09-14T19:22:20.579" v="16" actId="478"/>
          <ac:spMkLst>
            <pc:docMk/>
            <pc:sldMk cId="0" sldId="315"/>
            <ac:spMk id="5" creationId="{00000000-0000-0000-0000-000000000000}"/>
          </ac:spMkLst>
        </pc:spChg>
        <pc:spChg chg="del">
          <ac:chgData name="Gennady Pekhimenko" userId="97aeff6ed7ede7e0" providerId="LiveId" clId="{46ACC4BA-5072-4A9D-8B31-E77F29CED45C}" dt="2020-09-14T19:22:20.579" v="16" actId="478"/>
          <ac:spMkLst>
            <pc:docMk/>
            <pc:sldMk cId="0" sldId="315"/>
            <ac:spMk id="6" creationId="{00000000-0000-0000-0000-000000000000}"/>
          </ac:spMkLst>
        </pc:spChg>
        <pc:spChg chg="del">
          <ac:chgData name="Gennady Pekhimenko" userId="97aeff6ed7ede7e0" providerId="LiveId" clId="{46ACC4BA-5072-4A9D-8B31-E77F29CED45C}" dt="2020-09-14T19:22:20.579" v="16" actId="478"/>
          <ac:spMkLst>
            <pc:docMk/>
            <pc:sldMk cId="0" sldId="315"/>
            <ac:spMk id="7" creationId="{00000000-0000-0000-0000-000000000000}"/>
          </ac:spMkLst>
        </pc:spChg>
        <pc:spChg chg="del">
          <ac:chgData name="Gennady Pekhimenko" userId="97aeff6ed7ede7e0" providerId="LiveId" clId="{46ACC4BA-5072-4A9D-8B31-E77F29CED45C}" dt="2020-09-14T19:22:20.579" v="16" actId="478"/>
          <ac:spMkLst>
            <pc:docMk/>
            <pc:sldMk cId="0" sldId="315"/>
            <ac:spMk id="8" creationId="{00000000-0000-0000-0000-000000000000}"/>
          </ac:spMkLst>
        </pc:spChg>
        <pc:spChg chg="del">
          <ac:chgData name="Gennady Pekhimenko" userId="97aeff6ed7ede7e0" providerId="LiveId" clId="{46ACC4BA-5072-4A9D-8B31-E77F29CED45C}" dt="2020-09-14T19:22:20.579" v="16" actId="478"/>
          <ac:spMkLst>
            <pc:docMk/>
            <pc:sldMk cId="0" sldId="315"/>
            <ac:spMk id="9" creationId="{00000000-0000-0000-0000-000000000000}"/>
          </ac:spMkLst>
        </pc:spChg>
        <pc:spChg chg="del">
          <ac:chgData name="Gennady Pekhimenko" userId="97aeff6ed7ede7e0" providerId="LiveId" clId="{46ACC4BA-5072-4A9D-8B31-E77F29CED45C}" dt="2020-09-14T19:22:20.579" v="16" actId="478"/>
          <ac:spMkLst>
            <pc:docMk/>
            <pc:sldMk cId="0" sldId="315"/>
            <ac:spMk id="10" creationId="{00000000-0000-0000-0000-000000000000}"/>
          </ac:spMkLst>
        </pc:spChg>
        <pc:spChg chg="del">
          <ac:chgData name="Gennady Pekhimenko" userId="97aeff6ed7ede7e0" providerId="LiveId" clId="{46ACC4BA-5072-4A9D-8B31-E77F29CED45C}" dt="2020-09-14T19:22:20.579" v="16" actId="478"/>
          <ac:spMkLst>
            <pc:docMk/>
            <pc:sldMk cId="0" sldId="315"/>
            <ac:spMk id="11" creationId="{00000000-0000-0000-0000-000000000000}"/>
          </ac:spMkLst>
        </pc:spChg>
        <pc:spChg chg="del">
          <ac:chgData name="Gennady Pekhimenko" userId="97aeff6ed7ede7e0" providerId="LiveId" clId="{46ACC4BA-5072-4A9D-8B31-E77F29CED45C}" dt="2020-09-14T19:22:20.579" v="16" actId="478"/>
          <ac:spMkLst>
            <pc:docMk/>
            <pc:sldMk cId="0" sldId="315"/>
            <ac:spMk id="12" creationId="{00000000-0000-0000-0000-000000000000}"/>
          </ac:spMkLst>
        </pc:spChg>
        <pc:spChg chg="add mod">
          <ac:chgData name="Gennady Pekhimenko" userId="97aeff6ed7ede7e0" providerId="LiveId" clId="{46ACC4BA-5072-4A9D-8B31-E77F29CED45C}" dt="2020-09-14T19:22:37.622" v="18" actId="1076"/>
          <ac:spMkLst>
            <pc:docMk/>
            <pc:sldMk cId="0" sldId="315"/>
            <ac:spMk id="15" creationId="{30439FD2-38AB-4252-8EF8-7A95EC8B94FC}"/>
          </ac:spMkLst>
        </pc:spChg>
        <pc:spChg chg="add mod">
          <ac:chgData name="Gennady Pekhimenko" userId="97aeff6ed7ede7e0" providerId="LiveId" clId="{46ACC4BA-5072-4A9D-8B31-E77F29CED45C}" dt="2020-09-14T19:22:37.622" v="18" actId="1076"/>
          <ac:spMkLst>
            <pc:docMk/>
            <pc:sldMk cId="0" sldId="315"/>
            <ac:spMk id="16" creationId="{CD67312A-BE3D-480A-8DDC-87D5D6065F4A}"/>
          </ac:spMkLst>
        </pc:spChg>
        <pc:spChg chg="add mod">
          <ac:chgData name="Gennady Pekhimenko" userId="97aeff6ed7ede7e0" providerId="LiveId" clId="{46ACC4BA-5072-4A9D-8B31-E77F29CED45C}" dt="2020-09-14T19:22:37.622" v="18" actId="1076"/>
          <ac:spMkLst>
            <pc:docMk/>
            <pc:sldMk cId="0" sldId="315"/>
            <ac:spMk id="17" creationId="{6230C0BF-263B-41EA-B026-394A91719EAA}"/>
          </ac:spMkLst>
        </pc:spChg>
        <pc:spChg chg="add mod">
          <ac:chgData name="Gennady Pekhimenko" userId="97aeff6ed7ede7e0" providerId="LiveId" clId="{46ACC4BA-5072-4A9D-8B31-E77F29CED45C}" dt="2020-09-14T19:22:37.622" v="18" actId="1076"/>
          <ac:spMkLst>
            <pc:docMk/>
            <pc:sldMk cId="0" sldId="315"/>
            <ac:spMk id="18" creationId="{30661C9E-A744-4EF9-91CF-FF15B794F3A9}"/>
          </ac:spMkLst>
        </pc:spChg>
        <pc:spChg chg="add mod">
          <ac:chgData name="Gennady Pekhimenko" userId="97aeff6ed7ede7e0" providerId="LiveId" clId="{46ACC4BA-5072-4A9D-8B31-E77F29CED45C}" dt="2020-09-14T19:22:37.622" v="18" actId="1076"/>
          <ac:spMkLst>
            <pc:docMk/>
            <pc:sldMk cId="0" sldId="315"/>
            <ac:spMk id="19" creationId="{67ECF4F2-DCD9-4C6C-A12E-BE8EA4F4C7C5}"/>
          </ac:spMkLst>
        </pc:spChg>
        <pc:spChg chg="add mod">
          <ac:chgData name="Gennady Pekhimenko" userId="97aeff6ed7ede7e0" providerId="LiveId" clId="{46ACC4BA-5072-4A9D-8B31-E77F29CED45C}" dt="2020-09-14T19:22:37.622" v="18" actId="1076"/>
          <ac:spMkLst>
            <pc:docMk/>
            <pc:sldMk cId="0" sldId="315"/>
            <ac:spMk id="20" creationId="{C4CE13C8-5060-437A-9C8C-D1FA2C75ED34}"/>
          </ac:spMkLst>
        </pc:spChg>
        <pc:spChg chg="add mod">
          <ac:chgData name="Gennady Pekhimenko" userId="97aeff6ed7ede7e0" providerId="LiveId" clId="{46ACC4BA-5072-4A9D-8B31-E77F29CED45C}" dt="2020-09-14T19:22:37.622" v="18" actId="1076"/>
          <ac:spMkLst>
            <pc:docMk/>
            <pc:sldMk cId="0" sldId="315"/>
            <ac:spMk id="21" creationId="{6D450E97-1614-43C1-B467-40A3E7D37182}"/>
          </ac:spMkLst>
        </pc:spChg>
        <pc:spChg chg="add mod">
          <ac:chgData name="Gennady Pekhimenko" userId="97aeff6ed7ede7e0" providerId="LiveId" clId="{46ACC4BA-5072-4A9D-8B31-E77F29CED45C}" dt="2020-09-14T19:22:37.622" v="18" actId="1076"/>
          <ac:spMkLst>
            <pc:docMk/>
            <pc:sldMk cId="0" sldId="315"/>
            <ac:spMk id="22" creationId="{30EF0F58-8FE8-470F-8566-2064C02C40A2}"/>
          </ac:spMkLst>
        </pc:spChg>
        <pc:spChg chg="add mod">
          <ac:chgData name="Gennady Pekhimenko" userId="97aeff6ed7ede7e0" providerId="LiveId" clId="{46ACC4BA-5072-4A9D-8B31-E77F29CED45C}" dt="2020-09-14T19:22:37.622" v="18" actId="1076"/>
          <ac:spMkLst>
            <pc:docMk/>
            <pc:sldMk cId="0" sldId="315"/>
            <ac:spMk id="23" creationId="{C1BB97E5-E4C6-4FDA-9BD9-781E01C853BC}"/>
          </ac:spMkLst>
        </pc:spChg>
        <pc:cxnChg chg="del">
          <ac:chgData name="Gennady Pekhimenko" userId="97aeff6ed7ede7e0" providerId="LiveId" clId="{46ACC4BA-5072-4A9D-8B31-E77F29CED45C}" dt="2020-09-14T19:22:20.579" v="16" actId="478"/>
          <ac:cxnSpMkLst>
            <pc:docMk/>
            <pc:sldMk cId="0" sldId="315"/>
            <ac:cxnSpMk id="14" creationId="{00000000-0000-0000-0000-000000000000}"/>
          </ac:cxnSpMkLst>
        </pc:cxnChg>
        <pc:cxnChg chg="add mod">
          <ac:chgData name="Gennady Pekhimenko" userId="97aeff6ed7ede7e0" providerId="LiveId" clId="{46ACC4BA-5072-4A9D-8B31-E77F29CED45C}" dt="2020-09-14T19:22:37.622" v="18" actId="1076"/>
          <ac:cxnSpMkLst>
            <pc:docMk/>
            <pc:sldMk cId="0" sldId="315"/>
            <ac:cxnSpMk id="24" creationId="{2371B6B8-63A3-46C2-AF1A-496622F95047}"/>
          </ac:cxnSpMkLst>
        </pc:cxnChg>
      </pc:sldChg>
      <pc:sldChg chg="modSp mod">
        <pc:chgData name="Gennady Pekhimenko" userId="97aeff6ed7ede7e0" providerId="LiveId" clId="{46ACC4BA-5072-4A9D-8B31-E77F29CED45C}" dt="2020-09-14T20:36:31.596" v="185" actId="1076"/>
        <pc:sldMkLst>
          <pc:docMk/>
          <pc:sldMk cId="0" sldId="316"/>
        </pc:sldMkLst>
        <pc:spChg chg="mod">
          <ac:chgData name="Gennady Pekhimenko" userId="97aeff6ed7ede7e0" providerId="LiveId" clId="{46ACC4BA-5072-4A9D-8B31-E77F29CED45C}" dt="2020-09-14T20:36:28.717" v="184" actId="20577"/>
          <ac:spMkLst>
            <pc:docMk/>
            <pc:sldMk cId="0" sldId="316"/>
            <ac:spMk id="3" creationId="{00000000-0000-0000-0000-000000000000}"/>
          </ac:spMkLst>
        </pc:spChg>
        <pc:picChg chg="mod">
          <ac:chgData name="Gennady Pekhimenko" userId="97aeff6ed7ede7e0" providerId="LiveId" clId="{46ACC4BA-5072-4A9D-8B31-E77F29CED45C}" dt="2020-09-14T20:36:31.596" v="185" actId="1076"/>
          <ac:picMkLst>
            <pc:docMk/>
            <pc:sldMk cId="0" sldId="316"/>
            <ac:picMk id="55298" creationId="{00000000-0000-0000-0000-000000000000}"/>
          </ac:picMkLst>
        </pc:picChg>
      </pc:sldChg>
      <pc:sldChg chg="modSp mod">
        <pc:chgData name="Gennady Pekhimenko" userId="97aeff6ed7ede7e0" providerId="LiveId" clId="{46ACC4BA-5072-4A9D-8B31-E77F29CED45C}" dt="2020-09-14T21:18:15.176" v="305" actId="2711"/>
        <pc:sldMkLst>
          <pc:docMk/>
          <pc:sldMk cId="0" sldId="317"/>
        </pc:sldMkLst>
        <pc:spChg chg="mod">
          <ac:chgData name="Gennady Pekhimenko" userId="97aeff6ed7ede7e0" providerId="LiveId" clId="{46ACC4BA-5072-4A9D-8B31-E77F29CED45C}" dt="2020-09-14T21:18:15.176" v="305" actId="2711"/>
          <ac:spMkLst>
            <pc:docMk/>
            <pc:sldMk cId="0" sldId="317"/>
            <ac:spMk id="3" creationId="{00000000-0000-0000-0000-000000000000}"/>
          </ac:spMkLst>
        </pc:spChg>
      </pc:sldChg>
      <pc:sldChg chg="modSp mod">
        <pc:chgData name="Gennady Pekhimenko" userId="97aeff6ed7ede7e0" providerId="LiveId" clId="{46ACC4BA-5072-4A9D-8B31-E77F29CED45C}" dt="2020-09-14T21:38:50.425" v="458" actId="1076"/>
        <pc:sldMkLst>
          <pc:docMk/>
          <pc:sldMk cId="0" sldId="319"/>
        </pc:sldMkLst>
        <pc:spChg chg="mod">
          <ac:chgData name="Gennady Pekhimenko" userId="97aeff6ed7ede7e0" providerId="LiveId" clId="{46ACC4BA-5072-4A9D-8B31-E77F29CED45C}" dt="2020-09-14T21:38:41.205" v="456" actId="2711"/>
          <ac:spMkLst>
            <pc:docMk/>
            <pc:sldMk cId="0" sldId="319"/>
            <ac:spMk id="4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38:50.425" v="458" actId="1076"/>
          <ac:spMkLst>
            <pc:docMk/>
            <pc:sldMk cId="0" sldId="319"/>
            <ac:spMk id="5" creationId="{00000000-0000-0000-0000-000000000000}"/>
          </ac:spMkLst>
        </pc:spChg>
        <pc:picChg chg="mod">
          <ac:chgData name="Gennady Pekhimenko" userId="97aeff6ed7ede7e0" providerId="LiveId" clId="{46ACC4BA-5072-4A9D-8B31-E77F29CED45C}" dt="2020-09-14T21:38:47.381" v="457" actId="1076"/>
          <ac:picMkLst>
            <pc:docMk/>
            <pc:sldMk cId="0" sldId="319"/>
            <ac:picMk id="57346" creationId="{00000000-0000-0000-0000-000000000000}"/>
          </ac:picMkLst>
        </pc:picChg>
      </pc:sldChg>
      <pc:sldChg chg="addSp delSp modSp mod addAnim delAnim modAnim">
        <pc:chgData name="Gennady Pekhimenko" userId="97aeff6ed7ede7e0" providerId="LiveId" clId="{46ACC4BA-5072-4A9D-8B31-E77F29CED45C}" dt="2020-09-16T01:18:03.069" v="819"/>
        <pc:sldMkLst>
          <pc:docMk/>
          <pc:sldMk cId="3456825514" sldId="320"/>
        </pc:sldMkLst>
        <pc:spChg chg="mod">
          <ac:chgData name="Gennady Pekhimenko" userId="97aeff6ed7ede7e0" providerId="LiveId" clId="{46ACC4BA-5072-4A9D-8B31-E77F29CED45C}" dt="2020-09-16T00:41:26.192" v="607" actId="2711"/>
          <ac:spMkLst>
            <pc:docMk/>
            <pc:sldMk cId="3456825514" sldId="320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0:26:35.156" v="134" actId="208"/>
          <ac:spMkLst>
            <pc:docMk/>
            <pc:sldMk cId="3456825514" sldId="320"/>
            <ac:spMk id="5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1:16:39.338" v="806" actId="2085"/>
          <ac:spMkLst>
            <pc:docMk/>
            <pc:sldMk cId="3456825514" sldId="320"/>
            <ac:spMk id="9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1:16:43.422" v="807" actId="2085"/>
          <ac:spMkLst>
            <pc:docMk/>
            <pc:sldMk cId="3456825514" sldId="320"/>
            <ac:spMk id="10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0:27:16.556" v="138" actId="2085"/>
          <ac:spMkLst>
            <pc:docMk/>
            <pc:sldMk cId="3456825514" sldId="320"/>
            <ac:spMk id="11" creationId="{00000000-0000-0000-0000-000000000000}"/>
          </ac:spMkLst>
        </pc:spChg>
        <pc:spChg chg="add del">
          <ac:chgData name="Gennady Pekhimenko" userId="97aeff6ed7ede7e0" providerId="LiveId" clId="{46ACC4BA-5072-4A9D-8B31-E77F29CED45C}" dt="2020-09-14T20:26:20.667" v="133" actId="478"/>
          <ac:spMkLst>
            <pc:docMk/>
            <pc:sldMk cId="3456825514" sldId="320"/>
            <ac:spMk id="15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0:26:35.156" v="134" actId="208"/>
          <ac:spMkLst>
            <pc:docMk/>
            <pc:sldMk cId="3456825514" sldId="320"/>
            <ac:spMk id="25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1:16:48.098" v="808" actId="2085"/>
          <ac:spMkLst>
            <pc:docMk/>
            <pc:sldMk cId="3456825514" sldId="320"/>
            <ac:spMk id="30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1:16:54.083" v="809" actId="2085"/>
          <ac:spMkLst>
            <pc:docMk/>
            <pc:sldMk cId="3456825514" sldId="320"/>
            <ac:spMk id="35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1:16:58.567" v="810" actId="2085"/>
          <ac:spMkLst>
            <pc:docMk/>
            <pc:sldMk cId="3456825514" sldId="320"/>
            <ac:spMk id="36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0:26:42.425" v="135" actId="208"/>
          <ac:spMkLst>
            <pc:docMk/>
            <pc:sldMk cId="3456825514" sldId="320"/>
            <ac:spMk id="39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0:27:04.989" v="137" actId="2085"/>
          <ac:spMkLst>
            <pc:docMk/>
            <pc:sldMk cId="3456825514" sldId="320"/>
            <ac:spMk id="40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0:26:42.425" v="135" actId="208"/>
          <ac:spMkLst>
            <pc:docMk/>
            <pc:sldMk cId="3456825514" sldId="320"/>
            <ac:spMk id="41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1:17:03.255" v="811" actId="2085"/>
          <ac:spMkLst>
            <pc:docMk/>
            <pc:sldMk cId="3456825514" sldId="320"/>
            <ac:spMk id="44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0:27:21.596" v="139" actId="2085"/>
          <ac:spMkLst>
            <pc:docMk/>
            <pc:sldMk cId="3456825514" sldId="320"/>
            <ac:spMk id="45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0:26:42.425" v="135" actId="208"/>
          <ac:spMkLst>
            <pc:docMk/>
            <pc:sldMk cId="3456825514" sldId="320"/>
            <ac:spMk id="46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0:26:59.934" v="136" actId="2085"/>
          <ac:spMkLst>
            <pc:docMk/>
            <pc:sldMk cId="3456825514" sldId="320"/>
            <ac:spMk id="47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0:26:42.425" v="135" actId="208"/>
          <ac:spMkLst>
            <pc:docMk/>
            <pc:sldMk cId="3456825514" sldId="320"/>
            <ac:spMk id="48" creationId="{00000000-0000-0000-0000-000000000000}"/>
          </ac:spMkLst>
        </pc:spChg>
        <pc:spChg chg="add del">
          <ac:chgData name="Gennady Pekhimenko" userId="97aeff6ed7ede7e0" providerId="LiveId" clId="{46ACC4BA-5072-4A9D-8B31-E77F29CED45C}" dt="2020-09-14T20:24:21.152" v="128" actId="478"/>
          <ac:spMkLst>
            <pc:docMk/>
            <pc:sldMk cId="3456825514" sldId="320"/>
            <ac:spMk id="69" creationId="{00000000-0000-0000-0000-000000000000}"/>
          </ac:spMkLst>
        </pc:spChg>
        <pc:spChg chg="add del">
          <ac:chgData name="Gennady Pekhimenko" userId="97aeff6ed7ede7e0" providerId="LiveId" clId="{46ACC4BA-5072-4A9D-8B31-E77F29CED45C}" dt="2020-09-14T20:24:21.152" v="128" actId="478"/>
          <ac:spMkLst>
            <pc:docMk/>
            <pc:sldMk cId="3456825514" sldId="320"/>
            <ac:spMk id="70" creationId="{00000000-0000-0000-0000-000000000000}"/>
          </ac:spMkLst>
        </pc:spChg>
        <pc:spChg chg="add del">
          <ac:chgData name="Gennady Pekhimenko" userId="97aeff6ed7ede7e0" providerId="LiveId" clId="{46ACC4BA-5072-4A9D-8B31-E77F29CED45C}" dt="2020-09-14T20:24:21.152" v="128" actId="478"/>
          <ac:spMkLst>
            <pc:docMk/>
            <pc:sldMk cId="3456825514" sldId="320"/>
            <ac:spMk id="71" creationId="{00000000-0000-0000-0000-000000000000}"/>
          </ac:spMkLst>
        </pc:spChg>
        <pc:grpChg chg="add del">
          <ac:chgData name="Gennady Pekhimenko" userId="97aeff6ed7ede7e0" providerId="LiveId" clId="{46ACC4BA-5072-4A9D-8B31-E77F29CED45C}" dt="2020-09-14T20:24:21.152" v="128" actId="478"/>
          <ac:grpSpMkLst>
            <pc:docMk/>
            <pc:sldMk cId="3456825514" sldId="320"/>
            <ac:grpSpMk id="31" creationId="{00000000-0000-0000-0000-000000000000}"/>
          </ac:grpSpMkLst>
        </pc:grpChg>
        <pc:grpChg chg="add del">
          <ac:chgData name="Gennady Pekhimenko" userId="97aeff6ed7ede7e0" providerId="LiveId" clId="{46ACC4BA-5072-4A9D-8B31-E77F29CED45C}" dt="2020-09-14T20:24:21.152" v="128" actId="478"/>
          <ac:grpSpMkLst>
            <pc:docMk/>
            <pc:sldMk cId="3456825514" sldId="320"/>
            <ac:grpSpMk id="34" creationId="{00000000-0000-0000-0000-000000000000}"/>
          </ac:grpSpMkLst>
        </pc:grpChg>
        <pc:cxnChg chg="mod">
          <ac:chgData name="Gennady Pekhimenko" userId="97aeff6ed7ede7e0" providerId="LiveId" clId="{46ACC4BA-5072-4A9D-8B31-E77F29CED45C}" dt="2020-09-14T20:26:35.156" v="134" actId="208"/>
          <ac:cxnSpMkLst>
            <pc:docMk/>
            <pc:sldMk cId="3456825514" sldId="320"/>
            <ac:cxnSpMk id="6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0:26:35.156" v="134" actId="208"/>
          <ac:cxnSpMkLst>
            <pc:docMk/>
            <pc:sldMk cId="3456825514" sldId="320"/>
            <ac:cxnSpMk id="7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0:26:35.156" v="134" actId="208"/>
          <ac:cxnSpMkLst>
            <pc:docMk/>
            <pc:sldMk cId="3456825514" sldId="320"/>
            <ac:cxnSpMk id="26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0:26:35.156" v="134" actId="208"/>
          <ac:cxnSpMkLst>
            <pc:docMk/>
            <pc:sldMk cId="3456825514" sldId="320"/>
            <ac:cxnSpMk id="27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0:26:35.156" v="134" actId="208"/>
          <ac:cxnSpMkLst>
            <pc:docMk/>
            <pc:sldMk cId="3456825514" sldId="320"/>
            <ac:cxnSpMk id="29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0:26:42.425" v="135" actId="208"/>
          <ac:cxnSpMkLst>
            <pc:docMk/>
            <pc:sldMk cId="3456825514" sldId="320"/>
            <ac:cxnSpMk id="32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0:26:42.425" v="135" actId="208"/>
          <ac:cxnSpMkLst>
            <pc:docMk/>
            <pc:sldMk cId="3456825514" sldId="320"/>
            <ac:cxnSpMk id="33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0:26:42.425" v="135" actId="208"/>
          <ac:cxnSpMkLst>
            <pc:docMk/>
            <pc:sldMk cId="3456825514" sldId="320"/>
            <ac:cxnSpMk id="42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0:26:42.425" v="135" actId="208"/>
          <ac:cxnSpMkLst>
            <pc:docMk/>
            <pc:sldMk cId="3456825514" sldId="320"/>
            <ac:cxnSpMk id="43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0:26:42.425" v="135" actId="208"/>
          <ac:cxnSpMkLst>
            <pc:docMk/>
            <pc:sldMk cId="3456825514" sldId="320"/>
            <ac:cxnSpMk id="49" creationId="{00000000-0000-0000-0000-000000000000}"/>
          </ac:cxnSpMkLst>
        </pc:cxnChg>
        <pc:cxnChg chg="add del">
          <ac:chgData name="Gennady Pekhimenko" userId="97aeff6ed7ede7e0" providerId="LiveId" clId="{46ACC4BA-5072-4A9D-8B31-E77F29CED45C}" dt="2020-09-14T20:24:21.152" v="128" actId="478"/>
          <ac:cxnSpMkLst>
            <pc:docMk/>
            <pc:sldMk cId="3456825514" sldId="320"/>
            <ac:cxnSpMk id="50" creationId="{00000000-0000-0000-0000-000000000000}"/>
          </ac:cxnSpMkLst>
        </pc:cxnChg>
        <pc:cxnChg chg="add del">
          <ac:chgData name="Gennady Pekhimenko" userId="97aeff6ed7ede7e0" providerId="LiveId" clId="{46ACC4BA-5072-4A9D-8B31-E77F29CED45C}" dt="2020-09-14T20:24:21.152" v="128" actId="478"/>
          <ac:cxnSpMkLst>
            <pc:docMk/>
            <pc:sldMk cId="3456825514" sldId="320"/>
            <ac:cxnSpMk id="51" creationId="{00000000-0000-0000-0000-000000000000}"/>
          </ac:cxnSpMkLst>
        </pc:cxnChg>
        <pc:cxnChg chg="add del">
          <ac:chgData name="Gennady Pekhimenko" userId="97aeff6ed7ede7e0" providerId="LiveId" clId="{46ACC4BA-5072-4A9D-8B31-E77F29CED45C}" dt="2020-09-14T20:24:21.152" v="128" actId="478"/>
          <ac:cxnSpMkLst>
            <pc:docMk/>
            <pc:sldMk cId="3456825514" sldId="320"/>
            <ac:cxnSpMk id="52" creationId="{00000000-0000-0000-0000-000000000000}"/>
          </ac:cxnSpMkLst>
        </pc:cxnChg>
        <pc:cxnChg chg="add del">
          <ac:chgData name="Gennady Pekhimenko" userId="97aeff6ed7ede7e0" providerId="LiveId" clId="{46ACC4BA-5072-4A9D-8B31-E77F29CED45C}" dt="2020-09-14T20:24:21.152" v="128" actId="478"/>
          <ac:cxnSpMkLst>
            <pc:docMk/>
            <pc:sldMk cId="3456825514" sldId="320"/>
            <ac:cxnSpMk id="53" creationId="{00000000-0000-0000-0000-000000000000}"/>
          </ac:cxnSpMkLst>
        </pc:cxnChg>
        <pc:cxnChg chg="add del">
          <ac:chgData name="Gennady Pekhimenko" userId="97aeff6ed7ede7e0" providerId="LiveId" clId="{46ACC4BA-5072-4A9D-8B31-E77F29CED45C}" dt="2020-09-14T20:24:21.152" v="128" actId="478"/>
          <ac:cxnSpMkLst>
            <pc:docMk/>
            <pc:sldMk cId="3456825514" sldId="320"/>
            <ac:cxnSpMk id="54" creationId="{00000000-0000-0000-0000-000000000000}"/>
          </ac:cxnSpMkLst>
        </pc:cxnChg>
        <pc:cxnChg chg="add del">
          <ac:chgData name="Gennady Pekhimenko" userId="97aeff6ed7ede7e0" providerId="LiveId" clId="{46ACC4BA-5072-4A9D-8B31-E77F29CED45C}" dt="2020-09-14T20:24:21.152" v="128" actId="478"/>
          <ac:cxnSpMkLst>
            <pc:docMk/>
            <pc:sldMk cId="3456825514" sldId="320"/>
            <ac:cxnSpMk id="55" creationId="{00000000-0000-0000-0000-000000000000}"/>
          </ac:cxnSpMkLst>
        </pc:cxnChg>
        <pc:cxnChg chg="add del">
          <ac:chgData name="Gennady Pekhimenko" userId="97aeff6ed7ede7e0" providerId="LiveId" clId="{46ACC4BA-5072-4A9D-8B31-E77F29CED45C}" dt="2020-09-14T20:24:21.152" v="128" actId="478"/>
          <ac:cxnSpMkLst>
            <pc:docMk/>
            <pc:sldMk cId="3456825514" sldId="320"/>
            <ac:cxnSpMk id="56" creationId="{00000000-0000-0000-0000-000000000000}"/>
          </ac:cxnSpMkLst>
        </pc:cxnChg>
        <pc:cxnChg chg="add del">
          <ac:chgData name="Gennady Pekhimenko" userId="97aeff6ed7ede7e0" providerId="LiveId" clId="{46ACC4BA-5072-4A9D-8B31-E77F29CED45C}" dt="2020-09-14T20:24:21.152" v="128" actId="478"/>
          <ac:cxnSpMkLst>
            <pc:docMk/>
            <pc:sldMk cId="3456825514" sldId="320"/>
            <ac:cxnSpMk id="57" creationId="{00000000-0000-0000-0000-000000000000}"/>
          </ac:cxnSpMkLst>
        </pc:cxnChg>
        <pc:cxnChg chg="add del">
          <ac:chgData name="Gennady Pekhimenko" userId="97aeff6ed7ede7e0" providerId="LiveId" clId="{46ACC4BA-5072-4A9D-8B31-E77F29CED45C}" dt="2020-09-14T20:24:21.152" v="128" actId="478"/>
          <ac:cxnSpMkLst>
            <pc:docMk/>
            <pc:sldMk cId="3456825514" sldId="320"/>
            <ac:cxnSpMk id="58" creationId="{00000000-0000-0000-0000-000000000000}"/>
          </ac:cxnSpMkLst>
        </pc:cxnChg>
        <pc:cxnChg chg="add del">
          <ac:chgData name="Gennady Pekhimenko" userId="97aeff6ed7ede7e0" providerId="LiveId" clId="{46ACC4BA-5072-4A9D-8B31-E77F29CED45C}" dt="2020-09-14T20:24:21.152" v="128" actId="478"/>
          <ac:cxnSpMkLst>
            <pc:docMk/>
            <pc:sldMk cId="3456825514" sldId="320"/>
            <ac:cxnSpMk id="59" creationId="{00000000-0000-0000-0000-000000000000}"/>
          </ac:cxnSpMkLst>
        </pc:cxnChg>
      </pc:sldChg>
      <pc:sldChg chg="modSp mod">
        <pc:chgData name="Gennady Pekhimenko" userId="97aeff6ed7ede7e0" providerId="LiveId" clId="{46ACC4BA-5072-4A9D-8B31-E77F29CED45C}" dt="2020-09-14T20:35:16.280" v="172" actId="1076"/>
        <pc:sldMkLst>
          <pc:docMk/>
          <pc:sldMk cId="1868739103" sldId="321"/>
        </pc:sldMkLst>
        <pc:spChg chg="mod">
          <ac:chgData name="Gennady Pekhimenko" userId="97aeff6ed7ede7e0" providerId="LiveId" clId="{46ACC4BA-5072-4A9D-8B31-E77F29CED45C}" dt="2020-09-14T20:35:16.280" v="172" actId="1076"/>
          <ac:spMkLst>
            <pc:docMk/>
            <pc:sldMk cId="1868739103" sldId="321"/>
            <ac:spMk id="2" creationId="{00000000-0000-0000-0000-000000000000}"/>
          </ac:spMkLst>
        </pc:spChg>
      </pc:sldChg>
      <pc:sldChg chg="modSp mod">
        <pc:chgData name="Gennady Pekhimenko" userId="97aeff6ed7ede7e0" providerId="LiveId" clId="{46ACC4BA-5072-4A9D-8B31-E77F29CED45C}" dt="2020-09-16T03:37:51.640" v="848" actId="20577"/>
        <pc:sldMkLst>
          <pc:docMk/>
          <pc:sldMk cId="1427293023" sldId="322"/>
        </pc:sldMkLst>
        <pc:spChg chg="mod">
          <ac:chgData name="Gennady Pekhimenko" userId="97aeff6ed7ede7e0" providerId="LiveId" clId="{46ACC4BA-5072-4A9D-8B31-E77F29CED45C}" dt="2020-09-14T20:50:16.757" v="198" actId="1076"/>
          <ac:spMkLst>
            <pc:docMk/>
            <pc:sldMk cId="1427293023" sldId="322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3:37:51.640" v="848" actId="20577"/>
          <ac:spMkLst>
            <pc:docMk/>
            <pc:sldMk cId="1427293023" sldId="322"/>
            <ac:spMk id="3" creationId="{00000000-0000-0000-0000-000000000000}"/>
          </ac:spMkLst>
        </pc:spChg>
      </pc:sldChg>
      <pc:sldChg chg="modSp mod">
        <pc:chgData name="Gennady Pekhimenko" userId="97aeff6ed7ede7e0" providerId="LiveId" clId="{46ACC4BA-5072-4A9D-8B31-E77F29CED45C}" dt="2020-09-14T20:52:04.651" v="224" actId="207"/>
        <pc:sldMkLst>
          <pc:docMk/>
          <pc:sldMk cId="2597657145" sldId="323"/>
        </pc:sldMkLst>
        <pc:spChg chg="mod">
          <ac:chgData name="Gennady Pekhimenko" userId="97aeff6ed7ede7e0" providerId="LiveId" clId="{46ACC4BA-5072-4A9D-8B31-E77F29CED45C}" dt="2020-09-14T20:51:09.693" v="214" actId="14100"/>
          <ac:spMkLst>
            <pc:docMk/>
            <pc:sldMk cId="2597657145" sldId="323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0:51:52.923" v="222" actId="207"/>
          <ac:spMkLst>
            <pc:docMk/>
            <pc:sldMk cId="2597657145" sldId="323"/>
            <ac:spMk id="3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0:52:04.651" v="224" actId="207"/>
          <ac:spMkLst>
            <pc:docMk/>
            <pc:sldMk cId="2597657145" sldId="323"/>
            <ac:spMk id="11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0:51:36.383" v="218" actId="207"/>
          <ac:spMkLst>
            <pc:docMk/>
            <pc:sldMk cId="2597657145" sldId="323"/>
            <ac:spMk id="19" creationId="{00000000-0000-0000-0000-000000000000}"/>
          </ac:spMkLst>
        </pc:spChg>
      </pc:sldChg>
      <pc:sldChg chg="modSp mod">
        <pc:chgData name="Gennady Pekhimenko" userId="97aeff6ed7ede7e0" providerId="LiveId" clId="{46ACC4BA-5072-4A9D-8B31-E77F29CED45C}" dt="2020-09-16T03:39:25.365" v="850" actId="20577"/>
        <pc:sldMkLst>
          <pc:docMk/>
          <pc:sldMk cId="1176696106" sldId="324"/>
        </pc:sldMkLst>
        <pc:spChg chg="mod">
          <ac:chgData name="Gennady Pekhimenko" userId="97aeff6ed7ede7e0" providerId="LiveId" clId="{46ACC4BA-5072-4A9D-8B31-E77F29CED45C}" dt="2020-09-16T00:42:24.110" v="615" actId="14100"/>
          <ac:spMkLst>
            <pc:docMk/>
            <pc:sldMk cId="1176696106" sldId="324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3:39:25.365" v="850" actId="20577"/>
          <ac:spMkLst>
            <pc:docMk/>
            <pc:sldMk cId="1176696106" sldId="324"/>
            <ac:spMk id="4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01:02.979" v="237" actId="207"/>
          <ac:spMkLst>
            <pc:docMk/>
            <pc:sldMk cId="1176696106" sldId="324"/>
            <ac:spMk id="7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00:31.754" v="234" actId="208"/>
          <ac:spMkLst>
            <pc:docMk/>
            <pc:sldMk cId="1176696106" sldId="324"/>
            <ac:spMk id="9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00:31.754" v="234" actId="208"/>
          <ac:spMkLst>
            <pc:docMk/>
            <pc:sldMk cId="1176696106" sldId="324"/>
            <ac:spMk id="14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00:31.754" v="234" actId="208"/>
          <ac:spMkLst>
            <pc:docMk/>
            <pc:sldMk cId="1176696106" sldId="324"/>
            <ac:spMk id="20" creationId="{00000000-0000-0000-0000-000000000000}"/>
          </ac:spMkLst>
        </pc:spChg>
        <pc:cxnChg chg="mod">
          <ac:chgData name="Gennady Pekhimenko" userId="97aeff6ed7ede7e0" providerId="LiveId" clId="{46ACC4BA-5072-4A9D-8B31-E77F29CED45C}" dt="2020-09-14T21:00:31.754" v="234" actId="208"/>
          <ac:cxnSpMkLst>
            <pc:docMk/>
            <pc:sldMk cId="1176696106" sldId="324"/>
            <ac:cxnSpMk id="6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00:31.754" v="234" actId="208"/>
          <ac:cxnSpMkLst>
            <pc:docMk/>
            <pc:sldMk cId="1176696106" sldId="324"/>
            <ac:cxnSpMk id="12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00:31.754" v="234" actId="208"/>
          <ac:cxnSpMkLst>
            <pc:docMk/>
            <pc:sldMk cId="1176696106" sldId="324"/>
            <ac:cxnSpMk id="19" creationId="{00000000-0000-0000-0000-000000000000}"/>
          </ac:cxnSpMkLst>
        </pc:cxnChg>
      </pc:sldChg>
      <pc:sldChg chg="modSp mod">
        <pc:chgData name="Gennady Pekhimenko" userId="97aeff6ed7ede7e0" providerId="LiveId" clId="{46ACC4BA-5072-4A9D-8B31-E77F29CED45C}" dt="2020-09-16T00:42:09.548" v="613" actId="113"/>
        <pc:sldMkLst>
          <pc:docMk/>
          <pc:sldMk cId="988758176" sldId="325"/>
        </pc:sldMkLst>
        <pc:spChg chg="mod">
          <ac:chgData name="Gennady Pekhimenko" userId="97aeff6ed7ede7e0" providerId="LiveId" clId="{46ACC4BA-5072-4A9D-8B31-E77F29CED45C}" dt="2020-09-16T00:42:09.548" v="613" actId="113"/>
          <ac:spMkLst>
            <pc:docMk/>
            <pc:sldMk cId="988758176" sldId="325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0:52:34.235" v="230" actId="207"/>
          <ac:spMkLst>
            <pc:docMk/>
            <pc:sldMk cId="988758176" sldId="325"/>
            <ac:spMk id="10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0:52:41.073" v="232" actId="207"/>
          <ac:spMkLst>
            <pc:docMk/>
            <pc:sldMk cId="988758176" sldId="325"/>
            <ac:spMk id="15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0:52:17.825" v="226" actId="208"/>
          <ac:spMkLst>
            <pc:docMk/>
            <pc:sldMk cId="988758176" sldId="325"/>
            <ac:spMk id="17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0:52:26.664" v="228" actId="208"/>
          <ac:spMkLst>
            <pc:docMk/>
            <pc:sldMk cId="988758176" sldId="325"/>
            <ac:spMk id="18" creationId="{00000000-0000-0000-0000-000000000000}"/>
          </ac:spMkLst>
        </pc:spChg>
      </pc:sldChg>
      <pc:sldChg chg="modSp mod">
        <pc:chgData name="Gennady Pekhimenko" userId="97aeff6ed7ede7e0" providerId="LiveId" clId="{46ACC4BA-5072-4A9D-8B31-E77F29CED45C}" dt="2020-09-14T21:01:40.781" v="244" actId="1076"/>
        <pc:sldMkLst>
          <pc:docMk/>
          <pc:sldMk cId="664138287" sldId="326"/>
        </pc:sldMkLst>
        <pc:spChg chg="mod">
          <ac:chgData name="Gennady Pekhimenko" userId="97aeff6ed7ede7e0" providerId="LiveId" clId="{46ACC4BA-5072-4A9D-8B31-E77F29CED45C}" dt="2020-09-14T21:01:40.781" v="244" actId="1076"/>
          <ac:spMkLst>
            <pc:docMk/>
            <pc:sldMk cId="664138287" sldId="326"/>
            <ac:spMk id="2" creationId="{00000000-0000-0000-0000-000000000000}"/>
          </ac:spMkLst>
        </pc:spChg>
      </pc:sldChg>
      <pc:sldChg chg="modSp mod">
        <pc:chgData name="Gennady Pekhimenko" userId="97aeff6ed7ede7e0" providerId="LiveId" clId="{46ACC4BA-5072-4A9D-8B31-E77F29CED45C}" dt="2020-09-14T21:06:18.929" v="288" actId="208"/>
        <pc:sldMkLst>
          <pc:docMk/>
          <pc:sldMk cId="1399848774" sldId="327"/>
        </pc:sldMkLst>
        <pc:spChg chg="mod">
          <ac:chgData name="Gennady Pekhimenko" userId="97aeff6ed7ede7e0" providerId="LiveId" clId="{46ACC4BA-5072-4A9D-8B31-E77F29CED45C}" dt="2020-09-14T21:06:08.197" v="286" actId="1076"/>
          <ac:spMkLst>
            <pc:docMk/>
            <pc:sldMk cId="1399848774" sldId="327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06:18.929" v="288" actId="208"/>
          <ac:spMkLst>
            <pc:docMk/>
            <pc:sldMk cId="1399848774" sldId="327"/>
            <ac:spMk id="3" creationId="{00000000-0000-0000-0000-000000000000}"/>
          </ac:spMkLst>
        </pc:spChg>
      </pc:sldChg>
      <pc:sldChg chg="modSp mod">
        <pc:chgData name="Gennady Pekhimenko" userId="97aeff6ed7ede7e0" providerId="LiveId" clId="{46ACC4BA-5072-4A9D-8B31-E77F29CED45C}" dt="2020-09-14T21:06:55.841" v="292" actId="208"/>
        <pc:sldMkLst>
          <pc:docMk/>
          <pc:sldMk cId="1355675096" sldId="328"/>
        </pc:sldMkLst>
        <pc:spChg chg="mod">
          <ac:chgData name="Gennady Pekhimenko" userId="97aeff6ed7ede7e0" providerId="LiveId" clId="{46ACC4BA-5072-4A9D-8B31-E77F29CED45C}" dt="2020-09-14T21:06:47.891" v="290" actId="14100"/>
          <ac:spMkLst>
            <pc:docMk/>
            <pc:sldMk cId="1355675096" sldId="328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06:55.841" v="292" actId="208"/>
          <ac:spMkLst>
            <pc:docMk/>
            <pc:sldMk cId="1355675096" sldId="328"/>
            <ac:spMk id="10" creationId="{00000000-0000-0000-0000-000000000000}"/>
          </ac:spMkLst>
        </pc:spChg>
      </pc:sldChg>
      <pc:sldChg chg="modSp mod">
        <pc:chgData name="Gennady Pekhimenko" userId="97aeff6ed7ede7e0" providerId="LiveId" clId="{46ACC4BA-5072-4A9D-8B31-E77F29CED45C}" dt="2020-09-16T01:18:43.059" v="820" actId="20577"/>
        <pc:sldMkLst>
          <pc:docMk/>
          <pc:sldMk cId="1695165044" sldId="330"/>
        </pc:sldMkLst>
        <pc:spChg chg="mod">
          <ac:chgData name="Gennady Pekhimenko" userId="97aeff6ed7ede7e0" providerId="LiveId" clId="{46ACC4BA-5072-4A9D-8B31-E77F29CED45C}" dt="2020-09-16T01:18:43.059" v="820" actId="20577"/>
          <ac:spMkLst>
            <pc:docMk/>
            <pc:sldMk cId="1695165044" sldId="330"/>
            <ac:spMk id="2" creationId="{00000000-0000-0000-0000-000000000000}"/>
          </ac:spMkLst>
        </pc:spChg>
      </pc:sldChg>
      <pc:sldChg chg="modSp mod">
        <pc:chgData name="Gennady Pekhimenko" userId="97aeff6ed7ede7e0" providerId="LiveId" clId="{46ACC4BA-5072-4A9D-8B31-E77F29CED45C}" dt="2020-09-14T21:22:50.894" v="346" actId="208"/>
        <pc:sldMkLst>
          <pc:docMk/>
          <pc:sldMk cId="3598786419" sldId="336"/>
        </pc:sldMkLst>
        <pc:spChg chg="mod">
          <ac:chgData name="Gennady Pekhimenko" userId="97aeff6ed7ede7e0" providerId="LiveId" clId="{46ACC4BA-5072-4A9D-8B31-E77F29CED45C}" dt="2020-09-14T21:22:09.504" v="342" actId="2711"/>
          <ac:spMkLst>
            <pc:docMk/>
            <pc:sldMk cId="3598786419" sldId="336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2:30.579" v="344" actId="208"/>
          <ac:spMkLst>
            <pc:docMk/>
            <pc:sldMk cId="3598786419" sldId="336"/>
            <ac:spMk id="15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2:30.579" v="344" actId="208"/>
          <ac:spMkLst>
            <pc:docMk/>
            <pc:sldMk cId="3598786419" sldId="336"/>
            <ac:spMk id="19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2:30.579" v="344" actId="208"/>
          <ac:spMkLst>
            <pc:docMk/>
            <pc:sldMk cId="3598786419" sldId="336"/>
            <ac:spMk id="20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2:43.349" v="345" actId="208"/>
          <ac:spMkLst>
            <pc:docMk/>
            <pc:sldMk cId="3598786419" sldId="336"/>
            <ac:spMk id="21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2:43.349" v="345" actId="208"/>
          <ac:spMkLst>
            <pc:docMk/>
            <pc:sldMk cId="3598786419" sldId="336"/>
            <ac:spMk id="26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2:43.349" v="345" actId="208"/>
          <ac:spMkLst>
            <pc:docMk/>
            <pc:sldMk cId="3598786419" sldId="336"/>
            <ac:spMk id="27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2:50.894" v="346" actId="208"/>
          <ac:spMkLst>
            <pc:docMk/>
            <pc:sldMk cId="3598786419" sldId="336"/>
            <ac:spMk id="31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2:50.894" v="346" actId="208"/>
          <ac:spMkLst>
            <pc:docMk/>
            <pc:sldMk cId="3598786419" sldId="336"/>
            <ac:spMk id="3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2:50.894" v="346" actId="208"/>
          <ac:spMkLst>
            <pc:docMk/>
            <pc:sldMk cId="3598786419" sldId="336"/>
            <ac:spMk id="33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2:43.349" v="345" actId="208"/>
          <ac:spMkLst>
            <pc:docMk/>
            <pc:sldMk cId="3598786419" sldId="336"/>
            <ac:spMk id="37" creationId="{00000000-0000-0000-0000-000000000000}"/>
          </ac:spMkLst>
        </pc:spChg>
        <pc:grpChg chg="mod">
          <ac:chgData name="Gennady Pekhimenko" userId="97aeff6ed7ede7e0" providerId="LiveId" clId="{46ACC4BA-5072-4A9D-8B31-E77F29CED45C}" dt="2020-09-14T21:22:14.958" v="343" actId="207"/>
          <ac:grpSpMkLst>
            <pc:docMk/>
            <pc:sldMk cId="3598786419" sldId="336"/>
            <ac:grpSpMk id="38" creationId="{00000000-0000-0000-0000-000000000000}"/>
          </ac:grpSpMkLst>
        </pc:grpChg>
        <pc:cxnChg chg="mod">
          <ac:chgData name="Gennady Pekhimenko" userId="97aeff6ed7ede7e0" providerId="LiveId" clId="{46ACC4BA-5072-4A9D-8B31-E77F29CED45C}" dt="2020-09-14T21:22:30.579" v="344" actId="208"/>
          <ac:cxnSpMkLst>
            <pc:docMk/>
            <pc:sldMk cId="3598786419" sldId="336"/>
            <ac:cxnSpMk id="16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2:30.579" v="344" actId="208"/>
          <ac:cxnSpMkLst>
            <pc:docMk/>
            <pc:sldMk cId="3598786419" sldId="336"/>
            <ac:cxnSpMk id="17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2:30.579" v="344" actId="208"/>
          <ac:cxnSpMkLst>
            <pc:docMk/>
            <pc:sldMk cId="3598786419" sldId="336"/>
            <ac:cxnSpMk id="18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2:43.349" v="345" actId="208"/>
          <ac:cxnSpMkLst>
            <pc:docMk/>
            <pc:sldMk cId="3598786419" sldId="336"/>
            <ac:cxnSpMk id="22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2:43.349" v="345" actId="208"/>
          <ac:cxnSpMkLst>
            <pc:docMk/>
            <pc:sldMk cId="3598786419" sldId="336"/>
            <ac:cxnSpMk id="23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2:43.349" v="345" actId="208"/>
          <ac:cxnSpMkLst>
            <pc:docMk/>
            <pc:sldMk cId="3598786419" sldId="336"/>
            <ac:cxnSpMk id="24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2:50.894" v="346" actId="208"/>
          <ac:cxnSpMkLst>
            <pc:docMk/>
            <pc:sldMk cId="3598786419" sldId="336"/>
            <ac:cxnSpMk id="28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2:50.894" v="346" actId="208"/>
          <ac:cxnSpMkLst>
            <pc:docMk/>
            <pc:sldMk cId="3598786419" sldId="336"/>
            <ac:cxnSpMk id="29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2:50.894" v="346" actId="208"/>
          <ac:cxnSpMkLst>
            <pc:docMk/>
            <pc:sldMk cId="3598786419" sldId="336"/>
            <ac:cxnSpMk id="30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2:43.349" v="345" actId="208"/>
          <ac:cxnSpMkLst>
            <pc:docMk/>
            <pc:sldMk cId="3598786419" sldId="336"/>
            <ac:cxnSpMk id="34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2:43.349" v="345" actId="208"/>
          <ac:cxnSpMkLst>
            <pc:docMk/>
            <pc:sldMk cId="3598786419" sldId="336"/>
            <ac:cxnSpMk id="35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21:22:43.349" v="345" actId="208"/>
          <ac:cxnSpMkLst>
            <pc:docMk/>
            <pc:sldMk cId="3598786419" sldId="336"/>
            <ac:cxnSpMk id="36" creationId="{00000000-0000-0000-0000-000000000000}"/>
          </ac:cxnSpMkLst>
        </pc:cxnChg>
      </pc:sldChg>
      <pc:sldChg chg="modSp mod">
        <pc:chgData name="Gennady Pekhimenko" userId="97aeff6ed7ede7e0" providerId="LiveId" clId="{46ACC4BA-5072-4A9D-8B31-E77F29CED45C}" dt="2020-09-14T21:29:25.344" v="370" actId="207"/>
        <pc:sldMkLst>
          <pc:docMk/>
          <pc:sldMk cId="194828091" sldId="337"/>
        </pc:sldMkLst>
        <pc:spChg chg="mod">
          <ac:chgData name="Gennady Pekhimenko" userId="97aeff6ed7ede7e0" providerId="LiveId" clId="{46ACC4BA-5072-4A9D-8B31-E77F29CED45C}" dt="2020-09-14T21:28:47.384" v="364" actId="113"/>
          <ac:spMkLst>
            <pc:docMk/>
            <pc:sldMk cId="194828091" sldId="337"/>
            <ac:spMk id="8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9:25.344" v="370" actId="207"/>
          <ac:spMkLst>
            <pc:docMk/>
            <pc:sldMk cId="194828091" sldId="337"/>
            <ac:spMk id="31" creationId="{00000000-0000-0000-0000-000000000000}"/>
          </ac:spMkLst>
        </pc:spChg>
        <pc:grpChg chg="mod">
          <ac:chgData name="Gennady Pekhimenko" userId="97aeff6ed7ede7e0" providerId="LiveId" clId="{46ACC4BA-5072-4A9D-8B31-E77F29CED45C}" dt="2020-09-14T21:28:54.046" v="365" actId="207"/>
          <ac:grpSpMkLst>
            <pc:docMk/>
            <pc:sldMk cId="194828091" sldId="337"/>
            <ac:grpSpMk id="2" creationId="{00000000-0000-0000-0000-000000000000}"/>
          </ac:grpSpMkLst>
        </pc:grpChg>
        <pc:grpChg chg="mod">
          <ac:chgData name="Gennady Pekhimenko" userId="97aeff6ed7ede7e0" providerId="LiveId" clId="{46ACC4BA-5072-4A9D-8B31-E77F29CED45C}" dt="2020-09-14T21:29:04.585" v="367" actId="207"/>
          <ac:grpSpMkLst>
            <pc:docMk/>
            <pc:sldMk cId="194828091" sldId="337"/>
            <ac:grpSpMk id="14" creationId="{00000000-0000-0000-0000-000000000000}"/>
          </ac:grpSpMkLst>
        </pc:grpChg>
        <pc:grpChg chg="mod">
          <ac:chgData name="Gennady Pekhimenko" userId="97aeff6ed7ede7e0" providerId="LiveId" clId="{46ACC4BA-5072-4A9D-8B31-E77F29CED45C}" dt="2020-09-14T21:29:10.270" v="368" actId="207"/>
          <ac:grpSpMkLst>
            <pc:docMk/>
            <pc:sldMk cId="194828091" sldId="337"/>
            <ac:grpSpMk id="28" creationId="{00000000-0000-0000-0000-000000000000}"/>
          </ac:grpSpMkLst>
        </pc:grpChg>
        <pc:cxnChg chg="mod">
          <ac:chgData name="Gennady Pekhimenko" userId="97aeff6ed7ede7e0" providerId="LiveId" clId="{46ACC4BA-5072-4A9D-8B31-E77F29CED45C}" dt="2020-09-14T21:28:59.682" v="366" actId="208"/>
          <ac:cxnSpMkLst>
            <pc:docMk/>
            <pc:sldMk cId="194828091" sldId="337"/>
            <ac:cxnSpMk id="12" creationId="{00000000-0000-0000-0000-000000000000}"/>
          </ac:cxnSpMkLst>
        </pc:cxnChg>
      </pc:sldChg>
      <pc:sldChg chg="modSp mod">
        <pc:chgData name="Gennady Pekhimenko" userId="97aeff6ed7ede7e0" providerId="LiveId" clId="{46ACC4BA-5072-4A9D-8B31-E77F29CED45C}" dt="2020-09-14T21:28:36.258" v="363" actId="207"/>
        <pc:sldMkLst>
          <pc:docMk/>
          <pc:sldMk cId="3420878183" sldId="338"/>
        </pc:sldMkLst>
        <pc:spChg chg="mod">
          <ac:chgData name="Gennady Pekhimenko" userId="97aeff6ed7ede7e0" providerId="LiveId" clId="{46ACC4BA-5072-4A9D-8B31-E77F29CED45C}" dt="2020-09-14T21:28:25.353" v="361" actId="113"/>
          <ac:spMkLst>
            <pc:docMk/>
            <pc:sldMk cId="3420878183" sldId="338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28:36.258" v="363" actId="207"/>
          <ac:spMkLst>
            <pc:docMk/>
            <pc:sldMk cId="3420878183" sldId="338"/>
            <ac:spMk id="7" creationId="{00000000-0000-0000-0000-000000000000}"/>
          </ac:spMkLst>
        </pc:spChg>
      </pc:sldChg>
      <pc:sldChg chg="modSp mod">
        <pc:chgData name="Gennady Pekhimenko" userId="97aeff6ed7ede7e0" providerId="LiveId" clId="{46ACC4BA-5072-4A9D-8B31-E77F29CED45C}" dt="2020-09-14T21:30:39.724" v="372" actId="207"/>
        <pc:sldMkLst>
          <pc:docMk/>
          <pc:sldMk cId="93250009" sldId="339"/>
        </pc:sldMkLst>
        <pc:spChg chg="mod">
          <ac:chgData name="Gennady Pekhimenko" userId="97aeff6ed7ede7e0" providerId="LiveId" clId="{46ACC4BA-5072-4A9D-8B31-E77F29CED45C}" dt="2020-09-14T21:30:32.328" v="371" actId="113"/>
          <ac:spMkLst>
            <pc:docMk/>
            <pc:sldMk cId="93250009" sldId="339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1:30:39.724" v="372" actId="207"/>
          <ac:spMkLst>
            <pc:docMk/>
            <pc:sldMk cId="93250009" sldId="339"/>
            <ac:spMk id="3" creationId="{00000000-0000-0000-0000-000000000000}"/>
          </ac:spMkLst>
        </pc:spChg>
      </pc:sldChg>
      <pc:sldChg chg="modSp mod">
        <pc:chgData name="Gennady Pekhimenko" userId="97aeff6ed7ede7e0" providerId="LiveId" clId="{46ACC4BA-5072-4A9D-8B31-E77F29CED45C}" dt="2020-09-16T03:51:03.015" v="858" actId="207"/>
        <pc:sldMkLst>
          <pc:docMk/>
          <pc:sldMk cId="4276392454" sldId="340"/>
        </pc:sldMkLst>
        <pc:spChg chg="mod">
          <ac:chgData name="Gennady Pekhimenko" userId="97aeff6ed7ede7e0" providerId="LiveId" clId="{46ACC4BA-5072-4A9D-8B31-E77F29CED45C}" dt="2020-09-16T03:51:03.015" v="858" actId="207"/>
          <ac:spMkLst>
            <pc:docMk/>
            <pc:sldMk cId="4276392454" sldId="340"/>
            <ac:spMk id="5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0:43:40.517" v="628" actId="255"/>
          <ac:spMkLst>
            <pc:docMk/>
            <pc:sldMk cId="4276392454" sldId="340"/>
            <ac:spMk id="10" creationId="{00000000-0000-0000-0000-000000000000}"/>
          </ac:spMkLst>
        </pc:spChg>
        <pc:grpChg chg="mod">
          <ac:chgData name="Gennady Pekhimenko" userId="97aeff6ed7ede7e0" providerId="LiveId" clId="{46ACC4BA-5072-4A9D-8B31-E77F29CED45C}" dt="2020-09-16T03:51:03.015" v="858" actId="207"/>
          <ac:grpSpMkLst>
            <pc:docMk/>
            <pc:sldMk cId="4276392454" sldId="340"/>
            <ac:grpSpMk id="4" creationId="{00000000-0000-0000-0000-000000000000}"/>
          </ac:grpSpMkLst>
        </pc:grpChg>
        <pc:cxnChg chg="mod">
          <ac:chgData name="Gennady Pekhimenko" userId="97aeff6ed7ede7e0" providerId="LiveId" clId="{46ACC4BA-5072-4A9D-8B31-E77F29CED45C}" dt="2020-09-16T03:51:03.015" v="858" actId="207"/>
          <ac:cxnSpMkLst>
            <pc:docMk/>
            <pc:sldMk cId="4276392454" sldId="340"/>
            <ac:cxnSpMk id="6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6T03:51:03.015" v="858" actId="207"/>
          <ac:cxnSpMkLst>
            <pc:docMk/>
            <pc:sldMk cId="4276392454" sldId="340"/>
            <ac:cxnSpMk id="7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6T03:51:03.015" v="858" actId="207"/>
          <ac:cxnSpMkLst>
            <pc:docMk/>
            <pc:sldMk cId="4276392454" sldId="340"/>
            <ac:cxnSpMk id="8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6T03:51:03.015" v="858" actId="207"/>
          <ac:cxnSpMkLst>
            <pc:docMk/>
            <pc:sldMk cId="4276392454" sldId="340"/>
            <ac:cxnSpMk id="9" creationId="{00000000-0000-0000-0000-000000000000}"/>
          </ac:cxnSpMkLst>
        </pc:cxnChg>
      </pc:sldChg>
      <pc:sldChg chg="modSp mod">
        <pc:chgData name="Gennady Pekhimenko" userId="97aeff6ed7ede7e0" providerId="LiveId" clId="{46ACC4BA-5072-4A9D-8B31-E77F29CED45C}" dt="2020-09-14T23:44:53.160" v="513" actId="1076"/>
        <pc:sldMkLst>
          <pc:docMk/>
          <pc:sldMk cId="3128201817" sldId="347"/>
        </pc:sldMkLst>
        <pc:spChg chg="mod">
          <ac:chgData name="Gennady Pekhimenko" userId="97aeff6ed7ede7e0" providerId="LiveId" clId="{46ACC4BA-5072-4A9D-8B31-E77F29CED45C}" dt="2020-09-14T23:44:53.160" v="513" actId="1076"/>
          <ac:spMkLst>
            <pc:docMk/>
            <pc:sldMk cId="3128201817" sldId="347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3:44:42.882" v="511" actId="207"/>
          <ac:spMkLst>
            <pc:docMk/>
            <pc:sldMk cId="3128201817" sldId="347"/>
            <ac:spMk id="14" creationId="{00000000-0000-0000-0000-000000000000}"/>
          </ac:spMkLst>
        </pc:spChg>
      </pc:sldChg>
      <pc:sldChg chg="modSp mod">
        <pc:chgData name="Gennady Pekhimenko" userId="97aeff6ed7ede7e0" providerId="LiveId" clId="{46ACC4BA-5072-4A9D-8B31-E77F29CED45C}" dt="2020-09-14T23:46:49.802" v="524" actId="27636"/>
        <pc:sldMkLst>
          <pc:docMk/>
          <pc:sldMk cId="340444209" sldId="348"/>
        </pc:sldMkLst>
        <pc:spChg chg="mod">
          <ac:chgData name="Gennady Pekhimenko" userId="97aeff6ed7ede7e0" providerId="LiveId" clId="{46ACC4BA-5072-4A9D-8B31-E77F29CED45C}" dt="2020-09-14T23:46:49.802" v="524" actId="27636"/>
          <ac:spMkLst>
            <pc:docMk/>
            <pc:sldMk cId="340444209" sldId="348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3:45:36.180" v="518" actId="207"/>
          <ac:spMkLst>
            <pc:docMk/>
            <pc:sldMk cId="340444209" sldId="348"/>
            <ac:spMk id="12" creationId="{00000000-0000-0000-0000-000000000000}"/>
          </ac:spMkLst>
        </pc:spChg>
      </pc:sldChg>
      <pc:sldChg chg="modSp">
        <pc:chgData name="Gennady Pekhimenko" userId="97aeff6ed7ede7e0" providerId="LiveId" clId="{46ACC4BA-5072-4A9D-8B31-E77F29CED45C}" dt="2020-09-14T23:46:26.866" v="521" actId="207"/>
        <pc:sldMkLst>
          <pc:docMk/>
          <pc:sldMk cId="715724771" sldId="349"/>
        </pc:sldMkLst>
        <pc:spChg chg="mod">
          <ac:chgData name="Gennady Pekhimenko" userId="97aeff6ed7ede7e0" providerId="LiveId" clId="{46ACC4BA-5072-4A9D-8B31-E77F29CED45C}" dt="2020-09-14T23:46:15.085" v="519" actId="207"/>
          <ac:spMkLst>
            <pc:docMk/>
            <pc:sldMk cId="715724771" sldId="349"/>
            <ac:spMk id="3" creationId="{00000000-0000-0000-0000-000000000000}"/>
          </ac:spMkLst>
        </pc:spChg>
        <pc:grpChg chg="mod">
          <ac:chgData name="Gennady Pekhimenko" userId="97aeff6ed7ede7e0" providerId="LiveId" clId="{46ACC4BA-5072-4A9D-8B31-E77F29CED45C}" dt="2020-09-14T23:46:21.770" v="520" actId="207"/>
          <ac:grpSpMkLst>
            <pc:docMk/>
            <pc:sldMk cId="715724771" sldId="349"/>
            <ac:grpSpMk id="22" creationId="{00000000-0000-0000-0000-000000000000}"/>
          </ac:grpSpMkLst>
        </pc:grpChg>
        <pc:grpChg chg="mod">
          <ac:chgData name="Gennady Pekhimenko" userId="97aeff6ed7ede7e0" providerId="LiveId" clId="{46ACC4BA-5072-4A9D-8B31-E77F29CED45C}" dt="2020-09-14T23:46:26.866" v="521" actId="207"/>
          <ac:grpSpMkLst>
            <pc:docMk/>
            <pc:sldMk cId="715724771" sldId="349"/>
            <ac:grpSpMk id="41" creationId="{00000000-0000-0000-0000-000000000000}"/>
          </ac:grpSpMkLst>
        </pc:grpChg>
      </pc:sldChg>
      <pc:sldChg chg="modSp mod">
        <pc:chgData name="Gennady Pekhimenko" userId="97aeff6ed7ede7e0" providerId="LiveId" clId="{46ACC4BA-5072-4A9D-8B31-E77F29CED45C}" dt="2020-09-14T23:47:20.957" v="531" actId="20577"/>
        <pc:sldMkLst>
          <pc:docMk/>
          <pc:sldMk cId="2393745424" sldId="350"/>
        </pc:sldMkLst>
        <pc:spChg chg="mod">
          <ac:chgData name="Gennady Pekhimenko" userId="97aeff6ed7ede7e0" providerId="LiveId" clId="{46ACC4BA-5072-4A9D-8B31-E77F29CED45C}" dt="2020-09-14T23:47:00.959" v="527" actId="2711"/>
          <ac:spMkLst>
            <pc:docMk/>
            <pc:sldMk cId="2393745424" sldId="350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3:47:20.957" v="531" actId="20577"/>
          <ac:spMkLst>
            <pc:docMk/>
            <pc:sldMk cId="2393745424" sldId="350"/>
            <ac:spMk id="3" creationId="{00000000-0000-0000-0000-000000000000}"/>
          </ac:spMkLst>
        </pc:spChg>
      </pc:sldChg>
      <pc:sldChg chg="modSp mod">
        <pc:chgData name="Gennady Pekhimenko" userId="97aeff6ed7ede7e0" providerId="LiveId" clId="{46ACC4BA-5072-4A9D-8B31-E77F29CED45C}" dt="2020-09-14T23:49:42.586" v="583" actId="14100"/>
        <pc:sldMkLst>
          <pc:docMk/>
          <pc:sldMk cId="4045246161" sldId="351"/>
        </pc:sldMkLst>
        <pc:spChg chg="mod">
          <ac:chgData name="Gennady Pekhimenko" userId="97aeff6ed7ede7e0" providerId="LiveId" clId="{46ACC4BA-5072-4A9D-8B31-E77F29CED45C}" dt="2020-09-14T23:49:42.586" v="583" actId="14100"/>
          <ac:spMkLst>
            <pc:docMk/>
            <pc:sldMk cId="4045246161" sldId="351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3:49:32.012" v="581" actId="20577"/>
          <ac:spMkLst>
            <pc:docMk/>
            <pc:sldMk cId="4045246161" sldId="351"/>
            <ac:spMk id="3" creationId="{00000000-0000-0000-0000-000000000000}"/>
          </ac:spMkLst>
        </pc:spChg>
      </pc:sldChg>
      <pc:sldChg chg="modSp mod">
        <pc:chgData name="Gennady Pekhimenko" userId="97aeff6ed7ede7e0" providerId="LiveId" clId="{46ACC4BA-5072-4A9D-8B31-E77F29CED45C}" dt="2020-09-16T00:32:41.761" v="586" actId="2711"/>
        <pc:sldMkLst>
          <pc:docMk/>
          <pc:sldMk cId="2141669774" sldId="355"/>
        </pc:sldMkLst>
        <pc:spChg chg="mod">
          <ac:chgData name="Gennady Pekhimenko" userId="97aeff6ed7ede7e0" providerId="LiveId" clId="{46ACC4BA-5072-4A9D-8B31-E77F29CED45C}" dt="2020-09-16T00:32:41.761" v="586" actId="2711"/>
          <ac:spMkLst>
            <pc:docMk/>
            <pc:sldMk cId="2141669774" sldId="355"/>
            <ac:spMk id="2" creationId="{00000000-0000-0000-0000-000000000000}"/>
          </ac:spMkLst>
        </pc:spChg>
      </pc:sldChg>
      <pc:sldChg chg="modSp mod">
        <pc:chgData name="Gennady Pekhimenko" userId="97aeff6ed7ede7e0" providerId="LiveId" clId="{46ACC4BA-5072-4A9D-8B31-E77F29CED45C}" dt="2020-09-16T00:33:11.858" v="589" actId="2711"/>
        <pc:sldMkLst>
          <pc:docMk/>
          <pc:sldMk cId="152493477" sldId="356"/>
        </pc:sldMkLst>
        <pc:spChg chg="mod">
          <ac:chgData name="Gennady Pekhimenko" userId="97aeff6ed7ede7e0" providerId="LiveId" clId="{46ACC4BA-5072-4A9D-8B31-E77F29CED45C}" dt="2020-09-16T00:33:11.858" v="589" actId="2711"/>
          <ac:spMkLst>
            <pc:docMk/>
            <pc:sldMk cId="152493477" sldId="356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19:19:07.148" v="2" actId="207"/>
          <ac:spMkLst>
            <pc:docMk/>
            <pc:sldMk cId="152493477" sldId="356"/>
            <ac:spMk id="3" creationId="{00000000-0000-0000-0000-000000000000}"/>
          </ac:spMkLst>
        </pc:spChg>
      </pc:sldChg>
      <pc:sldChg chg="modSp mod">
        <pc:chgData name="Gennady Pekhimenko" userId="97aeff6ed7ede7e0" providerId="LiveId" clId="{46ACC4BA-5072-4A9D-8B31-E77F29CED45C}" dt="2020-09-16T00:39:30.493" v="591" actId="2711"/>
        <pc:sldMkLst>
          <pc:docMk/>
          <pc:sldMk cId="1544048154" sldId="359"/>
        </pc:sldMkLst>
        <pc:spChg chg="mod">
          <ac:chgData name="Gennady Pekhimenko" userId="97aeff6ed7ede7e0" providerId="LiveId" clId="{46ACC4BA-5072-4A9D-8B31-E77F29CED45C}" dt="2020-09-16T00:39:30.493" v="591" actId="2711"/>
          <ac:spMkLst>
            <pc:docMk/>
            <pc:sldMk cId="1544048154" sldId="359"/>
            <ac:spMk id="2" creationId="{00000000-0000-0000-0000-000000000000}"/>
          </ac:spMkLst>
        </pc:spChg>
        <pc:cxnChg chg="mod">
          <ac:chgData name="Gennady Pekhimenko" userId="97aeff6ed7ede7e0" providerId="LiveId" clId="{46ACC4BA-5072-4A9D-8B31-E77F29CED45C}" dt="2020-09-14T19:19:50.188" v="7" actId="208"/>
          <ac:cxnSpMkLst>
            <pc:docMk/>
            <pc:sldMk cId="1544048154" sldId="359"/>
            <ac:cxnSpMk id="4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19:19:50.188" v="7" actId="208"/>
          <ac:cxnSpMkLst>
            <pc:docMk/>
            <pc:sldMk cId="1544048154" sldId="359"/>
            <ac:cxnSpMk id="5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19:19:50.188" v="7" actId="208"/>
          <ac:cxnSpMkLst>
            <pc:docMk/>
            <pc:sldMk cId="1544048154" sldId="359"/>
            <ac:cxnSpMk id="6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4T19:19:50.188" v="7" actId="208"/>
          <ac:cxnSpMkLst>
            <pc:docMk/>
            <pc:sldMk cId="1544048154" sldId="359"/>
            <ac:cxnSpMk id="7" creationId="{00000000-0000-0000-0000-000000000000}"/>
          </ac:cxnSpMkLst>
        </pc:cxnChg>
      </pc:sldChg>
      <pc:sldChg chg="modSp mod">
        <pc:chgData name="Gennady Pekhimenko" userId="97aeff6ed7ede7e0" providerId="LiveId" clId="{46ACC4BA-5072-4A9D-8B31-E77F29CED45C}" dt="2020-09-16T00:33:54.900" v="590" actId="2711"/>
        <pc:sldMkLst>
          <pc:docMk/>
          <pc:sldMk cId="1619561245" sldId="361"/>
        </pc:sldMkLst>
        <pc:spChg chg="mod">
          <ac:chgData name="Gennady Pekhimenko" userId="97aeff6ed7ede7e0" providerId="LiveId" clId="{46ACC4BA-5072-4A9D-8B31-E77F29CED45C}" dt="2020-09-16T00:33:54.900" v="590" actId="2711"/>
          <ac:spMkLst>
            <pc:docMk/>
            <pc:sldMk cId="1619561245" sldId="361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19:19:31.136" v="6" actId="207"/>
          <ac:spMkLst>
            <pc:docMk/>
            <pc:sldMk cId="1619561245" sldId="361"/>
            <ac:spMk id="3" creationId="{00000000-0000-0000-0000-000000000000}"/>
          </ac:spMkLst>
        </pc:spChg>
      </pc:sldChg>
      <pc:sldChg chg="modSp mod">
        <pc:chgData name="Gennady Pekhimenko" userId="97aeff6ed7ede7e0" providerId="LiveId" clId="{46ACC4BA-5072-4A9D-8B31-E77F29CED45C}" dt="2020-09-14T23:49:53.899" v="585" actId="2711"/>
        <pc:sldMkLst>
          <pc:docMk/>
          <pc:sldMk cId="369556138" sldId="362"/>
        </pc:sldMkLst>
        <pc:spChg chg="mod">
          <ac:chgData name="Gennady Pekhimenko" userId="97aeff6ed7ede7e0" providerId="LiveId" clId="{46ACC4BA-5072-4A9D-8B31-E77F29CED45C}" dt="2020-09-14T23:49:53.899" v="585" actId="2711"/>
          <ac:spMkLst>
            <pc:docMk/>
            <pc:sldMk cId="369556138" sldId="362"/>
            <ac:spMk id="2" creationId="{00000000-0000-0000-0000-000000000000}"/>
          </ac:spMkLst>
        </pc:spChg>
      </pc:sldChg>
      <pc:sldChg chg="modSp mod">
        <pc:chgData name="Gennady Pekhimenko" userId="97aeff6ed7ede7e0" providerId="LiveId" clId="{46ACC4BA-5072-4A9D-8B31-E77F29CED45C}" dt="2020-09-16T00:40:12.302" v="597" actId="208"/>
        <pc:sldMkLst>
          <pc:docMk/>
          <pc:sldMk cId="352690990" sldId="363"/>
        </pc:sldMkLst>
        <pc:spChg chg="mod">
          <ac:chgData name="Gennady Pekhimenko" userId="97aeff6ed7ede7e0" providerId="LiveId" clId="{46ACC4BA-5072-4A9D-8B31-E77F29CED45C}" dt="2020-09-16T00:39:37.606" v="592" actId="2711"/>
          <ac:spMkLst>
            <pc:docMk/>
            <pc:sldMk cId="352690990" sldId="363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0:40:03.136" v="595" actId="208"/>
          <ac:spMkLst>
            <pc:docMk/>
            <pc:sldMk cId="352690990" sldId="363"/>
            <ac:spMk id="251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0:40:07.477" v="596" actId="208"/>
          <ac:spMkLst>
            <pc:docMk/>
            <pc:sldMk cId="352690990" sldId="363"/>
            <ac:spMk id="25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0:40:12.302" v="597" actId="208"/>
          <ac:spMkLst>
            <pc:docMk/>
            <pc:sldMk cId="352690990" sldId="363"/>
            <ac:spMk id="253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0:39:57.576" v="594" actId="208"/>
          <ac:spMkLst>
            <pc:docMk/>
            <pc:sldMk cId="352690990" sldId="363"/>
            <ac:spMk id="85073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0:39:57.576" v="594" actId="208"/>
          <ac:spMkLst>
            <pc:docMk/>
            <pc:sldMk cId="352690990" sldId="363"/>
            <ac:spMk id="85074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0:39:57.576" v="594" actId="208"/>
          <ac:spMkLst>
            <pc:docMk/>
            <pc:sldMk cId="352690990" sldId="363"/>
            <ac:spMk id="85075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0:39:57.576" v="594" actId="208"/>
          <ac:spMkLst>
            <pc:docMk/>
            <pc:sldMk cId="352690990" sldId="363"/>
            <ac:spMk id="85076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0:39:57.576" v="594" actId="208"/>
          <ac:spMkLst>
            <pc:docMk/>
            <pc:sldMk cId="352690990" sldId="363"/>
            <ac:spMk id="85077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0:39:57.576" v="594" actId="208"/>
          <ac:spMkLst>
            <pc:docMk/>
            <pc:sldMk cId="352690990" sldId="363"/>
            <ac:spMk id="85078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0:39:57.576" v="594" actId="208"/>
          <ac:spMkLst>
            <pc:docMk/>
            <pc:sldMk cId="352690990" sldId="363"/>
            <ac:spMk id="85097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0:39:57.576" v="594" actId="208"/>
          <ac:spMkLst>
            <pc:docMk/>
            <pc:sldMk cId="352690990" sldId="363"/>
            <ac:spMk id="85100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0:39:57.576" v="594" actId="208"/>
          <ac:spMkLst>
            <pc:docMk/>
            <pc:sldMk cId="352690990" sldId="363"/>
            <ac:spMk id="85101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0:39:57.576" v="594" actId="208"/>
          <ac:spMkLst>
            <pc:docMk/>
            <pc:sldMk cId="352690990" sldId="363"/>
            <ac:spMk id="85102" creationId="{00000000-0000-0000-0000-000000000000}"/>
          </ac:spMkLst>
        </pc:spChg>
        <pc:grpChg chg="mod">
          <ac:chgData name="Gennady Pekhimenko" userId="97aeff6ed7ede7e0" providerId="LiveId" clId="{46ACC4BA-5072-4A9D-8B31-E77F29CED45C}" dt="2020-09-14T19:21:14.334" v="10" actId="207"/>
          <ac:grpSpMkLst>
            <pc:docMk/>
            <pc:sldMk cId="352690990" sldId="363"/>
            <ac:grpSpMk id="255" creationId="{00000000-0000-0000-0000-000000000000}"/>
          </ac:grpSpMkLst>
        </pc:grpChg>
        <pc:grpChg chg="mod">
          <ac:chgData name="Gennady Pekhimenko" userId="97aeff6ed7ede7e0" providerId="LiveId" clId="{46ACC4BA-5072-4A9D-8B31-E77F29CED45C}" dt="2020-09-14T19:21:19.715" v="11" actId="207"/>
          <ac:grpSpMkLst>
            <pc:docMk/>
            <pc:sldMk cId="352690990" sldId="363"/>
            <ac:grpSpMk id="256" creationId="{00000000-0000-0000-0000-000000000000}"/>
          </ac:grpSpMkLst>
        </pc:grpChg>
        <pc:cxnChg chg="mod">
          <ac:chgData name="Gennady Pekhimenko" userId="97aeff6ed7ede7e0" providerId="LiveId" clId="{46ACC4BA-5072-4A9D-8B31-E77F29CED45C}" dt="2020-09-16T00:39:57.576" v="594" actId="208"/>
          <ac:cxnSpMkLst>
            <pc:docMk/>
            <pc:sldMk cId="352690990" sldId="363"/>
            <ac:cxnSpMk id="85069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6T00:39:57.576" v="594" actId="208"/>
          <ac:cxnSpMkLst>
            <pc:docMk/>
            <pc:sldMk cId="352690990" sldId="363"/>
            <ac:cxnSpMk id="85070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6T00:39:57.576" v="594" actId="208"/>
          <ac:cxnSpMkLst>
            <pc:docMk/>
            <pc:sldMk cId="352690990" sldId="363"/>
            <ac:cxnSpMk id="85071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6T00:39:57.576" v="594" actId="208"/>
          <ac:cxnSpMkLst>
            <pc:docMk/>
            <pc:sldMk cId="352690990" sldId="363"/>
            <ac:cxnSpMk id="85072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6T00:39:57.576" v="594" actId="208"/>
          <ac:cxnSpMkLst>
            <pc:docMk/>
            <pc:sldMk cId="352690990" sldId="363"/>
            <ac:cxnSpMk id="85080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6T00:39:57.576" v="594" actId="208"/>
          <ac:cxnSpMkLst>
            <pc:docMk/>
            <pc:sldMk cId="352690990" sldId="363"/>
            <ac:cxnSpMk id="85081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6T00:39:57.576" v="594" actId="208"/>
          <ac:cxnSpMkLst>
            <pc:docMk/>
            <pc:sldMk cId="352690990" sldId="363"/>
            <ac:cxnSpMk id="85082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6T00:39:57.576" v="594" actId="208"/>
          <ac:cxnSpMkLst>
            <pc:docMk/>
            <pc:sldMk cId="352690990" sldId="363"/>
            <ac:cxnSpMk id="85084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6T00:39:57.576" v="594" actId="208"/>
          <ac:cxnSpMkLst>
            <pc:docMk/>
            <pc:sldMk cId="352690990" sldId="363"/>
            <ac:cxnSpMk id="85085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6T00:39:57.576" v="594" actId="208"/>
          <ac:cxnSpMkLst>
            <pc:docMk/>
            <pc:sldMk cId="352690990" sldId="363"/>
            <ac:cxnSpMk id="85086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6T00:39:57.576" v="594" actId="208"/>
          <ac:cxnSpMkLst>
            <pc:docMk/>
            <pc:sldMk cId="352690990" sldId="363"/>
            <ac:cxnSpMk id="85087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6T00:39:57.576" v="594" actId="208"/>
          <ac:cxnSpMkLst>
            <pc:docMk/>
            <pc:sldMk cId="352690990" sldId="363"/>
            <ac:cxnSpMk id="85089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6T00:39:57.576" v="594" actId="208"/>
          <ac:cxnSpMkLst>
            <pc:docMk/>
            <pc:sldMk cId="352690990" sldId="363"/>
            <ac:cxnSpMk id="85090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6T00:39:57.576" v="594" actId="208"/>
          <ac:cxnSpMkLst>
            <pc:docMk/>
            <pc:sldMk cId="352690990" sldId="363"/>
            <ac:cxnSpMk id="85091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6T00:39:57.576" v="594" actId="208"/>
          <ac:cxnSpMkLst>
            <pc:docMk/>
            <pc:sldMk cId="352690990" sldId="363"/>
            <ac:cxnSpMk id="85092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6T00:39:57.576" v="594" actId="208"/>
          <ac:cxnSpMkLst>
            <pc:docMk/>
            <pc:sldMk cId="352690990" sldId="363"/>
            <ac:cxnSpMk id="85093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6T00:39:57.576" v="594" actId="208"/>
          <ac:cxnSpMkLst>
            <pc:docMk/>
            <pc:sldMk cId="352690990" sldId="363"/>
            <ac:cxnSpMk id="85094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6T00:39:57.576" v="594" actId="208"/>
          <ac:cxnSpMkLst>
            <pc:docMk/>
            <pc:sldMk cId="352690990" sldId="363"/>
            <ac:cxnSpMk id="85095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6T00:39:57.576" v="594" actId="208"/>
          <ac:cxnSpMkLst>
            <pc:docMk/>
            <pc:sldMk cId="352690990" sldId="363"/>
            <ac:cxnSpMk id="85096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6T00:39:57.576" v="594" actId="208"/>
          <ac:cxnSpMkLst>
            <pc:docMk/>
            <pc:sldMk cId="352690990" sldId="363"/>
            <ac:cxnSpMk id="85098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6T00:39:57.576" v="594" actId="208"/>
          <ac:cxnSpMkLst>
            <pc:docMk/>
            <pc:sldMk cId="352690990" sldId="363"/>
            <ac:cxnSpMk id="85099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6T00:39:57.576" v="594" actId="208"/>
          <ac:cxnSpMkLst>
            <pc:docMk/>
            <pc:sldMk cId="352690990" sldId="363"/>
            <ac:cxnSpMk id="85104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6T00:39:57.576" v="594" actId="208"/>
          <ac:cxnSpMkLst>
            <pc:docMk/>
            <pc:sldMk cId="352690990" sldId="363"/>
            <ac:cxnSpMk id="85105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6T00:39:57.576" v="594" actId="208"/>
          <ac:cxnSpMkLst>
            <pc:docMk/>
            <pc:sldMk cId="352690990" sldId="363"/>
            <ac:cxnSpMk id="85106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6T00:39:57.576" v="594" actId="208"/>
          <ac:cxnSpMkLst>
            <pc:docMk/>
            <pc:sldMk cId="352690990" sldId="363"/>
            <ac:cxnSpMk id="85108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6T00:39:57.576" v="594" actId="208"/>
          <ac:cxnSpMkLst>
            <pc:docMk/>
            <pc:sldMk cId="352690990" sldId="363"/>
            <ac:cxnSpMk id="85109" creationId="{00000000-0000-0000-0000-000000000000}"/>
          </ac:cxnSpMkLst>
        </pc:cxnChg>
        <pc:cxnChg chg="mod">
          <ac:chgData name="Gennady Pekhimenko" userId="97aeff6ed7ede7e0" providerId="LiveId" clId="{46ACC4BA-5072-4A9D-8B31-E77F29CED45C}" dt="2020-09-16T00:39:57.576" v="594" actId="208"/>
          <ac:cxnSpMkLst>
            <pc:docMk/>
            <pc:sldMk cId="352690990" sldId="363"/>
            <ac:cxnSpMk id="85110" creationId="{00000000-0000-0000-0000-000000000000}"/>
          </ac:cxnSpMkLst>
        </pc:cxnChg>
      </pc:sldChg>
      <pc:sldChg chg="modSp mod">
        <pc:chgData name="Gennady Pekhimenko" userId="97aeff6ed7ede7e0" providerId="LiveId" clId="{46ACC4BA-5072-4A9D-8B31-E77F29CED45C}" dt="2020-09-14T23:45:08.489" v="517" actId="207"/>
        <pc:sldMkLst>
          <pc:docMk/>
          <pc:sldMk cId="345563619" sldId="365"/>
        </pc:sldMkLst>
        <pc:spChg chg="mod">
          <ac:chgData name="Gennady Pekhimenko" userId="97aeff6ed7ede7e0" providerId="LiveId" clId="{46ACC4BA-5072-4A9D-8B31-E77F29CED45C}" dt="2020-09-14T23:45:02.824" v="516" actId="27636"/>
          <ac:spMkLst>
            <pc:docMk/>
            <pc:sldMk cId="345563619" sldId="365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4T23:45:08.489" v="517" actId="207"/>
          <ac:spMkLst>
            <pc:docMk/>
            <pc:sldMk cId="345563619" sldId="365"/>
            <ac:spMk id="12" creationId="{00000000-0000-0000-0000-000000000000}"/>
          </ac:spMkLst>
        </pc:spChg>
      </pc:sldChg>
      <pc:sldChg chg="modSp mod">
        <pc:chgData name="Gennady Pekhimenko" userId="97aeff6ed7ede7e0" providerId="LiveId" clId="{46ACC4BA-5072-4A9D-8B31-E77F29CED45C}" dt="2020-09-16T00:40:32.911" v="599" actId="207"/>
        <pc:sldMkLst>
          <pc:docMk/>
          <pc:sldMk cId="740852279" sldId="366"/>
        </pc:sldMkLst>
        <pc:spChg chg="mod">
          <ac:chgData name="Gennady Pekhimenko" userId="97aeff6ed7ede7e0" providerId="LiveId" clId="{46ACC4BA-5072-4A9D-8B31-E77F29CED45C}" dt="2020-09-16T00:40:27.033" v="598" actId="2711"/>
          <ac:spMkLst>
            <pc:docMk/>
            <pc:sldMk cId="740852279" sldId="366"/>
            <ac:spMk id="2" creationId="{00000000-0000-0000-0000-000000000000}"/>
          </ac:spMkLst>
        </pc:spChg>
        <pc:spChg chg="mod">
          <ac:chgData name="Gennady Pekhimenko" userId="97aeff6ed7ede7e0" providerId="LiveId" clId="{46ACC4BA-5072-4A9D-8B31-E77F29CED45C}" dt="2020-09-16T00:40:32.911" v="599" actId="207"/>
          <ac:spMkLst>
            <pc:docMk/>
            <pc:sldMk cId="740852279" sldId="366"/>
            <ac:spMk id="3" creationId="{00000000-0000-0000-0000-000000000000}"/>
          </ac:spMkLst>
        </pc:spChg>
      </pc:sldChg>
      <pc:sldChg chg="modSp mod">
        <pc:chgData name="Gennady Pekhimenko" userId="97aeff6ed7ede7e0" providerId="LiveId" clId="{46ACC4BA-5072-4A9D-8B31-E77F29CED45C}" dt="2020-09-16T00:41:59.406" v="611" actId="2711"/>
        <pc:sldMkLst>
          <pc:docMk/>
          <pc:sldMk cId="2777753300" sldId="367"/>
        </pc:sldMkLst>
        <pc:spChg chg="mod">
          <ac:chgData name="Gennady Pekhimenko" userId="97aeff6ed7ede7e0" providerId="LiveId" clId="{46ACC4BA-5072-4A9D-8B31-E77F29CED45C}" dt="2020-09-16T00:41:59.406" v="611" actId="2711"/>
          <ac:spMkLst>
            <pc:docMk/>
            <pc:sldMk cId="2777753300" sldId="367"/>
            <ac:spMk id="2" creationId="{193FD185-7B96-494F-9F08-D7EC0767DD33}"/>
          </ac:spMkLst>
        </pc:spChg>
      </pc:sldChg>
      <pc:sldChg chg="delSp modSp new mod">
        <pc:chgData name="Gennady Pekhimenko" userId="97aeff6ed7ede7e0" providerId="LiveId" clId="{46ACC4BA-5072-4A9D-8B31-E77F29CED45C}" dt="2020-09-16T00:46:14.600" v="653" actId="1076"/>
        <pc:sldMkLst>
          <pc:docMk/>
          <pc:sldMk cId="3312791892" sldId="504"/>
        </pc:sldMkLst>
        <pc:spChg chg="mod">
          <ac:chgData name="Gennady Pekhimenko" userId="97aeff6ed7ede7e0" providerId="LiveId" clId="{46ACC4BA-5072-4A9D-8B31-E77F29CED45C}" dt="2020-09-16T00:46:14.600" v="653" actId="1076"/>
          <ac:spMkLst>
            <pc:docMk/>
            <pc:sldMk cId="3312791892" sldId="504"/>
            <ac:spMk id="2" creationId="{052698A4-85E8-41B8-A5E2-8820CCE02C42}"/>
          </ac:spMkLst>
        </pc:spChg>
        <pc:spChg chg="del">
          <ac:chgData name="Gennady Pekhimenko" userId="97aeff6ed7ede7e0" providerId="LiveId" clId="{46ACC4BA-5072-4A9D-8B31-E77F29CED45C}" dt="2020-09-16T00:46:05.635" v="650" actId="478"/>
          <ac:spMkLst>
            <pc:docMk/>
            <pc:sldMk cId="3312791892" sldId="504"/>
            <ac:spMk id="3" creationId="{270A78D8-60E4-4D5A-B5B4-5AE2F3402D2E}"/>
          </ac:spMkLst>
        </pc:spChg>
      </pc:sldChg>
      <pc:sldChg chg="new del">
        <pc:chgData name="Gennady Pekhimenko" userId="97aeff6ed7ede7e0" providerId="LiveId" clId="{46ACC4BA-5072-4A9D-8B31-E77F29CED45C}" dt="2020-09-16T00:53:53.447" v="713" actId="680"/>
        <pc:sldMkLst>
          <pc:docMk/>
          <pc:sldMk cId="4053114658" sldId="505"/>
        </pc:sldMkLst>
      </pc:sldChg>
      <pc:sldChg chg="addSp delSp modSp add mod delAnim modAnim">
        <pc:chgData name="Gennady Pekhimenko" userId="97aeff6ed7ede7e0" providerId="LiveId" clId="{46ACC4BA-5072-4A9D-8B31-E77F29CED45C}" dt="2020-09-16T01:01:12.485" v="786" actId="2085"/>
        <pc:sldMkLst>
          <pc:docMk/>
          <pc:sldMk cId="4245721420" sldId="505"/>
        </pc:sldMkLst>
        <pc:spChg chg="mod">
          <ac:chgData name="Gennady Pekhimenko" userId="97aeff6ed7ede7e0" providerId="LiveId" clId="{46ACC4BA-5072-4A9D-8B31-E77F29CED45C}" dt="2020-09-16T00:57:26.586" v="756" actId="1076"/>
          <ac:spMkLst>
            <pc:docMk/>
            <pc:sldMk cId="4245721420" sldId="505"/>
            <ac:spMk id="2" creationId="{00000000-0000-0000-0000-000000000000}"/>
          </ac:spMkLst>
        </pc:spChg>
        <pc:spChg chg="del">
          <ac:chgData name="Gennady Pekhimenko" userId="97aeff6ed7ede7e0" providerId="LiveId" clId="{46ACC4BA-5072-4A9D-8B31-E77F29CED45C}" dt="2020-09-16T00:54:00.530" v="715" actId="478"/>
          <ac:spMkLst>
            <pc:docMk/>
            <pc:sldMk cId="4245721420" sldId="505"/>
            <ac:spMk id="3" creationId="{688522EA-0753-4D4B-AF80-955F3838E18B}"/>
          </ac:spMkLst>
        </pc:spChg>
        <pc:spChg chg="add mod">
          <ac:chgData name="Gennady Pekhimenko" userId="97aeff6ed7ede7e0" providerId="LiveId" clId="{46ACC4BA-5072-4A9D-8B31-E77F29CED45C}" dt="2020-09-16T01:01:12.485" v="786" actId="2085"/>
          <ac:spMkLst>
            <pc:docMk/>
            <pc:sldMk cId="4245721420" sldId="505"/>
            <ac:spMk id="4" creationId="{064AC8CB-AA7E-4312-B069-324F8B538EC2}"/>
          </ac:spMkLst>
        </pc:spChg>
        <pc:spChg chg="add mod">
          <ac:chgData name="Gennady Pekhimenko" userId="97aeff6ed7ede7e0" providerId="LiveId" clId="{46ACC4BA-5072-4A9D-8B31-E77F29CED45C}" dt="2020-09-16T01:01:12.485" v="786" actId="2085"/>
          <ac:spMkLst>
            <pc:docMk/>
            <pc:sldMk cId="4245721420" sldId="505"/>
            <ac:spMk id="8" creationId="{9E221908-6FE0-44FA-887C-6C901CF42194}"/>
          </ac:spMkLst>
        </pc:spChg>
        <pc:spChg chg="add mod">
          <ac:chgData name="Gennady Pekhimenko" userId="97aeff6ed7ede7e0" providerId="LiveId" clId="{46ACC4BA-5072-4A9D-8B31-E77F29CED45C}" dt="2020-09-16T01:01:12.485" v="786" actId="2085"/>
          <ac:spMkLst>
            <pc:docMk/>
            <pc:sldMk cId="4245721420" sldId="505"/>
            <ac:spMk id="9" creationId="{681FDB8B-75B1-4912-9D0B-CD7AFDAFED0C}"/>
          </ac:spMkLst>
        </pc:spChg>
        <pc:spChg chg="add mod">
          <ac:chgData name="Gennady Pekhimenko" userId="97aeff6ed7ede7e0" providerId="LiveId" clId="{46ACC4BA-5072-4A9D-8B31-E77F29CED45C}" dt="2020-09-16T01:01:12.485" v="786" actId="2085"/>
          <ac:spMkLst>
            <pc:docMk/>
            <pc:sldMk cId="4245721420" sldId="505"/>
            <ac:spMk id="10" creationId="{939FC968-6200-4F43-8316-15593DF32D79}"/>
          </ac:spMkLst>
        </pc:spChg>
        <pc:picChg chg="add mod">
          <ac:chgData name="Gennady Pekhimenko" userId="97aeff6ed7ede7e0" providerId="LiveId" clId="{46ACC4BA-5072-4A9D-8B31-E77F29CED45C}" dt="2020-09-16T00:57:05.486" v="754" actId="1076"/>
          <ac:picMkLst>
            <pc:docMk/>
            <pc:sldMk cId="4245721420" sldId="505"/>
            <ac:picMk id="1026" creationId="{1A288330-66D3-4B16-AA88-EADB601A96CD}"/>
          </ac:picMkLst>
        </pc:picChg>
        <pc:picChg chg="del">
          <ac:chgData name="Gennady Pekhimenko" userId="97aeff6ed7ede7e0" providerId="LiveId" clId="{46ACC4BA-5072-4A9D-8B31-E77F29CED45C}" dt="2020-09-16T00:54:01.714" v="716" actId="478"/>
          <ac:picMkLst>
            <pc:docMk/>
            <pc:sldMk cId="4245721420" sldId="505"/>
            <ac:picMk id="27650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85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9" y="972185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A9309-7565-42BA-8AFE-A0DC43BBC6E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29727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694" cy="5126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506" y="0"/>
            <a:ext cx="3076694" cy="5126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F7180-9AAA-433D-819B-D6675FB0789A}" type="datetimeFigureOut">
              <a:rPr lang="en-CA" smtClean="0"/>
              <a:pPr/>
              <a:t>2020-09-15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62" y="4860983"/>
            <a:ext cx="5678779" cy="4606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969"/>
            <a:ext cx="3076694" cy="510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506" y="9721969"/>
            <a:ext cx="3076694" cy="510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2B3EA-9B4F-403D-8748-72BF449D988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39624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598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2B3EA-9B4F-403D-8748-72BF449D988D}" type="slidenum">
              <a:rPr lang="en-CA" smtClean="0"/>
              <a:pPr/>
              <a:t>41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4223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710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23075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2B3EA-9B4F-403D-8748-72BF449D988D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0282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2B3EA-9B4F-403D-8748-72BF449D988D}" type="slidenum">
              <a:rPr lang="en-CA" smtClean="0"/>
              <a:pPr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1978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2B3EA-9B4F-403D-8748-72BF449D988D}" type="slidenum">
              <a:rPr lang="en-CA" smtClean="0"/>
              <a:pPr/>
              <a:t>35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5617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2B3EA-9B4F-403D-8748-72BF449D988D}" type="slidenum">
              <a:rPr lang="en-CA" smtClean="0"/>
              <a:pPr/>
              <a:t>36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4570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2B3EA-9B4F-403D-8748-72BF449D988D}" type="slidenum">
              <a:rPr lang="en-CA" smtClean="0"/>
              <a:pPr/>
              <a:t>37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7080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2B3EA-9B4F-403D-8748-72BF449D988D}" type="slidenum">
              <a:rPr lang="en-CA" smtClean="0"/>
              <a:pPr/>
              <a:t>38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7458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2B3EA-9B4F-403D-8748-72BF449D988D}" type="slidenum">
              <a:rPr lang="en-CA" smtClean="0"/>
              <a:pPr/>
              <a:t>39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07509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2B3EA-9B4F-403D-8748-72BF449D988D}" type="slidenum">
              <a:rPr lang="en-CA" smtClean="0"/>
              <a:pPr/>
              <a:t>40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010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88258-866A-46E3-8511-14867A4F8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34E03C-6EFA-42FB-9B56-A48E970A3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09901-052B-45B7-9126-F3B36EDF3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E80B-A67B-3947-ADA2-F980BF011B1A}" type="datetime1">
              <a:rPr lang="en-CA" smtClean="0"/>
              <a:t>2020-09-15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D6ABC-0916-4FA1-860B-E9CCB6548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DC2D-E0EB-4F5E-B978-634D87312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686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BAA3C-24A7-4050-AE1C-C1C357669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E5CBD0-A6FE-492B-AAE9-A6A3D6B39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D7010-C8E9-4F07-975D-9E488E19B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BD75-AE4E-B24F-9277-0FE82729A4BE}" type="datetime1">
              <a:rPr lang="en-CA" smtClean="0"/>
              <a:t>2020-09-15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F6670-C240-48D4-B01E-95F32F111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9278B-F45C-4B28-9D6D-469522D1C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743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3D0576-5A89-4A32-94E4-3F2A50D15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F6F186-8BD0-4C3D-8531-A7930F60C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FF60-5084-4459-A7DA-2FE3829E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8E32-931A-EE4C-B69C-C77925494BA3}" type="datetime1">
              <a:rPr lang="en-CA" smtClean="0"/>
              <a:t>2020-09-15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8AB93-EDB4-494F-B78A-3164684B3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3DA19-48B4-4816-A00C-36B558274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0625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96146-2BA9-4552-8DDC-F5D5711AD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020E1-F4DB-4516-ABC6-1321AB07B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2ABDC-850B-4026-8A69-E7AA3EECF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57FB-1291-0943-BC9C-608C3D7E756D}" type="datetime1">
              <a:rPr lang="en-CA" smtClean="0"/>
              <a:t>2020-09-15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EC838-7834-4B1C-912E-7509B6B9A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65381-521D-468F-BFEB-884214D2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0205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D5AAE-91BB-4311-BF39-2969F0C4B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AD078-09C3-4F32-B872-8A0FF7C97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906A8-6EEF-46AE-B326-E5772B879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3354-9B5A-7745-B456-16A43789C056}" type="datetime1">
              <a:rPr lang="en-CA" smtClean="0"/>
              <a:t>2020-09-15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1111E-3C75-4B2E-A44E-4D80241F6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2063C-DB96-4DD6-B19B-B759EB286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483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5BB07-FBEB-44E1-B062-5A9EA27E9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1A391-2D9A-4DB8-9804-707FA50FA3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85BB8-5DE1-4923-A520-2F8EA2474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5A431-3D06-441A-AFC7-2A1E929F8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51ED-2173-BC4C-B8A5-21E4198B083C}" type="datetime1">
              <a:rPr lang="en-CA" smtClean="0"/>
              <a:t>2020-09-15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29A14-2B48-48EF-8ABA-2BAAA9386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8913B-9A74-440B-A95D-02BBDEDC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16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5A0CE-F167-4452-A649-A2FE242A2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6986A-7188-48B2-AAA1-B84CB3940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F94E7-B0D3-4C43-B635-4A7015589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05EB44-AE5E-4FEF-BF6E-B8C4AEEA4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9B8DBE-5A26-4A37-937D-5A55E040AF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60EF55-138C-4919-9CFC-B8B25381B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E934-E37E-1446-965C-903777CC04FD}" type="datetime1">
              <a:rPr lang="en-CA" smtClean="0"/>
              <a:t>2020-09-15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46E215-C961-4466-91BA-16A92CEC2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0B00F2-2054-4B44-9BB6-194844C82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06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CDC78-543F-45B0-B5BB-607266186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3F9AA6-5338-496F-A48C-B64FBCE5E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CD0A-F3B3-124B-9568-2A47B559E9ED}" type="datetime1">
              <a:rPr lang="en-CA" smtClean="0"/>
              <a:t>2020-09-15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C36863-1CFA-40E3-A679-ED58C8E07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9C5368-0FF2-4C47-990B-91E9A7F44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921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90A7A6-A123-4A1C-95FF-1F9D43332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E14E-FFAF-1A42-9D5D-E3578C33ABCD}" type="datetime1">
              <a:rPr lang="en-CA" smtClean="0"/>
              <a:t>2020-09-15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04CC71-C0D6-4047-BDAA-1B367A60E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E986EC-819D-40E2-9BF6-E95600EAA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892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B7AE1-4FA4-45EF-B56F-76F486EF0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EACBC-4CD5-4FEA-BA3D-E827469A9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61388D-587A-4AE0-8FBA-48A23CEF0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0318AD-5A9F-4460-8A73-1F1A9BBE3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02C0-BDAA-B448-BD6B-E8108E3B814B}" type="datetime1">
              <a:rPr lang="en-CA" smtClean="0"/>
              <a:t>2020-09-15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9C06C-3A5F-4C63-BEEE-576572693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22A97-29D1-4C65-9AFF-BB3F18354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52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83064-35DA-4A58-B9C7-770F49F10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54ACF1-85C5-43FD-BCFC-01A27F55A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BC6D7B-D50F-4F3E-A91F-006D5956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B061B-FC70-4CEC-8E47-29BA878BC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4C79-99C8-CE41-B033-39840F6E7222}" type="datetime1">
              <a:rPr lang="en-CA" smtClean="0"/>
              <a:t>2020-09-15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BE8CC-5ED2-4003-8313-89F35157D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A4547-396E-4F87-989E-98B59E35D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582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EADA0D-090B-430B-895C-943430A9F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7A931-C536-4B56-9082-AFB350D04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DDBC6-18F3-4CAB-9850-EEA1973D64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D8216-8D13-964B-9642-F0E16941A36E}" type="datetime1">
              <a:rPr lang="en-CA" smtClean="0"/>
              <a:t>2020-09-15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71085-8472-4259-B70E-013F4142ED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ACAEC-3FE4-4E41-B15E-5AC71C8202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853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12192000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>
                <a:latin typeface="+mn-lt"/>
              </a:rPr>
              <a:t>CSCB58: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Computer Organization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429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Fall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46584" y="621167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Larry Zheng and Steve Engels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235C7AC-AE60-496C-9820-AFE8A46F9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54" y="3825513"/>
            <a:ext cx="2983260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oud TPU | Google Cloud">
            <a:extLst>
              <a:ext uri="{FF2B5EF4-FFF2-40B4-BE49-F238E27FC236}">
                <a16:creationId xmlns:a16="http://schemas.microsoft.com/office/drawing/2014/main" id="{854AA425-A807-46E1-B551-13656F250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694" y="3979312"/>
            <a:ext cx="309038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04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Bill Gates</a:t>
            </a:r>
            <a:endParaRPr lang="en-CA" b="1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10</a:t>
            </a:fld>
            <a:endParaRPr lang="en-CA"/>
          </a:p>
        </p:txBody>
      </p:sp>
      <p:pic>
        <p:nvPicPr>
          <p:cNvPr id="27650" name="Picture 2" descr="http://img.tgdaily.com/sites/default/files/stock/Bill-Gate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721" y="1196752"/>
            <a:ext cx="5057775" cy="3914776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3" name="Explosion: 8 Points 2">
            <a:extLst>
              <a:ext uri="{FF2B5EF4-FFF2-40B4-BE49-F238E27FC236}">
                <a16:creationId xmlns:a16="http://schemas.microsoft.com/office/drawing/2014/main" id="{688522EA-0753-4D4B-AF80-955F3838E18B}"/>
              </a:ext>
            </a:extLst>
          </p:cNvPr>
          <p:cNvSpPr/>
          <p:nvPr/>
        </p:nvSpPr>
        <p:spPr>
          <a:xfrm>
            <a:off x="3287688" y="980728"/>
            <a:ext cx="6192688" cy="4824536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Never repeat jokes!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116" y="211341"/>
            <a:ext cx="10515600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Marriage Logic Gate</a:t>
            </a:r>
            <a:endParaRPr lang="en-CA" b="1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11</a:t>
            </a:fld>
            <a:endParaRPr lang="en-CA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A288330-66D3-4B16-AA88-EADB601A96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4" y="1536904"/>
            <a:ext cx="5547270" cy="5175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64AC8CB-AA7E-4312-B069-324F8B538EC2}"/>
              </a:ext>
            </a:extLst>
          </p:cNvPr>
          <p:cNvSpPr/>
          <p:nvPr/>
        </p:nvSpPr>
        <p:spPr>
          <a:xfrm>
            <a:off x="5519936" y="4149080"/>
            <a:ext cx="2592288" cy="6238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221908-6FE0-44FA-887C-6C901CF42194}"/>
              </a:ext>
            </a:extLst>
          </p:cNvPr>
          <p:cNvSpPr/>
          <p:nvPr/>
        </p:nvSpPr>
        <p:spPr>
          <a:xfrm>
            <a:off x="5519936" y="4772903"/>
            <a:ext cx="2592288" cy="6238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1FDB8B-75B1-4912-9D0B-CD7AFDAFED0C}"/>
              </a:ext>
            </a:extLst>
          </p:cNvPr>
          <p:cNvSpPr/>
          <p:nvPr/>
        </p:nvSpPr>
        <p:spPr>
          <a:xfrm>
            <a:off x="5519936" y="5321096"/>
            <a:ext cx="2592288" cy="6238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9FC968-6200-4F43-8316-15593DF32D79}"/>
              </a:ext>
            </a:extLst>
          </p:cNvPr>
          <p:cNvSpPr/>
          <p:nvPr/>
        </p:nvSpPr>
        <p:spPr>
          <a:xfrm>
            <a:off x="5519936" y="5915089"/>
            <a:ext cx="2592288" cy="6238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72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Recap: Transistors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b="1" dirty="0">
                <a:solidFill>
                  <a:schemeClr val="accent1"/>
                </a:solidFill>
              </a:rPr>
              <a:t>Transistors</a:t>
            </a:r>
            <a:r>
              <a:rPr lang="en-US" dirty="0"/>
              <a:t>, made of doped semiconductors put together (PN-Junctions), is like a </a:t>
            </a:r>
            <a:r>
              <a:rPr lang="en-US" dirty="0">
                <a:solidFill>
                  <a:schemeClr val="accent1"/>
                </a:solidFill>
              </a:rPr>
              <a:t>resistor</a:t>
            </a:r>
            <a:r>
              <a:rPr lang="en-US" dirty="0"/>
              <a:t> but can </a:t>
            </a:r>
            <a:r>
              <a:rPr lang="en-US" dirty="0">
                <a:solidFill>
                  <a:schemeClr val="accent1"/>
                </a:solidFill>
              </a:rPr>
              <a:t>change</a:t>
            </a:r>
            <a:r>
              <a:rPr lang="en-US" dirty="0"/>
              <a:t> its resistance.</a:t>
            </a:r>
          </a:p>
          <a:p>
            <a:pPr>
              <a:spcAft>
                <a:spcPts val="1200"/>
              </a:spcAft>
            </a:pPr>
            <a:r>
              <a:rPr lang="en-US" dirty="0"/>
              <a:t>It has two state: connected (switched ON) or disconnected (switched OFF)</a:t>
            </a:r>
          </a:p>
          <a:p>
            <a:pPr>
              <a:spcAft>
                <a:spcPts val="1200"/>
              </a:spcAft>
            </a:pPr>
            <a:r>
              <a:rPr lang="en-US" dirty="0"/>
              <a:t>The ON/OFF state of a transistor is controlled by an electrical signal, like in the MOSFET.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9561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MOSFET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672511" y="3672619"/>
            <a:ext cx="3046914" cy="957264"/>
            <a:chOff x="1835696" y="3645024"/>
            <a:chExt cx="1224136" cy="360040"/>
          </a:xfrm>
        </p:grpSpPr>
        <p:cxnSp>
          <p:nvCxnSpPr>
            <p:cNvPr id="4" name="Elbow Connector 3"/>
            <p:cNvCxnSpPr/>
            <p:nvPr/>
          </p:nvCxnSpPr>
          <p:spPr>
            <a:xfrm flipV="1">
              <a:off x="1835696" y="3645024"/>
              <a:ext cx="720080" cy="360040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Elbow Connector 4"/>
            <p:cNvCxnSpPr/>
            <p:nvPr/>
          </p:nvCxnSpPr>
          <p:spPr>
            <a:xfrm flipH="1" flipV="1">
              <a:off x="2339752" y="3645024"/>
              <a:ext cx="720080" cy="360040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/>
        </p:nvCxnSpPr>
        <p:spPr>
          <a:xfrm>
            <a:off x="5530846" y="3456594"/>
            <a:ext cx="130766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169684" y="2743182"/>
            <a:ext cx="0" cy="71341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06513" y="4306719"/>
            <a:ext cx="2268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urier New" pitchFamily="49" charset="0"/>
                <a:cs typeface="Courier New" pitchFamily="49" charset="0"/>
              </a:rPr>
              <a:t>Source</a:t>
            </a:r>
            <a:endParaRPr lang="en-CA" sz="3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91089" y="4309445"/>
            <a:ext cx="2569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>
                <a:latin typeface="Courier New" pitchFamily="49" charset="0"/>
                <a:cs typeface="Courier New" pitchFamily="49" charset="0"/>
              </a:rPr>
              <a:t>Drain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19936" y="1988841"/>
            <a:ext cx="1293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ourier New" pitchFamily="49" charset="0"/>
                <a:cs typeface="Courier New" pitchFamily="49" charset="0"/>
              </a:rPr>
              <a:t>Gate</a:t>
            </a:r>
            <a:endParaRPr lang="en-CA" sz="3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4048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Recap: Transistors into logic gates</a:t>
            </a:r>
            <a:endParaRPr lang="en-CA" b="1" dirty="0">
              <a:latin typeface="+mn-lt"/>
            </a:endParaRPr>
          </a:p>
        </p:txBody>
      </p:sp>
      <p:grpSp>
        <p:nvGrpSpPr>
          <p:cNvPr id="256" name="Group 255"/>
          <p:cNvGrpSpPr/>
          <p:nvPr/>
        </p:nvGrpSpPr>
        <p:grpSpPr>
          <a:xfrm>
            <a:off x="7752184" y="1700808"/>
            <a:ext cx="2592288" cy="4032448"/>
            <a:chOff x="6228184" y="1628800"/>
            <a:chExt cx="2592288" cy="4032448"/>
          </a:xfrm>
          <a:solidFill>
            <a:schemeClr val="bg1"/>
          </a:solidFill>
        </p:grpSpPr>
        <p:sp>
          <p:nvSpPr>
            <p:cNvPr id="253" name="Rounded Rectangle 252"/>
            <p:cNvSpPr/>
            <p:nvPr/>
          </p:nvSpPr>
          <p:spPr>
            <a:xfrm>
              <a:off x="6228184" y="1628800"/>
              <a:ext cx="2592288" cy="4032448"/>
            </a:xfrm>
            <a:prstGeom prst="roundRect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85064" name="Text Box 72"/>
            <p:cNvSpPr txBox="1">
              <a:spLocks noChangeArrowheads="1"/>
            </p:cNvSpPr>
            <p:nvPr/>
          </p:nvSpPr>
          <p:spPr bwMode="auto">
            <a:xfrm>
              <a:off x="8365004" y="3476269"/>
              <a:ext cx="449713" cy="43228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CA" sz="1400" dirty="0">
                  <a:latin typeface="Courier New" pitchFamily="49" charset="0"/>
                  <a:cs typeface="Arial" pitchFamily="34" charset="0"/>
                </a:rPr>
                <a:t>Y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50" name="Group 249"/>
            <p:cNvGrpSpPr/>
            <p:nvPr/>
          </p:nvGrpSpPr>
          <p:grpSpPr>
            <a:xfrm>
              <a:off x="6444208" y="1844824"/>
              <a:ext cx="1931173" cy="3565489"/>
              <a:chOff x="6444208" y="1844824"/>
              <a:chExt cx="1931173" cy="3565489"/>
            </a:xfrm>
            <a:grpFill/>
          </p:grpSpPr>
          <p:grpSp>
            <p:nvGrpSpPr>
              <p:cNvPr id="84995" name="Group 3"/>
              <p:cNvGrpSpPr>
                <a:grpSpLocks/>
              </p:cNvGrpSpPr>
              <p:nvPr/>
            </p:nvGrpSpPr>
            <p:grpSpPr bwMode="auto">
              <a:xfrm>
                <a:off x="7008080" y="2124080"/>
                <a:ext cx="249072" cy="1210399"/>
                <a:chOff x="8232" y="10120"/>
                <a:chExt cx="288" cy="1400"/>
              </a:xfrm>
              <a:grpFill/>
            </p:grpSpPr>
            <p:grpSp>
              <p:nvGrpSpPr>
                <p:cNvPr id="84996" name="Group 4"/>
                <p:cNvGrpSpPr>
                  <a:grpSpLocks/>
                </p:cNvGrpSpPr>
                <p:nvPr/>
              </p:nvGrpSpPr>
              <p:grpSpPr bwMode="auto">
                <a:xfrm>
                  <a:off x="8312" y="10120"/>
                  <a:ext cx="208" cy="780"/>
                  <a:chOff x="8312" y="10120"/>
                  <a:chExt cx="208" cy="780"/>
                </a:xfrm>
                <a:grpFill/>
              </p:grpSpPr>
              <p:cxnSp>
                <p:nvCxnSpPr>
                  <p:cNvPr id="84997" name="AutoShape 5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8166" y="10266"/>
                    <a:ext cx="500" cy="208"/>
                  </a:xfrm>
                  <a:prstGeom prst="bentConnector3">
                    <a:avLst>
                      <a:gd name="adj1" fmla="val 50000"/>
                    </a:avLst>
                  </a:prstGeom>
                  <a:grp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cxnSp>
              <p:cxnSp>
                <p:nvCxnSpPr>
                  <p:cNvPr id="84998" name="AutoShape 6"/>
                  <p:cNvCxnSpPr>
                    <a:cxnSpLocks noChangeShapeType="1"/>
                  </p:cNvCxnSpPr>
                  <p:nvPr/>
                </p:nvCxnSpPr>
                <p:spPr bwMode="auto">
                  <a:xfrm rot="16200000" flipV="1">
                    <a:off x="8166" y="10546"/>
                    <a:ext cx="500" cy="208"/>
                  </a:xfrm>
                  <a:prstGeom prst="bentConnector3">
                    <a:avLst>
                      <a:gd name="adj1" fmla="val 50000"/>
                    </a:avLst>
                  </a:prstGeom>
                  <a:grp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cxnSp>
            </p:grpSp>
            <p:grpSp>
              <p:nvGrpSpPr>
                <p:cNvPr id="84999" name="Group 7"/>
                <p:cNvGrpSpPr>
                  <a:grpSpLocks/>
                </p:cNvGrpSpPr>
                <p:nvPr/>
              </p:nvGrpSpPr>
              <p:grpSpPr bwMode="auto">
                <a:xfrm>
                  <a:off x="8312" y="10740"/>
                  <a:ext cx="208" cy="780"/>
                  <a:chOff x="8312" y="10120"/>
                  <a:chExt cx="208" cy="780"/>
                </a:xfrm>
                <a:grpFill/>
              </p:grpSpPr>
              <p:cxnSp>
                <p:nvCxnSpPr>
                  <p:cNvPr id="85000" name="AutoShape 8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8166" y="10266"/>
                    <a:ext cx="500" cy="208"/>
                  </a:xfrm>
                  <a:prstGeom prst="bentConnector3">
                    <a:avLst>
                      <a:gd name="adj1" fmla="val 50000"/>
                    </a:avLst>
                  </a:prstGeom>
                  <a:grp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cxnSp>
              <p:cxnSp>
                <p:nvCxnSpPr>
                  <p:cNvPr id="85001" name="AutoShape 9"/>
                  <p:cNvCxnSpPr>
                    <a:cxnSpLocks noChangeShapeType="1"/>
                  </p:cNvCxnSpPr>
                  <p:nvPr/>
                </p:nvCxnSpPr>
                <p:spPr bwMode="auto">
                  <a:xfrm rot="16200000" flipV="1">
                    <a:off x="8166" y="10546"/>
                    <a:ext cx="500" cy="208"/>
                  </a:xfrm>
                  <a:prstGeom prst="bentConnector3">
                    <a:avLst>
                      <a:gd name="adj1" fmla="val 50000"/>
                    </a:avLst>
                  </a:prstGeom>
                  <a:grp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cxnSp>
            </p:grpSp>
            <p:cxnSp>
              <p:nvCxnSpPr>
                <p:cNvPr id="85002" name="AutoShape 10"/>
                <p:cNvCxnSpPr>
                  <a:cxnSpLocks noChangeShapeType="1"/>
                </p:cNvCxnSpPr>
                <p:nvPr/>
              </p:nvCxnSpPr>
              <p:spPr bwMode="auto">
                <a:xfrm>
                  <a:off x="8232" y="10360"/>
                  <a:ext cx="0" cy="283"/>
                </a:xfrm>
                <a:prstGeom prst="straightConnector1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85003" name="AutoShape 11"/>
                <p:cNvCxnSpPr>
                  <a:cxnSpLocks noChangeShapeType="1"/>
                </p:cNvCxnSpPr>
                <p:nvPr/>
              </p:nvCxnSpPr>
              <p:spPr bwMode="auto">
                <a:xfrm>
                  <a:off x="8232" y="10980"/>
                  <a:ext cx="0" cy="283"/>
                </a:xfrm>
                <a:prstGeom prst="straightConnector1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85004" name="Group 12"/>
              <p:cNvGrpSpPr>
                <a:grpSpLocks/>
              </p:cNvGrpSpPr>
              <p:nvPr/>
            </p:nvGrpSpPr>
            <p:grpSpPr bwMode="auto">
              <a:xfrm>
                <a:off x="7959397" y="2124080"/>
                <a:ext cx="249072" cy="1210399"/>
                <a:chOff x="8232" y="10120"/>
                <a:chExt cx="288" cy="1400"/>
              </a:xfrm>
              <a:grpFill/>
            </p:grpSpPr>
            <p:grpSp>
              <p:nvGrpSpPr>
                <p:cNvPr id="85005" name="Group 13"/>
                <p:cNvGrpSpPr>
                  <a:grpSpLocks/>
                </p:cNvGrpSpPr>
                <p:nvPr/>
              </p:nvGrpSpPr>
              <p:grpSpPr bwMode="auto">
                <a:xfrm>
                  <a:off x="8312" y="10120"/>
                  <a:ext cx="208" cy="780"/>
                  <a:chOff x="8312" y="10120"/>
                  <a:chExt cx="208" cy="780"/>
                </a:xfrm>
                <a:grpFill/>
              </p:grpSpPr>
              <p:cxnSp>
                <p:nvCxnSpPr>
                  <p:cNvPr id="85006" name="AutoShape 14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8166" y="10266"/>
                    <a:ext cx="500" cy="208"/>
                  </a:xfrm>
                  <a:prstGeom prst="bentConnector3">
                    <a:avLst>
                      <a:gd name="adj1" fmla="val 50000"/>
                    </a:avLst>
                  </a:prstGeom>
                  <a:grp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cxnSp>
              <p:cxnSp>
                <p:nvCxnSpPr>
                  <p:cNvPr id="85007" name="AutoShape 15"/>
                  <p:cNvCxnSpPr>
                    <a:cxnSpLocks noChangeShapeType="1"/>
                  </p:cNvCxnSpPr>
                  <p:nvPr/>
                </p:nvCxnSpPr>
                <p:spPr bwMode="auto">
                  <a:xfrm rot="16200000" flipV="1">
                    <a:off x="8166" y="10546"/>
                    <a:ext cx="500" cy="208"/>
                  </a:xfrm>
                  <a:prstGeom prst="bentConnector3">
                    <a:avLst>
                      <a:gd name="adj1" fmla="val 50000"/>
                    </a:avLst>
                  </a:prstGeom>
                  <a:grp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cxnSp>
            </p:grpSp>
            <p:grpSp>
              <p:nvGrpSpPr>
                <p:cNvPr id="85008" name="Group 16"/>
                <p:cNvGrpSpPr>
                  <a:grpSpLocks/>
                </p:cNvGrpSpPr>
                <p:nvPr/>
              </p:nvGrpSpPr>
              <p:grpSpPr bwMode="auto">
                <a:xfrm>
                  <a:off x="8312" y="10740"/>
                  <a:ext cx="208" cy="780"/>
                  <a:chOff x="8312" y="10120"/>
                  <a:chExt cx="208" cy="780"/>
                </a:xfrm>
                <a:grpFill/>
              </p:grpSpPr>
              <p:cxnSp>
                <p:nvCxnSpPr>
                  <p:cNvPr id="85009" name="AutoShape 17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8166" y="10266"/>
                    <a:ext cx="500" cy="208"/>
                  </a:xfrm>
                  <a:prstGeom prst="bentConnector3">
                    <a:avLst>
                      <a:gd name="adj1" fmla="val 50000"/>
                    </a:avLst>
                  </a:prstGeom>
                  <a:grp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cxnSp>
              <p:cxnSp>
                <p:nvCxnSpPr>
                  <p:cNvPr id="85010" name="AutoShape 18"/>
                  <p:cNvCxnSpPr>
                    <a:cxnSpLocks noChangeShapeType="1"/>
                  </p:cNvCxnSpPr>
                  <p:nvPr/>
                </p:nvCxnSpPr>
                <p:spPr bwMode="auto">
                  <a:xfrm rot="16200000" flipV="1">
                    <a:off x="8166" y="10546"/>
                    <a:ext cx="500" cy="208"/>
                  </a:xfrm>
                  <a:prstGeom prst="bentConnector3">
                    <a:avLst>
                      <a:gd name="adj1" fmla="val 50000"/>
                    </a:avLst>
                  </a:prstGeom>
                  <a:grp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cxnSp>
            </p:grpSp>
            <p:cxnSp>
              <p:nvCxnSpPr>
                <p:cNvPr id="85011" name="AutoShape 19"/>
                <p:cNvCxnSpPr>
                  <a:cxnSpLocks noChangeShapeType="1"/>
                </p:cNvCxnSpPr>
                <p:nvPr/>
              </p:nvCxnSpPr>
              <p:spPr bwMode="auto">
                <a:xfrm>
                  <a:off x="8232" y="10360"/>
                  <a:ext cx="0" cy="283"/>
                </a:xfrm>
                <a:prstGeom prst="straightConnector1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85012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8232" y="10980"/>
                  <a:ext cx="0" cy="283"/>
                </a:xfrm>
                <a:prstGeom prst="straightConnector1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85013" name="AutoShape 21"/>
              <p:cNvCxnSpPr>
                <a:cxnSpLocks noChangeShapeType="1"/>
              </p:cNvCxnSpPr>
              <p:nvPr/>
            </p:nvCxnSpPr>
            <p:spPr bwMode="auto">
              <a:xfrm flipH="1">
                <a:off x="7120508" y="2124080"/>
                <a:ext cx="295773" cy="0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5014" name="AutoShape 22"/>
              <p:cNvCxnSpPr>
                <a:cxnSpLocks noChangeShapeType="1"/>
              </p:cNvCxnSpPr>
              <p:nvPr/>
            </p:nvCxnSpPr>
            <p:spPr bwMode="auto">
              <a:xfrm flipH="1">
                <a:off x="8054528" y="2124080"/>
                <a:ext cx="295773" cy="0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85015" name="Group 23"/>
              <p:cNvGrpSpPr>
                <a:grpSpLocks/>
              </p:cNvGrpSpPr>
              <p:nvPr/>
            </p:nvGrpSpPr>
            <p:grpSpPr bwMode="auto">
              <a:xfrm>
                <a:off x="7959397" y="4060718"/>
                <a:ext cx="249072" cy="1210399"/>
                <a:chOff x="8232" y="10120"/>
                <a:chExt cx="288" cy="1400"/>
              </a:xfrm>
              <a:grpFill/>
            </p:grpSpPr>
            <p:grpSp>
              <p:nvGrpSpPr>
                <p:cNvPr id="85016" name="Group 24"/>
                <p:cNvGrpSpPr>
                  <a:grpSpLocks/>
                </p:cNvGrpSpPr>
                <p:nvPr/>
              </p:nvGrpSpPr>
              <p:grpSpPr bwMode="auto">
                <a:xfrm>
                  <a:off x="8312" y="10120"/>
                  <a:ext cx="208" cy="780"/>
                  <a:chOff x="8312" y="10120"/>
                  <a:chExt cx="208" cy="780"/>
                </a:xfrm>
                <a:grpFill/>
              </p:grpSpPr>
              <p:cxnSp>
                <p:nvCxnSpPr>
                  <p:cNvPr id="85017" name="AutoShape 25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8166" y="10266"/>
                    <a:ext cx="500" cy="208"/>
                  </a:xfrm>
                  <a:prstGeom prst="bentConnector3">
                    <a:avLst>
                      <a:gd name="adj1" fmla="val 50000"/>
                    </a:avLst>
                  </a:prstGeom>
                  <a:grp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cxnSp>
              <p:cxnSp>
                <p:nvCxnSpPr>
                  <p:cNvPr id="85018" name="AutoShape 26"/>
                  <p:cNvCxnSpPr>
                    <a:cxnSpLocks noChangeShapeType="1"/>
                  </p:cNvCxnSpPr>
                  <p:nvPr/>
                </p:nvCxnSpPr>
                <p:spPr bwMode="auto">
                  <a:xfrm rot="16200000" flipV="1">
                    <a:off x="8166" y="10546"/>
                    <a:ext cx="500" cy="208"/>
                  </a:xfrm>
                  <a:prstGeom prst="bentConnector3">
                    <a:avLst>
                      <a:gd name="adj1" fmla="val 50000"/>
                    </a:avLst>
                  </a:prstGeom>
                  <a:grp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cxnSp>
            </p:grpSp>
            <p:grpSp>
              <p:nvGrpSpPr>
                <p:cNvPr id="85019" name="Group 27"/>
                <p:cNvGrpSpPr>
                  <a:grpSpLocks/>
                </p:cNvGrpSpPr>
                <p:nvPr/>
              </p:nvGrpSpPr>
              <p:grpSpPr bwMode="auto">
                <a:xfrm>
                  <a:off x="8312" y="10740"/>
                  <a:ext cx="208" cy="780"/>
                  <a:chOff x="8312" y="10120"/>
                  <a:chExt cx="208" cy="780"/>
                </a:xfrm>
                <a:grpFill/>
              </p:grpSpPr>
              <p:cxnSp>
                <p:nvCxnSpPr>
                  <p:cNvPr id="85020" name="AutoShape 28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8166" y="10266"/>
                    <a:ext cx="500" cy="208"/>
                  </a:xfrm>
                  <a:prstGeom prst="bentConnector3">
                    <a:avLst>
                      <a:gd name="adj1" fmla="val 50000"/>
                    </a:avLst>
                  </a:prstGeom>
                  <a:grp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cxnSp>
              <p:cxnSp>
                <p:nvCxnSpPr>
                  <p:cNvPr id="85021" name="AutoShape 29"/>
                  <p:cNvCxnSpPr>
                    <a:cxnSpLocks noChangeShapeType="1"/>
                  </p:cNvCxnSpPr>
                  <p:nvPr/>
                </p:nvCxnSpPr>
                <p:spPr bwMode="auto">
                  <a:xfrm rot="16200000" flipV="1">
                    <a:off x="8166" y="10546"/>
                    <a:ext cx="500" cy="208"/>
                  </a:xfrm>
                  <a:prstGeom prst="bentConnector3">
                    <a:avLst>
                      <a:gd name="adj1" fmla="val 50000"/>
                    </a:avLst>
                  </a:prstGeom>
                  <a:grp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cxnSp>
            </p:grpSp>
            <p:cxnSp>
              <p:nvCxnSpPr>
                <p:cNvPr id="85022" name="AutoShape 30"/>
                <p:cNvCxnSpPr>
                  <a:cxnSpLocks noChangeShapeType="1"/>
                </p:cNvCxnSpPr>
                <p:nvPr/>
              </p:nvCxnSpPr>
              <p:spPr bwMode="auto">
                <a:xfrm>
                  <a:off x="8232" y="10360"/>
                  <a:ext cx="0" cy="283"/>
                </a:xfrm>
                <a:prstGeom prst="straightConnector1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85023" name="AutoShape 31"/>
                <p:cNvCxnSpPr>
                  <a:cxnSpLocks noChangeShapeType="1"/>
                </p:cNvCxnSpPr>
                <p:nvPr/>
              </p:nvCxnSpPr>
              <p:spPr bwMode="auto">
                <a:xfrm>
                  <a:off x="8232" y="10980"/>
                  <a:ext cx="0" cy="283"/>
                </a:xfrm>
                <a:prstGeom prst="straightConnector1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85024" name="Group 32"/>
              <p:cNvGrpSpPr>
                <a:grpSpLocks/>
              </p:cNvGrpSpPr>
              <p:nvPr/>
            </p:nvGrpSpPr>
            <p:grpSpPr bwMode="auto">
              <a:xfrm>
                <a:off x="7008080" y="4060718"/>
                <a:ext cx="249072" cy="1210399"/>
                <a:chOff x="8232" y="10120"/>
                <a:chExt cx="288" cy="1400"/>
              </a:xfrm>
              <a:grpFill/>
            </p:grpSpPr>
            <p:grpSp>
              <p:nvGrpSpPr>
                <p:cNvPr id="85025" name="Group 33"/>
                <p:cNvGrpSpPr>
                  <a:grpSpLocks/>
                </p:cNvGrpSpPr>
                <p:nvPr/>
              </p:nvGrpSpPr>
              <p:grpSpPr bwMode="auto">
                <a:xfrm>
                  <a:off x="8312" y="10120"/>
                  <a:ext cx="208" cy="780"/>
                  <a:chOff x="8312" y="10120"/>
                  <a:chExt cx="208" cy="780"/>
                </a:xfrm>
                <a:grpFill/>
              </p:grpSpPr>
              <p:cxnSp>
                <p:nvCxnSpPr>
                  <p:cNvPr id="85026" name="AutoShape 34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8166" y="10266"/>
                    <a:ext cx="500" cy="208"/>
                  </a:xfrm>
                  <a:prstGeom prst="bentConnector3">
                    <a:avLst>
                      <a:gd name="adj1" fmla="val 50000"/>
                    </a:avLst>
                  </a:prstGeom>
                  <a:grp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cxnSp>
              <p:cxnSp>
                <p:nvCxnSpPr>
                  <p:cNvPr id="85027" name="AutoShape 35"/>
                  <p:cNvCxnSpPr>
                    <a:cxnSpLocks noChangeShapeType="1"/>
                  </p:cNvCxnSpPr>
                  <p:nvPr/>
                </p:nvCxnSpPr>
                <p:spPr bwMode="auto">
                  <a:xfrm rot="16200000" flipV="1">
                    <a:off x="8166" y="10546"/>
                    <a:ext cx="500" cy="208"/>
                  </a:xfrm>
                  <a:prstGeom prst="bentConnector3">
                    <a:avLst>
                      <a:gd name="adj1" fmla="val 50000"/>
                    </a:avLst>
                  </a:prstGeom>
                  <a:grp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cxnSp>
            </p:grpSp>
            <p:grpSp>
              <p:nvGrpSpPr>
                <p:cNvPr id="85028" name="Group 36"/>
                <p:cNvGrpSpPr>
                  <a:grpSpLocks/>
                </p:cNvGrpSpPr>
                <p:nvPr/>
              </p:nvGrpSpPr>
              <p:grpSpPr bwMode="auto">
                <a:xfrm>
                  <a:off x="8312" y="10740"/>
                  <a:ext cx="208" cy="780"/>
                  <a:chOff x="8312" y="10120"/>
                  <a:chExt cx="208" cy="780"/>
                </a:xfrm>
                <a:grpFill/>
              </p:grpSpPr>
              <p:cxnSp>
                <p:nvCxnSpPr>
                  <p:cNvPr id="85029" name="AutoShape 37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8166" y="10266"/>
                    <a:ext cx="500" cy="208"/>
                  </a:xfrm>
                  <a:prstGeom prst="bentConnector3">
                    <a:avLst>
                      <a:gd name="adj1" fmla="val 50000"/>
                    </a:avLst>
                  </a:prstGeom>
                  <a:grp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cxnSp>
              <p:cxnSp>
                <p:nvCxnSpPr>
                  <p:cNvPr id="85030" name="AutoShape 38"/>
                  <p:cNvCxnSpPr>
                    <a:cxnSpLocks noChangeShapeType="1"/>
                  </p:cNvCxnSpPr>
                  <p:nvPr/>
                </p:nvCxnSpPr>
                <p:spPr bwMode="auto">
                  <a:xfrm rot="16200000" flipV="1">
                    <a:off x="8166" y="10546"/>
                    <a:ext cx="500" cy="208"/>
                  </a:xfrm>
                  <a:prstGeom prst="bentConnector3">
                    <a:avLst>
                      <a:gd name="adj1" fmla="val 50000"/>
                    </a:avLst>
                  </a:prstGeom>
                  <a:grp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cxnSp>
            </p:grpSp>
            <p:cxnSp>
              <p:nvCxnSpPr>
                <p:cNvPr id="85031" name="AutoShape 39"/>
                <p:cNvCxnSpPr>
                  <a:cxnSpLocks noChangeShapeType="1"/>
                </p:cNvCxnSpPr>
                <p:nvPr/>
              </p:nvCxnSpPr>
              <p:spPr bwMode="auto">
                <a:xfrm>
                  <a:off x="8232" y="10360"/>
                  <a:ext cx="0" cy="283"/>
                </a:xfrm>
                <a:prstGeom prst="straightConnector1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85032" name="AutoShape 40"/>
                <p:cNvCxnSpPr>
                  <a:cxnSpLocks noChangeShapeType="1"/>
                </p:cNvCxnSpPr>
                <p:nvPr/>
              </p:nvCxnSpPr>
              <p:spPr bwMode="auto">
                <a:xfrm>
                  <a:off x="8232" y="10980"/>
                  <a:ext cx="0" cy="283"/>
                </a:xfrm>
                <a:prstGeom prst="straightConnector1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85033" name="AutoShape 41"/>
              <p:cNvCxnSpPr>
                <a:cxnSpLocks noChangeShapeType="1"/>
              </p:cNvCxnSpPr>
              <p:nvPr/>
            </p:nvCxnSpPr>
            <p:spPr bwMode="auto">
              <a:xfrm flipH="1">
                <a:off x="8052799" y="5271117"/>
                <a:ext cx="295773" cy="0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5034" name="AutoShape 42"/>
              <p:cNvCxnSpPr>
                <a:cxnSpLocks noChangeShapeType="1"/>
              </p:cNvCxnSpPr>
              <p:nvPr/>
            </p:nvCxnSpPr>
            <p:spPr bwMode="auto">
              <a:xfrm flipH="1">
                <a:off x="8104689" y="5340283"/>
                <a:ext cx="196317" cy="0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5035" name="AutoShape 43"/>
              <p:cNvCxnSpPr>
                <a:cxnSpLocks noChangeShapeType="1"/>
              </p:cNvCxnSpPr>
              <p:nvPr/>
            </p:nvCxnSpPr>
            <p:spPr bwMode="auto">
              <a:xfrm flipH="1">
                <a:off x="8156579" y="5409448"/>
                <a:ext cx="97726" cy="865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5036" name="AutoShape 44"/>
              <p:cNvCxnSpPr>
                <a:cxnSpLocks noChangeShapeType="1"/>
              </p:cNvCxnSpPr>
              <p:nvPr/>
            </p:nvCxnSpPr>
            <p:spPr bwMode="auto">
              <a:xfrm flipH="1">
                <a:off x="7118778" y="5271117"/>
                <a:ext cx="295773" cy="0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5037" name="AutoShape 45"/>
              <p:cNvCxnSpPr>
                <a:cxnSpLocks noChangeShapeType="1"/>
              </p:cNvCxnSpPr>
              <p:nvPr/>
            </p:nvCxnSpPr>
            <p:spPr bwMode="auto">
              <a:xfrm flipH="1">
                <a:off x="7170668" y="5340283"/>
                <a:ext cx="196317" cy="0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5038" name="AutoShape 46"/>
              <p:cNvCxnSpPr>
                <a:cxnSpLocks noChangeShapeType="1"/>
              </p:cNvCxnSpPr>
              <p:nvPr/>
            </p:nvCxnSpPr>
            <p:spPr bwMode="auto">
              <a:xfrm flipH="1">
                <a:off x="7222558" y="5409448"/>
                <a:ext cx="97726" cy="865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5039" name="AutoShape 47"/>
              <p:cNvCxnSpPr>
                <a:cxnSpLocks noChangeShapeType="1"/>
              </p:cNvCxnSpPr>
              <p:nvPr/>
            </p:nvCxnSpPr>
            <p:spPr bwMode="auto">
              <a:xfrm>
                <a:off x="7257152" y="3317188"/>
                <a:ext cx="951317" cy="743531"/>
              </a:xfrm>
              <a:prstGeom prst="bentConnector3">
                <a:avLst>
                  <a:gd name="adj1" fmla="val 50000"/>
                </a:avLst>
              </a:prstGeom>
              <a:grp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</p:cxnSp>
          <p:cxnSp>
            <p:nvCxnSpPr>
              <p:cNvPr id="85040" name="AutoShape 48"/>
              <p:cNvCxnSpPr>
                <a:cxnSpLocks noChangeShapeType="1"/>
              </p:cNvCxnSpPr>
              <p:nvPr/>
            </p:nvCxnSpPr>
            <p:spPr bwMode="auto">
              <a:xfrm flipH="1">
                <a:off x="7257152" y="3317188"/>
                <a:ext cx="951317" cy="743531"/>
              </a:xfrm>
              <a:prstGeom prst="bentConnector3">
                <a:avLst>
                  <a:gd name="adj1" fmla="val 50000"/>
                </a:avLst>
              </a:prstGeom>
              <a:grp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</p:cxnSp>
          <p:cxnSp>
            <p:nvCxnSpPr>
              <p:cNvPr id="85041" name="AutoShape 49"/>
              <p:cNvCxnSpPr>
                <a:cxnSpLocks noChangeShapeType="1"/>
              </p:cNvCxnSpPr>
              <p:nvPr/>
            </p:nvCxnSpPr>
            <p:spPr bwMode="auto">
              <a:xfrm>
                <a:off x="6748629" y="2452617"/>
                <a:ext cx="244748" cy="0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5042" name="AutoShape 50"/>
              <p:cNvCxnSpPr>
                <a:cxnSpLocks noChangeShapeType="1"/>
              </p:cNvCxnSpPr>
              <p:nvPr/>
            </p:nvCxnSpPr>
            <p:spPr bwMode="auto">
              <a:xfrm>
                <a:off x="7699946" y="2452617"/>
                <a:ext cx="244748" cy="0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85043" name="Oval 51"/>
              <p:cNvSpPr>
                <a:spLocks noChangeArrowheads="1"/>
              </p:cNvSpPr>
              <p:nvPr/>
            </p:nvSpPr>
            <p:spPr bwMode="auto">
              <a:xfrm>
                <a:off x="7862535" y="2400743"/>
                <a:ext cx="97726" cy="97696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cxnSp>
            <p:nvCxnSpPr>
              <p:cNvPr id="85044" name="AutoShape 52"/>
              <p:cNvCxnSpPr>
                <a:cxnSpLocks noChangeShapeType="1"/>
              </p:cNvCxnSpPr>
              <p:nvPr/>
            </p:nvCxnSpPr>
            <p:spPr bwMode="auto">
              <a:xfrm>
                <a:off x="6748629" y="2988651"/>
                <a:ext cx="244748" cy="0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5045" name="AutoShape 53"/>
              <p:cNvCxnSpPr>
                <a:cxnSpLocks noChangeShapeType="1"/>
              </p:cNvCxnSpPr>
              <p:nvPr/>
            </p:nvCxnSpPr>
            <p:spPr bwMode="auto">
              <a:xfrm>
                <a:off x="7699946" y="2988651"/>
                <a:ext cx="244748" cy="0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5046" name="AutoShape 54"/>
              <p:cNvCxnSpPr>
                <a:cxnSpLocks noChangeShapeType="1"/>
              </p:cNvCxnSpPr>
              <p:nvPr/>
            </p:nvCxnSpPr>
            <p:spPr bwMode="auto">
              <a:xfrm>
                <a:off x="6765926" y="4389255"/>
                <a:ext cx="244748" cy="0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5047" name="AutoShape 55"/>
              <p:cNvCxnSpPr>
                <a:cxnSpLocks noChangeShapeType="1"/>
              </p:cNvCxnSpPr>
              <p:nvPr/>
            </p:nvCxnSpPr>
            <p:spPr bwMode="auto">
              <a:xfrm>
                <a:off x="7717243" y="4389255"/>
                <a:ext cx="244748" cy="0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5048" name="AutoShape 56"/>
              <p:cNvCxnSpPr>
                <a:cxnSpLocks noChangeShapeType="1"/>
              </p:cNvCxnSpPr>
              <p:nvPr/>
            </p:nvCxnSpPr>
            <p:spPr bwMode="auto">
              <a:xfrm>
                <a:off x="6765926" y="4925289"/>
                <a:ext cx="244748" cy="0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5049" name="AutoShape 57"/>
              <p:cNvCxnSpPr>
                <a:cxnSpLocks noChangeShapeType="1"/>
              </p:cNvCxnSpPr>
              <p:nvPr/>
            </p:nvCxnSpPr>
            <p:spPr bwMode="auto">
              <a:xfrm>
                <a:off x="7717243" y="4925289"/>
                <a:ext cx="244748" cy="0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85050" name="Oval 58"/>
              <p:cNvSpPr>
                <a:spLocks noChangeArrowheads="1"/>
              </p:cNvSpPr>
              <p:nvPr/>
            </p:nvSpPr>
            <p:spPr bwMode="auto">
              <a:xfrm>
                <a:off x="6911218" y="2936777"/>
                <a:ext cx="97726" cy="97696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85051" name="Oval 59"/>
              <p:cNvSpPr>
                <a:spLocks noChangeArrowheads="1"/>
              </p:cNvSpPr>
              <p:nvPr/>
            </p:nvSpPr>
            <p:spPr bwMode="auto">
              <a:xfrm>
                <a:off x="7862535" y="4337381"/>
                <a:ext cx="97726" cy="97696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85052" name="Oval 60"/>
              <p:cNvSpPr>
                <a:spLocks noChangeArrowheads="1"/>
              </p:cNvSpPr>
              <p:nvPr/>
            </p:nvSpPr>
            <p:spPr bwMode="auto">
              <a:xfrm>
                <a:off x="7862535" y="4873415"/>
                <a:ext cx="97726" cy="97696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cxnSp>
            <p:nvCxnSpPr>
              <p:cNvPr id="85053" name="AutoShape 61"/>
              <p:cNvCxnSpPr>
                <a:cxnSpLocks noChangeShapeType="1"/>
              </p:cNvCxnSpPr>
              <p:nvPr/>
            </p:nvCxnSpPr>
            <p:spPr bwMode="auto">
              <a:xfrm>
                <a:off x="7717243" y="3680307"/>
                <a:ext cx="637382" cy="0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85054" name="Oval 62"/>
              <p:cNvSpPr>
                <a:spLocks noChangeArrowheads="1"/>
              </p:cNvSpPr>
              <p:nvPr/>
            </p:nvSpPr>
            <p:spPr bwMode="auto">
              <a:xfrm>
                <a:off x="7689568" y="3628433"/>
                <a:ext cx="97726" cy="97696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85055" name="Oval 63"/>
              <p:cNvSpPr>
                <a:spLocks noChangeArrowheads="1"/>
              </p:cNvSpPr>
              <p:nvPr/>
            </p:nvSpPr>
            <p:spPr bwMode="auto">
              <a:xfrm>
                <a:off x="8277655" y="3628433"/>
                <a:ext cx="97726" cy="97696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85056" name="Text Box 64"/>
              <p:cNvSpPr txBox="1">
                <a:spLocks noChangeArrowheads="1"/>
              </p:cNvSpPr>
              <p:nvPr/>
            </p:nvSpPr>
            <p:spPr bwMode="auto">
              <a:xfrm>
                <a:off x="6444208" y="2259818"/>
                <a:ext cx="449713" cy="43228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CA" sz="1400">
                    <a:latin typeface="Courier New" pitchFamily="49" charset="0"/>
                    <a:cs typeface="Arial" pitchFamily="34" charset="0"/>
                  </a:rPr>
                  <a:t>A</a:t>
                </a: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057" name="Text Box 65"/>
              <p:cNvSpPr txBox="1">
                <a:spLocks noChangeArrowheads="1"/>
              </p:cNvSpPr>
              <p:nvPr/>
            </p:nvSpPr>
            <p:spPr bwMode="auto">
              <a:xfrm>
                <a:off x="6444208" y="2795852"/>
                <a:ext cx="449713" cy="43228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CA" sz="1400" dirty="0">
                    <a:latin typeface="Courier New" pitchFamily="49" charset="0"/>
                    <a:cs typeface="Arial" pitchFamily="34" charset="0"/>
                  </a:rPr>
                  <a:t>B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058" name="Text Box 66"/>
              <p:cNvSpPr txBox="1">
                <a:spLocks noChangeArrowheads="1"/>
              </p:cNvSpPr>
              <p:nvPr/>
            </p:nvSpPr>
            <p:spPr bwMode="auto">
              <a:xfrm>
                <a:off x="7395525" y="2259818"/>
                <a:ext cx="449713" cy="43228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CA" sz="1400">
                    <a:latin typeface="Courier New" pitchFamily="49" charset="0"/>
                    <a:cs typeface="Arial" pitchFamily="34" charset="0"/>
                  </a:rPr>
                  <a:t>A</a:t>
                </a: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059" name="Text Box 67"/>
              <p:cNvSpPr txBox="1">
                <a:spLocks noChangeArrowheads="1"/>
              </p:cNvSpPr>
              <p:nvPr/>
            </p:nvSpPr>
            <p:spPr bwMode="auto">
              <a:xfrm>
                <a:off x="7395525" y="2795852"/>
                <a:ext cx="449713" cy="43228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CA" sz="1400" dirty="0">
                    <a:latin typeface="Courier New" pitchFamily="49" charset="0"/>
                    <a:cs typeface="Arial" pitchFamily="34" charset="0"/>
                  </a:rPr>
                  <a:t>B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060" name="Text Box 68"/>
              <p:cNvSpPr txBox="1">
                <a:spLocks noChangeArrowheads="1"/>
              </p:cNvSpPr>
              <p:nvPr/>
            </p:nvSpPr>
            <p:spPr bwMode="auto">
              <a:xfrm>
                <a:off x="6461505" y="4196456"/>
                <a:ext cx="449713" cy="43228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CA" sz="1400" dirty="0">
                    <a:latin typeface="Courier New" pitchFamily="49" charset="0"/>
                    <a:cs typeface="Arial" pitchFamily="34" charset="0"/>
                  </a:rPr>
                  <a:t>A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061" name="Text Box 69"/>
              <p:cNvSpPr txBox="1">
                <a:spLocks noChangeArrowheads="1"/>
              </p:cNvSpPr>
              <p:nvPr/>
            </p:nvSpPr>
            <p:spPr bwMode="auto">
              <a:xfrm>
                <a:off x="6461505" y="4732490"/>
                <a:ext cx="449713" cy="43228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CA" sz="1400" dirty="0">
                    <a:latin typeface="Courier New" pitchFamily="49" charset="0"/>
                    <a:cs typeface="Arial" pitchFamily="34" charset="0"/>
                  </a:rPr>
                  <a:t>B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062" name="Text Box 70"/>
              <p:cNvSpPr txBox="1">
                <a:spLocks noChangeArrowheads="1"/>
              </p:cNvSpPr>
              <p:nvPr/>
            </p:nvSpPr>
            <p:spPr bwMode="auto">
              <a:xfrm>
                <a:off x="7412822" y="4196456"/>
                <a:ext cx="449713" cy="43228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CA" sz="1400" dirty="0">
                    <a:latin typeface="Courier New" pitchFamily="49" charset="0"/>
                    <a:cs typeface="Arial" pitchFamily="34" charset="0"/>
                  </a:rPr>
                  <a:t>A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063" name="Text Box 71"/>
              <p:cNvSpPr txBox="1">
                <a:spLocks noChangeArrowheads="1"/>
              </p:cNvSpPr>
              <p:nvPr/>
            </p:nvSpPr>
            <p:spPr bwMode="auto">
              <a:xfrm>
                <a:off x="7412822" y="4732490"/>
                <a:ext cx="449713" cy="43228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CA" sz="1400" dirty="0">
                    <a:latin typeface="Courier New" pitchFamily="49" charset="0"/>
                    <a:cs typeface="Arial" pitchFamily="34" charset="0"/>
                  </a:rPr>
                  <a:t>B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065" name="Text Box 73"/>
              <p:cNvSpPr txBox="1">
                <a:spLocks noChangeArrowheads="1"/>
              </p:cNvSpPr>
              <p:nvPr/>
            </p:nvSpPr>
            <p:spPr bwMode="auto">
              <a:xfrm>
                <a:off x="6634471" y="1844824"/>
                <a:ext cx="622680" cy="43228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CA" sz="1400">
                    <a:latin typeface="Courier New" pitchFamily="49" charset="0"/>
                    <a:cs typeface="Arial" pitchFamily="34" charset="0"/>
                  </a:rPr>
                  <a:t>V</a:t>
                </a:r>
                <a:r>
                  <a:rPr lang="en-CA" sz="1400" baseline="-25000">
                    <a:latin typeface="Courier New" pitchFamily="49" charset="0"/>
                    <a:cs typeface="Arial" pitchFamily="34" charset="0"/>
                  </a:rPr>
                  <a:t>cc</a:t>
                </a: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066" name="Text Box 74"/>
              <p:cNvSpPr txBox="1">
                <a:spLocks noChangeArrowheads="1"/>
              </p:cNvSpPr>
              <p:nvPr/>
            </p:nvSpPr>
            <p:spPr bwMode="auto">
              <a:xfrm>
                <a:off x="7568492" y="1844824"/>
                <a:ext cx="622680" cy="43228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CA" sz="1400" dirty="0" err="1">
                    <a:latin typeface="Courier New" pitchFamily="49" charset="0"/>
                    <a:cs typeface="Arial" pitchFamily="34" charset="0"/>
                  </a:rPr>
                  <a:t>V</a:t>
                </a:r>
                <a:r>
                  <a:rPr lang="en-CA" sz="1400" baseline="-25000" dirty="0" err="1">
                    <a:latin typeface="Courier New" pitchFamily="49" charset="0"/>
                    <a:cs typeface="Arial" pitchFamily="34" charset="0"/>
                  </a:rPr>
                  <a:t>cc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54" name="Group 253"/>
          <p:cNvGrpSpPr/>
          <p:nvPr/>
        </p:nvGrpSpPr>
        <p:grpSpPr>
          <a:xfrm>
            <a:off x="2207568" y="1700808"/>
            <a:ext cx="2376264" cy="3384376"/>
            <a:chOff x="683568" y="1700808"/>
            <a:chExt cx="2376264" cy="3384376"/>
          </a:xfrm>
        </p:grpSpPr>
        <p:sp>
          <p:nvSpPr>
            <p:cNvPr id="251" name="Rounded Rectangle 250"/>
            <p:cNvSpPr/>
            <p:nvPr/>
          </p:nvSpPr>
          <p:spPr>
            <a:xfrm>
              <a:off x="683568" y="1700808"/>
              <a:ext cx="2304256" cy="338437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248" name="Group 247"/>
            <p:cNvGrpSpPr/>
            <p:nvPr/>
          </p:nvGrpSpPr>
          <p:grpSpPr>
            <a:xfrm>
              <a:off x="827584" y="1988840"/>
              <a:ext cx="2232248" cy="2687729"/>
              <a:chOff x="827584" y="1988840"/>
              <a:chExt cx="2232248" cy="2687729"/>
            </a:xfrm>
          </p:grpSpPr>
          <p:cxnSp>
            <p:nvCxnSpPr>
              <p:cNvPr id="85069" name="AutoShape 77"/>
              <p:cNvCxnSpPr>
                <a:cxnSpLocks noChangeShapeType="1"/>
              </p:cNvCxnSpPr>
              <p:nvPr/>
            </p:nvCxnSpPr>
            <p:spPr bwMode="auto">
              <a:xfrm flipH="1">
                <a:off x="1945279" y="2242385"/>
                <a:ext cx="268624" cy="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5070" name="AutoShape 78"/>
              <p:cNvCxnSpPr>
                <a:cxnSpLocks noChangeShapeType="1"/>
              </p:cNvCxnSpPr>
              <p:nvPr/>
            </p:nvCxnSpPr>
            <p:spPr bwMode="auto">
              <a:xfrm>
                <a:off x="1528990" y="2540672"/>
                <a:ext cx="311824" cy="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5071" name="AutoShape 79"/>
              <p:cNvCxnSpPr>
                <a:cxnSpLocks noChangeShapeType="1"/>
              </p:cNvCxnSpPr>
              <p:nvPr/>
            </p:nvCxnSpPr>
            <p:spPr bwMode="auto">
              <a:xfrm>
                <a:off x="1528990" y="3152947"/>
                <a:ext cx="311824" cy="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5072" name="AutoShape 80"/>
              <p:cNvCxnSpPr>
                <a:cxnSpLocks noChangeShapeType="1"/>
              </p:cNvCxnSpPr>
              <p:nvPr/>
            </p:nvCxnSpPr>
            <p:spPr bwMode="auto">
              <a:xfrm>
                <a:off x="2063096" y="3608229"/>
                <a:ext cx="578877" cy="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85073" name="Oval 81"/>
              <p:cNvSpPr>
                <a:spLocks noChangeArrowheads="1"/>
              </p:cNvSpPr>
              <p:nvPr/>
            </p:nvSpPr>
            <p:spPr bwMode="auto">
              <a:xfrm>
                <a:off x="2037962" y="3561130"/>
                <a:ext cx="88756" cy="88701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85074" name="Oval 82"/>
              <p:cNvSpPr>
                <a:spLocks noChangeArrowheads="1"/>
              </p:cNvSpPr>
              <p:nvPr/>
            </p:nvSpPr>
            <p:spPr bwMode="auto">
              <a:xfrm>
                <a:off x="2572068" y="3561130"/>
                <a:ext cx="88756" cy="88701"/>
              </a:xfrm>
              <a:prstGeom prst="ellipse">
                <a:avLst/>
              </a:prstGeom>
              <a:solidFill>
                <a:srgbClr val="0000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85075" name="Text Box 83"/>
              <p:cNvSpPr txBox="1">
                <a:spLocks noChangeArrowheads="1"/>
              </p:cNvSpPr>
              <p:nvPr/>
            </p:nvSpPr>
            <p:spPr bwMode="auto">
              <a:xfrm>
                <a:off x="1221094" y="2365625"/>
                <a:ext cx="408434" cy="3924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CA" sz="1400">
                    <a:latin typeface="Courier New" pitchFamily="49" charset="0"/>
                    <a:cs typeface="Arial" pitchFamily="34" charset="0"/>
                  </a:rPr>
                  <a:t>A</a:t>
                </a: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076" name="Text Box 84"/>
              <p:cNvSpPr txBox="1">
                <a:spLocks noChangeArrowheads="1"/>
              </p:cNvSpPr>
              <p:nvPr/>
            </p:nvSpPr>
            <p:spPr bwMode="auto">
              <a:xfrm>
                <a:off x="1221094" y="2977899"/>
                <a:ext cx="408434" cy="3924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CA" sz="1400">
                    <a:latin typeface="Courier New" pitchFamily="49" charset="0"/>
                    <a:cs typeface="Arial" pitchFamily="34" charset="0"/>
                  </a:rPr>
                  <a:t>B</a:t>
                </a: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077" name="Text Box 85"/>
              <p:cNvSpPr txBox="1">
                <a:spLocks noChangeArrowheads="1"/>
              </p:cNvSpPr>
              <p:nvPr/>
            </p:nvSpPr>
            <p:spPr bwMode="auto">
              <a:xfrm>
                <a:off x="2651398" y="3422976"/>
                <a:ext cx="408434" cy="3924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CA" sz="1400">
                    <a:latin typeface="Courier New" pitchFamily="49" charset="0"/>
                    <a:cs typeface="Arial" pitchFamily="34" charset="0"/>
                  </a:rPr>
                  <a:t>Y</a:t>
                </a: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078" name="Text Box 86"/>
              <p:cNvSpPr txBox="1">
                <a:spLocks noChangeArrowheads="1"/>
              </p:cNvSpPr>
              <p:nvPr/>
            </p:nvSpPr>
            <p:spPr bwMode="auto">
              <a:xfrm>
                <a:off x="1503856" y="1988840"/>
                <a:ext cx="565524" cy="3924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CA" sz="1400">
                    <a:latin typeface="Courier New" pitchFamily="49" charset="0"/>
                    <a:cs typeface="Arial" pitchFamily="34" charset="0"/>
                  </a:rPr>
                  <a:t>V</a:t>
                </a:r>
                <a:r>
                  <a:rPr lang="en-CA" sz="1400" baseline="-25000">
                    <a:latin typeface="Courier New" pitchFamily="49" charset="0"/>
                    <a:cs typeface="Arial" pitchFamily="34" charset="0"/>
                  </a:rPr>
                  <a:t>cc</a:t>
                </a: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5079" name="Group 87"/>
              <p:cNvGrpSpPr>
                <a:grpSpLocks/>
              </p:cNvGrpSpPr>
              <p:nvPr/>
            </p:nvGrpSpPr>
            <p:grpSpPr bwMode="auto">
              <a:xfrm>
                <a:off x="1906006" y="2242385"/>
                <a:ext cx="163374" cy="612275"/>
                <a:chOff x="8312" y="10120"/>
                <a:chExt cx="208" cy="780"/>
              </a:xfrm>
            </p:grpSpPr>
            <p:cxnSp>
              <p:nvCxnSpPr>
                <p:cNvPr id="85080" name="AutoShape 88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8166" y="10266"/>
                  <a:ext cx="500" cy="208"/>
                </a:xfrm>
                <a:prstGeom prst="bentConnector3">
                  <a:avLst>
                    <a:gd name="adj1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cxnSp>
            <p:cxnSp>
              <p:nvCxnSpPr>
                <p:cNvPr id="85081" name="AutoShape 89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8166" y="10546"/>
                  <a:ext cx="500" cy="208"/>
                </a:xfrm>
                <a:prstGeom prst="bentConnector3">
                  <a:avLst>
                    <a:gd name="adj1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cxnSp>
          </p:grpSp>
          <p:cxnSp>
            <p:nvCxnSpPr>
              <p:cNvPr id="85082" name="AutoShape 90"/>
              <p:cNvCxnSpPr>
                <a:cxnSpLocks noChangeShapeType="1"/>
              </p:cNvCxnSpPr>
              <p:nvPr/>
            </p:nvCxnSpPr>
            <p:spPr bwMode="auto">
              <a:xfrm>
                <a:off x="1843170" y="2430777"/>
                <a:ext cx="0" cy="222146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85083" name="Group 91"/>
              <p:cNvGrpSpPr>
                <a:grpSpLocks/>
              </p:cNvGrpSpPr>
              <p:nvPr/>
            </p:nvGrpSpPr>
            <p:grpSpPr bwMode="auto">
              <a:xfrm>
                <a:off x="1906006" y="2854659"/>
                <a:ext cx="163374" cy="612275"/>
                <a:chOff x="8312" y="10120"/>
                <a:chExt cx="208" cy="780"/>
              </a:xfrm>
            </p:grpSpPr>
            <p:cxnSp>
              <p:nvCxnSpPr>
                <p:cNvPr id="85084" name="AutoShape 9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8166" y="10266"/>
                  <a:ext cx="500" cy="208"/>
                </a:xfrm>
                <a:prstGeom prst="bentConnector3">
                  <a:avLst>
                    <a:gd name="adj1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cxnSp>
            <p:cxnSp>
              <p:nvCxnSpPr>
                <p:cNvPr id="85085" name="AutoShape 93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8166" y="10546"/>
                  <a:ext cx="500" cy="208"/>
                </a:xfrm>
                <a:prstGeom prst="bentConnector3">
                  <a:avLst>
                    <a:gd name="adj1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cxnSp>
          </p:grpSp>
          <p:cxnSp>
            <p:nvCxnSpPr>
              <p:cNvPr id="85086" name="AutoShape 94"/>
              <p:cNvCxnSpPr>
                <a:cxnSpLocks noChangeShapeType="1"/>
              </p:cNvCxnSpPr>
              <p:nvPr/>
            </p:nvCxnSpPr>
            <p:spPr bwMode="auto">
              <a:xfrm>
                <a:off x="1843170" y="3043052"/>
                <a:ext cx="0" cy="222146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5087" name="AutoShape 95"/>
              <p:cNvCxnSpPr>
                <a:cxnSpLocks noChangeShapeType="1"/>
              </p:cNvCxnSpPr>
              <p:nvPr/>
            </p:nvCxnSpPr>
            <p:spPr bwMode="auto">
              <a:xfrm flipV="1">
                <a:off x="2069380" y="3419836"/>
                <a:ext cx="0" cy="377569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5089" name="AutoShape 97"/>
              <p:cNvCxnSpPr>
                <a:cxnSpLocks noChangeShapeType="1"/>
              </p:cNvCxnSpPr>
              <p:nvPr/>
            </p:nvCxnSpPr>
            <p:spPr bwMode="auto">
              <a:xfrm flipH="1">
                <a:off x="2382774" y="4550189"/>
                <a:ext cx="268624" cy="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5090" name="AutoShape 98"/>
              <p:cNvCxnSpPr>
                <a:cxnSpLocks noChangeShapeType="1"/>
              </p:cNvCxnSpPr>
              <p:nvPr/>
            </p:nvCxnSpPr>
            <p:spPr bwMode="auto">
              <a:xfrm flipH="1">
                <a:off x="2429901" y="4612987"/>
                <a:ext cx="178297" cy="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5091" name="AutoShape 99"/>
              <p:cNvCxnSpPr>
                <a:cxnSpLocks noChangeShapeType="1"/>
              </p:cNvCxnSpPr>
              <p:nvPr/>
            </p:nvCxnSpPr>
            <p:spPr bwMode="auto">
              <a:xfrm flipH="1">
                <a:off x="2477028" y="4675784"/>
                <a:ext cx="88756" cy="785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5092" name="AutoShape 100"/>
              <p:cNvCxnSpPr>
                <a:cxnSpLocks noChangeShapeType="1"/>
              </p:cNvCxnSpPr>
              <p:nvPr/>
            </p:nvCxnSpPr>
            <p:spPr bwMode="auto">
              <a:xfrm flipH="1">
                <a:off x="1534489" y="4550189"/>
                <a:ext cx="268624" cy="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5093" name="AutoShape 101"/>
              <p:cNvCxnSpPr>
                <a:cxnSpLocks noChangeShapeType="1"/>
              </p:cNvCxnSpPr>
              <p:nvPr/>
            </p:nvCxnSpPr>
            <p:spPr bwMode="auto">
              <a:xfrm flipH="1">
                <a:off x="1581616" y="4612987"/>
                <a:ext cx="178297" cy="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5094" name="AutoShape 102"/>
              <p:cNvCxnSpPr>
                <a:cxnSpLocks noChangeShapeType="1"/>
              </p:cNvCxnSpPr>
              <p:nvPr/>
            </p:nvCxnSpPr>
            <p:spPr bwMode="auto">
              <a:xfrm flipH="1">
                <a:off x="1628743" y="4675784"/>
                <a:ext cx="88756" cy="785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5095" name="AutoShape 103"/>
              <p:cNvCxnSpPr>
                <a:cxnSpLocks noChangeShapeType="1"/>
              </p:cNvCxnSpPr>
              <p:nvPr/>
            </p:nvCxnSpPr>
            <p:spPr bwMode="auto">
              <a:xfrm rot="16200000" flipH="1">
                <a:off x="1963551" y="3393010"/>
                <a:ext cx="675072" cy="446135"/>
              </a:xfrm>
              <a:prstGeom prst="bentConnector3">
                <a:avLst>
                  <a:gd name="adj1" fmla="val 96278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</p:cxnSp>
          <p:cxnSp>
            <p:nvCxnSpPr>
              <p:cNvPr id="85096" name="AutoShape 104"/>
              <p:cNvCxnSpPr>
                <a:cxnSpLocks noChangeShapeType="1"/>
              </p:cNvCxnSpPr>
              <p:nvPr/>
            </p:nvCxnSpPr>
            <p:spPr bwMode="auto">
              <a:xfrm rot="5400000">
                <a:off x="1531554" y="3407148"/>
                <a:ext cx="675072" cy="417859"/>
              </a:xfrm>
              <a:prstGeom prst="bentConnector3">
                <a:avLst>
                  <a:gd name="adj1" fmla="val 9581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</p:cxnSp>
          <p:sp>
            <p:nvSpPr>
              <p:cNvPr id="85097" name="Oval 105"/>
              <p:cNvSpPr>
                <a:spLocks noChangeArrowheads="1"/>
              </p:cNvSpPr>
              <p:nvPr/>
            </p:nvSpPr>
            <p:spPr bwMode="auto">
              <a:xfrm>
                <a:off x="1347552" y="4190674"/>
                <a:ext cx="88756" cy="887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cxnSp>
            <p:nvCxnSpPr>
              <p:cNvPr id="85098" name="AutoShape 106"/>
              <p:cNvCxnSpPr>
                <a:cxnSpLocks noChangeShapeType="1"/>
              </p:cNvCxnSpPr>
              <p:nvPr/>
            </p:nvCxnSpPr>
            <p:spPr bwMode="auto">
              <a:xfrm>
                <a:off x="1124191" y="4236202"/>
                <a:ext cx="222282" cy="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5099" name="AutoShape 107"/>
              <p:cNvCxnSpPr>
                <a:cxnSpLocks noChangeShapeType="1"/>
              </p:cNvCxnSpPr>
              <p:nvPr/>
            </p:nvCxnSpPr>
            <p:spPr bwMode="auto">
              <a:xfrm>
                <a:off x="2078020" y="4236202"/>
                <a:ext cx="222282" cy="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85100" name="Oval 108"/>
              <p:cNvSpPr>
                <a:spLocks noChangeArrowheads="1"/>
              </p:cNvSpPr>
              <p:nvPr/>
            </p:nvSpPr>
            <p:spPr bwMode="auto">
              <a:xfrm>
                <a:off x="2209975" y="4189104"/>
                <a:ext cx="88756" cy="887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85101" name="Text Box 109"/>
              <p:cNvSpPr txBox="1">
                <a:spLocks noChangeArrowheads="1"/>
              </p:cNvSpPr>
              <p:nvPr/>
            </p:nvSpPr>
            <p:spPr bwMode="auto">
              <a:xfrm>
                <a:off x="827584" y="4061155"/>
                <a:ext cx="408434" cy="3924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CA" sz="1400">
                    <a:latin typeface="Courier New" pitchFamily="49" charset="0"/>
                    <a:cs typeface="Arial" pitchFamily="34" charset="0"/>
                  </a:rPr>
                  <a:t>A</a:t>
                </a: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102" name="Text Box 110"/>
              <p:cNvSpPr txBox="1">
                <a:spLocks noChangeArrowheads="1"/>
              </p:cNvSpPr>
              <p:nvPr/>
            </p:nvSpPr>
            <p:spPr bwMode="auto">
              <a:xfrm>
                <a:off x="1801542" y="4061155"/>
                <a:ext cx="408434" cy="3924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CA" sz="1400">
                    <a:latin typeface="Courier New" pitchFamily="49" charset="0"/>
                    <a:cs typeface="Arial" pitchFamily="34" charset="0"/>
                  </a:rPr>
                  <a:t>B</a:t>
                </a: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5103" name="Group 111"/>
              <p:cNvGrpSpPr>
                <a:grpSpLocks/>
              </p:cNvGrpSpPr>
              <p:nvPr/>
            </p:nvGrpSpPr>
            <p:grpSpPr bwMode="auto">
              <a:xfrm>
                <a:off x="1496787" y="3937915"/>
                <a:ext cx="163374" cy="612275"/>
                <a:chOff x="8312" y="10120"/>
                <a:chExt cx="208" cy="780"/>
              </a:xfrm>
            </p:grpSpPr>
            <p:cxnSp>
              <p:nvCxnSpPr>
                <p:cNvPr id="85104" name="AutoShape 11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8166" y="10266"/>
                  <a:ext cx="500" cy="208"/>
                </a:xfrm>
                <a:prstGeom prst="bentConnector3">
                  <a:avLst>
                    <a:gd name="adj1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cxnSp>
            <p:cxnSp>
              <p:nvCxnSpPr>
                <p:cNvPr id="85105" name="AutoShape 113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8166" y="10546"/>
                  <a:ext cx="500" cy="208"/>
                </a:xfrm>
                <a:prstGeom prst="bentConnector3">
                  <a:avLst>
                    <a:gd name="adj1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cxnSp>
          </p:grpSp>
          <p:cxnSp>
            <p:nvCxnSpPr>
              <p:cNvPr id="85106" name="AutoShape 114"/>
              <p:cNvCxnSpPr>
                <a:cxnSpLocks noChangeShapeType="1"/>
              </p:cNvCxnSpPr>
              <p:nvPr/>
            </p:nvCxnSpPr>
            <p:spPr bwMode="auto">
              <a:xfrm>
                <a:off x="1433951" y="4126307"/>
                <a:ext cx="0" cy="222146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85107" name="Group 115"/>
              <p:cNvGrpSpPr>
                <a:grpSpLocks/>
              </p:cNvGrpSpPr>
              <p:nvPr/>
            </p:nvGrpSpPr>
            <p:grpSpPr bwMode="auto">
              <a:xfrm>
                <a:off x="2360782" y="3937915"/>
                <a:ext cx="163374" cy="612275"/>
                <a:chOff x="8312" y="10120"/>
                <a:chExt cx="208" cy="780"/>
              </a:xfrm>
            </p:grpSpPr>
            <p:cxnSp>
              <p:nvCxnSpPr>
                <p:cNvPr id="85108" name="AutoShape 116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8166" y="10266"/>
                  <a:ext cx="500" cy="208"/>
                </a:xfrm>
                <a:prstGeom prst="bentConnector3">
                  <a:avLst>
                    <a:gd name="adj1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cxnSp>
            <p:cxnSp>
              <p:nvCxnSpPr>
                <p:cNvPr id="85109" name="AutoShape 117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8166" y="10546"/>
                  <a:ext cx="500" cy="208"/>
                </a:xfrm>
                <a:prstGeom prst="bentConnector3">
                  <a:avLst>
                    <a:gd name="adj1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cxnSp>
          </p:grpSp>
          <p:cxnSp>
            <p:nvCxnSpPr>
              <p:cNvPr id="85110" name="AutoShape 118"/>
              <p:cNvCxnSpPr>
                <a:cxnSpLocks noChangeShapeType="1"/>
              </p:cNvCxnSpPr>
              <p:nvPr/>
            </p:nvCxnSpPr>
            <p:spPr bwMode="auto">
              <a:xfrm>
                <a:off x="2297946" y="4126307"/>
                <a:ext cx="0" cy="222146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255" name="Group 254"/>
          <p:cNvGrpSpPr/>
          <p:nvPr/>
        </p:nvGrpSpPr>
        <p:grpSpPr>
          <a:xfrm>
            <a:off x="5015880" y="1700808"/>
            <a:ext cx="2315436" cy="3384376"/>
            <a:chOff x="3491880" y="1844824"/>
            <a:chExt cx="2315436" cy="3384376"/>
          </a:xfrm>
          <a:solidFill>
            <a:schemeClr val="bg1"/>
          </a:solidFill>
        </p:grpSpPr>
        <p:sp>
          <p:nvSpPr>
            <p:cNvPr id="252" name="Rounded Rectangle 251"/>
            <p:cNvSpPr/>
            <p:nvPr/>
          </p:nvSpPr>
          <p:spPr>
            <a:xfrm>
              <a:off x="3491880" y="1844824"/>
              <a:ext cx="2304256" cy="3384376"/>
            </a:xfrm>
            <a:prstGeom prst="roundRect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249" name="Group 248"/>
            <p:cNvGrpSpPr/>
            <p:nvPr/>
          </p:nvGrpSpPr>
          <p:grpSpPr>
            <a:xfrm>
              <a:off x="3635896" y="2132856"/>
              <a:ext cx="2171420" cy="2664296"/>
              <a:chOff x="3707904" y="2276872"/>
              <a:chExt cx="2171420" cy="2664296"/>
            </a:xfrm>
            <a:grpFill/>
          </p:grpSpPr>
          <p:cxnSp>
            <p:nvCxnSpPr>
              <p:cNvPr id="85112" name="AutoShape 120"/>
              <p:cNvCxnSpPr>
                <a:cxnSpLocks noChangeShapeType="1"/>
              </p:cNvCxnSpPr>
              <p:nvPr/>
            </p:nvCxnSpPr>
            <p:spPr bwMode="auto">
              <a:xfrm flipH="1">
                <a:off x="4327404" y="2532689"/>
                <a:ext cx="270932" cy="0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5113" name="AutoShape 121"/>
              <p:cNvCxnSpPr>
                <a:cxnSpLocks noChangeShapeType="1"/>
              </p:cNvCxnSpPr>
              <p:nvPr/>
            </p:nvCxnSpPr>
            <p:spPr bwMode="auto">
              <a:xfrm flipH="1">
                <a:off x="5182980" y="2532689"/>
                <a:ext cx="270932" cy="0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5114" name="AutoShape 122"/>
              <p:cNvCxnSpPr>
                <a:cxnSpLocks noChangeShapeType="1"/>
              </p:cNvCxnSpPr>
              <p:nvPr/>
            </p:nvCxnSpPr>
            <p:spPr bwMode="auto">
              <a:xfrm flipH="1">
                <a:off x="4753608" y="4813656"/>
                <a:ext cx="270932" cy="0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5115" name="AutoShape 123"/>
              <p:cNvCxnSpPr>
                <a:cxnSpLocks noChangeShapeType="1"/>
              </p:cNvCxnSpPr>
              <p:nvPr/>
            </p:nvCxnSpPr>
            <p:spPr bwMode="auto">
              <a:xfrm flipH="1">
                <a:off x="4801140" y="4877016"/>
                <a:ext cx="179829" cy="0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5116" name="AutoShape 124"/>
              <p:cNvCxnSpPr>
                <a:cxnSpLocks noChangeShapeType="1"/>
              </p:cNvCxnSpPr>
              <p:nvPr/>
            </p:nvCxnSpPr>
            <p:spPr bwMode="auto">
              <a:xfrm flipH="1">
                <a:off x="4848672" y="4940376"/>
                <a:ext cx="89519" cy="792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5117" name="AutoShape 125"/>
              <p:cNvCxnSpPr>
                <a:cxnSpLocks noChangeShapeType="1"/>
              </p:cNvCxnSpPr>
              <p:nvPr/>
            </p:nvCxnSpPr>
            <p:spPr bwMode="auto">
              <a:xfrm rot="16200000" flipH="1">
                <a:off x="4322736" y="3280286"/>
                <a:ext cx="681122" cy="421450"/>
              </a:xfrm>
              <a:prstGeom prst="bentConnector3">
                <a:avLst>
                  <a:gd name="adj1" fmla="val 5116"/>
                </a:avLst>
              </a:prstGeom>
              <a:grp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</p:cxnSp>
          <p:cxnSp>
            <p:nvCxnSpPr>
              <p:cNvPr id="85118" name="AutoShape 126"/>
              <p:cNvCxnSpPr>
                <a:cxnSpLocks noChangeShapeType="1"/>
              </p:cNvCxnSpPr>
              <p:nvPr/>
            </p:nvCxnSpPr>
            <p:spPr bwMode="auto">
              <a:xfrm rot="5400000">
                <a:off x="4766366" y="3258107"/>
                <a:ext cx="664490" cy="449970"/>
              </a:xfrm>
              <a:prstGeom prst="bentConnector3">
                <a:avLst>
                  <a:gd name="adj1" fmla="val 6194"/>
                </a:avLst>
              </a:prstGeom>
              <a:grp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</p:cxnSp>
          <p:cxnSp>
            <p:nvCxnSpPr>
              <p:cNvPr id="85119" name="AutoShape 127"/>
              <p:cNvCxnSpPr>
                <a:cxnSpLocks noChangeShapeType="1"/>
              </p:cNvCxnSpPr>
              <p:nvPr/>
            </p:nvCxnSpPr>
            <p:spPr bwMode="auto">
              <a:xfrm>
                <a:off x="3986758" y="2833650"/>
                <a:ext cx="224193" cy="0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5120" name="AutoShape 128"/>
              <p:cNvCxnSpPr>
                <a:cxnSpLocks noChangeShapeType="1"/>
              </p:cNvCxnSpPr>
              <p:nvPr/>
            </p:nvCxnSpPr>
            <p:spPr bwMode="auto">
              <a:xfrm>
                <a:off x="4858178" y="2833650"/>
                <a:ext cx="224193" cy="0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85121" name="Oval 129"/>
              <p:cNvSpPr>
                <a:spLocks noChangeArrowheads="1"/>
              </p:cNvSpPr>
              <p:nvPr/>
            </p:nvSpPr>
            <p:spPr bwMode="auto">
              <a:xfrm>
                <a:off x="4563480" y="4449335"/>
                <a:ext cx="89519" cy="89496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cxnSp>
            <p:nvCxnSpPr>
              <p:cNvPr id="85122" name="AutoShape 130"/>
              <p:cNvCxnSpPr>
                <a:cxnSpLocks noChangeShapeType="1"/>
              </p:cNvCxnSpPr>
              <p:nvPr/>
            </p:nvCxnSpPr>
            <p:spPr bwMode="auto">
              <a:xfrm>
                <a:off x="4335326" y="4481015"/>
                <a:ext cx="224193" cy="0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5123" name="AutoShape 131"/>
              <p:cNvCxnSpPr>
                <a:cxnSpLocks noChangeShapeType="1"/>
              </p:cNvCxnSpPr>
              <p:nvPr/>
            </p:nvCxnSpPr>
            <p:spPr bwMode="auto">
              <a:xfrm>
                <a:off x="4874022" y="3483092"/>
                <a:ext cx="583851" cy="0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85124" name="Oval 132"/>
              <p:cNvSpPr>
                <a:spLocks noChangeArrowheads="1"/>
              </p:cNvSpPr>
              <p:nvPr/>
            </p:nvSpPr>
            <p:spPr bwMode="auto">
              <a:xfrm>
                <a:off x="4848672" y="3435571"/>
                <a:ext cx="89519" cy="89496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85125" name="Oval 133"/>
              <p:cNvSpPr>
                <a:spLocks noChangeArrowheads="1"/>
              </p:cNvSpPr>
              <p:nvPr/>
            </p:nvSpPr>
            <p:spPr bwMode="auto">
              <a:xfrm>
                <a:off x="5387368" y="3435571"/>
                <a:ext cx="89519" cy="89496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85126" name="Text Box 134"/>
              <p:cNvSpPr txBox="1">
                <a:spLocks noChangeArrowheads="1"/>
              </p:cNvSpPr>
              <p:nvPr/>
            </p:nvSpPr>
            <p:spPr bwMode="auto">
              <a:xfrm>
                <a:off x="3707904" y="2657033"/>
                <a:ext cx="411944" cy="39600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CA" sz="1400">
                    <a:latin typeface="Courier New" pitchFamily="49" charset="0"/>
                    <a:cs typeface="Arial" pitchFamily="34" charset="0"/>
                  </a:rPr>
                  <a:t>A</a:t>
                </a: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127" name="Text Box 135"/>
              <p:cNvSpPr txBox="1">
                <a:spLocks noChangeArrowheads="1"/>
              </p:cNvSpPr>
              <p:nvPr/>
            </p:nvSpPr>
            <p:spPr bwMode="auto">
              <a:xfrm>
                <a:off x="4579324" y="2657033"/>
                <a:ext cx="411944" cy="39600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CA" sz="1400">
                    <a:latin typeface="Courier New" pitchFamily="49" charset="0"/>
                    <a:cs typeface="Arial" pitchFamily="34" charset="0"/>
                  </a:rPr>
                  <a:t>B</a:t>
                </a: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128" name="Text Box 136"/>
              <p:cNvSpPr txBox="1">
                <a:spLocks noChangeArrowheads="1"/>
              </p:cNvSpPr>
              <p:nvPr/>
            </p:nvSpPr>
            <p:spPr bwMode="auto">
              <a:xfrm>
                <a:off x="4024784" y="4320238"/>
                <a:ext cx="411944" cy="39600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CA" sz="1400">
                    <a:latin typeface="Courier New" pitchFamily="49" charset="0"/>
                    <a:cs typeface="Arial" pitchFamily="34" charset="0"/>
                  </a:rPr>
                  <a:t>A</a:t>
                </a: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129" name="Text Box 137"/>
              <p:cNvSpPr txBox="1">
                <a:spLocks noChangeArrowheads="1"/>
              </p:cNvSpPr>
              <p:nvPr/>
            </p:nvSpPr>
            <p:spPr bwMode="auto">
              <a:xfrm>
                <a:off x="5467380" y="3296179"/>
                <a:ext cx="411944" cy="39600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CA" sz="1400">
                    <a:latin typeface="Courier New" pitchFamily="49" charset="0"/>
                    <a:cs typeface="Arial" pitchFamily="34" charset="0"/>
                  </a:rPr>
                  <a:t>Y</a:t>
                </a: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130" name="Text Box 138"/>
              <p:cNvSpPr txBox="1">
                <a:spLocks noChangeArrowheads="1"/>
              </p:cNvSpPr>
              <p:nvPr/>
            </p:nvSpPr>
            <p:spPr bwMode="auto">
              <a:xfrm>
                <a:off x="3882188" y="2276872"/>
                <a:ext cx="570384" cy="39600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CA" sz="1400" dirty="0" err="1">
                    <a:latin typeface="Courier New" pitchFamily="49" charset="0"/>
                    <a:cs typeface="Arial" pitchFamily="34" charset="0"/>
                  </a:rPr>
                  <a:t>V</a:t>
                </a:r>
                <a:r>
                  <a:rPr lang="en-CA" sz="1400" baseline="-25000" dirty="0" err="1">
                    <a:latin typeface="Courier New" pitchFamily="49" charset="0"/>
                    <a:cs typeface="Arial" pitchFamily="34" charset="0"/>
                  </a:rPr>
                  <a:t>cc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131" name="Text Box 139"/>
              <p:cNvSpPr txBox="1">
                <a:spLocks noChangeArrowheads="1"/>
              </p:cNvSpPr>
              <p:nvPr/>
            </p:nvSpPr>
            <p:spPr bwMode="auto">
              <a:xfrm>
                <a:off x="4737764" y="2276872"/>
                <a:ext cx="570384" cy="39600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CA" sz="1400">
                    <a:latin typeface="Courier New" pitchFamily="49" charset="0"/>
                    <a:cs typeface="Arial" pitchFamily="34" charset="0"/>
                  </a:rPr>
                  <a:t>V</a:t>
                </a:r>
                <a:r>
                  <a:rPr lang="en-CA" sz="1400" baseline="-25000">
                    <a:latin typeface="Courier New" pitchFamily="49" charset="0"/>
                    <a:cs typeface="Arial" pitchFamily="34" charset="0"/>
                  </a:rPr>
                  <a:t>cc</a:t>
                </a: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5132" name="Group 140"/>
              <p:cNvGrpSpPr>
                <a:grpSpLocks/>
              </p:cNvGrpSpPr>
              <p:nvPr/>
            </p:nvGrpSpPr>
            <p:grpSpPr bwMode="auto">
              <a:xfrm>
                <a:off x="4715582" y="4195894"/>
                <a:ext cx="164778" cy="617762"/>
                <a:chOff x="8312" y="10120"/>
                <a:chExt cx="208" cy="780"/>
              </a:xfrm>
              <a:grpFill/>
            </p:grpSpPr>
            <p:cxnSp>
              <p:nvCxnSpPr>
                <p:cNvPr id="85133" name="AutoShape 141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8166" y="10266"/>
                  <a:ext cx="500" cy="208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cxnSp>
            <p:cxnSp>
              <p:nvCxnSpPr>
                <p:cNvPr id="85134" name="AutoShape 142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8166" y="10546"/>
                  <a:ext cx="500" cy="208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cxnSp>
          </p:grpSp>
          <p:cxnSp>
            <p:nvCxnSpPr>
              <p:cNvPr id="85135" name="AutoShape 143"/>
              <p:cNvCxnSpPr>
                <a:cxnSpLocks noChangeShapeType="1"/>
              </p:cNvCxnSpPr>
              <p:nvPr/>
            </p:nvCxnSpPr>
            <p:spPr bwMode="auto">
              <a:xfrm>
                <a:off x="4652206" y="4385974"/>
                <a:ext cx="0" cy="224137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85136" name="Group 144"/>
              <p:cNvGrpSpPr>
                <a:grpSpLocks/>
              </p:cNvGrpSpPr>
              <p:nvPr/>
            </p:nvGrpSpPr>
            <p:grpSpPr bwMode="auto">
              <a:xfrm>
                <a:off x="4287794" y="2532689"/>
                <a:ext cx="164778" cy="617762"/>
                <a:chOff x="8312" y="10120"/>
                <a:chExt cx="208" cy="780"/>
              </a:xfrm>
              <a:grpFill/>
            </p:grpSpPr>
            <p:cxnSp>
              <p:nvCxnSpPr>
                <p:cNvPr id="85137" name="AutoShape 145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8166" y="10266"/>
                  <a:ext cx="500" cy="208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cxnSp>
            <p:cxnSp>
              <p:nvCxnSpPr>
                <p:cNvPr id="85138" name="AutoShape 146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8166" y="10546"/>
                  <a:ext cx="500" cy="208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cxnSp>
          </p:grpSp>
          <p:cxnSp>
            <p:nvCxnSpPr>
              <p:cNvPr id="85139" name="AutoShape 147"/>
              <p:cNvCxnSpPr>
                <a:cxnSpLocks noChangeShapeType="1"/>
              </p:cNvCxnSpPr>
              <p:nvPr/>
            </p:nvCxnSpPr>
            <p:spPr bwMode="auto">
              <a:xfrm>
                <a:off x="4224418" y="2722769"/>
                <a:ext cx="0" cy="224137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85140" name="Group 148"/>
              <p:cNvGrpSpPr>
                <a:grpSpLocks/>
              </p:cNvGrpSpPr>
              <p:nvPr/>
            </p:nvGrpSpPr>
            <p:grpSpPr bwMode="auto">
              <a:xfrm>
                <a:off x="5159214" y="2532689"/>
                <a:ext cx="164778" cy="617762"/>
                <a:chOff x="8312" y="10120"/>
                <a:chExt cx="208" cy="780"/>
              </a:xfrm>
              <a:grpFill/>
            </p:grpSpPr>
            <p:cxnSp>
              <p:nvCxnSpPr>
                <p:cNvPr id="85141" name="AutoShape 149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8166" y="10266"/>
                  <a:ext cx="500" cy="208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cxnSp>
            <p:cxnSp>
              <p:nvCxnSpPr>
                <p:cNvPr id="85142" name="AutoShape 150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8166" y="10546"/>
                  <a:ext cx="500" cy="208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cxnSp>
          </p:grpSp>
          <p:cxnSp>
            <p:nvCxnSpPr>
              <p:cNvPr id="85143" name="AutoShape 151"/>
              <p:cNvCxnSpPr>
                <a:cxnSpLocks noChangeShapeType="1"/>
              </p:cNvCxnSpPr>
              <p:nvPr/>
            </p:nvCxnSpPr>
            <p:spPr bwMode="auto">
              <a:xfrm>
                <a:off x="5095838" y="2722769"/>
                <a:ext cx="0" cy="224137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85144" name="Oval 152"/>
              <p:cNvSpPr>
                <a:spLocks noChangeArrowheads="1"/>
              </p:cNvSpPr>
              <p:nvPr/>
            </p:nvSpPr>
            <p:spPr bwMode="auto">
              <a:xfrm>
                <a:off x="4563480" y="3867804"/>
                <a:ext cx="89519" cy="89496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cxnSp>
            <p:nvCxnSpPr>
              <p:cNvPr id="85145" name="AutoShape 153"/>
              <p:cNvCxnSpPr>
                <a:cxnSpLocks noChangeShapeType="1"/>
              </p:cNvCxnSpPr>
              <p:nvPr/>
            </p:nvCxnSpPr>
            <p:spPr bwMode="auto">
              <a:xfrm>
                <a:off x="4335326" y="3910773"/>
                <a:ext cx="224193" cy="0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85146" name="Text Box 154"/>
              <p:cNvSpPr txBox="1">
                <a:spLocks noChangeArrowheads="1"/>
              </p:cNvSpPr>
              <p:nvPr/>
            </p:nvSpPr>
            <p:spPr bwMode="auto">
              <a:xfrm>
                <a:off x="4024784" y="3749996"/>
                <a:ext cx="411944" cy="39600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CA" sz="1400">
                    <a:latin typeface="Courier New" pitchFamily="49" charset="0"/>
                    <a:cs typeface="Arial" pitchFamily="34" charset="0"/>
                  </a:rPr>
                  <a:t>B</a:t>
                </a: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5147" name="Group 155"/>
              <p:cNvGrpSpPr>
                <a:grpSpLocks/>
              </p:cNvGrpSpPr>
              <p:nvPr/>
            </p:nvGrpSpPr>
            <p:grpSpPr bwMode="auto">
              <a:xfrm>
                <a:off x="4715582" y="3625652"/>
                <a:ext cx="164778" cy="617762"/>
                <a:chOff x="8312" y="10120"/>
                <a:chExt cx="208" cy="780"/>
              </a:xfrm>
              <a:grpFill/>
            </p:grpSpPr>
            <p:cxnSp>
              <p:nvCxnSpPr>
                <p:cNvPr id="85148" name="AutoShape 156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8166" y="10266"/>
                  <a:ext cx="500" cy="208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cxnSp>
            <p:cxnSp>
              <p:nvCxnSpPr>
                <p:cNvPr id="85149" name="AutoShape 157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8166" y="10546"/>
                  <a:ext cx="500" cy="208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cxnSp>
          </p:grpSp>
          <p:cxnSp>
            <p:nvCxnSpPr>
              <p:cNvPr id="85150" name="AutoShape 158"/>
              <p:cNvCxnSpPr>
                <a:cxnSpLocks noChangeShapeType="1"/>
              </p:cNvCxnSpPr>
              <p:nvPr/>
            </p:nvCxnSpPr>
            <p:spPr bwMode="auto">
              <a:xfrm>
                <a:off x="4652206" y="3815733"/>
                <a:ext cx="0" cy="224137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  <p:sp>
        <p:nvSpPr>
          <p:cNvPr id="3" name="TextBox 2"/>
          <p:cNvSpPr txBox="1"/>
          <p:nvPr/>
        </p:nvSpPr>
        <p:spPr>
          <a:xfrm>
            <a:off x="2630952" y="5450549"/>
            <a:ext cx="1389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AND</a:t>
            </a:r>
            <a:endParaRPr lang="en-CA" sz="3200" dirty="0"/>
          </a:p>
        </p:txBody>
      </p:sp>
      <p:sp>
        <p:nvSpPr>
          <p:cNvPr id="165" name="TextBox 164"/>
          <p:cNvSpPr txBox="1"/>
          <p:nvPr/>
        </p:nvSpPr>
        <p:spPr>
          <a:xfrm>
            <a:off x="5560913" y="5450549"/>
            <a:ext cx="1188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OR</a:t>
            </a:r>
            <a:endParaRPr lang="en-CA" sz="3200" dirty="0"/>
          </a:p>
        </p:txBody>
      </p:sp>
      <p:sp>
        <p:nvSpPr>
          <p:cNvPr id="166" name="TextBox 165"/>
          <p:cNvSpPr txBox="1"/>
          <p:nvPr/>
        </p:nvSpPr>
        <p:spPr>
          <a:xfrm>
            <a:off x="8598598" y="5925297"/>
            <a:ext cx="1188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XOR</a:t>
            </a:r>
            <a:endParaRPr lang="en-C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690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41102" y="462939"/>
            <a:ext cx="8391401" cy="777240"/>
          </a:xfrm>
        </p:spPr>
        <p:txBody>
          <a:bodyPr/>
          <a:lstStyle/>
          <a:p>
            <a:r>
              <a:rPr lang="en-US" sz="4800" b="1" dirty="0">
                <a:latin typeface="+mn-lt"/>
              </a:rPr>
              <a:t>Next: From gates to circuits</a:t>
            </a:r>
            <a:endParaRPr lang="en-CA" sz="4800" b="1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15</a:t>
            </a:fld>
            <a:endParaRPr lang="en-CA"/>
          </a:p>
        </p:txBody>
      </p:sp>
      <p:sp>
        <p:nvSpPr>
          <p:cNvPr id="15" name="Rounded Rectangle 3">
            <a:extLst>
              <a:ext uri="{FF2B5EF4-FFF2-40B4-BE49-F238E27FC236}">
                <a16:creationId xmlns:a16="http://schemas.microsoft.com/office/drawing/2014/main" id="{30439FD2-38AB-4252-8EF8-7A95EC8B94FC}"/>
              </a:ext>
            </a:extLst>
          </p:cNvPr>
          <p:cNvSpPr/>
          <p:nvPr/>
        </p:nvSpPr>
        <p:spPr>
          <a:xfrm>
            <a:off x="4439816" y="2060848"/>
            <a:ext cx="3960440" cy="3888432"/>
          </a:xfrm>
          <a:prstGeom prst="roundRect">
            <a:avLst/>
          </a:prstGeom>
          <a:solidFill>
            <a:sysClr val="windowText" lastClr="000000">
              <a:lumMod val="50000"/>
              <a:lumOff val="50000"/>
            </a:sysClr>
          </a:solidFill>
          <a:ln w="1905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   Assembly Language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6" name="Rounded Rectangle 4">
            <a:extLst>
              <a:ext uri="{FF2B5EF4-FFF2-40B4-BE49-F238E27FC236}">
                <a16:creationId xmlns:a16="http://schemas.microsoft.com/office/drawing/2014/main" id="{CD67312A-BE3D-480A-8DDC-87D5D6065F4A}"/>
              </a:ext>
            </a:extLst>
          </p:cNvPr>
          <p:cNvSpPr/>
          <p:nvPr/>
        </p:nvSpPr>
        <p:spPr>
          <a:xfrm>
            <a:off x="4738734" y="2521360"/>
            <a:ext cx="3456384" cy="3312368"/>
          </a:xfrm>
          <a:prstGeom prst="roundRect">
            <a:avLst/>
          </a:prstGeom>
          <a:solidFill>
            <a:sysClr val="windowText" lastClr="000000">
              <a:lumMod val="50000"/>
              <a:lumOff val="50000"/>
            </a:sysClr>
          </a:solidFill>
          <a:ln w="1905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Processors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7" name="Rounded Rectangle 5">
            <a:extLst>
              <a:ext uri="{FF2B5EF4-FFF2-40B4-BE49-F238E27FC236}">
                <a16:creationId xmlns:a16="http://schemas.microsoft.com/office/drawing/2014/main" id="{6230C0BF-263B-41EA-B026-394A91719EAA}"/>
              </a:ext>
            </a:extLst>
          </p:cNvPr>
          <p:cNvSpPr/>
          <p:nvPr/>
        </p:nvSpPr>
        <p:spPr>
          <a:xfrm>
            <a:off x="6528048" y="2996952"/>
            <a:ext cx="1440160" cy="2736304"/>
          </a:xfrm>
          <a:prstGeom prst="roundRect">
            <a:avLst/>
          </a:prstGeom>
          <a:solidFill>
            <a:sysClr val="windowText" lastClr="000000">
              <a:lumMod val="50000"/>
              <a:lumOff val="50000"/>
            </a:sysClr>
          </a:solidFill>
          <a:ln w="1905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Finite State Machines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8" name="Rounded Rectangle 6">
            <a:extLst>
              <a:ext uri="{FF2B5EF4-FFF2-40B4-BE49-F238E27FC236}">
                <a16:creationId xmlns:a16="http://schemas.microsoft.com/office/drawing/2014/main" id="{30661C9E-A744-4EF9-91CF-FF15B794F3A9}"/>
              </a:ext>
            </a:extLst>
          </p:cNvPr>
          <p:cNvSpPr/>
          <p:nvPr/>
        </p:nvSpPr>
        <p:spPr>
          <a:xfrm>
            <a:off x="5015880" y="2996952"/>
            <a:ext cx="1512168" cy="2736304"/>
          </a:xfrm>
          <a:prstGeom prst="roundRect">
            <a:avLst/>
          </a:prstGeom>
          <a:solidFill>
            <a:sysClr val="windowText" lastClr="000000">
              <a:lumMod val="50000"/>
              <a:lumOff val="50000"/>
            </a:sysClr>
          </a:solidFill>
          <a:ln w="1905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Arithmetic Logic Units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9" name="Rounded Rectangle 7">
            <a:extLst>
              <a:ext uri="{FF2B5EF4-FFF2-40B4-BE49-F238E27FC236}">
                <a16:creationId xmlns:a16="http://schemas.microsoft.com/office/drawing/2014/main" id="{67ECF4F2-DCD9-4C6C-A12E-BE8EA4F4C7C5}"/>
              </a:ext>
            </a:extLst>
          </p:cNvPr>
          <p:cNvSpPr/>
          <p:nvPr/>
        </p:nvSpPr>
        <p:spPr>
          <a:xfrm>
            <a:off x="5231904" y="3645024"/>
            <a:ext cx="1296144" cy="2016224"/>
          </a:xfrm>
          <a:prstGeom prst="roundRect">
            <a:avLst/>
          </a:prstGeom>
          <a:solidFill>
            <a:sysClr val="windowText" lastClr="000000">
              <a:lumMod val="50000"/>
              <a:lumOff val="50000"/>
            </a:sysClr>
          </a:solidFill>
          <a:ln w="1905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Devices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0" name="Rounded Rectangle 8">
            <a:extLst>
              <a:ext uri="{FF2B5EF4-FFF2-40B4-BE49-F238E27FC236}">
                <a16:creationId xmlns:a16="http://schemas.microsoft.com/office/drawing/2014/main" id="{C4CE13C8-5060-437A-9C8C-D1FA2C75ED34}"/>
              </a:ext>
            </a:extLst>
          </p:cNvPr>
          <p:cNvSpPr/>
          <p:nvPr/>
        </p:nvSpPr>
        <p:spPr>
          <a:xfrm>
            <a:off x="6528048" y="3645024"/>
            <a:ext cx="1224136" cy="2016224"/>
          </a:xfrm>
          <a:prstGeom prst="roundRect">
            <a:avLst/>
          </a:prstGeom>
          <a:solidFill>
            <a:sysClr val="windowText" lastClr="000000">
              <a:lumMod val="50000"/>
              <a:lumOff val="50000"/>
            </a:sysClr>
          </a:solidFill>
          <a:ln w="1905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Flip-flops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1" name="Rounded Rectangle 9">
            <a:extLst>
              <a:ext uri="{FF2B5EF4-FFF2-40B4-BE49-F238E27FC236}">
                <a16:creationId xmlns:a16="http://schemas.microsoft.com/office/drawing/2014/main" id="{6D450E97-1614-43C1-B467-40A3E7D37182}"/>
              </a:ext>
            </a:extLst>
          </p:cNvPr>
          <p:cNvSpPr/>
          <p:nvPr/>
        </p:nvSpPr>
        <p:spPr>
          <a:xfrm>
            <a:off x="5447928" y="4077072"/>
            <a:ext cx="2088232" cy="1512168"/>
          </a:xfrm>
          <a:prstGeom prst="roundRect">
            <a:avLst/>
          </a:prstGeom>
          <a:solidFill>
            <a:srgbClr val="D6ECFF">
              <a:lumMod val="50000"/>
            </a:srgbClr>
          </a:solidFill>
          <a:ln w="1905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Circuits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2" name="Rounded Rectangle 10">
            <a:extLst>
              <a:ext uri="{FF2B5EF4-FFF2-40B4-BE49-F238E27FC236}">
                <a16:creationId xmlns:a16="http://schemas.microsoft.com/office/drawing/2014/main" id="{30EF0F58-8FE8-470F-8566-2064C02C40A2}"/>
              </a:ext>
            </a:extLst>
          </p:cNvPr>
          <p:cNvSpPr/>
          <p:nvPr/>
        </p:nvSpPr>
        <p:spPr>
          <a:xfrm>
            <a:off x="5735960" y="4509120"/>
            <a:ext cx="1728192" cy="1008112"/>
          </a:xfrm>
          <a:prstGeom prst="roundRect">
            <a:avLst/>
          </a:prstGeom>
          <a:solidFill>
            <a:srgbClr val="05014F"/>
          </a:solidFill>
          <a:ln w="1905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Gates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3" name="Rounded Rectangle 11">
            <a:extLst>
              <a:ext uri="{FF2B5EF4-FFF2-40B4-BE49-F238E27FC236}">
                <a16:creationId xmlns:a16="http://schemas.microsoft.com/office/drawing/2014/main" id="{C1BB97E5-E4C6-4FDA-9BD9-781E01C853BC}"/>
              </a:ext>
            </a:extLst>
          </p:cNvPr>
          <p:cNvSpPr/>
          <p:nvPr/>
        </p:nvSpPr>
        <p:spPr>
          <a:xfrm>
            <a:off x="5973756" y="4984712"/>
            <a:ext cx="1368152" cy="432048"/>
          </a:xfrm>
          <a:prstGeom prst="roundRect">
            <a:avLst/>
          </a:prstGeom>
          <a:solidFill>
            <a:srgbClr val="030030"/>
          </a:solidFill>
          <a:ln w="1905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Transistors</a:t>
            </a:r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371B6B8-63A3-46C2-AF1A-496622F95047}"/>
              </a:ext>
            </a:extLst>
          </p:cNvPr>
          <p:cNvCxnSpPr/>
          <p:nvPr/>
        </p:nvCxnSpPr>
        <p:spPr>
          <a:xfrm>
            <a:off x="3287688" y="4365104"/>
            <a:ext cx="2304256" cy="0"/>
          </a:xfrm>
          <a:prstGeom prst="straightConnector1">
            <a:avLst/>
          </a:prstGeom>
          <a:noFill/>
          <a:ln w="76200" cap="flat" cmpd="sng" algn="ctr">
            <a:solidFill>
              <a:srgbClr val="7FD13B"/>
            </a:solidFill>
            <a:prstDash val="solid"/>
            <a:tailEnd type="triangle"/>
          </a:ln>
          <a:effectLst/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The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Use the gates as building blocks to build large circuits that represent complex logics.</a:t>
            </a:r>
          </a:p>
          <a:p>
            <a:endParaRPr lang="en-US" sz="3600" dirty="0"/>
          </a:p>
          <a:p>
            <a:r>
              <a:rPr lang="en-US" sz="3600" dirty="0"/>
              <a:t>The beauty of </a:t>
            </a:r>
            <a:r>
              <a:rPr lang="en-US" sz="3600" b="1" dirty="0">
                <a:solidFill>
                  <a:schemeClr val="accent1"/>
                </a:solidFill>
              </a:rPr>
              <a:t>abstraction</a:t>
            </a:r>
            <a:r>
              <a:rPr lang="en-US" sz="3600" dirty="0"/>
              <a:t> in system design: from this point on, we will just use the symbolic logic gates (AND, OR, XOR, </a:t>
            </a:r>
            <a:r>
              <a:rPr lang="en-US" sz="3600" dirty="0" err="1"/>
              <a:t>etc</a:t>
            </a:r>
            <a:r>
              <a:rPr lang="en-US" sz="3600" dirty="0"/>
              <a:t>) without having to think about the lower-level details (MOSFET, </a:t>
            </a:r>
            <a:r>
              <a:rPr lang="en-US" sz="3600" dirty="0" err="1"/>
              <a:t>pn</a:t>
            </a:r>
            <a:r>
              <a:rPr lang="en-US" sz="3600" dirty="0"/>
              <a:t>-junctions, </a:t>
            </a:r>
            <a:r>
              <a:rPr lang="en-US" sz="3600" dirty="0" err="1"/>
              <a:t>etc</a:t>
            </a:r>
            <a:r>
              <a:rPr lang="en-US" sz="3600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0852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354360"/>
            <a:ext cx="9155360" cy="914400"/>
          </a:xfrm>
        </p:spPr>
        <p:txBody>
          <a:bodyPr/>
          <a:lstStyle/>
          <a:p>
            <a:r>
              <a:rPr lang="en-US" b="1" dirty="0">
                <a:latin typeface="+mn-lt"/>
              </a:rPr>
              <a:t>Making logic with gates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233368"/>
            <a:ext cx="7772400" cy="4726760"/>
          </a:xfrm>
        </p:spPr>
        <p:txBody>
          <a:bodyPr/>
          <a:lstStyle/>
          <a:p>
            <a:r>
              <a:rPr lang="en-US" dirty="0"/>
              <a:t>Logic gates like the following allow us to create an output value, based on one or more input values.</a:t>
            </a:r>
          </a:p>
          <a:p>
            <a:pPr lvl="1"/>
            <a:r>
              <a:rPr lang="en-US" dirty="0"/>
              <a:t>Each corresponds to Boolean logic that we’ve seen before in math classes: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769645" y="3848144"/>
            <a:ext cx="6933678" cy="660976"/>
            <a:chOff x="1245645" y="2965908"/>
            <a:chExt cx="6933678" cy="660976"/>
          </a:xfrm>
        </p:grpSpPr>
        <p:sp>
          <p:nvSpPr>
            <p:cNvPr id="5" name="Flowchart: Delay 4"/>
            <p:cNvSpPr/>
            <p:nvPr/>
          </p:nvSpPr>
          <p:spPr>
            <a:xfrm>
              <a:off x="1910145" y="3057671"/>
              <a:ext cx="605355" cy="454016"/>
            </a:xfrm>
            <a:prstGeom prst="flowChartDelay">
              <a:avLst/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/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>
              <a:off x="1493963" y="3171175"/>
              <a:ext cx="41618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1493963" y="3398183"/>
              <a:ext cx="41618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2515500" y="3284679"/>
              <a:ext cx="41618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245645" y="2965908"/>
              <a:ext cx="32252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itchFamily="49" charset="0"/>
                  <a:cs typeface="Courier New" pitchFamily="49" charset="0"/>
                </a:rPr>
                <a:t>A</a:t>
              </a:r>
              <a:endParaRPr lang="en-CA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50360" y="3230751"/>
              <a:ext cx="32252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itchFamily="49" charset="0"/>
                  <a:cs typeface="Courier New" pitchFamily="49" charset="0"/>
                </a:rPr>
                <a:t>B</a:t>
              </a:r>
              <a:endParaRPr lang="en-CA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77252" y="3079412"/>
              <a:ext cx="32252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itchFamily="49" charset="0"/>
                  <a:cs typeface="Courier New" pitchFamily="49" charset="0"/>
                </a:rPr>
                <a:t>Y</a:t>
              </a:r>
              <a:endParaRPr lang="en-CA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>
              <a:off x="4061252" y="3181013"/>
              <a:ext cx="42904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4061252" y="3415039"/>
              <a:ext cx="42904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5010049" y="3298026"/>
              <a:ext cx="42904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817827" y="3015300"/>
              <a:ext cx="30809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A</a:t>
              </a:r>
              <a:endParaRPr lang="en-CA" sz="16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822687" y="3288330"/>
              <a:ext cx="30809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B</a:t>
              </a:r>
              <a:endParaRPr lang="en-CA" sz="16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395552" y="3132313"/>
              <a:ext cx="30809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Y</a:t>
              </a:r>
              <a:endParaRPr lang="en-CA" sz="16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" name="Moon 22"/>
            <p:cNvSpPr/>
            <p:nvPr/>
          </p:nvSpPr>
          <p:spPr>
            <a:xfrm flipH="1">
              <a:off x="4424984" y="3086962"/>
              <a:ext cx="585065" cy="429048"/>
            </a:xfrm>
            <a:prstGeom prst="moon">
              <a:avLst>
                <a:gd name="adj" fmla="val 82067"/>
              </a:avLst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5" name="Straight Connector 24"/>
            <p:cNvCxnSpPr/>
            <p:nvPr/>
          </p:nvCxnSpPr>
          <p:spPr>
            <a:xfrm flipH="1">
              <a:off x="6474211" y="3298026"/>
              <a:ext cx="42904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7488324" y="3298026"/>
              <a:ext cx="42904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228184" y="3154085"/>
              <a:ext cx="30809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A</a:t>
              </a:r>
              <a:endParaRPr lang="en-CA" sz="16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71225" y="3154085"/>
              <a:ext cx="30809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Y</a:t>
              </a:r>
              <a:endParaRPr lang="en-CA" sz="16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0" name="Isosceles Triangle 29"/>
            <p:cNvSpPr/>
            <p:nvPr/>
          </p:nvSpPr>
          <p:spPr>
            <a:xfrm rot="5400000">
              <a:off x="6922761" y="3044945"/>
              <a:ext cx="468052" cy="507056"/>
            </a:xfrm>
            <a:prstGeom prst="triangle">
              <a:avLst/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Oval 30"/>
            <p:cNvSpPr/>
            <p:nvPr/>
          </p:nvSpPr>
          <p:spPr>
            <a:xfrm>
              <a:off x="7410314" y="3257988"/>
              <a:ext cx="91440" cy="9144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2639617" y="4653136"/>
          <a:ext cx="2111895" cy="198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3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776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76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76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76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76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34" name="Straight Connector 33"/>
          <p:cNvCxnSpPr/>
          <p:nvPr/>
        </p:nvCxnSpPr>
        <p:spPr>
          <a:xfrm>
            <a:off x="4047118" y="4653136"/>
            <a:ext cx="0" cy="201622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5231905" y="4653136"/>
          <a:ext cx="2111895" cy="198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3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776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76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76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76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76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38" name="Straight Connector 37"/>
          <p:cNvCxnSpPr/>
          <p:nvPr/>
        </p:nvCxnSpPr>
        <p:spPr>
          <a:xfrm>
            <a:off x="6639406" y="4653136"/>
            <a:ext cx="0" cy="201622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8072446" y="4653136"/>
          <a:ext cx="1407930" cy="1193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76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76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76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40" name="Straight Connector 39"/>
          <p:cNvCxnSpPr/>
          <p:nvPr/>
        </p:nvCxnSpPr>
        <p:spPr>
          <a:xfrm>
            <a:off x="8772675" y="4644171"/>
            <a:ext cx="0" cy="122400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17</a:t>
            </a:fld>
            <a:endParaRPr lang="en-C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280" y="342722"/>
            <a:ext cx="8064896" cy="914400"/>
          </a:xfrm>
        </p:spPr>
        <p:txBody>
          <a:bodyPr/>
          <a:lstStyle/>
          <a:p>
            <a:r>
              <a:rPr lang="en-US" b="1" dirty="0">
                <a:latin typeface="+mn-lt"/>
              </a:rPr>
              <a:t>Making </a:t>
            </a:r>
            <a:r>
              <a:rPr lang="en-US" b="1" dirty="0" err="1">
                <a:latin typeface="+mn-lt"/>
              </a:rPr>
              <a:t>boolean</a:t>
            </a:r>
            <a:r>
              <a:rPr lang="en-US" b="1" dirty="0">
                <a:latin typeface="+mn-lt"/>
              </a:rPr>
              <a:t> expressions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1484784"/>
            <a:ext cx="8867328" cy="4870776"/>
          </a:xfrm>
        </p:spPr>
        <p:txBody>
          <a:bodyPr/>
          <a:lstStyle/>
          <a:p>
            <a:r>
              <a:rPr lang="en-US" dirty="0"/>
              <a:t>So how would you represent Boolean expressions using logic gates?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Like so:</a:t>
            </a:r>
            <a:endParaRPr lang="en-CA" dirty="0"/>
          </a:p>
        </p:txBody>
      </p:sp>
      <p:sp>
        <p:nvSpPr>
          <p:cNvPr id="4" name="Rounded Rectangle 3"/>
          <p:cNvSpPr/>
          <p:nvPr/>
        </p:nvSpPr>
        <p:spPr>
          <a:xfrm>
            <a:off x="2927648" y="2708920"/>
            <a:ext cx="6336704" cy="792088"/>
          </a:xfrm>
          <a:prstGeom prst="roundRect">
            <a:avLst/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286872" y="4435612"/>
            <a:ext cx="1172418" cy="648072"/>
            <a:chOff x="4762872" y="4435612"/>
            <a:chExt cx="1172418" cy="648072"/>
          </a:xfrm>
        </p:grpSpPr>
        <p:sp>
          <p:nvSpPr>
            <p:cNvPr id="5" name="Flowchart: Delay 4"/>
            <p:cNvSpPr/>
            <p:nvPr/>
          </p:nvSpPr>
          <p:spPr>
            <a:xfrm>
              <a:off x="5329935" y="4520006"/>
              <a:ext cx="605355" cy="454016"/>
            </a:xfrm>
            <a:prstGeom prst="flowChartDelay">
              <a:avLst/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/>
            </a:p>
          </p:txBody>
        </p:sp>
        <p:cxnSp>
          <p:nvCxnSpPr>
            <p:cNvPr id="20" name="Elbow Connector 19"/>
            <p:cNvCxnSpPr>
              <a:stCxn id="6" idx="1"/>
            </p:cNvCxnSpPr>
            <p:nvPr/>
          </p:nvCxnSpPr>
          <p:spPr>
            <a:xfrm>
              <a:off x="4762872" y="4435612"/>
              <a:ext cx="576064" cy="217524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7" idx="1"/>
            </p:cNvCxnSpPr>
            <p:nvPr/>
          </p:nvCxnSpPr>
          <p:spPr>
            <a:xfrm flipV="1">
              <a:off x="4762872" y="4869160"/>
              <a:ext cx="576064" cy="214524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4738734" y="4138194"/>
            <a:ext cx="1548138" cy="608820"/>
            <a:chOff x="3214734" y="4138194"/>
            <a:chExt cx="1548138" cy="608820"/>
          </a:xfrm>
        </p:grpSpPr>
        <p:grpSp>
          <p:nvGrpSpPr>
            <p:cNvPr id="28" name="Group 27"/>
            <p:cNvGrpSpPr/>
            <p:nvPr/>
          </p:nvGrpSpPr>
          <p:grpSpPr>
            <a:xfrm>
              <a:off x="3529735" y="4221088"/>
              <a:ext cx="1233137" cy="429048"/>
              <a:chOff x="3529735" y="4221088"/>
              <a:chExt cx="1233137" cy="429048"/>
            </a:xfrm>
          </p:grpSpPr>
          <p:sp>
            <p:nvSpPr>
              <p:cNvPr id="6" name="Moon 5"/>
              <p:cNvSpPr/>
              <p:nvPr/>
            </p:nvSpPr>
            <p:spPr>
              <a:xfrm flipH="1">
                <a:off x="4177807" y="4221088"/>
                <a:ext cx="585065" cy="429048"/>
              </a:xfrm>
              <a:prstGeom prst="moon">
                <a:avLst>
                  <a:gd name="adj" fmla="val 82067"/>
                </a:avLst>
              </a:prstGeom>
              <a:solidFill>
                <a:srgbClr val="002060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3529735" y="4332446"/>
                <a:ext cx="731520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3529735" y="4563550"/>
                <a:ext cx="731520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/>
            <p:cNvSpPr txBox="1"/>
            <p:nvPr/>
          </p:nvSpPr>
          <p:spPr>
            <a:xfrm>
              <a:off x="3214734" y="4138194"/>
              <a:ext cx="33054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A</a:t>
              </a:r>
              <a:endParaRPr lang="en-CA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14734" y="4377682"/>
              <a:ext cx="33054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B</a:t>
              </a:r>
              <a:endParaRPr lang="en-CA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738734" y="4771088"/>
            <a:ext cx="1548138" cy="608820"/>
            <a:chOff x="3214734" y="4771088"/>
            <a:chExt cx="1548138" cy="608820"/>
          </a:xfrm>
        </p:grpSpPr>
        <p:grpSp>
          <p:nvGrpSpPr>
            <p:cNvPr id="27" name="Group 26"/>
            <p:cNvGrpSpPr/>
            <p:nvPr/>
          </p:nvGrpSpPr>
          <p:grpSpPr>
            <a:xfrm>
              <a:off x="3518295" y="4869160"/>
              <a:ext cx="1244577" cy="432048"/>
              <a:chOff x="3518295" y="4869160"/>
              <a:chExt cx="1244577" cy="432048"/>
            </a:xfrm>
          </p:grpSpPr>
          <p:sp>
            <p:nvSpPr>
              <p:cNvPr id="7" name="Moon 6"/>
              <p:cNvSpPr/>
              <p:nvPr/>
            </p:nvSpPr>
            <p:spPr>
              <a:xfrm flipH="1">
                <a:off x="4177807" y="4869160"/>
                <a:ext cx="585065" cy="429048"/>
              </a:xfrm>
              <a:prstGeom prst="moon">
                <a:avLst>
                  <a:gd name="adj" fmla="val 82067"/>
                </a:avLst>
              </a:prstGeom>
              <a:solidFill>
                <a:srgbClr val="002060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3518295" y="4947860"/>
                <a:ext cx="731520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3518295" y="5218314"/>
                <a:ext cx="731520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Isosceles Triangle 9"/>
              <p:cNvSpPr/>
              <p:nvPr/>
            </p:nvSpPr>
            <p:spPr>
              <a:xfrm rot="5400000">
                <a:off x="3747931" y="4861067"/>
                <a:ext cx="194252" cy="210439"/>
              </a:xfrm>
              <a:prstGeom prst="triangle">
                <a:avLst/>
              </a:prstGeom>
              <a:solidFill>
                <a:srgbClr val="002060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3939390" y="4918686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" name="Isosceles Triangle 11"/>
              <p:cNvSpPr/>
              <p:nvPr/>
            </p:nvSpPr>
            <p:spPr>
              <a:xfrm rot="5400000">
                <a:off x="3750892" y="5098862"/>
                <a:ext cx="194252" cy="210439"/>
              </a:xfrm>
              <a:prstGeom prst="triangle">
                <a:avLst/>
              </a:prstGeom>
              <a:solidFill>
                <a:srgbClr val="002060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942351" y="5167367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3214734" y="4771088"/>
              <a:ext cx="33054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A</a:t>
              </a:r>
              <a:endParaRPr lang="en-CA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14734" y="5010576"/>
              <a:ext cx="33054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B</a:t>
              </a:r>
              <a:endParaRPr lang="en-CA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745426" y="4736030"/>
            <a:ext cx="4086878" cy="1141242"/>
            <a:chOff x="3221426" y="4736030"/>
            <a:chExt cx="4086878" cy="1141242"/>
          </a:xfrm>
        </p:grpSpPr>
        <p:grpSp>
          <p:nvGrpSpPr>
            <p:cNvPr id="30" name="Group 29"/>
            <p:cNvGrpSpPr/>
            <p:nvPr/>
          </p:nvGrpSpPr>
          <p:grpSpPr>
            <a:xfrm>
              <a:off x="3507728" y="4736030"/>
              <a:ext cx="3800576" cy="1066234"/>
              <a:chOff x="3507728" y="4736030"/>
              <a:chExt cx="3800576" cy="1066234"/>
            </a:xfrm>
          </p:grpSpPr>
          <p:sp>
            <p:nvSpPr>
              <p:cNvPr id="8" name="Moon 7"/>
              <p:cNvSpPr/>
              <p:nvPr/>
            </p:nvSpPr>
            <p:spPr>
              <a:xfrm flipH="1">
                <a:off x="6338047" y="5373216"/>
                <a:ext cx="585065" cy="429048"/>
              </a:xfrm>
              <a:prstGeom prst="moon">
                <a:avLst>
                  <a:gd name="adj" fmla="val 82067"/>
                </a:avLst>
              </a:prstGeom>
              <a:solidFill>
                <a:srgbClr val="002060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23" name="Elbow Connector 22"/>
              <p:cNvCxnSpPr/>
              <p:nvPr/>
            </p:nvCxnSpPr>
            <p:spPr>
              <a:xfrm>
                <a:off x="5936772" y="4736030"/>
                <a:ext cx="457200" cy="731520"/>
              </a:xfrm>
              <a:prstGeom prst="bentConnector3">
                <a:avLst>
                  <a:gd name="adj1" fmla="val 50000"/>
                </a:avLst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3507728" y="5683020"/>
                <a:ext cx="2926080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6923112" y="5589240"/>
                <a:ext cx="385192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3221426" y="5507940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C</a:t>
              </a:r>
              <a:endParaRPr lang="en-CA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655840" y="4149081"/>
            <a:ext cx="4248472" cy="1817847"/>
            <a:chOff x="3131840" y="4149080"/>
            <a:chExt cx="4248472" cy="1817847"/>
          </a:xfrm>
        </p:grpSpPr>
        <p:sp>
          <p:nvSpPr>
            <p:cNvPr id="39" name="Rectangle 38"/>
            <p:cNvSpPr/>
            <p:nvPr/>
          </p:nvSpPr>
          <p:spPr>
            <a:xfrm>
              <a:off x="3131840" y="4797152"/>
              <a:ext cx="1800200" cy="576064"/>
            </a:xfrm>
            <a:prstGeom prst="rect">
              <a:avLst/>
            </a:prstGeom>
            <a:noFill/>
            <a:ln>
              <a:solidFill>
                <a:schemeClr val="accent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131840" y="4149080"/>
              <a:ext cx="1800200" cy="576064"/>
            </a:xfrm>
            <a:prstGeom prst="rect">
              <a:avLst/>
            </a:prstGeom>
            <a:noFill/>
            <a:ln>
              <a:solidFill>
                <a:schemeClr val="accent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004048" y="4149080"/>
              <a:ext cx="1080120" cy="1224136"/>
            </a:xfrm>
            <a:prstGeom prst="rect">
              <a:avLst/>
            </a:prstGeom>
            <a:noFill/>
            <a:ln>
              <a:solidFill>
                <a:schemeClr val="accent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131840" y="5085184"/>
              <a:ext cx="4248472" cy="881743"/>
            </a:xfrm>
            <a:custGeom>
              <a:avLst/>
              <a:gdLst>
                <a:gd name="connsiteX0" fmla="*/ 3156857 w 4332514"/>
                <a:gd name="connsiteY0" fmla="*/ 0 h 881743"/>
                <a:gd name="connsiteX1" fmla="*/ 4332514 w 4332514"/>
                <a:gd name="connsiteY1" fmla="*/ 0 h 881743"/>
                <a:gd name="connsiteX2" fmla="*/ 4332514 w 4332514"/>
                <a:gd name="connsiteY2" fmla="*/ 870857 h 881743"/>
                <a:gd name="connsiteX3" fmla="*/ 0 w 4332514"/>
                <a:gd name="connsiteY3" fmla="*/ 881743 h 881743"/>
                <a:gd name="connsiteX4" fmla="*/ 0 w 4332514"/>
                <a:gd name="connsiteY4" fmla="*/ 391886 h 881743"/>
                <a:gd name="connsiteX5" fmla="*/ 3189514 w 4332514"/>
                <a:gd name="connsiteY5" fmla="*/ 391886 h 881743"/>
                <a:gd name="connsiteX6" fmla="*/ 3156857 w 4332514"/>
                <a:gd name="connsiteY6" fmla="*/ 0 h 881743"/>
                <a:gd name="connsiteX0" fmla="*/ 3156857 w 4332514"/>
                <a:gd name="connsiteY0" fmla="*/ 0 h 881743"/>
                <a:gd name="connsiteX1" fmla="*/ 4332514 w 4332514"/>
                <a:gd name="connsiteY1" fmla="*/ 0 h 881743"/>
                <a:gd name="connsiteX2" fmla="*/ 4332514 w 4332514"/>
                <a:gd name="connsiteY2" fmla="*/ 870857 h 881743"/>
                <a:gd name="connsiteX3" fmla="*/ 0 w 4332514"/>
                <a:gd name="connsiteY3" fmla="*/ 881743 h 881743"/>
                <a:gd name="connsiteX4" fmla="*/ 0 w 4332514"/>
                <a:gd name="connsiteY4" fmla="*/ 391886 h 881743"/>
                <a:gd name="connsiteX5" fmla="*/ 3168352 w 4332514"/>
                <a:gd name="connsiteY5" fmla="*/ 360040 h 881743"/>
                <a:gd name="connsiteX6" fmla="*/ 3156857 w 4332514"/>
                <a:gd name="connsiteY6" fmla="*/ 0 h 881743"/>
                <a:gd name="connsiteX0" fmla="*/ 3168352 w 4332514"/>
                <a:gd name="connsiteY0" fmla="*/ 0 h 881743"/>
                <a:gd name="connsiteX1" fmla="*/ 4332514 w 4332514"/>
                <a:gd name="connsiteY1" fmla="*/ 0 h 881743"/>
                <a:gd name="connsiteX2" fmla="*/ 4332514 w 4332514"/>
                <a:gd name="connsiteY2" fmla="*/ 870857 h 881743"/>
                <a:gd name="connsiteX3" fmla="*/ 0 w 4332514"/>
                <a:gd name="connsiteY3" fmla="*/ 881743 h 881743"/>
                <a:gd name="connsiteX4" fmla="*/ 0 w 4332514"/>
                <a:gd name="connsiteY4" fmla="*/ 391886 h 881743"/>
                <a:gd name="connsiteX5" fmla="*/ 3168352 w 4332514"/>
                <a:gd name="connsiteY5" fmla="*/ 360040 h 881743"/>
                <a:gd name="connsiteX6" fmla="*/ 3168352 w 4332514"/>
                <a:gd name="connsiteY6" fmla="*/ 0 h 881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32514" h="881743">
                  <a:moveTo>
                    <a:pt x="3168352" y="0"/>
                  </a:moveTo>
                  <a:lnTo>
                    <a:pt x="4332514" y="0"/>
                  </a:lnTo>
                  <a:lnTo>
                    <a:pt x="4332514" y="870857"/>
                  </a:lnTo>
                  <a:lnTo>
                    <a:pt x="0" y="881743"/>
                  </a:lnTo>
                  <a:lnTo>
                    <a:pt x="0" y="391886"/>
                  </a:lnTo>
                  <a:lnTo>
                    <a:pt x="3168352" y="360040"/>
                  </a:lnTo>
                  <a:lnTo>
                    <a:pt x="3168352" y="0"/>
                  </a:lnTo>
                  <a:close/>
                </a:path>
              </a:pathLst>
            </a:custGeom>
            <a:noFill/>
            <a:ln>
              <a:solidFill>
                <a:schemeClr val="accent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3222060" y="2884874"/>
            <a:ext cx="2031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 = (A or B)</a:t>
            </a:r>
            <a:endParaRPr lang="en-CA" sz="200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35960" y="2884874"/>
            <a:ext cx="2646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(not A or not B)</a:t>
            </a:r>
            <a:endParaRPr lang="en-CA" sz="20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59897" y="2884874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and</a:t>
            </a:r>
            <a:endParaRPr lang="en-CA" sz="2000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238238" y="2884874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or 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endParaRPr lang="en-CA" sz="20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18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7" grpId="1"/>
      <p:bldP spid="48" grpId="0"/>
      <p:bldP spid="48" grpId="1"/>
      <p:bldP spid="49" grpId="0"/>
      <p:bldP spid="49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Creating complex circuits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464" y="1556792"/>
            <a:ext cx="5112568" cy="4726760"/>
          </a:xfrm>
        </p:spPr>
        <p:txBody>
          <a:bodyPr>
            <a:normAutofit/>
          </a:bodyPr>
          <a:lstStyle/>
          <a:p>
            <a:r>
              <a:rPr lang="en-US" dirty="0"/>
              <a:t>What do we do in the case of more complex circuits, with several inputs and more than one output?</a:t>
            </a:r>
          </a:p>
          <a:p>
            <a:pPr lvl="1"/>
            <a:r>
              <a:rPr lang="en-US" dirty="0"/>
              <a:t>If you’re lucky, </a:t>
            </a:r>
            <a:r>
              <a:rPr lang="en-US" dirty="0">
                <a:solidFill>
                  <a:schemeClr val="accent1"/>
                </a:solidFill>
              </a:rPr>
              <a:t>a truth table</a:t>
            </a:r>
            <a:r>
              <a:rPr lang="en-US" dirty="0"/>
              <a:t> is provided to express the circuit.</a:t>
            </a:r>
          </a:p>
          <a:p>
            <a:pPr lvl="1"/>
            <a:r>
              <a:rPr lang="en-US" dirty="0"/>
              <a:t>Usually the </a:t>
            </a:r>
            <a:r>
              <a:rPr lang="en-US" dirty="0" err="1"/>
              <a:t>behaviour</a:t>
            </a:r>
            <a:r>
              <a:rPr lang="en-US" dirty="0"/>
              <a:t> of the circuit is expressed in words, and the first step involves creating a truth table that represents the	 described </a:t>
            </a:r>
            <a:r>
              <a:rPr lang="en-US" dirty="0" err="1"/>
              <a:t>behaviour</a:t>
            </a:r>
            <a:r>
              <a:rPr lang="en-US" dirty="0"/>
              <a:t>.</a:t>
            </a:r>
            <a:endParaRPr lang="en-CA" dirty="0"/>
          </a:p>
          <a:p>
            <a:endParaRPr lang="en-CA" dirty="0"/>
          </a:p>
        </p:txBody>
      </p:sp>
      <p:pic>
        <p:nvPicPr>
          <p:cNvPr id="48130" name="Picture 2" descr="http://upload.wikimedia.org/wikipedia/commons/3/3f/68k_tt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8089" y="2924944"/>
            <a:ext cx="3273557" cy="24551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19</a:t>
            </a:fld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7568" y="2708920"/>
            <a:ext cx="7128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CSCB58 Week 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Circuit example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868" y="1743714"/>
            <a:ext cx="7906072" cy="4726760"/>
          </a:xfrm>
        </p:spPr>
        <p:txBody>
          <a:bodyPr>
            <a:normAutofit/>
          </a:bodyPr>
          <a:lstStyle/>
          <a:p>
            <a:r>
              <a:rPr lang="en-US" dirty="0"/>
              <a:t>The circuit on the  right has three			 inputs (A, B and C) and two outputs			  (X and Y).</a:t>
            </a:r>
          </a:p>
          <a:p>
            <a:r>
              <a:rPr lang="en-US" dirty="0"/>
              <a:t>What logic is needed to set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high when </a:t>
            </a:r>
          </a:p>
          <a:p>
            <a:pPr marL="0" indent="0">
              <a:buNone/>
            </a:pPr>
            <a:r>
              <a:rPr lang="en-US" dirty="0"/>
              <a:t>all three inputs are high?</a:t>
            </a:r>
          </a:p>
          <a:p>
            <a:r>
              <a:rPr lang="en-US" dirty="0"/>
              <a:t>What logic is needed to set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/>
              <a:t> high when the number of high inputs is odd?</a:t>
            </a:r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8769268" y="1743714"/>
            <a:ext cx="1656184" cy="1872208"/>
          </a:xfrm>
          <a:prstGeom prst="rect">
            <a:avLst/>
          </a:prstGeom>
          <a:solidFill>
            <a:srgbClr val="002060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Logic Circuit</a:t>
            </a:r>
            <a:endParaRPr lang="en-CA" sz="28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049188" y="2247770"/>
            <a:ext cx="72008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049188" y="2679818"/>
            <a:ext cx="72008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049188" y="3111866"/>
            <a:ext cx="72008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25452" y="2400170"/>
            <a:ext cx="72008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425452" y="2967850"/>
            <a:ext cx="72008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80176" y="2002129"/>
            <a:ext cx="36901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A</a:t>
            </a:r>
            <a:endParaRPr lang="en-CA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89148" y="2434177"/>
            <a:ext cx="36901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B</a:t>
            </a:r>
            <a:endParaRPr lang="en-CA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89148" y="2866225"/>
            <a:ext cx="36901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C</a:t>
            </a:r>
            <a:endParaRPr lang="en-CA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36560" y="2146145"/>
            <a:ext cx="36901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endParaRPr lang="en-CA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45532" y="2722209"/>
            <a:ext cx="36901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Y</a:t>
            </a:r>
            <a:endParaRPr lang="en-CA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20</a:t>
            </a:fld>
            <a:endParaRPr lang="en-CA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Combinational circuits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28800"/>
            <a:ext cx="7772400" cy="678358"/>
          </a:xfrm>
        </p:spPr>
        <p:txBody>
          <a:bodyPr>
            <a:normAutofit/>
          </a:bodyPr>
          <a:lstStyle/>
          <a:p>
            <a:r>
              <a:rPr lang="en-US" dirty="0"/>
              <a:t>Small problems can be solved easily.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4322090" y="2783078"/>
            <a:ext cx="3475779" cy="1409403"/>
            <a:chOff x="1169914" y="2119591"/>
            <a:chExt cx="3475779" cy="1409403"/>
          </a:xfrm>
        </p:grpSpPr>
        <p:sp>
          <p:nvSpPr>
            <p:cNvPr id="5" name="Flowchart: Delay 4"/>
            <p:cNvSpPr/>
            <p:nvPr/>
          </p:nvSpPr>
          <p:spPr>
            <a:xfrm>
              <a:off x="1873896" y="2335977"/>
              <a:ext cx="605355" cy="454016"/>
            </a:xfrm>
            <a:prstGeom prst="flowChartDelay">
              <a:avLst/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/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>
              <a:off x="1457714" y="2449481"/>
              <a:ext cx="41618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1457714" y="2676489"/>
              <a:ext cx="41618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180932" y="2119591"/>
              <a:ext cx="32252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itchFamily="49" charset="0"/>
                  <a:cs typeface="Courier New" pitchFamily="49" charset="0"/>
                </a:rPr>
                <a:t>A</a:t>
              </a:r>
              <a:endParaRPr lang="en-CA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85217" y="2674321"/>
              <a:ext cx="32252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itchFamily="49" charset="0"/>
                  <a:cs typeface="Courier New" pitchFamily="49" charset="0"/>
                </a:rPr>
                <a:t>B</a:t>
              </a:r>
              <a:endParaRPr lang="en-CA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23169" y="2862620"/>
              <a:ext cx="32252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itchFamily="49" charset="0"/>
                  <a:cs typeface="Courier New" pitchFamily="49" charset="0"/>
                </a:rPr>
                <a:t>X</a:t>
              </a:r>
              <a:endParaRPr lang="en-CA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5" name="Flowchart: Delay 24"/>
            <p:cNvSpPr/>
            <p:nvPr/>
          </p:nvSpPr>
          <p:spPr>
            <a:xfrm>
              <a:off x="2865580" y="2820278"/>
              <a:ext cx="605355" cy="454016"/>
            </a:xfrm>
            <a:prstGeom prst="flowChartDelay">
              <a:avLst/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H="1" flipV="1">
              <a:off x="1169914" y="3152654"/>
              <a:ext cx="1695667" cy="8138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3470935" y="3047286"/>
              <a:ext cx="62501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cxnSpLocks/>
              <a:stCxn id="5" idx="3"/>
            </p:cNvCxnSpPr>
            <p:nvPr/>
          </p:nvCxnSpPr>
          <p:spPr>
            <a:xfrm>
              <a:off x="2479251" y="2562984"/>
              <a:ext cx="386329" cy="365760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1188145" y="3159662"/>
              <a:ext cx="32252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itchFamily="49" charset="0"/>
                  <a:cs typeface="Courier New" pitchFamily="49" charset="0"/>
                </a:rPr>
                <a:t>C</a:t>
              </a:r>
              <a:endParaRPr lang="en-CA" baseline="-250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332548" y="4590792"/>
            <a:ext cx="3532790" cy="1335170"/>
            <a:chOff x="4961611" y="2112621"/>
            <a:chExt cx="3532790" cy="1335170"/>
          </a:xfrm>
        </p:grpSpPr>
        <p:cxnSp>
          <p:nvCxnSpPr>
            <p:cNvPr id="49" name="Elbow Connector 48"/>
            <p:cNvCxnSpPr/>
            <p:nvPr/>
          </p:nvCxnSpPr>
          <p:spPr>
            <a:xfrm>
              <a:off x="6256879" y="2564904"/>
              <a:ext cx="386329" cy="365760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5269245" y="2442585"/>
              <a:ext cx="42904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5269245" y="2676611"/>
              <a:ext cx="42904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018474" y="2112621"/>
              <a:ext cx="30809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A</a:t>
              </a:r>
              <a:endParaRPr lang="en-CA" sz="16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08586" y="2686721"/>
              <a:ext cx="30809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B</a:t>
              </a:r>
              <a:endParaRPr lang="en-CA" sz="16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9" name="Moon 38"/>
            <p:cNvSpPr/>
            <p:nvPr/>
          </p:nvSpPr>
          <p:spPr>
            <a:xfrm flipH="1">
              <a:off x="5620284" y="2348534"/>
              <a:ext cx="585065" cy="429048"/>
            </a:xfrm>
            <a:prstGeom prst="moon">
              <a:avLst>
                <a:gd name="adj" fmla="val 82067"/>
              </a:avLst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Moon 39"/>
            <p:cNvSpPr/>
            <p:nvPr/>
          </p:nvSpPr>
          <p:spPr>
            <a:xfrm flipH="1">
              <a:off x="5659289" y="2348534"/>
              <a:ext cx="585065" cy="429048"/>
            </a:xfrm>
            <a:prstGeom prst="moon">
              <a:avLst>
                <a:gd name="adj" fmla="val 82067"/>
              </a:avLst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Moon 40"/>
            <p:cNvSpPr/>
            <p:nvPr/>
          </p:nvSpPr>
          <p:spPr>
            <a:xfrm flipH="1">
              <a:off x="5698293" y="2348534"/>
              <a:ext cx="585065" cy="429048"/>
            </a:xfrm>
            <a:prstGeom prst="moon">
              <a:avLst>
                <a:gd name="adj" fmla="val 82067"/>
              </a:avLst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42" name="Straight Connector 41"/>
            <p:cNvCxnSpPr/>
            <p:nvPr/>
          </p:nvCxnSpPr>
          <p:spPr>
            <a:xfrm flipH="1">
              <a:off x="4961611" y="3109005"/>
              <a:ext cx="1672788" cy="27361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7219462" y="2991992"/>
              <a:ext cx="699607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5003490" y="3109237"/>
              <a:ext cx="30809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C</a:t>
              </a:r>
              <a:endParaRPr lang="en-CA" sz="16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186303" y="2822715"/>
              <a:ext cx="30809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Y</a:t>
              </a:r>
              <a:endParaRPr lang="en-CA" sz="16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6" name="Moon 45"/>
            <p:cNvSpPr/>
            <p:nvPr/>
          </p:nvSpPr>
          <p:spPr>
            <a:xfrm flipH="1">
              <a:off x="6556388" y="2780928"/>
              <a:ext cx="585065" cy="429048"/>
            </a:xfrm>
            <a:prstGeom prst="moon">
              <a:avLst>
                <a:gd name="adj" fmla="val 82067"/>
              </a:avLst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Moon 46"/>
            <p:cNvSpPr/>
            <p:nvPr/>
          </p:nvSpPr>
          <p:spPr>
            <a:xfrm flipH="1">
              <a:off x="6595393" y="2780928"/>
              <a:ext cx="585065" cy="429048"/>
            </a:xfrm>
            <a:prstGeom prst="moon">
              <a:avLst>
                <a:gd name="adj" fmla="val 82067"/>
              </a:avLst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Moon 47"/>
            <p:cNvSpPr/>
            <p:nvPr/>
          </p:nvSpPr>
          <p:spPr>
            <a:xfrm flipH="1">
              <a:off x="6634397" y="2780928"/>
              <a:ext cx="585065" cy="429048"/>
            </a:xfrm>
            <a:prstGeom prst="moon">
              <a:avLst>
                <a:gd name="adj" fmla="val 82067"/>
              </a:avLst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575721" y="2708920"/>
            <a:ext cx="3255481" cy="3528392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2961840" y="3526106"/>
            <a:ext cx="792088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2961840" y="4192480"/>
            <a:ext cx="973920" cy="28608"/>
          </a:xfrm>
          <a:prstGeom prst="line">
            <a:avLst/>
          </a:prstGeom>
          <a:ln w="38100">
            <a:solidFill>
              <a:srgbClr val="7FD1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2961841" y="5050224"/>
            <a:ext cx="1385693" cy="16042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53928" y="3092931"/>
            <a:ext cx="37448" cy="1821939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3735780" y="3111683"/>
            <a:ext cx="960462" cy="688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3776126" y="4917812"/>
            <a:ext cx="886719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916082" y="3326957"/>
            <a:ext cx="19678" cy="1836415"/>
          </a:xfrm>
          <a:prstGeom prst="line">
            <a:avLst/>
          </a:prstGeom>
          <a:ln w="38100">
            <a:solidFill>
              <a:srgbClr val="7FD1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3889190" y="3337807"/>
            <a:ext cx="886719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3914144" y="5149997"/>
            <a:ext cx="795236" cy="3362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340321" y="3805463"/>
            <a:ext cx="7213" cy="1814942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589485" y="334048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564949" y="403642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609265" y="487792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C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22693" y="2284122"/>
            <a:ext cx="23505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 high when all three inputs are high</a:t>
            </a:r>
            <a:endParaRPr lang="en-CA" sz="2400" dirty="0"/>
          </a:p>
        </p:txBody>
      </p:sp>
      <p:sp>
        <p:nvSpPr>
          <p:cNvPr id="60" name="Rectangle 59"/>
          <p:cNvSpPr/>
          <p:nvPr/>
        </p:nvSpPr>
        <p:spPr>
          <a:xfrm>
            <a:off x="8157292" y="5448665"/>
            <a:ext cx="23505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400" dirty="0"/>
              <a:t> high when number of high is odd</a:t>
            </a:r>
            <a:endParaRPr lang="en-CA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682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69" grpId="0"/>
      <p:bldP spid="70" grpId="0"/>
      <p:bldP spid="71" grpId="0"/>
      <p:bldP spid="4" grpId="0"/>
      <p:bldP spid="6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584" y="2708920"/>
            <a:ext cx="7416824" cy="914400"/>
          </a:xfrm>
        </p:spPr>
        <p:txBody>
          <a:bodyPr>
            <a:normAutofit fontScale="90000"/>
          </a:bodyPr>
          <a:lstStyle/>
          <a:p>
            <a:r>
              <a:rPr lang="en-US" sz="4400" b="1" i="1" dirty="0">
                <a:latin typeface="+mn-lt"/>
              </a:rPr>
              <a:t>For more complicated circuits, </a:t>
            </a:r>
            <a:br>
              <a:rPr lang="en-US" sz="4400" b="1" i="1" dirty="0">
                <a:latin typeface="+mn-lt"/>
              </a:rPr>
            </a:br>
            <a:r>
              <a:rPr lang="en-US" sz="4400" b="1" i="1" dirty="0">
                <a:latin typeface="+mn-lt"/>
              </a:rPr>
              <a:t>we need a systematical approach</a:t>
            </a:r>
            <a:endParaRPr lang="en-CA" sz="4400" b="1" i="1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51650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Creating complex logic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690688"/>
            <a:ext cx="7772400" cy="4726760"/>
          </a:xfrm>
        </p:spPr>
        <p:txBody>
          <a:bodyPr/>
          <a:lstStyle/>
          <a:p>
            <a:r>
              <a:rPr lang="en-US" dirty="0"/>
              <a:t>The general approach</a:t>
            </a:r>
          </a:p>
          <a:p>
            <a:r>
              <a:rPr lang="en-US" dirty="0"/>
              <a:t>Basic steps: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Create </a:t>
            </a:r>
            <a:r>
              <a:rPr lang="en-US" dirty="0">
                <a:solidFill>
                  <a:schemeClr val="accent1"/>
                </a:solidFill>
              </a:rPr>
              <a:t>truth tables </a:t>
            </a:r>
            <a:r>
              <a:rPr lang="en-US" dirty="0"/>
              <a:t>based on the desired </a:t>
            </a:r>
            <a:r>
              <a:rPr lang="en-US" dirty="0" err="1"/>
              <a:t>behaviour</a:t>
            </a:r>
            <a:r>
              <a:rPr lang="en-US" dirty="0"/>
              <a:t> of the circuit.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Come up with a </a:t>
            </a:r>
            <a:r>
              <a:rPr lang="en-US" dirty="0">
                <a:solidFill>
                  <a:schemeClr val="accent1"/>
                </a:solidFill>
              </a:rPr>
              <a:t>“good” Boolean expression </a:t>
            </a:r>
            <a:r>
              <a:rPr lang="en-US" dirty="0"/>
              <a:t>that has exactly that truth table.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Convert Boolean expression to </a:t>
            </a:r>
            <a:r>
              <a:rPr lang="en-US" dirty="0">
                <a:solidFill>
                  <a:schemeClr val="accent1"/>
                </a:solidFill>
              </a:rPr>
              <a:t>gates</a:t>
            </a:r>
            <a:r>
              <a:rPr lang="en-US" dirty="0"/>
              <a:t>.</a:t>
            </a:r>
          </a:p>
          <a:p>
            <a:r>
              <a:rPr lang="en-US" dirty="0"/>
              <a:t>The key to an efficient design?</a:t>
            </a:r>
          </a:p>
          <a:p>
            <a:pPr lvl="1"/>
            <a:r>
              <a:rPr lang="en-US" dirty="0"/>
              <a:t>Spending extra time on </a:t>
            </a:r>
            <a:r>
              <a:rPr lang="en-US" dirty="0">
                <a:solidFill>
                  <a:schemeClr val="accent1"/>
                </a:solidFill>
              </a:rPr>
              <a:t>Step #2</a:t>
            </a:r>
            <a:r>
              <a:rPr lang="en-US" dirty="0"/>
              <a:t>.</a:t>
            </a:r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23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5640" y="2276872"/>
            <a:ext cx="9217024" cy="2160240"/>
          </a:xfrm>
        </p:spPr>
        <p:txBody>
          <a:bodyPr>
            <a:normAutofit/>
          </a:bodyPr>
          <a:lstStyle/>
          <a:p>
            <a:r>
              <a:rPr lang="en-US" b="1" i="1" dirty="0">
                <a:latin typeface="+mn-lt"/>
              </a:rPr>
              <a:t>First, a better way to </a:t>
            </a:r>
            <a:br>
              <a:rPr lang="en-US" b="1" i="1" dirty="0">
                <a:latin typeface="+mn-lt"/>
              </a:rPr>
            </a:br>
            <a:r>
              <a:rPr lang="en-US" b="1" i="1" dirty="0">
                <a:latin typeface="+mn-lt"/>
              </a:rPr>
              <a:t>represent </a:t>
            </a:r>
            <a:r>
              <a:rPr lang="en-US" b="1" i="1" dirty="0">
                <a:solidFill>
                  <a:schemeClr val="accent1"/>
                </a:solidFill>
                <a:latin typeface="+mn-lt"/>
              </a:rPr>
              <a:t>truth tables</a:t>
            </a:r>
            <a:endParaRPr lang="en-CA" b="1" i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8739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Example truth table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427" y="1628800"/>
            <a:ext cx="6264693" cy="4726760"/>
          </a:xfrm>
        </p:spPr>
        <p:txBody>
          <a:bodyPr>
            <a:normAutofit/>
          </a:bodyPr>
          <a:lstStyle/>
          <a:p>
            <a:r>
              <a:rPr lang="en-US" dirty="0"/>
              <a:t>Consider the following example:</a:t>
            </a:r>
          </a:p>
          <a:p>
            <a:pPr lvl="1"/>
            <a:r>
              <a:rPr lang="en-US" sz="2400" i="1" dirty="0">
                <a:solidFill>
                  <a:schemeClr val="accent1"/>
                </a:solidFill>
              </a:rPr>
              <a:t>“Y is high only when B and C are both high”</a:t>
            </a:r>
          </a:p>
          <a:p>
            <a:r>
              <a:rPr lang="en-US" dirty="0"/>
              <a:t>This leads to the truth table on the right.</a:t>
            </a:r>
          </a:p>
          <a:p>
            <a:pPr lvl="1"/>
            <a:r>
              <a:rPr lang="en-US" dirty="0"/>
              <a:t>Do we always have to draw the whole table?</a:t>
            </a:r>
          </a:p>
          <a:p>
            <a:pPr lvl="1"/>
            <a:r>
              <a:rPr lang="en-US" dirty="0"/>
              <a:t>Is there a better way to describe the truth table?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36161" y="1700808"/>
          <a:ext cx="2664297" cy="2782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489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CA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9408368" y="2042918"/>
            <a:ext cx="0" cy="24482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ular Callout 5"/>
          <p:cNvSpPr/>
          <p:nvPr/>
        </p:nvSpPr>
        <p:spPr>
          <a:xfrm>
            <a:off x="6888088" y="5163779"/>
            <a:ext cx="2170584" cy="1512168"/>
          </a:xfrm>
          <a:prstGeom prst="wedgeRectCallout">
            <a:avLst>
              <a:gd name="adj1" fmla="val -61482"/>
              <a:gd name="adj2" fmla="val -21783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This is all we needed to express!</a:t>
            </a:r>
            <a:endParaRPr lang="en-CA" sz="2800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25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3392" y="-99391"/>
            <a:ext cx="10945216" cy="108011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Yes, use “</a:t>
            </a:r>
            <a:r>
              <a:rPr lang="en-US" b="1" dirty="0" err="1">
                <a:latin typeface="+mn-lt"/>
              </a:rPr>
              <a:t>Minterms</a:t>
            </a:r>
            <a:r>
              <a:rPr lang="en-US" b="1" dirty="0">
                <a:latin typeface="+mn-lt"/>
              </a:rPr>
              <a:t>” and “Maxterms”</a:t>
            </a:r>
            <a:endParaRPr lang="en-CA" b="1" dirty="0">
              <a:latin typeface="+mn-lt"/>
            </a:endParaRPr>
          </a:p>
        </p:txBody>
      </p:sp>
      <p:pic>
        <p:nvPicPr>
          <p:cNvPr id="55298" name="Picture 2" descr="http://www.johnloomis.org/ece215/notes/venn/minterms3.gi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3012" t="3048" r="3619" b="2453"/>
          <a:stretch>
            <a:fillRect/>
          </a:stretch>
        </p:blipFill>
        <p:spPr bwMode="auto">
          <a:xfrm>
            <a:off x="3719736" y="1556792"/>
            <a:ext cx="4464496" cy="4464496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26</a:t>
            </a:fld>
            <a:endParaRPr lang="en-CA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Quick note about notations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08" y="1628800"/>
            <a:ext cx="9577064" cy="472676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AND operations are denoted in these expressions by the multiplication symbol.</a:t>
            </a:r>
          </a:p>
          <a:p>
            <a:pPr lvl="2"/>
            <a:r>
              <a:rPr lang="en-US" dirty="0"/>
              <a:t>e.g.  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A·B·C </a:t>
            </a:r>
            <a:r>
              <a:rPr lang="en-US" dirty="0"/>
              <a:t>or  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A*B*C 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or</a:t>
            </a:r>
            <a:r>
              <a:rPr lang="en-US" dirty="0"/>
              <a:t> 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A˄B˄C</a:t>
            </a:r>
            <a:endParaRPr lang="en-US" dirty="0"/>
          </a:p>
          <a:p>
            <a:pPr lvl="1"/>
            <a:r>
              <a:rPr lang="en-US" dirty="0"/>
              <a:t>OR operations are denoted by the addition symbol.</a:t>
            </a:r>
          </a:p>
          <a:p>
            <a:pPr lvl="2"/>
            <a:r>
              <a:rPr lang="en-US" dirty="0"/>
              <a:t>e.g.  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A+B+C 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A˅B˅C</a:t>
            </a:r>
            <a:endParaRPr lang="en-US" dirty="0"/>
          </a:p>
          <a:p>
            <a:pPr lvl="1"/>
            <a:r>
              <a:rPr lang="en-US" dirty="0"/>
              <a:t>NOT is denoted by multiple symbols.</a:t>
            </a:r>
          </a:p>
          <a:p>
            <a:pPr lvl="2"/>
            <a:r>
              <a:rPr lang="en-US" dirty="0"/>
              <a:t>e.g.    ¬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dirty="0"/>
              <a:t>or  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A’ </a:t>
            </a:r>
            <a:r>
              <a:rPr lang="en-US" dirty="0"/>
              <a:t>or 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</a:p>
          <a:p>
            <a:pPr lvl="1"/>
            <a:r>
              <a:rPr lang="en-US" dirty="0"/>
              <a:t>XOR occurs rarely in circuit expressions.</a:t>
            </a:r>
          </a:p>
          <a:p>
            <a:pPr lvl="2"/>
            <a:r>
              <a:rPr lang="en-US" dirty="0"/>
              <a:t>e.g.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>
                <a:sym typeface="Symbol"/>
              </a:rPr>
              <a:t> </a:t>
            </a:r>
            <a:r>
              <a:rPr lang="en-US" dirty="0"/>
              <a:t>⊕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 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375920" y="4365104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27</a:t>
            </a:fld>
            <a:endParaRPr lang="en-CA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C2F09CD-12DF-4AF8-A386-42644C5B7C33}"/>
              </a:ext>
            </a:extLst>
          </p:cNvPr>
          <p:cNvCxnSpPr>
            <a:cxnSpLocks/>
          </p:cNvCxnSpPr>
          <p:nvPr/>
        </p:nvCxnSpPr>
        <p:spPr>
          <a:xfrm>
            <a:off x="4295800" y="3861048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FD185-7B96-494F-9F08-D7EC0767D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2" y="260648"/>
            <a:ext cx="10363200" cy="914400"/>
          </a:xfrm>
        </p:spPr>
        <p:txBody>
          <a:bodyPr/>
          <a:lstStyle/>
          <a:p>
            <a:r>
              <a:rPr lang="en-US" b="1" dirty="0">
                <a:latin typeface="+mn-lt"/>
              </a:rPr>
              <a:t>Warm-Up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3DB9C-7E1B-3340-852F-58808B48A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1175048"/>
            <a:ext cx="10363200" cy="5241628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/>
              <a:t>For each of the following logic expressions, what are the A, B, C values that make the expression evaluate to </a:t>
            </a:r>
            <a:r>
              <a:rPr lang="en-US" dirty="0">
                <a:latin typeface="+mj-lt"/>
              </a:rPr>
              <a:t>1</a:t>
            </a:r>
            <a:r>
              <a:rPr lang="en-US" dirty="0"/>
              <a:t> ?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A’B’C’</a:t>
            </a:r>
          </a:p>
          <a:p>
            <a:r>
              <a:rPr lang="en-US" dirty="0">
                <a:latin typeface="+mj-lt"/>
              </a:rPr>
              <a:t>A=0, B=0, C=0</a:t>
            </a:r>
            <a:r>
              <a:rPr lang="en-US" sz="2400" dirty="0"/>
              <a:t> ,  and only this</a:t>
            </a:r>
            <a:endParaRPr lang="en-US" dirty="0">
              <a:latin typeface="+mj-lt"/>
            </a:endParaRPr>
          </a:p>
          <a:p>
            <a:pPr marL="68580" indent="0">
              <a:buNone/>
            </a:pPr>
            <a:r>
              <a:rPr lang="en-US" dirty="0"/>
              <a:t>ABC</a:t>
            </a:r>
          </a:p>
          <a:p>
            <a:r>
              <a:rPr lang="en-US" dirty="0">
                <a:latin typeface="+mj-lt"/>
              </a:rPr>
              <a:t>111</a:t>
            </a:r>
            <a:r>
              <a:rPr lang="en-US" sz="2400" dirty="0"/>
              <a:t> and only this</a:t>
            </a:r>
            <a:endParaRPr lang="en-US" dirty="0">
              <a:latin typeface="+mj-lt"/>
            </a:endParaRPr>
          </a:p>
          <a:p>
            <a:pPr marL="68580" indent="0">
              <a:buNone/>
            </a:pPr>
            <a:r>
              <a:rPr lang="en-US" dirty="0"/>
              <a:t>A’BC</a:t>
            </a:r>
          </a:p>
          <a:p>
            <a:r>
              <a:rPr lang="en-US" dirty="0">
                <a:latin typeface="+mj-lt"/>
              </a:rPr>
              <a:t>011</a:t>
            </a:r>
            <a:r>
              <a:rPr lang="en-US" sz="2400" dirty="0"/>
              <a:t> and only this</a:t>
            </a:r>
            <a:endParaRPr lang="en-US" dirty="0">
              <a:latin typeface="+mj-lt"/>
            </a:endParaRPr>
          </a:p>
          <a:p>
            <a:pPr marL="68580" indent="0">
              <a:buNone/>
            </a:pPr>
            <a:r>
              <a:rPr lang="en-US" dirty="0"/>
              <a:t>ABC’</a:t>
            </a:r>
          </a:p>
          <a:p>
            <a:r>
              <a:rPr lang="en-US" dirty="0">
                <a:latin typeface="+mj-lt"/>
              </a:rPr>
              <a:t>110</a:t>
            </a:r>
            <a:r>
              <a:rPr lang="en-US" sz="2400" dirty="0"/>
              <a:t> and only this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99539-6A61-054C-AC7C-A3FAD76EE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775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400" y="292727"/>
            <a:ext cx="6406480" cy="770384"/>
          </a:xfrm>
        </p:spPr>
        <p:txBody>
          <a:bodyPr/>
          <a:lstStyle/>
          <a:p>
            <a:r>
              <a:rPr lang="en-US" b="1" dirty="0" err="1">
                <a:latin typeface="+mn-lt"/>
              </a:rPr>
              <a:t>Minterms</a:t>
            </a:r>
            <a:r>
              <a:rPr lang="en-US" b="1" dirty="0">
                <a:latin typeface="+mn-lt"/>
              </a:rPr>
              <a:t>, informally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00" y="1080049"/>
            <a:ext cx="10945216" cy="2376264"/>
          </a:xfrm>
        </p:spPr>
        <p:txBody>
          <a:bodyPr>
            <a:normAutofit/>
          </a:bodyPr>
          <a:lstStyle/>
          <a:p>
            <a:r>
              <a:rPr lang="en-US" dirty="0"/>
              <a:t>First, sort the rows according to the value of the number “ABC” represents</a:t>
            </a:r>
          </a:p>
          <a:p>
            <a:r>
              <a:rPr lang="en-US" dirty="0"/>
              <a:t>Then for each row, find the </a:t>
            </a:r>
            <a:r>
              <a:rPr lang="en-US" dirty="0">
                <a:solidFill>
                  <a:schemeClr val="accent1"/>
                </a:solidFill>
              </a:rPr>
              <a:t>AND</a:t>
            </a:r>
            <a:r>
              <a:rPr lang="en-US" dirty="0"/>
              <a:t> expression that evaluates to 1 </a:t>
            </a:r>
            <a:r>
              <a:rPr lang="en-US" dirty="0" err="1"/>
              <a:t>iff</a:t>
            </a:r>
            <a:r>
              <a:rPr lang="en-US" dirty="0"/>
              <a:t> ABC are of the values in the row. We name the AND expression as </a:t>
            </a:r>
            <a:r>
              <a:rPr lang="en-US" dirty="0">
                <a:solidFill>
                  <a:schemeClr val="accent1"/>
                </a:solidFill>
              </a:rPr>
              <a:t>m</a:t>
            </a:r>
            <a:r>
              <a:rPr lang="en-US" baseline="-25000" dirty="0">
                <a:solidFill>
                  <a:schemeClr val="accent1"/>
                </a:solidFill>
              </a:rPr>
              <a:t>{row number}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39715" y="2996953"/>
          <a:ext cx="2664297" cy="3566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975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CA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05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05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05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05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05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05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05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05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447928" y="2982660"/>
            <a:ext cx="0" cy="35662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own Arrow 8"/>
          <p:cNvSpPr/>
          <p:nvPr/>
        </p:nvSpPr>
        <p:spPr>
          <a:xfrm>
            <a:off x="2819637" y="3568146"/>
            <a:ext cx="432048" cy="2592288"/>
          </a:xfrm>
          <a:prstGeom prst="downArrow">
            <a:avLst>
              <a:gd name="adj1" fmla="val 50000"/>
              <a:gd name="adj2" fmla="val 1131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2154322" y="6185843"/>
            <a:ext cx="1115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Sorted</a:t>
            </a:r>
            <a:endParaRPr lang="en-CA" sz="2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29</a:t>
            </a:fld>
            <a:endParaRPr lang="en-CA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6403702" y="2996953"/>
          <a:ext cx="1436823" cy="3551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6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4658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65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A’B’C’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65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A’B’C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65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A’BC’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65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A’BC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65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AB’C’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65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AB’C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65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ABC’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465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ABC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7840525" y="2996953"/>
          <a:ext cx="1436823" cy="3551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6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4658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65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m</a:t>
                      </a:r>
                      <a:r>
                        <a:rPr lang="en-US" baseline="-25000" dirty="0">
                          <a:latin typeface="+mj-lt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65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m</a:t>
                      </a:r>
                      <a:r>
                        <a:rPr lang="en-US" baseline="-25000" dirty="0">
                          <a:latin typeface="+mj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65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m</a:t>
                      </a:r>
                      <a:r>
                        <a:rPr lang="en-US" baseline="-25000" dirty="0">
                          <a:latin typeface="+mj-lt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65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m</a:t>
                      </a:r>
                      <a:r>
                        <a:rPr lang="en-US" baseline="-25000" dirty="0">
                          <a:latin typeface="+mj-lt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65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m</a:t>
                      </a:r>
                      <a:r>
                        <a:rPr lang="en-US" baseline="-25000" dirty="0">
                          <a:latin typeface="+mj-lt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65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m</a:t>
                      </a:r>
                      <a:r>
                        <a:rPr lang="en-US" baseline="-25000" dirty="0">
                          <a:latin typeface="+mj-lt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65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m</a:t>
                      </a:r>
                      <a:r>
                        <a:rPr lang="en-US" baseline="-25000" dirty="0">
                          <a:latin typeface="+mj-lt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465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m</a:t>
                      </a:r>
                      <a:r>
                        <a:rPr lang="en-US" baseline="-25000" dirty="0">
                          <a:latin typeface="+mj-lt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Lab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1628800"/>
            <a:ext cx="8867328" cy="4608512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Login into Zoom for the time slot instructed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Make sure your name matches your Quercus registration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Make sure to finish the work that needs to be done </a:t>
            </a:r>
            <a:r>
              <a:rPr lang="en-US" b="1" dirty="0">
                <a:solidFill>
                  <a:schemeClr val="accent1"/>
                </a:solidFill>
              </a:rPr>
              <a:t>before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the lab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Be ready to explain your work to the TA in order to get full mark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16697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688" y="373118"/>
            <a:ext cx="8996536" cy="914400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+mn-lt"/>
              </a:rPr>
              <a:t>Minterm</a:t>
            </a:r>
            <a:r>
              <a:rPr lang="en-US" b="1" dirty="0">
                <a:latin typeface="+mn-lt"/>
              </a:rPr>
              <a:t>: formal description</a:t>
            </a:r>
            <a:endParaRPr lang="en-CA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03512" y="1628800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3200" b="1" dirty="0" err="1">
                <a:solidFill>
                  <a:schemeClr val="accent1"/>
                </a:solidFill>
              </a:rPr>
              <a:t>Minterm</a:t>
            </a:r>
            <a:r>
              <a:rPr lang="en-US" sz="3200" dirty="0"/>
              <a:t>: an </a:t>
            </a:r>
            <a:r>
              <a:rPr lang="en-US" sz="3200" dirty="0">
                <a:solidFill>
                  <a:schemeClr val="accent1"/>
                </a:solidFill>
              </a:rPr>
              <a:t>AND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1"/>
                </a:solidFill>
              </a:rPr>
              <a:t>true or complemented </a:t>
            </a:r>
            <a:r>
              <a:rPr lang="en-US" sz="3200" dirty="0"/>
              <a:t>expression with </a:t>
            </a:r>
            <a:r>
              <a:rPr lang="en-US" sz="3200" dirty="0">
                <a:solidFill>
                  <a:schemeClr val="accent1"/>
                </a:solidFill>
              </a:rPr>
              <a:t>every </a:t>
            </a:r>
            <a:r>
              <a:rPr lang="en-US" sz="3200" dirty="0"/>
              <a:t>input present in form.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03913" y="3356992"/>
          <a:ext cx="2664297" cy="2782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489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CA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184232" y="3356992"/>
          <a:ext cx="2088232" cy="2782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89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Minterm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CA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400" b="1" baseline="-250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b="1" baseline="-25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400" b="1" baseline="-250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400" b="1" baseline="-25000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CA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400" b="1" baseline="-25000" dirty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CA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400" b="1" baseline="-25000" dirty="0"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CA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400" b="1" baseline="-25000" dirty="0"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CA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400" b="1" baseline="-25000" dirty="0"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CA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400" b="1" baseline="-25000" dirty="0"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en-CA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95600" y="2901017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</a:t>
            </a:r>
            <a:r>
              <a:rPr lang="en-US" sz="3200" baseline="-25000" dirty="0"/>
              <a:t>0</a:t>
            </a:r>
            <a:r>
              <a:rPr lang="en-US" sz="3200" dirty="0"/>
              <a:t>: 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A·B·C</a:t>
            </a:r>
            <a:endParaRPr lang="en-CA" sz="3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215681" y="2919548"/>
            <a:ext cx="1883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19737" y="2919548"/>
            <a:ext cx="1883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223793" y="2919548"/>
            <a:ext cx="1883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31604" y="3628354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</a:t>
            </a:r>
            <a:r>
              <a:rPr lang="en-US" sz="3200" baseline="-25000" dirty="0"/>
              <a:t>1</a:t>
            </a:r>
            <a:r>
              <a:rPr lang="en-US" sz="3200" dirty="0"/>
              <a:t>: 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A·B·C</a:t>
            </a:r>
            <a:endParaRPr lang="en-CA" sz="32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251685" y="3646885"/>
            <a:ext cx="1883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755741" y="3646885"/>
            <a:ext cx="1883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46038" y="4337917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</a:t>
            </a:r>
            <a:r>
              <a:rPr lang="en-US" sz="3200" baseline="-25000" dirty="0"/>
              <a:t>2</a:t>
            </a:r>
            <a:r>
              <a:rPr lang="en-US" sz="3200" dirty="0"/>
              <a:t>: 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A·B·C</a:t>
            </a:r>
            <a:endParaRPr lang="en-CA" sz="3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3266119" y="4356448"/>
            <a:ext cx="1883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274231" y="4356448"/>
            <a:ext cx="1883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531604" y="5083028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</a:t>
            </a:r>
            <a:r>
              <a:rPr lang="en-US" sz="3200" baseline="-25000" dirty="0"/>
              <a:t>3</a:t>
            </a:r>
            <a:r>
              <a:rPr lang="en-US" sz="3200" dirty="0"/>
              <a:t>: 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A·B·C</a:t>
            </a:r>
            <a:endParaRPr lang="en-CA" sz="32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3287689" y="5084595"/>
            <a:ext cx="1883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525763" y="5820929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</a:t>
            </a:r>
            <a:r>
              <a:rPr lang="en-US" sz="3200" baseline="-25000" dirty="0"/>
              <a:t>7</a:t>
            </a:r>
            <a:r>
              <a:rPr lang="en-US" sz="3200" dirty="0"/>
              <a:t>: 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A·B·C</a:t>
            </a:r>
            <a:endParaRPr lang="en-CA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729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22" grpId="0"/>
      <p:bldP spid="28" grpId="0"/>
      <p:bldP spid="3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456" y="548680"/>
            <a:ext cx="10154344" cy="914400"/>
          </a:xfrm>
        </p:spPr>
        <p:txBody>
          <a:bodyPr/>
          <a:lstStyle/>
          <a:p>
            <a:r>
              <a:rPr lang="en-US" b="1" dirty="0" err="1">
                <a:latin typeface="+mn-lt"/>
              </a:rPr>
              <a:t>Minterm</a:t>
            </a:r>
            <a:r>
              <a:rPr lang="en-US" b="1" dirty="0">
                <a:latin typeface="+mn-lt"/>
              </a:rPr>
              <a:t> (m) and </a:t>
            </a:r>
            <a:r>
              <a:rPr lang="en-US" b="1" dirty="0" err="1">
                <a:latin typeface="+mn-lt"/>
              </a:rPr>
              <a:t>Maxterm</a:t>
            </a:r>
            <a:r>
              <a:rPr lang="en-US" b="1" dirty="0">
                <a:latin typeface="+mn-lt"/>
              </a:rPr>
              <a:t> (M)</a:t>
            </a:r>
            <a:endParaRPr lang="en-CA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9055" y="2844552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3200" b="1" dirty="0" err="1">
                <a:solidFill>
                  <a:schemeClr val="accent1"/>
                </a:solidFill>
              </a:rPr>
              <a:t>Maxterm</a:t>
            </a:r>
            <a:r>
              <a:rPr lang="en-US" sz="3200" dirty="0"/>
              <a:t>: an </a:t>
            </a:r>
            <a:r>
              <a:rPr lang="en-US" sz="3200" b="1" dirty="0">
                <a:solidFill>
                  <a:schemeClr val="accent1"/>
                </a:solidFill>
              </a:rPr>
              <a:t>OR</a:t>
            </a:r>
            <a:r>
              <a:rPr lang="en-US" sz="3200" dirty="0"/>
              <a:t> expression with </a:t>
            </a:r>
            <a:r>
              <a:rPr lang="en-US" sz="3200" dirty="0">
                <a:solidFill>
                  <a:schemeClr val="accent1"/>
                </a:solidFill>
              </a:rPr>
              <a:t>every</a:t>
            </a:r>
            <a:r>
              <a:rPr lang="en-US" sz="3200" dirty="0"/>
              <a:t> input present in </a:t>
            </a:r>
            <a:r>
              <a:rPr lang="en-US" sz="3200" dirty="0">
                <a:solidFill>
                  <a:schemeClr val="accent1"/>
                </a:solidFill>
              </a:rPr>
              <a:t>true or complemented </a:t>
            </a:r>
            <a:r>
              <a:rPr lang="en-US" sz="3200" dirty="0"/>
              <a:t>form.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69055" y="16288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3200" b="1" dirty="0" err="1">
                <a:solidFill>
                  <a:schemeClr val="accent1"/>
                </a:solidFill>
              </a:rPr>
              <a:t>Minterm</a:t>
            </a:r>
            <a:r>
              <a:rPr lang="en-US" sz="3200" dirty="0"/>
              <a:t>: an </a:t>
            </a:r>
            <a:r>
              <a:rPr lang="en-US" sz="3200" b="1" dirty="0">
                <a:solidFill>
                  <a:schemeClr val="accent1"/>
                </a:solidFill>
              </a:rPr>
              <a:t>AND</a:t>
            </a:r>
            <a:r>
              <a:rPr lang="en-US" sz="3200" dirty="0"/>
              <a:t> expression with </a:t>
            </a:r>
            <a:r>
              <a:rPr lang="en-US" sz="3200" dirty="0">
                <a:solidFill>
                  <a:schemeClr val="accent1"/>
                </a:solidFill>
              </a:rPr>
              <a:t>every </a:t>
            </a:r>
            <a:r>
              <a:rPr lang="en-US" sz="3200" dirty="0"/>
              <a:t>input present in </a:t>
            </a:r>
            <a:r>
              <a:rPr lang="en-US" sz="3200" dirty="0">
                <a:solidFill>
                  <a:schemeClr val="accent1"/>
                </a:solidFill>
              </a:rPr>
              <a:t>true or complemented </a:t>
            </a:r>
            <a:r>
              <a:rPr lang="en-US" sz="3200" dirty="0"/>
              <a:t>form.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39496" y="5238752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</a:t>
            </a:r>
            <a:r>
              <a:rPr lang="en-US" sz="3200" baseline="-25000" dirty="0"/>
              <a:t>7</a:t>
            </a:r>
            <a:r>
              <a:rPr lang="en-US" sz="3200" dirty="0"/>
              <a:t>: 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A+B+C</a:t>
            </a:r>
            <a:endParaRPr lang="en-CA" sz="32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6659577" y="5257283"/>
            <a:ext cx="1883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163633" y="5257283"/>
            <a:ext cx="1883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667689" y="5257283"/>
            <a:ext cx="1883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927648" y="5257284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</a:t>
            </a:r>
            <a:r>
              <a:rPr lang="en-US" sz="3200" baseline="-25000" dirty="0"/>
              <a:t>6</a:t>
            </a:r>
            <a:r>
              <a:rPr lang="en-US" sz="3200" dirty="0"/>
              <a:t>: 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A+B+C</a:t>
            </a:r>
            <a:endParaRPr lang="en-CA" sz="32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3647729" y="5275815"/>
            <a:ext cx="1883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151785" y="5275815"/>
            <a:ext cx="1883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39496" y="4383636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</a:t>
            </a:r>
            <a:r>
              <a:rPr lang="en-US" sz="3200" baseline="-25000" dirty="0"/>
              <a:t>1</a:t>
            </a:r>
            <a:r>
              <a:rPr lang="en-US" sz="3200" dirty="0"/>
              <a:t>: 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A+B+C</a:t>
            </a:r>
            <a:endParaRPr lang="en-CA" sz="32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7667689" y="4402167"/>
            <a:ext cx="1883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927648" y="4383636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</a:t>
            </a:r>
            <a:r>
              <a:rPr lang="en-US" sz="3200" baseline="-25000" dirty="0"/>
              <a:t>0</a:t>
            </a:r>
            <a:r>
              <a:rPr lang="en-US" sz="3200" dirty="0"/>
              <a:t>: 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A+B+C</a:t>
            </a:r>
            <a:endParaRPr lang="en-CA" sz="3200" dirty="0"/>
          </a:p>
        </p:txBody>
      </p:sp>
      <p:sp>
        <p:nvSpPr>
          <p:cNvPr id="11" name="Rectangle 10"/>
          <p:cNvSpPr/>
          <p:nvPr/>
        </p:nvSpPr>
        <p:spPr>
          <a:xfrm>
            <a:off x="6528048" y="6015050"/>
            <a:ext cx="3955976" cy="726318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1"/>
                </a:solidFill>
              </a:rPr>
              <a:t>Feel something fishy?</a:t>
            </a:r>
            <a:endParaRPr lang="en-CA" sz="32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31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765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0" grpId="0"/>
      <p:bldP spid="35" grpId="0"/>
      <p:bldP spid="38" grpId="0"/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Naming!</a:t>
            </a:r>
            <a:endParaRPr lang="en-CA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1700809"/>
            <a:ext cx="7041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</a:t>
            </a:r>
            <a:r>
              <a:rPr lang="en-US" sz="3200" baseline="-25000" dirty="0"/>
              <a:t>0</a:t>
            </a:r>
            <a:r>
              <a:rPr lang="en-US" sz="3200" dirty="0"/>
              <a:t> is    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A·B·C</a:t>
            </a:r>
            <a:r>
              <a:rPr lang="en-US" sz="3200" dirty="0"/>
              <a:t> </a:t>
            </a:r>
            <a:endParaRPr lang="en-CA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3717033"/>
            <a:ext cx="7041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</a:t>
            </a:r>
            <a:r>
              <a:rPr lang="en-US" sz="3200" baseline="-25000" dirty="0"/>
              <a:t>0</a:t>
            </a:r>
            <a:r>
              <a:rPr lang="en-US" sz="3200" dirty="0"/>
              <a:t> is    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A+B+C</a:t>
            </a:r>
            <a:r>
              <a:rPr lang="en-US" sz="3200" dirty="0"/>
              <a:t> </a:t>
            </a:r>
            <a:endParaRPr lang="en-CA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647729" y="1700808"/>
            <a:ext cx="1883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151785" y="1711568"/>
            <a:ext cx="1883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55841" y="1711568"/>
            <a:ext cx="1883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20840" y="2478088"/>
            <a:ext cx="7906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A·B·C </a:t>
            </a:r>
            <a:r>
              <a:rPr lang="en-US" sz="2800" dirty="0"/>
              <a:t>is </a:t>
            </a:r>
            <a:r>
              <a:rPr lang="en-US" sz="4800" b="1" dirty="0">
                <a:solidFill>
                  <a:schemeClr val="accent1"/>
                </a:solidFill>
              </a:rPr>
              <a:t>1</a:t>
            </a:r>
            <a:r>
              <a:rPr lang="en-US" sz="2800" dirty="0"/>
              <a:t> only when A, B, C are </a:t>
            </a:r>
            <a:r>
              <a:rPr lang="en-US" sz="2800" dirty="0">
                <a:solidFill>
                  <a:schemeClr val="accent1"/>
                </a:solidFill>
              </a:rPr>
              <a:t>0, 0, 0</a:t>
            </a:r>
            <a:endParaRPr lang="en-CA" sz="2800" dirty="0">
              <a:solidFill>
                <a:schemeClr val="accent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371565" y="2708920"/>
            <a:ext cx="1883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855641" y="2708920"/>
            <a:ext cx="1883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87689" y="2708920"/>
            <a:ext cx="1883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38400" y="4279871"/>
            <a:ext cx="7906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A+B+C </a:t>
            </a:r>
            <a:r>
              <a:rPr lang="en-US" sz="2800" dirty="0"/>
              <a:t>is </a:t>
            </a:r>
            <a:r>
              <a:rPr lang="en-US" sz="4800" b="1" dirty="0">
                <a:solidFill>
                  <a:schemeClr val="accent1"/>
                </a:solidFill>
              </a:rPr>
              <a:t>0</a:t>
            </a:r>
            <a:r>
              <a:rPr lang="en-US" sz="2800" dirty="0"/>
              <a:t> only when A, B, C are </a:t>
            </a:r>
            <a:r>
              <a:rPr lang="en-US" sz="2800" dirty="0">
                <a:solidFill>
                  <a:schemeClr val="accent1"/>
                </a:solidFill>
              </a:rPr>
              <a:t>0, 0, 0</a:t>
            </a:r>
            <a:endParaRPr lang="en-CA" sz="2800" dirty="0">
              <a:solidFill>
                <a:schemeClr val="accent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54431" y="730023"/>
            <a:ext cx="3955976" cy="1155853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accent1"/>
                </a:solidFill>
              </a:rPr>
              <a:t>Minterm</a:t>
            </a:r>
            <a:r>
              <a:rPr lang="en-US" sz="3200" dirty="0">
                <a:solidFill>
                  <a:schemeClr val="accent1"/>
                </a:solidFill>
              </a:rPr>
              <a:t> is about when the output is 1</a:t>
            </a:r>
            <a:endParaRPr lang="en-CA" sz="3200" dirty="0">
              <a:solidFill>
                <a:schemeClr val="accent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391436" y="5318181"/>
            <a:ext cx="3955976" cy="1155853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accent1"/>
                </a:solidFill>
              </a:rPr>
              <a:t>Maxterm</a:t>
            </a:r>
            <a:r>
              <a:rPr lang="en-US" sz="3200" dirty="0">
                <a:solidFill>
                  <a:schemeClr val="accent1"/>
                </a:solidFill>
              </a:rPr>
              <a:t> is about when the output is 0</a:t>
            </a:r>
            <a:endParaRPr lang="en-CA" sz="32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32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875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7" grpId="0" animBg="1"/>
      <p:bldP spid="1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408" y="512064"/>
            <a:ext cx="9001000" cy="914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Exercise: </a:t>
            </a:r>
            <a:r>
              <a:rPr lang="en-US" b="1" dirty="0" err="1">
                <a:latin typeface="+mn-lt"/>
              </a:rPr>
              <a:t>Minterm</a:t>
            </a:r>
            <a:r>
              <a:rPr lang="en-US" b="1" dirty="0">
                <a:latin typeface="+mn-lt"/>
              </a:rPr>
              <a:t> or </a:t>
            </a:r>
            <a:r>
              <a:rPr lang="en-US" b="1" dirty="0" err="1">
                <a:latin typeface="+mn-lt"/>
              </a:rPr>
              <a:t>Maxterm</a:t>
            </a:r>
            <a:r>
              <a:rPr lang="en-US" b="1" dirty="0">
                <a:latin typeface="+mn-lt"/>
              </a:rPr>
              <a:t>?</a:t>
            </a:r>
            <a:br>
              <a:rPr lang="en-US" b="1" dirty="0">
                <a:latin typeface="+mn-lt"/>
              </a:rPr>
            </a:br>
            <a:r>
              <a:rPr lang="en-US" sz="3200" dirty="0">
                <a:latin typeface="+mn-lt"/>
              </a:rPr>
              <a:t> given four inputs: (A, B, C, D)</a:t>
            </a:r>
            <a:endParaRPr lang="en-CA" sz="3200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0" y="2060849"/>
            <a:ext cx="14189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ourier New" pitchFamily="49" charset="0"/>
                <a:cs typeface="Courier New" pitchFamily="49" charset="0"/>
              </a:rPr>
              <a:t>A·B·C</a:t>
            </a:r>
            <a:endParaRPr lang="en-CA" sz="3200" dirty="0"/>
          </a:p>
        </p:txBody>
      </p:sp>
      <p:sp>
        <p:nvSpPr>
          <p:cNvPr id="4" name="Rectangular Callout 3"/>
          <p:cNvSpPr/>
          <p:nvPr/>
        </p:nvSpPr>
        <p:spPr>
          <a:xfrm>
            <a:off x="4814664" y="1849179"/>
            <a:ext cx="4680520" cy="1008112"/>
          </a:xfrm>
          <a:prstGeom prst="wedgeRectCallout">
            <a:avLst>
              <a:gd name="adj1" fmla="val -69673"/>
              <a:gd name="adj2" fmla="val -1128"/>
            </a:avLst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No! </a:t>
            </a:r>
            <a:r>
              <a:rPr lang="en-US" sz="2800" b="1" dirty="0">
                <a:solidFill>
                  <a:schemeClr val="accent6"/>
                </a:solidFill>
              </a:rPr>
              <a:t>Every</a:t>
            </a:r>
            <a:r>
              <a:rPr lang="en-US" sz="2800" dirty="0">
                <a:solidFill>
                  <a:schemeClr val="accent1"/>
                </a:solidFill>
              </a:rPr>
              <a:t> input needs to be there, D is missing!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8400" y="3861049"/>
            <a:ext cx="20882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Courier New" pitchFamily="49" charset="0"/>
                <a:cs typeface="Courier New" pitchFamily="49" charset="0"/>
              </a:rPr>
              <a:t>A·B+C·D</a:t>
            </a:r>
            <a:endParaRPr lang="en-CA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022577" y="3861048"/>
            <a:ext cx="18832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ular Callout 6"/>
          <p:cNvSpPr/>
          <p:nvPr/>
        </p:nvSpPr>
        <p:spPr>
          <a:xfrm>
            <a:off x="5375920" y="3747606"/>
            <a:ext cx="4680520" cy="1008112"/>
          </a:xfrm>
          <a:prstGeom prst="wedgeRectCallout">
            <a:avLst>
              <a:gd name="adj1" fmla="val -72297"/>
              <a:gd name="adj2" fmla="val -16020"/>
            </a:avLst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Neither! It has to be </a:t>
            </a:r>
            <a:r>
              <a:rPr lang="en-US" sz="2800" b="1" dirty="0">
                <a:solidFill>
                  <a:schemeClr val="accent6"/>
                </a:solidFill>
              </a:rPr>
              <a:t>only AND </a:t>
            </a:r>
            <a:r>
              <a:rPr lang="en-US" sz="2800" dirty="0">
                <a:solidFill>
                  <a:schemeClr val="accent1"/>
                </a:solidFill>
              </a:rPr>
              <a:t>or </a:t>
            </a:r>
            <a:r>
              <a:rPr lang="en-US" sz="2800" b="1" dirty="0">
                <a:solidFill>
                  <a:schemeClr val="accent6"/>
                </a:solidFill>
              </a:rPr>
              <a:t>only OR</a:t>
            </a:r>
            <a:r>
              <a:rPr lang="en-US" sz="2800" dirty="0">
                <a:solidFill>
                  <a:schemeClr val="accent1"/>
                </a:solidFill>
              </a:rPr>
              <a:t>, cannot mix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3988" y="3003873"/>
            <a:ext cx="14189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ourier New" pitchFamily="49" charset="0"/>
                <a:cs typeface="Courier New" pitchFamily="49" charset="0"/>
              </a:rPr>
              <a:t>A+B+D</a:t>
            </a:r>
            <a:endParaRPr lang="en-CA" sz="3200" dirty="0"/>
          </a:p>
        </p:txBody>
      </p:sp>
      <p:sp>
        <p:nvSpPr>
          <p:cNvPr id="9" name="Rectangular Callout 8"/>
          <p:cNvSpPr/>
          <p:nvPr/>
        </p:nvSpPr>
        <p:spPr>
          <a:xfrm>
            <a:off x="4798158" y="2976579"/>
            <a:ext cx="4680520" cy="639360"/>
          </a:xfrm>
          <a:prstGeom prst="wedgeRectCallout">
            <a:avLst>
              <a:gd name="adj1" fmla="val -69673"/>
              <a:gd name="adj2" fmla="val -1128"/>
            </a:avLst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Neither! Same reason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0" y="4873668"/>
            <a:ext cx="20882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Courier New" pitchFamily="49" charset="0"/>
                <a:cs typeface="Courier New" pitchFamily="49" charset="0"/>
              </a:rPr>
              <a:t>A+B+C+D</a:t>
            </a:r>
            <a:endParaRPr lang="en-CA" sz="3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044706" y="4873667"/>
            <a:ext cx="1883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022576" y="4873667"/>
            <a:ext cx="18832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ular Callout 13"/>
          <p:cNvSpPr/>
          <p:nvPr/>
        </p:nvSpPr>
        <p:spPr>
          <a:xfrm>
            <a:off x="5375920" y="4922897"/>
            <a:ext cx="2952328" cy="639360"/>
          </a:xfrm>
          <a:prstGeom prst="wedgeRectCallout">
            <a:avLst>
              <a:gd name="adj1" fmla="val -84537"/>
              <a:gd name="adj2" fmla="val -16070"/>
            </a:avLst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accent1"/>
                </a:solidFill>
              </a:rPr>
              <a:t>Maxterm</a:t>
            </a:r>
            <a:r>
              <a:rPr lang="en-US" sz="2800" dirty="0">
                <a:solidFill>
                  <a:schemeClr val="accent1"/>
                </a:solidFill>
              </a:rPr>
              <a:t>, M</a:t>
            </a:r>
            <a:r>
              <a:rPr lang="en-US" sz="2800" baseline="-25000" dirty="0">
                <a:solidFill>
                  <a:schemeClr val="accent1"/>
                </a:solidFill>
              </a:rPr>
              <a:t>5</a:t>
            </a:r>
            <a:endParaRPr lang="en-CA" baseline="-25000" dirty="0">
              <a:solidFill>
                <a:schemeClr val="accent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29380" y="5886287"/>
            <a:ext cx="22264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Courier New" pitchFamily="49" charset="0"/>
                <a:cs typeface="Courier New" pitchFamily="49" charset="0"/>
              </a:rPr>
              <a:t>A·B·C·D</a:t>
            </a:r>
            <a:endParaRPr lang="en-CA" sz="32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3044706" y="5886286"/>
            <a:ext cx="1883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022576" y="5876739"/>
            <a:ext cx="18832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ular Callout 19"/>
          <p:cNvSpPr/>
          <p:nvPr/>
        </p:nvSpPr>
        <p:spPr>
          <a:xfrm>
            <a:off x="5519936" y="5858993"/>
            <a:ext cx="3672408" cy="639360"/>
          </a:xfrm>
          <a:prstGeom prst="wedgeRectCallout">
            <a:avLst>
              <a:gd name="adj1" fmla="val -84537"/>
              <a:gd name="adj2" fmla="val -16070"/>
            </a:avLst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accent1"/>
                </a:solidFill>
              </a:rPr>
              <a:t>Minterm</a:t>
            </a:r>
            <a:r>
              <a:rPr lang="en-US" sz="2800" dirty="0">
                <a:solidFill>
                  <a:schemeClr val="accent1"/>
                </a:solidFill>
              </a:rPr>
              <a:t>, m</a:t>
            </a:r>
            <a:r>
              <a:rPr lang="en-US" sz="2800" baseline="-25000" dirty="0">
                <a:solidFill>
                  <a:schemeClr val="accent1"/>
                </a:solidFill>
              </a:rPr>
              <a:t>10</a:t>
            </a:r>
            <a:endParaRPr lang="en-CA" baseline="-25000" dirty="0">
              <a:solidFill>
                <a:schemeClr val="accent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33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669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7" grpId="0" animBg="1"/>
      <p:bldP spid="8" grpId="0"/>
      <p:bldP spid="9" grpId="0" animBg="1"/>
      <p:bldP spid="10" grpId="0"/>
      <p:bldP spid="14" grpId="0" animBg="1"/>
      <p:bldP spid="17" grpId="0"/>
      <p:bldP spid="2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Quick fact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7509" y="1556792"/>
            <a:ext cx="8208912" cy="4824536"/>
          </a:xfrm>
        </p:spPr>
        <p:txBody>
          <a:bodyPr>
            <a:normAutofit/>
          </a:bodyPr>
          <a:lstStyle/>
          <a:p>
            <a:r>
              <a:rPr lang="en-US" sz="4000" dirty="0"/>
              <a:t>Given </a:t>
            </a:r>
            <a:r>
              <a:rPr lang="en-US" sz="4000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4000" dirty="0"/>
              <a:t> inputs, how many possible </a:t>
            </a:r>
            <a:r>
              <a:rPr lang="en-US" sz="4000" dirty="0" err="1"/>
              <a:t>minterms</a:t>
            </a:r>
            <a:r>
              <a:rPr lang="en-US" sz="4000" dirty="0"/>
              <a:t> and </a:t>
            </a:r>
            <a:r>
              <a:rPr lang="en-US" sz="4000" dirty="0" err="1"/>
              <a:t>maxterms</a:t>
            </a:r>
            <a:r>
              <a:rPr lang="en-US" sz="4000" dirty="0"/>
              <a:t> are there?</a:t>
            </a:r>
          </a:p>
          <a:p>
            <a:pPr lvl="1"/>
            <a:r>
              <a:rPr lang="en-US" sz="36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3600" baseline="30000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3600" dirty="0"/>
              <a:t> </a:t>
            </a:r>
            <a:r>
              <a:rPr lang="en-US" sz="3600" dirty="0" err="1"/>
              <a:t>minterms</a:t>
            </a:r>
            <a:r>
              <a:rPr lang="en-US" sz="3600" dirty="0"/>
              <a:t> and 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3600" baseline="30000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600" dirty="0" err="1"/>
              <a:t>maxterms</a:t>
            </a:r>
            <a:r>
              <a:rPr lang="en-US" sz="3600" dirty="0"/>
              <a:t> possible (same as the number of rows in a truth table).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34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5540" y="2420888"/>
            <a:ext cx="8280920" cy="1800200"/>
          </a:xfrm>
        </p:spPr>
        <p:txBody>
          <a:bodyPr/>
          <a:lstStyle/>
          <a:p>
            <a:r>
              <a:rPr lang="en-US" sz="4800" b="1" i="1" dirty="0">
                <a:latin typeface="+mn-lt"/>
              </a:rPr>
              <a:t>Use </a:t>
            </a:r>
            <a:r>
              <a:rPr lang="en-US" sz="4800" b="1" i="1" dirty="0" err="1">
                <a:latin typeface="+mn-lt"/>
              </a:rPr>
              <a:t>minterms</a:t>
            </a:r>
            <a:r>
              <a:rPr lang="en-US" sz="4800" b="1" i="1" dirty="0">
                <a:latin typeface="+mn-lt"/>
              </a:rPr>
              <a:t> and </a:t>
            </a:r>
            <a:r>
              <a:rPr lang="en-US" sz="4800" b="1" i="1" dirty="0" err="1">
                <a:latin typeface="+mn-lt"/>
              </a:rPr>
              <a:t>maxterms</a:t>
            </a:r>
            <a:br>
              <a:rPr lang="en-US" sz="4800" b="1" i="1" dirty="0">
                <a:latin typeface="+mn-lt"/>
              </a:rPr>
            </a:br>
            <a:r>
              <a:rPr lang="en-US" sz="3600" b="1" i="1" dirty="0">
                <a:latin typeface="+mn-lt"/>
              </a:rPr>
              <a:t>to go from </a:t>
            </a:r>
            <a:r>
              <a:rPr lang="en-US" sz="3600" b="1" i="1" dirty="0">
                <a:solidFill>
                  <a:schemeClr val="accent1"/>
                </a:solidFill>
                <a:latin typeface="+mn-lt"/>
              </a:rPr>
              <a:t>truth table </a:t>
            </a:r>
            <a:r>
              <a:rPr lang="en-US" sz="3600" b="1" i="1" dirty="0">
                <a:latin typeface="+mn-lt"/>
              </a:rPr>
              <a:t>to </a:t>
            </a:r>
            <a:r>
              <a:rPr lang="en-US" sz="3600" b="1" i="1" dirty="0">
                <a:solidFill>
                  <a:schemeClr val="accent1"/>
                </a:solidFill>
                <a:latin typeface="+mn-lt"/>
              </a:rPr>
              <a:t>logic expression</a:t>
            </a:r>
            <a:endParaRPr lang="en-CA" sz="3600" b="1" i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35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41382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1" y="404664"/>
            <a:ext cx="9140551" cy="914400"/>
          </a:xfrm>
        </p:spPr>
        <p:txBody>
          <a:bodyPr/>
          <a:lstStyle/>
          <a:p>
            <a:r>
              <a:rPr lang="en-US" b="1" dirty="0">
                <a:latin typeface="+mn-lt"/>
              </a:rPr>
              <a:t>Using </a:t>
            </a:r>
            <a:r>
              <a:rPr lang="en-US" b="1" dirty="0" err="1">
                <a:latin typeface="+mn-lt"/>
              </a:rPr>
              <a:t>minterms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4784"/>
            <a:ext cx="5747048" cy="5029674"/>
          </a:xfrm>
        </p:spPr>
        <p:txBody>
          <a:bodyPr>
            <a:normAutofit/>
          </a:bodyPr>
          <a:lstStyle/>
          <a:p>
            <a:r>
              <a:rPr lang="en-US" dirty="0"/>
              <a:t>What are </a:t>
            </a:r>
            <a:r>
              <a:rPr lang="en-US" dirty="0" err="1"/>
              <a:t>minterms</a:t>
            </a:r>
            <a:r>
              <a:rPr lang="en-US" dirty="0"/>
              <a:t> used for?</a:t>
            </a:r>
          </a:p>
          <a:p>
            <a:pPr lvl="1"/>
            <a:r>
              <a:rPr lang="en-US" dirty="0"/>
              <a:t>A single </a:t>
            </a:r>
            <a:r>
              <a:rPr lang="en-US" dirty="0" err="1"/>
              <a:t>minterm</a:t>
            </a:r>
            <a:r>
              <a:rPr lang="en-US" dirty="0"/>
              <a:t> indicates a set of inputs that will make the output go high.</a:t>
            </a:r>
          </a:p>
          <a:p>
            <a:pPr lvl="1"/>
            <a:r>
              <a:rPr lang="en-US" dirty="0"/>
              <a:t>Example: Describe the truth table on the right using </a:t>
            </a:r>
            <a:r>
              <a:rPr lang="en-US" dirty="0" err="1"/>
              <a:t>minterm</a:t>
            </a:r>
            <a:r>
              <a:rPr lang="en-US" dirty="0"/>
              <a:t>:</a:t>
            </a:r>
          </a:p>
          <a:p>
            <a:pPr lvl="2"/>
            <a:r>
              <a:rPr lang="en-US" sz="4000" b="1" dirty="0">
                <a:solidFill>
                  <a:schemeClr val="accent1"/>
                </a:solidFill>
                <a:cs typeface="Courier New" pitchFamily="49" charset="0"/>
              </a:rPr>
              <a:t>m</a:t>
            </a:r>
            <a:r>
              <a:rPr lang="en-US" sz="4000" b="1" baseline="-25000" dirty="0">
                <a:solidFill>
                  <a:schemeClr val="accent1"/>
                </a:solidFill>
                <a:cs typeface="Courier New" pitchFamily="49" charset="0"/>
              </a:rPr>
              <a:t>2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744072" y="1268760"/>
          <a:ext cx="3492012" cy="5229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1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6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37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489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CA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9192344" y="1617914"/>
            <a:ext cx="0" cy="489654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575720" y="3908002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A’B’CD’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36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Using </a:t>
            </a:r>
            <a:r>
              <a:rPr lang="en-US" b="1" dirty="0" err="1">
                <a:latin typeface="+mn-lt"/>
              </a:rPr>
              <a:t>minterms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584" y="1628800"/>
            <a:ext cx="4248472" cy="4726760"/>
          </a:xfrm>
        </p:spPr>
        <p:txBody>
          <a:bodyPr>
            <a:normAutofit/>
          </a:bodyPr>
          <a:lstStyle/>
          <a:p>
            <a:r>
              <a:rPr lang="en-US" dirty="0"/>
              <a:t>What happens when you OR two </a:t>
            </a:r>
            <a:r>
              <a:rPr lang="en-US" dirty="0" err="1"/>
              <a:t>minterms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Result is o</a:t>
            </a:r>
            <a:r>
              <a:rPr lang="en-US" dirty="0">
                <a:cs typeface="Courier New" pitchFamily="49" charset="0"/>
              </a:rPr>
              <a:t>utput that goes high in both </a:t>
            </a:r>
            <a:r>
              <a:rPr lang="en-US" dirty="0" err="1">
                <a:cs typeface="Courier New" pitchFamily="49" charset="0"/>
              </a:rPr>
              <a:t>minterm</a:t>
            </a:r>
            <a:r>
              <a:rPr lang="en-US" dirty="0">
                <a:cs typeface="Courier New" pitchFamily="49" charset="0"/>
              </a:rPr>
              <a:t> cases.</a:t>
            </a:r>
          </a:p>
          <a:p>
            <a:pPr lvl="1"/>
            <a:r>
              <a:rPr lang="en-US" dirty="0">
                <a:cs typeface="Courier New" pitchFamily="49" charset="0"/>
              </a:rPr>
              <a:t>Describe the truth table with the right-most column of outputs</a:t>
            </a:r>
          </a:p>
          <a:p>
            <a:pPr lvl="1"/>
            <a:r>
              <a:rPr lang="en-US" sz="3600" b="1" dirty="0">
                <a:solidFill>
                  <a:schemeClr val="accent1"/>
                </a:solidFill>
                <a:cs typeface="Courier New" pitchFamily="49" charset="0"/>
              </a:rPr>
              <a:t>m</a:t>
            </a:r>
            <a:r>
              <a:rPr lang="en-US" sz="3600" b="1" baseline="-25000" dirty="0">
                <a:solidFill>
                  <a:schemeClr val="accent1"/>
                </a:solidFill>
                <a:cs typeface="Courier New" pitchFamily="49" charset="0"/>
              </a:rPr>
              <a:t>2</a:t>
            </a:r>
            <a:r>
              <a:rPr lang="en-US" sz="3600" b="1" dirty="0">
                <a:solidFill>
                  <a:schemeClr val="accent1"/>
                </a:solidFill>
                <a:cs typeface="Courier New" pitchFamily="49" charset="0"/>
              </a:rPr>
              <a:t> + m</a:t>
            </a:r>
            <a:r>
              <a:rPr lang="en-US" sz="3600" b="1" baseline="-25000" dirty="0">
                <a:solidFill>
                  <a:schemeClr val="accent1"/>
                </a:solidFill>
                <a:cs typeface="Courier New" pitchFamily="49" charset="0"/>
              </a:rPr>
              <a:t>8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960096" y="260648"/>
          <a:ext cx="3492012" cy="5229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1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7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97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489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CA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en-CA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+m</a:t>
                      </a: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en-CA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8504922" y="609802"/>
            <a:ext cx="0" cy="489654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552384" y="620688"/>
            <a:ext cx="0" cy="489654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847528" y="5805264"/>
            <a:ext cx="8496944" cy="86409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We came up with a logic expression that has the desired truth table, easily:    A’B’CD’ + AB’C’D’</a:t>
            </a:r>
            <a:endParaRPr lang="en-CA" sz="28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37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Creating </a:t>
            </a:r>
            <a:r>
              <a:rPr lang="en-US" b="1" dirty="0" err="1">
                <a:latin typeface="+mn-lt"/>
              </a:rPr>
              <a:t>boolean</a:t>
            </a:r>
            <a:r>
              <a:rPr lang="en-US" b="1" dirty="0">
                <a:latin typeface="+mn-lt"/>
              </a:rPr>
              <a:t> expressions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9576" y="1556792"/>
            <a:ext cx="7772400" cy="4104456"/>
          </a:xfrm>
        </p:spPr>
        <p:txBody>
          <a:bodyPr>
            <a:normAutofit/>
          </a:bodyPr>
          <a:lstStyle/>
          <a:p>
            <a:r>
              <a:rPr lang="en-US" dirty="0"/>
              <a:t>Two canonical forms of </a:t>
            </a:r>
            <a:r>
              <a:rPr lang="en-US" dirty="0" err="1"/>
              <a:t>boolean</a:t>
            </a:r>
            <a:r>
              <a:rPr lang="en-US" dirty="0"/>
              <a:t> expressions: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Sum-of-</a:t>
            </a:r>
            <a:r>
              <a:rPr lang="en-US" dirty="0" err="1">
                <a:solidFill>
                  <a:schemeClr val="accent1"/>
                </a:solidFill>
              </a:rPr>
              <a:t>Minterms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(SOM):   AB + A’B + AB’</a:t>
            </a:r>
          </a:p>
          <a:p>
            <a:pPr lvl="2"/>
            <a:r>
              <a:rPr lang="en-US" dirty="0"/>
              <a:t>Each </a:t>
            </a:r>
            <a:r>
              <a:rPr lang="en-US" dirty="0" err="1"/>
              <a:t>minterm</a:t>
            </a:r>
            <a:r>
              <a:rPr lang="en-US" dirty="0"/>
              <a:t> corresponds to a single high output in the truth table.</a:t>
            </a:r>
          </a:p>
          <a:p>
            <a:pPr lvl="2"/>
            <a:r>
              <a:rPr lang="en-US" dirty="0"/>
              <a:t>Also known as: Sum-of-Products.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Product-of-</a:t>
            </a:r>
            <a:r>
              <a:rPr lang="en-US" dirty="0" err="1">
                <a:solidFill>
                  <a:schemeClr val="accent1"/>
                </a:solidFill>
              </a:rPr>
              <a:t>Maxterms</a:t>
            </a:r>
            <a:r>
              <a:rPr lang="en-US" dirty="0"/>
              <a:t> (POM):  (A+B)(A’ + B)(A+B’)</a:t>
            </a:r>
          </a:p>
          <a:p>
            <a:pPr lvl="2"/>
            <a:r>
              <a:rPr lang="en-US" dirty="0"/>
              <a:t>Each </a:t>
            </a:r>
            <a:r>
              <a:rPr lang="en-US" dirty="0" err="1"/>
              <a:t>maxterm</a:t>
            </a:r>
            <a:r>
              <a:rPr lang="en-US" dirty="0"/>
              <a:t> corresponds to a single low output in the truth table.</a:t>
            </a:r>
          </a:p>
          <a:p>
            <a:pPr lvl="2"/>
            <a:r>
              <a:rPr lang="en-US" dirty="0"/>
              <a:t>Also known as Product-of-Sums.</a:t>
            </a:r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2135560" y="5661248"/>
            <a:ext cx="7916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accent1"/>
                </a:solidFill>
              </a:rPr>
              <a:t>Every logic expression can be converted to a SOM, also to a POM.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38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215992"/>
            <a:ext cx="8986191" cy="914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Y = m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m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6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m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7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m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(SOM)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5640" y="1412776"/>
          <a:ext cx="6912764" cy="5229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1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6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37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51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51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51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489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CA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CA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en-CA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CA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303912" y="1700808"/>
            <a:ext cx="0" cy="49685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904312" y="1700808"/>
            <a:ext cx="0" cy="49685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39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16" y="476672"/>
            <a:ext cx="10363200" cy="914400"/>
          </a:xfrm>
        </p:spPr>
        <p:txBody>
          <a:bodyPr/>
          <a:lstStyle/>
          <a:p>
            <a:r>
              <a:rPr lang="en-US" b="1" dirty="0">
                <a:latin typeface="+mn-lt"/>
              </a:rPr>
              <a:t>Lab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416" y="1628800"/>
            <a:ext cx="9937104" cy="4726760"/>
          </a:xfrm>
        </p:spPr>
        <p:txBody>
          <a:bodyPr/>
          <a:lstStyle/>
          <a:p>
            <a:r>
              <a:rPr lang="en-US" dirty="0"/>
              <a:t>Don’t store your files in any shared folder on the lab machines, to avoid academic offence.</a:t>
            </a:r>
          </a:p>
          <a:p>
            <a:r>
              <a:rPr lang="en-US" dirty="0"/>
              <a:t>Back up your work (copy to USB, upload to Dropbox,  </a:t>
            </a:r>
            <a:r>
              <a:rPr lang="en-US" dirty="0" err="1"/>
              <a:t>etc</a:t>
            </a:r>
            <a:r>
              <a:rPr lang="en-US" dirty="0"/>
              <a:t>), you may need it for future labs.</a:t>
            </a:r>
          </a:p>
          <a:p>
            <a:r>
              <a:rPr lang="en-US" dirty="0"/>
              <a:t>Keep an eye on your quota.</a:t>
            </a:r>
          </a:p>
          <a:p>
            <a:pPr lvl="1"/>
            <a:r>
              <a:rPr lang="en-US" dirty="0"/>
              <a:t>use the “</a:t>
            </a:r>
            <a:r>
              <a:rPr lang="en-US" dirty="0">
                <a:solidFill>
                  <a:schemeClr val="accent1"/>
                </a:solidFill>
                <a:latin typeface="+mj-lt"/>
              </a:rPr>
              <a:t>quota</a:t>
            </a:r>
            <a:r>
              <a:rPr lang="en-US" dirty="0"/>
              <a:t>” command</a:t>
            </a:r>
          </a:p>
          <a:p>
            <a:pPr lvl="1"/>
            <a:r>
              <a:rPr lang="en-US" dirty="0"/>
              <a:t>use “</a:t>
            </a:r>
            <a:r>
              <a:rPr lang="en-US" dirty="0">
                <a:solidFill>
                  <a:schemeClr val="accent1"/>
                </a:solidFill>
                <a:latin typeface="+mj-lt"/>
              </a:rPr>
              <a:t>du –d 1</a:t>
            </a:r>
            <a:r>
              <a:rPr lang="en-US" dirty="0"/>
              <a:t>” to see which folder is taking up the space.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4934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9" y="219422"/>
            <a:ext cx="9217022" cy="914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Y = M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latin typeface="Courier New"/>
                <a:cs typeface="Courier New"/>
              </a:rPr>
              <a:t>·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1" dirty="0">
                <a:latin typeface="Courier New"/>
                <a:cs typeface="Courier New"/>
              </a:rPr>
              <a:t>·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7</a:t>
            </a:r>
            <a:r>
              <a:rPr lang="en-US" b="1" dirty="0">
                <a:latin typeface="Courier New"/>
                <a:cs typeface="Courier New"/>
              </a:rPr>
              <a:t>·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>
                <a:latin typeface="Courier New"/>
                <a:cs typeface="Courier New"/>
              </a:rPr>
              <a:t>·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(POM)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5640" y="1412776"/>
          <a:ext cx="6912764" cy="5229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07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32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88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10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1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10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10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10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489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CA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CA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en-CA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CA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14</a:t>
                      </a:r>
                      <a:endParaRPr lang="en-CA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CA" sz="11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043590" y="1684220"/>
            <a:ext cx="0" cy="49685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001297" y="1714663"/>
            <a:ext cx="0" cy="49685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40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456" y="404664"/>
            <a:ext cx="11233248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Sum-of-</a:t>
            </a:r>
            <a:r>
              <a:rPr lang="en-US" sz="3600" b="1" dirty="0" err="1">
                <a:latin typeface="+mn-lt"/>
              </a:rPr>
              <a:t>Minterms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>
                <a:solidFill>
                  <a:schemeClr val="accent1"/>
                </a:solidFill>
                <a:latin typeface="+mn-lt"/>
              </a:rPr>
              <a:t>vs.</a:t>
            </a:r>
            <a:r>
              <a:rPr lang="en-US" sz="3600" b="1" dirty="0">
                <a:latin typeface="+mn-lt"/>
              </a:rPr>
              <a:t> Product-of-</a:t>
            </a:r>
            <a:r>
              <a:rPr lang="en-US" sz="3600" b="1" dirty="0" err="1">
                <a:latin typeface="+mn-lt"/>
              </a:rPr>
              <a:t>Maxterm</a:t>
            </a:r>
            <a:endParaRPr lang="en-CA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9456" y="1700808"/>
            <a:ext cx="8806772" cy="453650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SOM</a:t>
            </a:r>
            <a:r>
              <a:rPr lang="en-US" dirty="0"/>
              <a:t> expresses which inputs cause the output to go </a:t>
            </a:r>
            <a:r>
              <a:rPr lang="en-US" dirty="0">
                <a:solidFill>
                  <a:schemeClr val="accent1"/>
                </a:solidFill>
              </a:rPr>
              <a:t>high</a:t>
            </a:r>
          </a:p>
          <a:p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POM</a:t>
            </a:r>
            <a:r>
              <a:rPr lang="en-US" dirty="0"/>
              <a:t> expresses which inputs cause the output to go </a:t>
            </a:r>
            <a:r>
              <a:rPr lang="en-US" dirty="0">
                <a:solidFill>
                  <a:schemeClr val="accent1"/>
                </a:solidFill>
              </a:rPr>
              <a:t>low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SOM</a:t>
            </a:r>
            <a:r>
              <a:rPr lang="en-US" dirty="0"/>
              <a:t>s are useful in cases with very </a:t>
            </a:r>
            <a:r>
              <a:rPr lang="en-US" dirty="0">
                <a:solidFill>
                  <a:schemeClr val="accent1"/>
                </a:solidFill>
              </a:rPr>
              <a:t>few</a:t>
            </a:r>
            <a:r>
              <a:rPr lang="en-US" dirty="0"/>
              <a:t> input combinations that produce </a:t>
            </a:r>
            <a:r>
              <a:rPr lang="en-US" dirty="0">
                <a:solidFill>
                  <a:schemeClr val="accent1"/>
                </a:solidFill>
              </a:rPr>
              <a:t>high</a:t>
            </a:r>
            <a:r>
              <a:rPr lang="en-US" dirty="0"/>
              <a:t> output</a:t>
            </a:r>
          </a:p>
          <a:p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POM</a:t>
            </a:r>
            <a:r>
              <a:rPr lang="en-US" dirty="0"/>
              <a:t>s are useful when expressing truth tables that have very </a:t>
            </a:r>
            <a:r>
              <a:rPr lang="en-US" dirty="0">
                <a:solidFill>
                  <a:schemeClr val="accent1"/>
                </a:solidFill>
              </a:rPr>
              <a:t>few low </a:t>
            </a:r>
            <a:r>
              <a:rPr lang="en-US" dirty="0"/>
              <a:t>output cases</a:t>
            </a:r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41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498376"/>
            <a:ext cx="9202199" cy="914400"/>
          </a:xfrm>
        </p:spPr>
        <p:txBody>
          <a:bodyPr>
            <a:norm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Y = m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m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6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m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7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m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(SOM)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5640" y="1412776"/>
          <a:ext cx="6912764" cy="5229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1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6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37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51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51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51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489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CA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CA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en-CA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CA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303912" y="1700808"/>
            <a:ext cx="0" cy="49685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904312" y="1700808"/>
            <a:ext cx="0" cy="49685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655840" y="108620"/>
            <a:ext cx="5868144" cy="51206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1"/>
                </a:solidFill>
              </a:rPr>
              <a:t>What if we do this using POM?</a:t>
            </a:r>
            <a:endParaRPr lang="en-CA" sz="3200" dirty="0">
              <a:solidFill>
                <a:schemeClr val="accent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42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98487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78" y="512064"/>
            <a:ext cx="9289026" cy="914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Y = M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latin typeface="Courier New"/>
                <a:cs typeface="Courier New"/>
              </a:rPr>
              <a:t>·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1" dirty="0">
                <a:latin typeface="Courier New"/>
                <a:cs typeface="Courier New"/>
              </a:rPr>
              <a:t>·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7</a:t>
            </a:r>
            <a:r>
              <a:rPr lang="en-US" b="1" dirty="0">
                <a:latin typeface="Courier New"/>
                <a:cs typeface="Courier New"/>
              </a:rPr>
              <a:t>·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>
                <a:latin typeface="Courier New"/>
                <a:cs typeface="Courier New"/>
              </a:rPr>
              <a:t>·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(POM)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5640" y="1412776"/>
          <a:ext cx="6912764" cy="5229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07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32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88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10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1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10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10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10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489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CA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CA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en-CA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CA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14</a:t>
                      </a:r>
                      <a:endParaRPr lang="en-CA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CA" sz="11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043590" y="1684220"/>
            <a:ext cx="0" cy="49685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001297" y="1714663"/>
            <a:ext cx="0" cy="49685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655840" y="108620"/>
            <a:ext cx="5868144" cy="51206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1"/>
                </a:solidFill>
              </a:rPr>
              <a:t>What if we do this using SOM?</a:t>
            </a:r>
            <a:endParaRPr lang="en-CA" sz="3200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43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56750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Converting SOM to gates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you have a Sum-of-</a:t>
            </a:r>
            <a:r>
              <a:rPr lang="en-US" dirty="0" err="1"/>
              <a:t>Minterms</a:t>
            </a:r>
            <a:r>
              <a:rPr lang="en-US" dirty="0"/>
              <a:t> expression, it is easy to convert this to the equivalent combination of gates:</a:t>
            </a:r>
            <a:endParaRPr lang="en-CA" dirty="0"/>
          </a:p>
        </p:txBody>
      </p:sp>
      <p:sp>
        <p:nvSpPr>
          <p:cNvPr id="4" name="Flowchart: Delay 3"/>
          <p:cNvSpPr/>
          <p:nvPr/>
        </p:nvSpPr>
        <p:spPr>
          <a:xfrm>
            <a:off x="6696136" y="3340889"/>
            <a:ext cx="720080" cy="576064"/>
          </a:xfrm>
          <a:prstGeom prst="flowChartDelay">
            <a:avLst/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Flowchart: Delay 4"/>
          <p:cNvSpPr/>
          <p:nvPr/>
        </p:nvSpPr>
        <p:spPr>
          <a:xfrm>
            <a:off x="6696136" y="4857553"/>
            <a:ext cx="720080" cy="576064"/>
          </a:xfrm>
          <a:prstGeom prst="flowChartDelay">
            <a:avLst/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Moon 5"/>
          <p:cNvSpPr/>
          <p:nvPr/>
        </p:nvSpPr>
        <p:spPr>
          <a:xfrm flipH="1">
            <a:off x="8359312" y="4365103"/>
            <a:ext cx="1256108" cy="936105"/>
          </a:xfrm>
          <a:prstGeom prst="moon">
            <a:avLst>
              <a:gd name="adj" fmla="val 82067"/>
            </a:avLst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7416216" y="3628921"/>
            <a:ext cx="727072" cy="1610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7379534" y="5157192"/>
            <a:ext cx="475722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8143288" y="4509120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855256" y="4941168"/>
            <a:ext cx="72008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8143288" y="3645024"/>
            <a:ext cx="0" cy="86409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876555" y="4950312"/>
            <a:ext cx="0" cy="21602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615421" y="4825625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322241" y="3426752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322241" y="3842212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324974" y="4940683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327124" y="5342288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911040" y="3212976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¬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047469" y="4609601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Y</a:t>
            </a:r>
            <a:endParaRPr lang="en-CA" sz="2400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11040" y="3442855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¬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Flowchart: Delay 20"/>
          <p:cNvSpPr/>
          <p:nvPr/>
        </p:nvSpPr>
        <p:spPr>
          <a:xfrm>
            <a:off x="6696136" y="4104504"/>
            <a:ext cx="720080" cy="576064"/>
          </a:xfrm>
          <a:prstGeom prst="flowChartDelay">
            <a:avLst/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7423208" y="4365104"/>
            <a:ext cx="57606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322241" y="4204222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6327124" y="4597716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327119" y="4409402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327124" y="3645024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6340979" y="5157192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911040" y="3680030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¬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18113" y="3991209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¬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911040" y="4221088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¬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11382" y="447211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C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22786" y="4752854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¬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25237" y="498273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24895" y="5219908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¬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Flowchart: Delay 34"/>
          <p:cNvSpPr/>
          <p:nvPr/>
        </p:nvSpPr>
        <p:spPr>
          <a:xfrm>
            <a:off x="6684390" y="5577633"/>
            <a:ext cx="720080" cy="576064"/>
          </a:xfrm>
          <a:prstGeom prst="flowChartDelay">
            <a:avLst/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7367788" y="5877272"/>
            <a:ext cx="703492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8071280" y="5157192"/>
            <a:ext cx="43204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8071280" y="5140604"/>
            <a:ext cx="0" cy="76711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313228" y="5660763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315378" y="6062368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329233" y="5877272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911040" y="5472934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¬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13491" y="570281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13491" y="593998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C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7999272" y="4725144"/>
            <a:ext cx="57606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7999272" y="4365104"/>
            <a:ext cx="0" cy="36004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Group 106"/>
          <p:cNvGrpSpPr/>
          <p:nvPr/>
        </p:nvGrpSpPr>
        <p:grpSpPr>
          <a:xfrm>
            <a:off x="2135560" y="3645024"/>
            <a:ext cx="3384376" cy="720080"/>
            <a:chOff x="467544" y="3645024"/>
            <a:chExt cx="3384376" cy="720080"/>
          </a:xfrm>
        </p:grpSpPr>
        <p:sp>
          <p:nvSpPr>
            <p:cNvPr id="106" name="Rounded Rectangle 105"/>
            <p:cNvSpPr/>
            <p:nvPr/>
          </p:nvSpPr>
          <p:spPr>
            <a:xfrm>
              <a:off x="467544" y="3645024"/>
              <a:ext cx="3384376" cy="720080"/>
            </a:xfrm>
            <a:prstGeom prst="round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83568" y="3820978"/>
              <a:ext cx="30572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m</a:t>
              </a:r>
              <a:r>
                <a:rPr lang="en-US" sz="2000" baseline="-25000" dirty="0"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 + m</a:t>
              </a:r>
              <a:r>
                <a:rPr lang="en-US" sz="20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 + m</a:t>
              </a:r>
              <a:r>
                <a:rPr lang="en-US" sz="2000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 + m</a:t>
              </a:r>
              <a:r>
                <a:rPr lang="en-US" sz="2000" baseline="-25000" dirty="0"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 = 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2135560" y="4570243"/>
            <a:ext cx="3384376" cy="1130495"/>
            <a:chOff x="467544" y="4570242"/>
            <a:chExt cx="3384376" cy="1130495"/>
          </a:xfrm>
          <a:noFill/>
        </p:grpSpPr>
        <p:sp>
          <p:nvSpPr>
            <p:cNvPr id="108" name="Rounded Rectangle 107"/>
            <p:cNvSpPr/>
            <p:nvPr/>
          </p:nvSpPr>
          <p:spPr>
            <a:xfrm>
              <a:off x="467544" y="4570242"/>
              <a:ext cx="3384376" cy="936104"/>
            </a:xfrm>
            <a:prstGeom prst="round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105" name="Group 104"/>
            <p:cNvGrpSpPr/>
            <p:nvPr/>
          </p:nvGrpSpPr>
          <p:grpSpPr>
            <a:xfrm>
              <a:off x="827584" y="4685074"/>
              <a:ext cx="2800767" cy="1015663"/>
              <a:chOff x="683568" y="4685074"/>
              <a:chExt cx="2800767" cy="1015663"/>
            </a:xfrm>
            <a:grpFill/>
          </p:grpSpPr>
          <p:sp>
            <p:nvSpPr>
              <p:cNvPr id="92" name="TextBox 91"/>
              <p:cNvSpPr txBox="1"/>
              <p:nvPr/>
            </p:nvSpPr>
            <p:spPr>
              <a:xfrm>
                <a:off x="683568" y="4685074"/>
                <a:ext cx="2800767" cy="101566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A</a:t>
                </a:r>
                <a:r>
                  <a:rPr lang="en-US" sz="2000" dirty="0">
                    <a:latin typeface="Courier New"/>
                    <a:cs typeface="Courier New"/>
                  </a:rPr>
                  <a:t>·B·C + </a:t>
                </a:r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A</a:t>
                </a:r>
                <a:r>
                  <a:rPr lang="en-US" sz="2000" dirty="0">
                    <a:latin typeface="Courier New"/>
                    <a:cs typeface="Courier New"/>
                  </a:rPr>
                  <a:t>·B·C + 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  A</a:t>
                </a:r>
                <a:r>
                  <a:rPr lang="en-US" sz="2000" dirty="0">
                    <a:latin typeface="Courier New"/>
                    <a:cs typeface="Courier New"/>
                  </a:rPr>
                  <a:t>·B·C + </a:t>
                </a:r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A</a:t>
                </a:r>
                <a:r>
                  <a:rPr lang="en-US" sz="2000" dirty="0">
                    <a:latin typeface="Courier New"/>
                    <a:cs typeface="Courier New"/>
                  </a:rPr>
                  <a:t>·B·C  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  <a:p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93" name="Straight Connector 92"/>
              <p:cNvCxnSpPr/>
              <p:nvPr/>
            </p:nvCxnSpPr>
            <p:spPr>
              <a:xfrm>
                <a:off x="777348" y="4768688"/>
                <a:ext cx="146304" cy="0"/>
              </a:xfrm>
              <a:prstGeom prst="line">
                <a:avLst/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1069784" y="4764494"/>
                <a:ext cx="146304" cy="0"/>
              </a:xfrm>
              <a:prstGeom prst="line">
                <a:avLst/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1379588" y="4768688"/>
                <a:ext cx="146304" cy="0"/>
              </a:xfrm>
              <a:prstGeom prst="line">
                <a:avLst/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1994792" y="4772882"/>
                <a:ext cx="146304" cy="0"/>
              </a:xfrm>
              <a:prstGeom prst="line">
                <a:avLst/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2287228" y="4768688"/>
                <a:ext cx="146304" cy="0"/>
              </a:xfrm>
              <a:prstGeom prst="line">
                <a:avLst/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1087152" y="5085184"/>
                <a:ext cx="146304" cy="0"/>
              </a:xfrm>
              <a:prstGeom prst="line">
                <a:avLst/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1689392" y="5085184"/>
                <a:ext cx="146304" cy="0"/>
              </a:xfrm>
              <a:prstGeom prst="line">
                <a:avLst/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2300402" y="5085184"/>
                <a:ext cx="146304" cy="0"/>
              </a:xfrm>
              <a:prstGeom prst="line">
                <a:avLst/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44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i.imgflip.com/gaf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260648"/>
            <a:ext cx="3754427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http://3j68xu1tybju34n8yb4fm4b189a.wpengine.netdna-cdn.com/wp-content/uploads/2013/02/no-its-n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936" y="1700808"/>
            <a:ext cx="5034136" cy="503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45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552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7408" y="631577"/>
            <a:ext cx="10016678" cy="999182"/>
          </a:xfrm>
        </p:spPr>
        <p:txBody>
          <a:bodyPr/>
          <a:lstStyle/>
          <a:p>
            <a:r>
              <a:rPr lang="en-US" b="1" dirty="0">
                <a:latin typeface="+mn-lt"/>
              </a:rPr>
              <a:t>Reducing circuits</a:t>
            </a:r>
            <a:endParaRPr lang="en-CA" b="1" dirty="0">
              <a:latin typeface="+mn-lt"/>
            </a:endParaRPr>
          </a:p>
        </p:txBody>
      </p:sp>
      <p:pic>
        <p:nvPicPr>
          <p:cNvPr id="56322" name="Picture 2" descr="http://www.computerhistory.org/semiconductor/assets/images/400x400/1974_3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5960" y="2204864"/>
            <a:ext cx="3521968" cy="35219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46</a:t>
            </a:fld>
            <a:endParaRPr lang="en-CA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448" y="426368"/>
            <a:ext cx="9083352" cy="914400"/>
          </a:xfrm>
        </p:spPr>
        <p:txBody>
          <a:bodyPr/>
          <a:lstStyle/>
          <a:p>
            <a:r>
              <a:rPr lang="en-US" b="1" dirty="0">
                <a:latin typeface="+mn-lt"/>
              </a:rPr>
              <a:t>Reasons for reducing circuits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448" y="4437112"/>
            <a:ext cx="9083352" cy="2232248"/>
          </a:xfrm>
        </p:spPr>
        <p:txBody>
          <a:bodyPr>
            <a:normAutofit/>
          </a:bodyPr>
          <a:lstStyle/>
          <a:p>
            <a:r>
              <a:rPr lang="en-US" dirty="0"/>
              <a:t>To minimize the number of gates, we want to reduce the Boolean expression as much as possible from a collection of </a:t>
            </a:r>
            <a:r>
              <a:rPr lang="en-US" dirty="0" err="1"/>
              <a:t>minterms</a:t>
            </a:r>
            <a:r>
              <a:rPr lang="en-US" dirty="0"/>
              <a:t> to something smaller.</a:t>
            </a:r>
          </a:p>
          <a:p>
            <a:r>
              <a:rPr lang="en-US" dirty="0"/>
              <a:t>This is where math skills come in handy </a:t>
            </a:r>
            <a:r>
              <a:rPr lang="en-US" dirty="0">
                <a:sym typeface="Wingdings" pitchFamily="2" charset="2"/>
              </a:rPr>
              <a:t></a:t>
            </a:r>
            <a:endParaRPr lang="en-CA" dirty="0"/>
          </a:p>
        </p:txBody>
      </p:sp>
      <p:sp>
        <p:nvSpPr>
          <p:cNvPr id="5" name="Flowchart: Delay 4"/>
          <p:cNvSpPr/>
          <p:nvPr/>
        </p:nvSpPr>
        <p:spPr>
          <a:xfrm>
            <a:off x="3136680" y="1324665"/>
            <a:ext cx="720080" cy="576064"/>
          </a:xfrm>
          <a:prstGeom prst="flowChartDelay">
            <a:avLst/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Flowchart: Delay 5"/>
          <p:cNvSpPr/>
          <p:nvPr/>
        </p:nvSpPr>
        <p:spPr>
          <a:xfrm>
            <a:off x="3136680" y="2841329"/>
            <a:ext cx="720080" cy="576064"/>
          </a:xfrm>
          <a:prstGeom prst="flowChartDelay">
            <a:avLst/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Moon 6"/>
          <p:cNvSpPr/>
          <p:nvPr/>
        </p:nvSpPr>
        <p:spPr>
          <a:xfrm flipH="1">
            <a:off x="4799856" y="2348880"/>
            <a:ext cx="1256108" cy="936105"/>
          </a:xfrm>
          <a:prstGeom prst="moon">
            <a:avLst>
              <a:gd name="adj" fmla="val 82067"/>
            </a:avLst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3856760" y="1612698"/>
            <a:ext cx="727072" cy="1610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820078" y="3140968"/>
            <a:ext cx="475722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583832" y="2492896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295800" y="2924944"/>
            <a:ext cx="72008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583832" y="1628800"/>
            <a:ext cx="0" cy="86409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317099" y="2934088"/>
            <a:ext cx="0" cy="21602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55965" y="2809401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762785" y="1410528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762785" y="1825988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765518" y="2924459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767668" y="3326064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51584" y="1196752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¬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88013" y="2593378"/>
            <a:ext cx="36901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Y</a:t>
            </a:r>
            <a:endParaRPr lang="en-CA" sz="2400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51584" y="1426631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¬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Flowchart: Delay 21"/>
          <p:cNvSpPr/>
          <p:nvPr/>
        </p:nvSpPr>
        <p:spPr>
          <a:xfrm>
            <a:off x="3136680" y="2088280"/>
            <a:ext cx="720080" cy="576064"/>
          </a:xfrm>
          <a:prstGeom prst="flowChartDelay">
            <a:avLst/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3863752" y="2348880"/>
            <a:ext cx="57606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762785" y="2187998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2767668" y="2581492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767663" y="2393178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767668" y="1628800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781523" y="3140968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351584" y="1663806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¬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58657" y="1974985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¬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51584" y="2204864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¬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51926" y="245589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C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63330" y="2736630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¬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65781" y="2966509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65439" y="3203684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¬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Flowchart: Delay 37"/>
          <p:cNvSpPr/>
          <p:nvPr/>
        </p:nvSpPr>
        <p:spPr>
          <a:xfrm>
            <a:off x="3124934" y="3561409"/>
            <a:ext cx="720080" cy="576064"/>
          </a:xfrm>
          <a:prstGeom prst="flowChartDelay">
            <a:avLst/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3808332" y="3861048"/>
            <a:ext cx="703492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4511824" y="3140968"/>
            <a:ext cx="43204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511824" y="3124381"/>
            <a:ext cx="0" cy="76711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2753772" y="3644539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2755922" y="4046144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2769777" y="3861048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351584" y="3456710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¬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454035" y="3686589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454035" y="392376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C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4439816" y="2708920"/>
            <a:ext cx="57606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4439816" y="2348880"/>
            <a:ext cx="0" cy="36004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Left-Right Arrow 65"/>
          <p:cNvSpPr/>
          <p:nvPr/>
        </p:nvSpPr>
        <p:spPr>
          <a:xfrm>
            <a:off x="7104112" y="2492896"/>
            <a:ext cx="936104" cy="57606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7" name="Straight Connector 66"/>
          <p:cNvCxnSpPr/>
          <p:nvPr/>
        </p:nvCxnSpPr>
        <p:spPr>
          <a:xfrm>
            <a:off x="9327388" y="2780929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9759436" y="2564905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Y</a:t>
            </a:r>
            <a:endParaRPr lang="en-CA" sz="2400" baseline="-25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9" name="Straight Connector 68"/>
          <p:cNvCxnSpPr>
            <a:stCxn id="70" idx="3"/>
          </p:cNvCxnSpPr>
          <p:nvPr/>
        </p:nvCxnSpPr>
        <p:spPr>
          <a:xfrm flipH="1">
            <a:off x="8616280" y="2780929"/>
            <a:ext cx="39890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Isosceles Triangle 69"/>
          <p:cNvSpPr/>
          <p:nvPr/>
        </p:nvSpPr>
        <p:spPr>
          <a:xfrm rot="5400000">
            <a:off x="9027182" y="2624911"/>
            <a:ext cx="288032" cy="312035"/>
          </a:xfrm>
          <a:prstGeom prst="triangle">
            <a:avLst/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" name="Oval 70"/>
          <p:cNvSpPr/>
          <p:nvPr/>
        </p:nvSpPr>
        <p:spPr>
          <a:xfrm>
            <a:off x="9312357" y="2735208"/>
            <a:ext cx="96011" cy="9601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2" name="TextBox 71"/>
          <p:cNvSpPr txBox="1"/>
          <p:nvPr/>
        </p:nvSpPr>
        <p:spPr>
          <a:xfrm>
            <a:off x="8247268" y="2564905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A</a:t>
            </a:r>
            <a:endParaRPr lang="en-CA" sz="2400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47</a:t>
            </a:fld>
            <a:endParaRPr lang="en-CA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548" y="131346"/>
            <a:ext cx="10515600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Boolean algebra review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592" y="1268760"/>
            <a:ext cx="7920880" cy="4870776"/>
          </a:xfrm>
        </p:spPr>
        <p:txBody>
          <a:bodyPr/>
          <a:lstStyle/>
          <a:p>
            <a:r>
              <a:rPr lang="en-US" dirty="0"/>
              <a:t>Axioms: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From this, we can extrapolate: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575720" y="1907502"/>
            <a:ext cx="5904656" cy="110799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274320" tIns="182880" rIns="274320" bIns="182880" rtlCol="0">
            <a:spAutoFit/>
          </a:bodyPr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0·0 = 0	   0·1 = 1·0 = 0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1·1 = 1 	   if x = 1, x = 0</a:t>
            </a:r>
            <a:endParaRPr lang="en-CA" sz="24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040216" y="2564904"/>
            <a:ext cx="20183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3575720" y="4049197"/>
            <a:ext cx="4824536" cy="2215991"/>
            <a:chOff x="2051720" y="4265220"/>
            <a:chExt cx="4824536" cy="2215991"/>
          </a:xfrm>
          <a:noFill/>
        </p:grpSpPr>
        <p:sp>
          <p:nvSpPr>
            <p:cNvPr id="9" name="TextBox 8"/>
            <p:cNvSpPr txBox="1"/>
            <p:nvPr/>
          </p:nvSpPr>
          <p:spPr>
            <a:xfrm>
              <a:off x="2051720" y="4265220"/>
              <a:ext cx="4824536" cy="2215991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txBody>
            <a:bodyPr wrap="square" lIns="274320" tIns="182880" rIns="274320" bIns="182880" rtlCol="0">
              <a:spAutoFit/>
            </a:bodyPr>
            <a:lstStyle/>
            <a:p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x·0 = 0	   x+1 = 1</a:t>
              </a:r>
            </a:p>
            <a:p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x·1 = x 	   x+0 = x</a:t>
              </a:r>
            </a:p>
            <a:p>
              <a:r>
                <a:rPr lang="en-US" sz="2400" dirty="0" err="1">
                  <a:latin typeface="Courier New" pitchFamily="49" charset="0"/>
                  <a:cs typeface="Courier New" pitchFamily="49" charset="0"/>
                </a:rPr>
                <a:t>x·x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 = x 	   </a:t>
              </a:r>
              <a:r>
                <a:rPr lang="en-US" sz="2400" dirty="0" err="1">
                  <a:latin typeface="Courier New" pitchFamily="49" charset="0"/>
                  <a:cs typeface="Courier New" pitchFamily="49" charset="0"/>
                </a:rPr>
                <a:t>x+x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 = x</a:t>
              </a:r>
            </a:p>
            <a:p>
              <a:r>
                <a:rPr lang="en-US" sz="2400" dirty="0" err="1">
                  <a:latin typeface="Courier New" pitchFamily="49" charset="0"/>
                  <a:cs typeface="Courier New" pitchFamily="49" charset="0"/>
                </a:rPr>
                <a:t>x·x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 = 0 	   </a:t>
              </a:r>
              <a:r>
                <a:rPr lang="en-US" sz="2400" dirty="0" err="1">
                  <a:latin typeface="Courier New" pitchFamily="49" charset="0"/>
                  <a:cs typeface="Courier New" pitchFamily="49" charset="0"/>
                </a:rPr>
                <a:t>x+x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 = 1</a:t>
              </a:r>
            </a:p>
            <a:p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 x = x 	   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680337" y="5622338"/>
              <a:ext cx="201833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531057" y="5988190"/>
              <a:ext cx="201833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522678" y="5929825"/>
              <a:ext cx="201833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057149" y="5628150"/>
              <a:ext cx="201833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48</a:t>
            </a:fld>
            <a:endParaRPr lang="en-CA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Other </a:t>
            </a:r>
            <a:r>
              <a:rPr lang="en-US" b="1" dirty="0" err="1">
                <a:latin typeface="+mn-lt"/>
              </a:rPr>
              <a:t>boolean</a:t>
            </a:r>
            <a:r>
              <a:rPr lang="en-US" b="1" dirty="0">
                <a:latin typeface="+mn-lt"/>
              </a:rPr>
              <a:t> identities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00" y="1412776"/>
            <a:ext cx="9515400" cy="4726760"/>
          </a:xfrm>
        </p:spPr>
        <p:txBody>
          <a:bodyPr/>
          <a:lstStyle/>
          <a:p>
            <a:r>
              <a:rPr lang="en-US" dirty="0"/>
              <a:t>Commutative Law: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Associative Law: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Distributive Law: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564614" y="1936482"/>
            <a:ext cx="5400600" cy="7386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274320" tIns="182880" rIns="274320" bIns="182880" rtlCol="0">
            <a:spAutoFit/>
          </a:bodyPr>
          <a:lstStyle/>
          <a:p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x·y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y·x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	  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y+x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0837" y="3132504"/>
            <a:ext cx="4608512" cy="110799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274320" tIns="182880" rIns="274320" bIns="182880" rtlCol="0">
            <a:spAutoFit/>
          </a:bodyPr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x·(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y·z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 = 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x·y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)·z	    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x+(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y+z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 = 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)+z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5720" y="4797152"/>
            <a:ext cx="5400600" cy="110799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274320" tIns="182880" rIns="274320" bIns="182880" rtlCol="0">
            <a:spAutoFit/>
          </a:bodyPr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x·(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y+z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x·y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x·z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	      x+(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y·z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 = 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)·(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x+z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49</a:t>
            </a:fld>
            <a:endParaRPr lang="en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698A4-85E8-41B8-A5E2-8820CCE02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1704" y="2492896"/>
            <a:ext cx="6120680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Logic Gates: Recap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779364-BD80-4918-A68B-63D84A93E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279189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Other </a:t>
            </a:r>
            <a:r>
              <a:rPr lang="en-US" b="1" dirty="0" err="1">
                <a:latin typeface="+mn-lt"/>
              </a:rPr>
              <a:t>boolean</a:t>
            </a:r>
            <a:r>
              <a:rPr lang="en-US" b="1" dirty="0">
                <a:latin typeface="+mn-lt"/>
              </a:rPr>
              <a:t> identities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412776"/>
            <a:ext cx="7772400" cy="4726760"/>
          </a:xfrm>
        </p:spPr>
        <p:txBody>
          <a:bodyPr/>
          <a:lstStyle/>
          <a:p>
            <a:pPr marL="68580" indent="0">
              <a:buNone/>
            </a:pPr>
            <a:endParaRPr lang="en-US" dirty="0"/>
          </a:p>
          <a:p>
            <a:r>
              <a:rPr lang="en-US" dirty="0"/>
              <a:t>De Morgan’s Laws: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>
              <a:buNone/>
            </a:pPr>
            <a:endParaRPr lang="en-CA" dirty="0"/>
          </a:p>
        </p:txBody>
      </p:sp>
      <p:grpSp>
        <p:nvGrpSpPr>
          <p:cNvPr id="38" name="Group 37"/>
          <p:cNvGrpSpPr/>
          <p:nvPr/>
        </p:nvGrpSpPr>
        <p:grpSpPr>
          <a:xfrm>
            <a:off x="2858437" y="2935743"/>
            <a:ext cx="2304256" cy="1107996"/>
            <a:chOff x="2051720" y="3554432"/>
            <a:chExt cx="2304256" cy="1107996"/>
          </a:xfrm>
          <a:noFill/>
        </p:grpSpPr>
        <p:sp>
          <p:nvSpPr>
            <p:cNvPr id="5" name="TextBox 4"/>
            <p:cNvSpPr txBox="1"/>
            <p:nvPr/>
          </p:nvSpPr>
          <p:spPr>
            <a:xfrm>
              <a:off x="2051720" y="3554432"/>
              <a:ext cx="2304256" cy="1107996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txBody>
            <a:bodyPr wrap="square" lIns="274320" tIns="182880" rIns="274320" bIns="182880" rtlCol="0">
              <a:spAutoFit/>
            </a:bodyPr>
            <a:lstStyle/>
            <a:p>
              <a:r>
                <a:rPr lang="en-US" sz="2400" dirty="0" err="1">
                  <a:latin typeface="Courier New" pitchFamily="49" charset="0"/>
                  <a:cs typeface="Courier New" pitchFamily="49" charset="0"/>
                </a:rPr>
                <a:t>x·y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2400" dirty="0" err="1">
                  <a:latin typeface="Courier New" pitchFamily="49" charset="0"/>
                  <a:cs typeface="Courier New" pitchFamily="49" charset="0"/>
                </a:rPr>
                <a:t>x+y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   </a:t>
              </a:r>
            </a:p>
            <a:p>
              <a:r>
                <a:rPr lang="en-US" sz="2400" dirty="0" err="1">
                  <a:latin typeface="Courier New" pitchFamily="49" charset="0"/>
                  <a:cs typeface="Courier New" pitchFamily="49" charset="0"/>
                </a:rPr>
                <a:t>x+y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2400" dirty="0" err="1">
                  <a:latin typeface="Courier New" pitchFamily="49" charset="0"/>
                  <a:cs typeface="Courier New" pitchFamily="49" charset="0"/>
                </a:rPr>
                <a:t>x·y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315033" y="3808495"/>
              <a:ext cx="201833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713983" y="3808495"/>
              <a:ext cx="201833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306654" y="4182178"/>
              <a:ext cx="201833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686149" y="4182178"/>
              <a:ext cx="201833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452970" y="3789040"/>
              <a:ext cx="504056" cy="1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439327" y="4155445"/>
              <a:ext cx="504056" cy="1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Flowchart: Delay 14"/>
          <p:cNvSpPr/>
          <p:nvPr/>
        </p:nvSpPr>
        <p:spPr>
          <a:xfrm>
            <a:off x="6462190" y="3933056"/>
            <a:ext cx="768085" cy="576064"/>
          </a:xfrm>
          <a:prstGeom prst="flowChartDelay">
            <a:avLst/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5992421" y="4067929"/>
            <a:ext cx="396044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993565" y="4365105"/>
            <a:ext cx="396044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234845" y="4211945"/>
            <a:ext cx="396044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6352462" y="4310241"/>
            <a:ext cx="96011" cy="9601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Oval 19"/>
          <p:cNvSpPr/>
          <p:nvPr/>
        </p:nvSpPr>
        <p:spPr>
          <a:xfrm>
            <a:off x="6346747" y="4014209"/>
            <a:ext cx="96011" cy="9601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Moon 20"/>
          <p:cNvSpPr/>
          <p:nvPr/>
        </p:nvSpPr>
        <p:spPr>
          <a:xfrm flipH="1">
            <a:off x="8922028" y="3933056"/>
            <a:ext cx="864096" cy="648072"/>
          </a:xfrm>
          <a:prstGeom prst="moon">
            <a:avLst>
              <a:gd name="adj" fmla="val 82067"/>
            </a:avLst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8627291" y="4098790"/>
            <a:ext cx="396044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8628435" y="4395966"/>
            <a:ext cx="396044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9804412" y="4242806"/>
            <a:ext cx="396044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9781443" y="4197086"/>
            <a:ext cx="96011" cy="9601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Flowchart: Delay 26"/>
          <p:cNvSpPr/>
          <p:nvPr/>
        </p:nvSpPr>
        <p:spPr>
          <a:xfrm>
            <a:off x="9076039" y="5301208"/>
            <a:ext cx="768085" cy="576064"/>
          </a:xfrm>
          <a:prstGeom prst="flowChartDelay">
            <a:avLst/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6023992" y="5405638"/>
            <a:ext cx="396044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6025136" y="5702814"/>
            <a:ext cx="396044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7252561" y="5535799"/>
            <a:ext cx="396044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384033" y="5647950"/>
            <a:ext cx="96011" cy="9601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Oval 31"/>
          <p:cNvSpPr/>
          <p:nvPr/>
        </p:nvSpPr>
        <p:spPr>
          <a:xfrm>
            <a:off x="6378318" y="5351918"/>
            <a:ext cx="96011" cy="9601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Moon 32"/>
          <p:cNvSpPr/>
          <p:nvPr/>
        </p:nvSpPr>
        <p:spPr>
          <a:xfrm flipH="1">
            <a:off x="6372910" y="5229200"/>
            <a:ext cx="864096" cy="648072"/>
          </a:xfrm>
          <a:prstGeom prst="moon">
            <a:avLst>
              <a:gd name="adj" fmla="val 82067"/>
            </a:avLst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8699299" y="5439232"/>
            <a:ext cx="396044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8700443" y="5736408"/>
            <a:ext cx="396044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9876420" y="5583248"/>
            <a:ext cx="396044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9853451" y="5537528"/>
            <a:ext cx="96011" cy="9601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Left-Right Arrow 38"/>
          <p:cNvSpPr/>
          <p:nvPr/>
        </p:nvSpPr>
        <p:spPr>
          <a:xfrm>
            <a:off x="7824192" y="5229200"/>
            <a:ext cx="648072" cy="576064"/>
          </a:xfrm>
          <a:prstGeom prst="leftRightArrow">
            <a:avLst>
              <a:gd name="adj1" fmla="val 45190"/>
              <a:gd name="adj2" fmla="val 331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Left-Right Arrow 39"/>
          <p:cNvSpPr/>
          <p:nvPr/>
        </p:nvSpPr>
        <p:spPr>
          <a:xfrm>
            <a:off x="7824192" y="3933056"/>
            <a:ext cx="648072" cy="576064"/>
          </a:xfrm>
          <a:prstGeom prst="leftRightArrow">
            <a:avLst>
              <a:gd name="adj1" fmla="val 45190"/>
              <a:gd name="adj2" fmla="val 331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50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878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  <p:bldP spid="20" grpId="0" animBg="1"/>
      <p:bldP spid="21" grpId="0" animBg="1"/>
      <p:bldP spid="26" grpId="0" animBg="1"/>
      <p:bldP spid="27" grpId="0" animBg="1"/>
      <p:bldP spid="31" grpId="0" animBg="1"/>
      <p:bldP spid="32" grpId="0" animBg="1"/>
      <p:bldP spid="33" grpId="0" animBg="1"/>
      <p:bldP spid="37" grpId="0" animBg="1"/>
      <p:bldP spid="39" grpId="0" animBg="1"/>
      <p:bldP spid="4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De Morgan and NAND gates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424" y="1412776"/>
            <a:ext cx="9299376" cy="3816424"/>
          </a:xfrm>
        </p:spPr>
        <p:txBody>
          <a:bodyPr>
            <a:normAutofit/>
          </a:bodyPr>
          <a:lstStyle/>
          <a:p>
            <a:r>
              <a:rPr lang="en-US" dirty="0"/>
              <a:t>De Morgan’s Law is important because out of all the gates, NANDs are the cheapest to fabricate.</a:t>
            </a:r>
          </a:p>
          <a:p>
            <a:pPr lvl="1"/>
            <a:r>
              <a:rPr lang="en-US" dirty="0"/>
              <a:t>a Sum-of-Products circuit could be converted into an equivalent circuit of NAND gates: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is all based on de Morgan’s Law: </a:t>
            </a:r>
            <a:endParaRPr lang="en-CA" dirty="0"/>
          </a:p>
        </p:txBody>
      </p:sp>
      <p:grpSp>
        <p:nvGrpSpPr>
          <p:cNvPr id="4" name="Group 3"/>
          <p:cNvGrpSpPr/>
          <p:nvPr/>
        </p:nvGrpSpPr>
        <p:grpSpPr>
          <a:xfrm>
            <a:off x="7037223" y="3284984"/>
            <a:ext cx="595639" cy="397093"/>
            <a:chOff x="5508104" y="4941168"/>
            <a:chExt cx="864096" cy="576064"/>
          </a:xfrm>
        </p:grpSpPr>
        <p:sp>
          <p:nvSpPr>
            <p:cNvPr id="5" name="Flowchart: Delay 4"/>
            <p:cNvSpPr/>
            <p:nvPr/>
          </p:nvSpPr>
          <p:spPr>
            <a:xfrm>
              <a:off x="5508104" y="4941168"/>
              <a:ext cx="720080" cy="576064"/>
            </a:xfrm>
            <a:prstGeom prst="flowChartDelay">
              <a:avLst/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Oval 5"/>
            <p:cNvSpPr/>
            <p:nvPr/>
          </p:nvSpPr>
          <p:spPr>
            <a:xfrm>
              <a:off x="6228184" y="5140604"/>
              <a:ext cx="144016" cy="146304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046773" y="3930259"/>
            <a:ext cx="595639" cy="397093"/>
            <a:chOff x="5508104" y="4941168"/>
            <a:chExt cx="864096" cy="576064"/>
          </a:xfrm>
        </p:grpSpPr>
        <p:sp>
          <p:nvSpPr>
            <p:cNvPr id="8" name="Flowchart: Delay 7"/>
            <p:cNvSpPr/>
            <p:nvPr/>
          </p:nvSpPr>
          <p:spPr>
            <a:xfrm>
              <a:off x="5508104" y="4941168"/>
              <a:ext cx="720080" cy="576064"/>
            </a:xfrm>
            <a:prstGeom prst="flowChartDelay">
              <a:avLst/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Oval 8"/>
            <p:cNvSpPr/>
            <p:nvPr/>
          </p:nvSpPr>
          <p:spPr>
            <a:xfrm>
              <a:off x="6228184" y="5140604"/>
              <a:ext cx="144016" cy="146304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0" name="Flowchart: Delay 9"/>
          <p:cNvSpPr/>
          <p:nvPr/>
        </p:nvSpPr>
        <p:spPr>
          <a:xfrm>
            <a:off x="4049477" y="3284984"/>
            <a:ext cx="496366" cy="397093"/>
          </a:xfrm>
          <a:prstGeom prst="flowChartDelay">
            <a:avLst/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Flowchart: Delay 10"/>
          <p:cNvSpPr/>
          <p:nvPr/>
        </p:nvSpPr>
        <p:spPr>
          <a:xfrm>
            <a:off x="4049477" y="3930259"/>
            <a:ext cx="496366" cy="397093"/>
          </a:xfrm>
          <a:prstGeom prst="flowChartDelay">
            <a:avLst/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Moon 11"/>
          <p:cNvSpPr/>
          <p:nvPr/>
        </p:nvSpPr>
        <p:spPr>
          <a:xfrm flipH="1">
            <a:off x="4975355" y="3582803"/>
            <a:ext cx="595639" cy="446729"/>
          </a:xfrm>
          <a:prstGeom prst="moon">
            <a:avLst>
              <a:gd name="adj" fmla="val 82067"/>
            </a:avLst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4545843" y="3483530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545843" y="4128806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795910" y="3682077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795910" y="3930259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794026" y="3483530"/>
            <a:ext cx="0" cy="19854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794026" y="3930259"/>
            <a:ext cx="0" cy="19854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69110" y="3790900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7632862" y="3473980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632862" y="4119255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882929" y="3672526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82929" y="3920709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881045" y="3473980"/>
            <a:ext cx="0" cy="19854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7881045" y="3920709"/>
            <a:ext cx="0" cy="19854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656129" y="3781350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8070041" y="3603788"/>
            <a:ext cx="595639" cy="397093"/>
            <a:chOff x="5508104" y="4941168"/>
            <a:chExt cx="864096" cy="576064"/>
          </a:xfrm>
        </p:grpSpPr>
        <p:sp>
          <p:nvSpPr>
            <p:cNvPr id="28" name="Flowchart: Delay 27"/>
            <p:cNvSpPr/>
            <p:nvPr/>
          </p:nvSpPr>
          <p:spPr>
            <a:xfrm>
              <a:off x="5508104" y="4941168"/>
              <a:ext cx="720080" cy="576064"/>
            </a:xfrm>
            <a:prstGeom prst="flowChartDelay">
              <a:avLst/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Oval 28"/>
            <p:cNvSpPr/>
            <p:nvPr/>
          </p:nvSpPr>
          <p:spPr>
            <a:xfrm>
              <a:off x="6228184" y="5140604"/>
              <a:ext cx="144016" cy="146304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30" name="Straight Connector 29"/>
          <p:cNvCxnSpPr/>
          <p:nvPr/>
        </p:nvCxnSpPr>
        <p:spPr>
          <a:xfrm flipH="1">
            <a:off x="6779489" y="3365156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6779489" y="3613339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6800474" y="3998997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800474" y="4247180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791744" y="3353722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791744" y="3601904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812729" y="3997113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812729" y="4245296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Left-Right Arrow 37"/>
          <p:cNvSpPr/>
          <p:nvPr/>
        </p:nvSpPr>
        <p:spPr>
          <a:xfrm>
            <a:off x="5975754" y="3582803"/>
            <a:ext cx="645276" cy="39709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Flowchart: Delay 42"/>
          <p:cNvSpPr/>
          <p:nvPr/>
        </p:nvSpPr>
        <p:spPr>
          <a:xfrm>
            <a:off x="5393859" y="5435438"/>
            <a:ext cx="496366" cy="397093"/>
          </a:xfrm>
          <a:prstGeom prst="flowChartDelay">
            <a:avLst/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Flowchart: Delay 43"/>
          <p:cNvSpPr/>
          <p:nvPr/>
        </p:nvSpPr>
        <p:spPr>
          <a:xfrm>
            <a:off x="5393859" y="6080713"/>
            <a:ext cx="496366" cy="397093"/>
          </a:xfrm>
          <a:prstGeom prst="flowChartDelay">
            <a:avLst/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Moon 44"/>
          <p:cNvSpPr/>
          <p:nvPr/>
        </p:nvSpPr>
        <p:spPr>
          <a:xfrm flipH="1">
            <a:off x="6319738" y="5733257"/>
            <a:ext cx="595639" cy="446729"/>
          </a:xfrm>
          <a:prstGeom prst="moon">
            <a:avLst>
              <a:gd name="adj" fmla="val 82067"/>
            </a:avLst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5890226" y="5633983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5890226" y="6279259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140293" y="5832530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6140293" y="6080712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6138408" y="5633983"/>
            <a:ext cx="0" cy="19854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6138408" y="6080712"/>
            <a:ext cx="0" cy="19854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913493" y="5941353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5136127" y="5504175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5136127" y="5752357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5157112" y="6147566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5157112" y="6395749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3"/>
          <p:cNvGrpSpPr/>
          <p:nvPr/>
        </p:nvGrpSpPr>
        <p:grpSpPr>
          <a:xfrm>
            <a:off x="8381605" y="5435437"/>
            <a:ext cx="595639" cy="397093"/>
            <a:chOff x="5508104" y="4941168"/>
            <a:chExt cx="864096" cy="576064"/>
          </a:xfrm>
        </p:grpSpPr>
        <p:sp>
          <p:nvSpPr>
            <p:cNvPr id="74" name="Flowchart: Delay 73"/>
            <p:cNvSpPr/>
            <p:nvPr/>
          </p:nvSpPr>
          <p:spPr>
            <a:xfrm>
              <a:off x="5508104" y="4941168"/>
              <a:ext cx="720080" cy="576064"/>
            </a:xfrm>
            <a:prstGeom prst="flowChartDelay">
              <a:avLst/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Oval 74"/>
            <p:cNvSpPr/>
            <p:nvPr/>
          </p:nvSpPr>
          <p:spPr>
            <a:xfrm>
              <a:off x="6228184" y="5140604"/>
              <a:ext cx="144016" cy="146304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2" name="Group 6"/>
          <p:cNvGrpSpPr/>
          <p:nvPr/>
        </p:nvGrpSpPr>
        <p:grpSpPr>
          <a:xfrm>
            <a:off x="8391155" y="6080712"/>
            <a:ext cx="595639" cy="397093"/>
            <a:chOff x="5508104" y="4941168"/>
            <a:chExt cx="864096" cy="576064"/>
          </a:xfrm>
        </p:grpSpPr>
        <p:sp>
          <p:nvSpPr>
            <p:cNvPr id="72" name="Flowchart: Delay 71"/>
            <p:cNvSpPr/>
            <p:nvPr/>
          </p:nvSpPr>
          <p:spPr>
            <a:xfrm>
              <a:off x="5508104" y="4941168"/>
              <a:ext cx="720080" cy="576064"/>
            </a:xfrm>
            <a:prstGeom prst="flowChartDelay">
              <a:avLst/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" name="Oval 72"/>
            <p:cNvSpPr/>
            <p:nvPr/>
          </p:nvSpPr>
          <p:spPr>
            <a:xfrm>
              <a:off x="6228184" y="5140604"/>
              <a:ext cx="144016" cy="146304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53" name="Straight Connector 52"/>
          <p:cNvCxnSpPr/>
          <p:nvPr/>
        </p:nvCxnSpPr>
        <p:spPr>
          <a:xfrm flipH="1">
            <a:off x="8977244" y="5624433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8977244" y="6269708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9227311" y="5822979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9227311" y="6071162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9225427" y="5624433"/>
            <a:ext cx="0" cy="19854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9225427" y="6071162"/>
            <a:ext cx="0" cy="19854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0000511" y="5931803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Flowchart: Delay 69"/>
          <p:cNvSpPr/>
          <p:nvPr/>
        </p:nvSpPr>
        <p:spPr>
          <a:xfrm>
            <a:off x="9414423" y="5754241"/>
            <a:ext cx="496366" cy="397093"/>
          </a:xfrm>
          <a:prstGeom prst="flowChartDelay">
            <a:avLst/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" name="Oval 70"/>
          <p:cNvSpPr/>
          <p:nvPr/>
        </p:nvSpPr>
        <p:spPr>
          <a:xfrm>
            <a:off x="9910789" y="5891716"/>
            <a:ext cx="99273" cy="100850"/>
          </a:xfrm>
          <a:prstGeom prst="ellipse">
            <a:avLst/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1" name="Straight Connector 60"/>
          <p:cNvCxnSpPr/>
          <p:nvPr/>
        </p:nvCxnSpPr>
        <p:spPr>
          <a:xfrm flipH="1">
            <a:off x="8123871" y="5515609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8123871" y="5763792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8144856" y="6149450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8144856" y="6397633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Left-Right Arrow 68"/>
          <p:cNvSpPr/>
          <p:nvPr/>
        </p:nvSpPr>
        <p:spPr>
          <a:xfrm>
            <a:off x="7320136" y="5733256"/>
            <a:ext cx="645276" cy="397093"/>
          </a:xfrm>
          <a:prstGeom prst="left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7" name="Flowchart: Delay 96"/>
          <p:cNvSpPr/>
          <p:nvPr/>
        </p:nvSpPr>
        <p:spPr>
          <a:xfrm>
            <a:off x="2431282" y="5462703"/>
            <a:ext cx="496366" cy="397093"/>
          </a:xfrm>
          <a:prstGeom prst="flowChartDelay">
            <a:avLst/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8" name="Flowchart: Delay 97"/>
          <p:cNvSpPr/>
          <p:nvPr/>
        </p:nvSpPr>
        <p:spPr>
          <a:xfrm>
            <a:off x="2431282" y="6107978"/>
            <a:ext cx="496366" cy="397093"/>
          </a:xfrm>
          <a:prstGeom prst="flowChartDelay">
            <a:avLst/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9" name="Moon 98"/>
          <p:cNvSpPr/>
          <p:nvPr/>
        </p:nvSpPr>
        <p:spPr>
          <a:xfrm flipH="1">
            <a:off x="3357161" y="5760522"/>
            <a:ext cx="595639" cy="446729"/>
          </a:xfrm>
          <a:prstGeom prst="moon">
            <a:avLst>
              <a:gd name="adj" fmla="val 82067"/>
            </a:avLst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0" name="Straight Connector 99"/>
          <p:cNvCxnSpPr/>
          <p:nvPr/>
        </p:nvCxnSpPr>
        <p:spPr>
          <a:xfrm flipH="1">
            <a:off x="2927649" y="5661248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2927649" y="6306524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>
            <a:off x="3177716" y="5859795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>
            <a:off x="3177716" y="6107977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3175831" y="5661248"/>
            <a:ext cx="0" cy="19854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3175831" y="6107977"/>
            <a:ext cx="0" cy="19854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950916" y="5968618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>
            <a:off x="2173550" y="5531440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>
            <a:off x="2173550" y="5779622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2194535" y="6174831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2194535" y="6423014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Left-Right Arrow 110"/>
          <p:cNvSpPr/>
          <p:nvPr/>
        </p:nvSpPr>
        <p:spPr>
          <a:xfrm>
            <a:off x="4357559" y="5760522"/>
            <a:ext cx="645276" cy="39709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2" name="Oval 111"/>
          <p:cNvSpPr/>
          <p:nvPr/>
        </p:nvSpPr>
        <p:spPr>
          <a:xfrm>
            <a:off x="5889121" y="5570952"/>
            <a:ext cx="99273" cy="100850"/>
          </a:xfrm>
          <a:prstGeom prst="ellipse">
            <a:avLst/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3" name="Oval 112"/>
          <p:cNvSpPr/>
          <p:nvPr/>
        </p:nvSpPr>
        <p:spPr>
          <a:xfrm>
            <a:off x="5889121" y="6226758"/>
            <a:ext cx="99273" cy="100850"/>
          </a:xfrm>
          <a:prstGeom prst="ellipse">
            <a:avLst/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4" name="Oval 113"/>
          <p:cNvSpPr/>
          <p:nvPr/>
        </p:nvSpPr>
        <p:spPr>
          <a:xfrm>
            <a:off x="6276760" y="5776422"/>
            <a:ext cx="99273" cy="100850"/>
          </a:xfrm>
          <a:prstGeom prst="ellipse">
            <a:avLst/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5" name="Oval 114"/>
          <p:cNvSpPr/>
          <p:nvPr/>
        </p:nvSpPr>
        <p:spPr>
          <a:xfrm>
            <a:off x="6284760" y="6030432"/>
            <a:ext cx="99273" cy="100850"/>
          </a:xfrm>
          <a:prstGeom prst="ellipse">
            <a:avLst/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6" name="Oval 115"/>
          <p:cNvSpPr/>
          <p:nvPr/>
        </p:nvSpPr>
        <p:spPr>
          <a:xfrm>
            <a:off x="5951984" y="5517232"/>
            <a:ext cx="1152128" cy="93610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51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97" grpId="0" animBg="1"/>
      <p:bldP spid="98" grpId="0" animBg="1"/>
      <p:bldP spid="99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Reducing </a:t>
            </a:r>
            <a:r>
              <a:rPr lang="en-US" b="1" dirty="0" err="1">
                <a:latin typeface="+mn-lt"/>
              </a:rPr>
              <a:t>boolean</a:t>
            </a:r>
            <a:r>
              <a:rPr lang="en-US" b="1" dirty="0">
                <a:latin typeface="+mn-lt"/>
              </a:rPr>
              <a:t> expressions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7928" y="1628800"/>
            <a:ext cx="4896544" cy="4726760"/>
          </a:xfrm>
        </p:spPr>
        <p:txBody>
          <a:bodyPr/>
          <a:lstStyle/>
          <a:p>
            <a:r>
              <a:rPr lang="en-US" dirty="0"/>
              <a:t>Assuming logic specs at left, we get the following: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07569" y="1782296"/>
          <a:ext cx="3096343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1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42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493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6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6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6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6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6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6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6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6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2438400" y="5449900"/>
            <a:ext cx="7199847" cy="738664"/>
            <a:chOff x="2786607" y="2204864"/>
            <a:chExt cx="7199847" cy="738664"/>
          </a:xfrm>
          <a:noFill/>
        </p:grpSpPr>
        <p:sp>
          <p:nvSpPr>
            <p:cNvPr id="5" name="TextBox 4"/>
            <p:cNvSpPr txBox="1"/>
            <p:nvPr/>
          </p:nvSpPr>
          <p:spPr>
            <a:xfrm>
              <a:off x="2786607" y="2204864"/>
              <a:ext cx="7199847" cy="738664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txBody>
            <a:bodyPr wrap="square" lIns="274320" tIns="182880" rIns="274320" bIns="182880" rtlCol="0">
              <a:spAutoFit/>
            </a:bodyPr>
            <a:lstStyle/>
            <a:p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Y = A·B·C + A·B·C + A·B·C + A·B·C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3779912" y="2420888"/>
              <a:ext cx="14401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654853" y="2420888"/>
              <a:ext cx="14401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026015" y="2420888"/>
              <a:ext cx="14401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452320" y="2420888"/>
              <a:ext cx="14401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5821823" y="3407406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m</a:t>
            </a:r>
            <a:r>
              <a:rPr lang="en-CA" sz="3200" baseline="-25000" dirty="0"/>
              <a:t>3</a:t>
            </a:r>
            <a:r>
              <a:rPr lang="en-CA" sz="3200" dirty="0"/>
              <a:t> + m</a:t>
            </a:r>
            <a:r>
              <a:rPr lang="en-CA" sz="3200" baseline="-25000" dirty="0"/>
              <a:t>4</a:t>
            </a:r>
            <a:r>
              <a:rPr lang="en-CA" sz="3200" dirty="0"/>
              <a:t> + m</a:t>
            </a:r>
            <a:r>
              <a:rPr lang="en-CA" sz="3200" baseline="-25000" dirty="0"/>
              <a:t>6</a:t>
            </a:r>
            <a:r>
              <a:rPr lang="en-CA" sz="3200" dirty="0"/>
              <a:t> + m</a:t>
            </a:r>
            <a:r>
              <a:rPr lang="en-CA" sz="3200" baseline="-25000" dirty="0"/>
              <a:t>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52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latin typeface="+mn-lt"/>
              </a:rPr>
              <a:t>Warming up…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83632" y="2348880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A ∙ B + A ∙ B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943872" y="2348880"/>
            <a:ext cx="2880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663952" y="2348880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=  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83632" y="3979182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Reduce by combing two terms that </a:t>
            </a:r>
            <a:r>
              <a:rPr lang="en-CA" sz="3200" dirty="0">
                <a:solidFill>
                  <a:schemeClr val="accent1"/>
                </a:solidFill>
              </a:rPr>
              <a:t>differ by a single literal</a:t>
            </a:r>
            <a:r>
              <a:rPr lang="en-CA" sz="32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53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087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25343" y="1690464"/>
            <a:ext cx="6696744" cy="738664"/>
            <a:chOff x="1259632" y="3284984"/>
            <a:chExt cx="6696744" cy="738664"/>
          </a:xfrm>
          <a:noFill/>
        </p:grpSpPr>
        <p:sp>
          <p:nvSpPr>
            <p:cNvPr id="3" name="TextBox 2"/>
            <p:cNvSpPr txBox="1"/>
            <p:nvPr/>
          </p:nvSpPr>
          <p:spPr>
            <a:xfrm>
              <a:off x="1259632" y="3284984"/>
              <a:ext cx="6696744" cy="738664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txBody>
            <a:bodyPr wrap="square" lIns="274320" tIns="182880" rIns="274320" bIns="182880" rtlCol="0">
              <a:spAutoFit/>
            </a:bodyPr>
            <a:lstStyle/>
            <a:p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Y = A·B·C + A·B·C + A·B·C + A·B·C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253889" y="3487153"/>
              <a:ext cx="182880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4084532" y="3487153"/>
              <a:ext cx="185581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455694" y="3487153"/>
              <a:ext cx="174459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5912442" y="3487153"/>
              <a:ext cx="182880" cy="1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2279576" y="332656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/>
              <a:t>Let’s reduce this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441767" y="2266528"/>
            <a:ext cx="2592288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39616" y="2780928"/>
            <a:ext cx="4652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/>
              <a:t>Combine the last two terms…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712328" y="3353370"/>
            <a:ext cx="4762978" cy="738664"/>
            <a:chOff x="1259632" y="3284984"/>
            <a:chExt cx="4763479" cy="738664"/>
          </a:xfrm>
          <a:noFill/>
        </p:grpSpPr>
        <p:sp>
          <p:nvSpPr>
            <p:cNvPr id="15" name="TextBox 14"/>
            <p:cNvSpPr txBox="1"/>
            <p:nvPr/>
          </p:nvSpPr>
          <p:spPr>
            <a:xfrm>
              <a:off x="1259632" y="3284984"/>
              <a:ext cx="4763479" cy="738664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txBody>
            <a:bodyPr wrap="square" lIns="274320" tIns="182880" rIns="274320" bIns="182880" rtlCol="0">
              <a:spAutoFit/>
            </a:bodyPr>
            <a:lstStyle/>
            <a:p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Y = A·B·C + A·B·C + A·B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2253889" y="3487153"/>
              <a:ext cx="182880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084532" y="3487153"/>
              <a:ext cx="185581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455694" y="3487153"/>
              <a:ext cx="174459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ight Bracket 24"/>
          <p:cNvSpPr/>
          <p:nvPr/>
        </p:nvSpPr>
        <p:spPr>
          <a:xfrm rot="16200000">
            <a:off x="5569746" y="-695671"/>
            <a:ext cx="648072" cy="4405743"/>
          </a:xfrm>
          <a:prstGeom prst="rightBracket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ight Bracket 25"/>
          <p:cNvSpPr/>
          <p:nvPr/>
        </p:nvSpPr>
        <p:spPr>
          <a:xfrm rot="16200000">
            <a:off x="6098229" y="898869"/>
            <a:ext cx="344032" cy="1495173"/>
          </a:xfrm>
          <a:prstGeom prst="rightBracket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TextBox 26"/>
          <p:cNvSpPr txBox="1"/>
          <p:nvPr/>
        </p:nvSpPr>
        <p:spPr>
          <a:xfrm>
            <a:off x="2652763" y="4294203"/>
            <a:ext cx="705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/>
              <a:t>Combine the middle two and the end two …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2712328" y="4937346"/>
            <a:ext cx="3096344" cy="738664"/>
            <a:chOff x="2339752" y="4941168"/>
            <a:chExt cx="3096344" cy="738664"/>
          </a:xfrm>
          <a:noFill/>
        </p:grpSpPr>
        <p:sp>
          <p:nvSpPr>
            <p:cNvPr id="29" name="TextBox 28"/>
            <p:cNvSpPr txBox="1"/>
            <p:nvPr/>
          </p:nvSpPr>
          <p:spPr>
            <a:xfrm>
              <a:off x="2339752" y="4941168"/>
              <a:ext cx="3096344" cy="738664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txBody>
            <a:bodyPr wrap="square" lIns="274320" tIns="182880" rIns="274320" bIns="182880" rtlCol="0">
              <a:spAutoFit/>
            </a:bodyPr>
            <a:lstStyle/>
            <a:p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Y = B·C + A·C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4801879" y="5143337"/>
              <a:ext cx="185581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2142846" y="5679075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accent1"/>
                </a:solidFill>
              </a:rPr>
              <a:t>There could be different ways of combining, some are </a:t>
            </a:r>
            <a:r>
              <a:rPr lang="en-CA" sz="3200" b="1" dirty="0">
                <a:solidFill>
                  <a:schemeClr val="accent6"/>
                </a:solidFill>
              </a:rPr>
              <a:t>simpler</a:t>
            </a:r>
            <a:r>
              <a:rPr lang="en-CA" sz="3200" dirty="0">
                <a:solidFill>
                  <a:schemeClr val="accent1"/>
                </a:solidFill>
              </a:rPr>
              <a:t> than others.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54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82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5" grpId="0" animBg="1"/>
      <p:bldP spid="26" grpId="0" animBg="1"/>
      <p:bldP spid="27" grpId="0"/>
      <p:bldP spid="31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9576" y="1052737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/>
              <a:t>How to get to the simplest expression?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63552" y="3140968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chemeClr val="accent1"/>
                </a:solidFill>
              </a:rPr>
              <a:t>Wait … What does “simplest” mean?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55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25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400" y="28235"/>
            <a:ext cx="10515600" cy="1325563"/>
          </a:xfrm>
        </p:spPr>
        <p:txBody>
          <a:bodyPr/>
          <a:lstStyle/>
          <a:p>
            <a:r>
              <a:rPr lang="en-CA" b="1" dirty="0">
                <a:latin typeface="+mn-lt"/>
              </a:rPr>
              <a:t>What is “simplest”?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08" y="1412776"/>
            <a:ext cx="5445413" cy="4726760"/>
          </a:xfrm>
        </p:spPr>
        <p:txBody>
          <a:bodyPr>
            <a:normAutofit/>
          </a:bodyPr>
          <a:lstStyle/>
          <a:p>
            <a:r>
              <a:rPr lang="en-US" dirty="0"/>
              <a:t>In this case, “simple” denotes the lowest </a:t>
            </a:r>
            <a:r>
              <a:rPr lang="en-US" dirty="0">
                <a:solidFill>
                  <a:schemeClr val="accent1"/>
                </a:solidFill>
              </a:rPr>
              <a:t>gate cost</a:t>
            </a:r>
            <a:r>
              <a:rPr lang="en-US" b="1" dirty="0">
                <a:solidFill>
                  <a:schemeClr val="accent1"/>
                </a:solidFill>
              </a:rPr>
              <a:t> (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G</a:t>
            </a:r>
            <a:r>
              <a:rPr lang="en-US" b="1" dirty="0">
                <a:solidFill>
                  <a:schemeClr val="accent1"/>
                </a:solidFill>
              </a:rPr>
              <a:t>)</a:t>
            </a:r>
            <a:r>
              <a:rPr lang="en-US" dirty="0"/>
              <a:t> or the lowest </a:t>
            </a:r>
            <a:r>
              <a:rPr lang="en-US" dirty="0">
                <a:solidFill>
                  <a:schemeClr val="accent1"/>
                </a:solidFill>
              </a:rPr>
              <a:t>gate cost with NOTs </a:t>
            </a:r>
            <a:r>
              <a:rPr lang="en-US" b="1" dirty="0">
                <a:solidFill>
                  <a:schemeClr val="accent1"/>
                </a:solidFill>
              </a:rPr>
              <a:t>(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GN</a:t>
            </a:r>
            <a:r>
              <a:rPr lang="en-US" b="1" dirty="0">
                <a:solidFill>
                  <a:schemeClr val="accent1"/>
                </a:solidFill>
              </a:rPr>
              <a:t>)</a:t>
            </a:r>
            <a:r>
              <a:rPr lang="en-US" dirty="0">
                <a:solidFill>
                  <a:schemeClr val="accent1"/>
                </a:solidFill>
              </a:rPr>
              <a:t>.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/>
              <a:t>To calculate the gate cost, simply add all the gates together (as well   as the cost of the	 NOT gates, in the case of the GN cost).</a:t>
            </a:r>
            <a:endParaRPr lang="en-CA" dirty="0"/>
          </a:p>
        </p:txBody>
      </p:sp>
      <p:sp>
        <p:nvSpPr>
          <p:cNvPr id="4" name="Flowchart: Delay 3"/>
          <p:cNvSpPr/>
          <p:nvPr/>
        </p:nvSpPr>
        <p:spPr>
          <a:xfrm>
            <a:off x="7335235" y="1972737"/>
            <a:ext cx="720080" cy="576064"/>
          </a:xfrm>
          <a:prstGeom prst="flowChartDelay">
            <a:avLst/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Flowchart: Delay 4"/>
          <p:cNvSpPr/>
          <p:nvPr/>
        </p:nvSpPr>
        <p:spPr>
          <a:xfrm>
            <a:off x="7335235" y="3489401"/>
            <a:ext cx="720080" cy="576064"/>
          </a:xfrm>
          <a:prstGeom prst="flowChartDelay">
            <a:avLst/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Moon 5"/>
          <p:cNvSpPr/>
          <p:nvPr/>
        </p:nvSpPr>
        <p:spPr>
          <a:xfrm flipH="1">
            <a:off x="9012267" y="2996952"/>
            <a:ext cx="1121065" cy="936105"/>
          </a:xfrm>
          <a:prstGeom prst="moon">
            <a:avLst>
              <a:gd name="adj" fmla="val 82067"/>
            </a:avLst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8055315" y="2260770"/>
            <a:ext cx="727072" cy="1610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46065" y="3789040"/>
            <a:ext cx="475722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8782387" y="3140968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8494355" y="3573016"/>
            <a:ext cx="72008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8782387" y="2276872"/>
            <a:ext cx="0" cy="86409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515654" y="3573016"/>
            <a:ext cx="0" cy="21602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119476" y="3457473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961340" y="2058600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961340" y="2474060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964073" y="3572531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966223" y="3974136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550139" y="1844824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551524" y="3241450"/>
            <a:ext cx="36901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Y</a:t>
            </a:r>
            <a:endParaRPr lang="en-CA" sz="2400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50139" y="2074703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¬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Flowchart: Delay 20"/>
          <p:cNvSpPr/>
          <p:nvPr/>
        </p:nvSpPr>
        <p:spPr>
          <a:xfrm>
            <a:off x="7335235" y="2736352"/>
            <a:ext cx="720080" cy="576064"/>
          </a:xfrm>
          <a:prstGeom prst="flowChartDelay">
            <a:avLst/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8062307" y="2996952"/>
            <a:ext cx="57606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961340" y="2836070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6966223" y="3229564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966218" y="3041250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966223" y="2276872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6980078" y="3789040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550139" y="2311878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¬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57212" y="2623057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50139" y="2852936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50481" y="310396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C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61885" y="3384702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64336" y="3614581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63994" y="3851756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¬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Flowchart: Delay 34"/>
          <p:cNvSpPr/>
          <p:nvPr/>
        </p:nvSpPr>
        <p:spPr>
          <a:xfrm>
            <a:off x="7323489" y="4209481"/>
            <a:ext cx="720080" cy="576064"/>
          </a:xfrm>
          <a:prstGeom prst="flowChartDelay">
            <a:avLst/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8034319" y="4463400"/>
            <a:ext cx="703492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8710379" y="3789040"/>
            <a:ext cx="43204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8724864" y="3798185"/>
            <a:ext cx="0" cy="64807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52327" y="4292611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54477" y="4694216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968332" y="4509120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550139" y="4104782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¬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52590" y="4334661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652590" y="457183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C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638371" y="3356992"/>
            <a:ext cx="57606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8638371" y="2996952"/>
            <a:ext cx="0" cy="36004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976320" y="4293097"/>
            <a:ext cx="12522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cs typeface="Courier New" pitchFamily="49" charset="0"/>
              </a:rPr>
              <a:t>   </a:t>
            </a:r>
            <a:r>
              <a:rPr lang="en-US" sz="2400" dirty="0">
                <a:solidFill>
                  <a:schemeClr val="accent1"/>
                </a:solidFill>
                <a:cs typeface="Courier New" pitchFamily="49" charset="0"/>
              </a:rPr>
              <a:t>G(Y) = </a:t>
            </a:r>
          </a:p>
          <a:p>
            <a:r>
              <a:rPr lang="en-US" sz="2400" dirty="0">
                <a:solidFill>
                  <a:schemeClr val="accent1"/>
                </a:solidFill>
                <a:cs typeface="Courier New" pitchFamily="49" charset="0"/>
              </a:rPr>
              <a:t>GN(Y) = </a:t>
            </a:r>
            <a:endParaRPr lang="en-CA" sz="2400" dirty="0">
              <a:solidFill>
                <a:schemeClr val="accent1"/>
              </a:solidFill>
              <a:cs typeface="Courier New" pitchFamily="49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097206" y="4165384"/>
            <a:ext cx="4860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  <a:cs typeface="Courier New" pitchFamily="49" charset="0"/>
              </a:rPr>
              <a:t>5 </a:t>
            </a:r>
          </a:p>
          <a:p>
            <a:r>
              <a:rPr lang="en-US" sz="3200" dirty="0">
                <a:solidFill>
                  <a:schemeClr val="accent1"/>
                </a:solidFill>
                <a:cs typeface="Courier New" pitchFamily="49" charset="0"/>
              </a:rPr>
              <a:t>8</a:t>
            </a:r>
            <a:endParaRPr lang="en-CA" sz="3200" dirty="0">
              <a:solidFill>
                <a:schemeClr val="accent1"/>
              </a:solidFill>
              <a:cs typeface="Courier New" pitchFamily="49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29071" y="5594376"/>
            <a:ext cx="362249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2800" dirty="0"/>
              <a:t>Don’t count </a:t>
            </a:r>
            <a:r>
              <a:rPr lang="en-US" sz="2800" dirty="0">
                <a:latin typeface="Courier New"/>
                <a:cs typeface="Courier New"/>
              </a:rPr>
              <a:t>¬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CA" sz="2800" dirty="0"/>
              <a:t> twice!</a:t>
            </a:r>
            <a:endParaRPr lang="en-CA" sz="2800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56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build="p"/>
      <p:bldP spid="4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07368" y="2996952"/>
            <a:ext cx="7825538" cy="977486"/>
          </a:xfrm>
        </p:spPr>
        <p:txBody>
          <a:bodyPr>
            <a:normAutofit/>
          </a:bodyPr>
          <a:lstStyle/>
          <a:p>
            <a:r>
              <a:rPr lang="en-CA" sz="3200" b="1" dirty="0">
                <a:solidFill>
                  <a:schemeClr val="tx1"/>
                </a:solidFill>
              </a:rPr>
              <a:t>Find the simplest expression, systematically.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5329" y="334916"/>
            <a:ext cx="10515600" cy="1005852"/>
          </a:xfrm>
        </p:spPr>
        <p:txBody>
          <a:bodyPr>
            <a:normAutofit/>
          </a:bodyPr>
          <a:lstStyle/>
          <a:p>
            <a:r>
              <a:rPr lang="en-US" sz="4800" b="1" dirty="0" err="1">
                <a:latin typeface="+mn-lt"/>
              </a:rPr>
              <a:t>Karnaugh</a:t>
            </a:r>
            <a:r>
              <a:rPr lang="en-US" sz="4800" b="1" dirty="0">
                <a:latin typeface="+mn-lt"/>
              </a:rPr>
              <a:t> maps</a:t>
            </a:r>
            <a:endParaRPr lang="en-CA" sz="4800" b="1" dirty="0">
              <a:latin typeface="+mn-lt"/>
            </a:endParaRPr>
          </a:p>
        </p:txBody>
      </p:sp>
      <p:pic>
        <p:nvPicPr>
          <p:cNvPr id="57346" name="Picture 2" descr="http://upload.wikimedia.org/wikipedia/commons/thumb/0/02/K-map_6,8,9,10,11,12,13,14_anti-race.svg/275px-K-map_6,8,9,10,11,12,13,14_anti-race.svg.png"/>
          <p:cNvPicPr>
            <a:picLocks noChangeAspect="1" noChangeArrowheads="1"/>
          </p:cNvPicPr>
          <p:nvPr/>
        </p:nvPicPr>
        <p:blipFill>
          <a:blip r:embed="rId2" cstate="print"/>
          <a:srcRect l="17544" t="16082" r="8772" b="16374"/>
          <a:stretch>
            <a:fillRect/>
          </a:stretch>
        </p:blipFill>
        <p:spPr bwMode="auto">
          <a:xfrm>
            <a:off x="8688288" y="1738506"/>
            <a:ext cx="3024336" cy="3024336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57</a:t>
            </a:fld>
            <a:endParaRPr lang="en-CA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Reducing </a:t>
            </a:r>
            <a:r>
              <a:rPr lang="en-US" b="1" dirty="0" err="1">
                <a:latin typeface="+mn-lt"/>
              </a:rPr>
              <a:t>boolean</a:t>
            </a:r>
            <a:r>
              <a:rPr lang="en-US" b="1" dirty="0">
                <a:latin typeface="+mn-lt"/>
              </a:rPr>
              <a:t> expressions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1484784"/>
            <a:ext cx="8852520" cy="4726760"/>
          </a:xfrm>
        </p:spPr>
        <p:txBody>
          <a:bodyPr/>
          <a:lstStyle/>
          <a:p>
            <a:r>
              <a:rPr lang="en-US" dirty="0"/>
              <a:t>How do we find the “simplest” expression for a circuit?</a:t>
            </a:r>
          </a:p>
          <a:p>
            <a:pPr lvl="1"/>
            <a:r>
              <a:rPr lang="en-US" dirty="0"/>
              <a:t>Technique called </a:t>
            </a:r>
            <a:r>
              <a:rPr lang="en-US" dirty="0" err="1">
                <a:solidFill>
                  <a:schemeClr val="accent1"/>
                </a:solidFill>
              </a:rPr>
              <a:t>Karnaugh</a:t>
            </a:r>
            <a:r>
              <a:rPr lang="en-US" dirty="0">
                <a:solidFill>
                  <a:schemeClr val="accent1"/>
                </a:solidFill>
              </a:rPr>
              <a:t> maps </a:t>
            </a:r>
            <a:r>
              <a:rPr lang="en-US" dirty="0"/>
              <a:t>(or K-maps).</a:t>
            </a:r>
          </a:p>
          <a:p>
            <a:pPr lvl="1"/>
            <a:r>
              <a:rPr lang="en-US" dirty="0" err="1"/>
              <a:t>Karnaugh</a:t>
            </a:r>
            <a:r>
              <a:rPr lang="en-US" dirty="0"/>
              <a:t> maps are a 2D grid of </a:t>
            </a:r>
            <a:r>
              <a:rPr lang="en-US" dirty="0" err="1"/>
              <a:t>minterms</a:t>
            </a:r>
            <a:r>
              <a:rPr lang="en-US" dirty="0"/>
              <a:t>, where adjacent </a:t>
            </a:r>
            <a:r>
              <a:rPr lang="en-US" dirty="0" err="1"/>
              <a:t>minterm</a:t>
            </a:r>
            <a:r>
              <a:rPr lang="en-US" dirty="0"/>
              <a:t> locations in the grid </a:t>
            </a:r>
            <a:r>
              <a:rPr lang="en-US" dirty="0">
                <a:solidFill>
                  <a:schemeClr val="accent1"/>
                </a:solidFill>
              </a:rPr>
              <a:t>differ by a single literal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Values of the grid are the output for that </a:t>
            </a:r>
            <a:r>
              <a:rPr lang="en-US" dirty="0" err="1"/>
              <a:t>minterm</a:t>
            </a:r>
            <a:r>
              <a:rPr lang="en-US" dirty="0"/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523384"/>
              </p:ext>
            </p:extLst>
          </p:nvPr>
        </p:nvGraphicFramePr>
        <p:xfrm>
          <a:off x="2783632" y="3933075"/>
          <a:ext cx="4536504" cy="14401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053"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3833308" y="4063235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110218" y="4063235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69412" y="4063235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918530" y="4063235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115961" y="4539581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58</a:t>
            </a:fld>
            <a:endParaRPr lang="en-CA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012742" y="1636632"/>
          <a:ext cx="3096343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1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42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493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6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6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6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6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6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6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6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6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2495601" y="5373216"/>
            <a:ext cx="7199847" cy="738664"/>
            <a:chOff x="2786607" y="2204864"/>
            <a:chExt cx="7199847" cy="738664"/>
          </a:xfrm>
          <a:noFill/>
        </p:grpSpPr>
        <p:sp>
          <p:nvSpPr>
            <p:cNvPr id="5" name="TextBox 4"/>
            <p:cNvSpPr txBox="1"/>
            <p:nvPr/>
          </p:nvSpPr>
          <p:spPr>
            <a:xfrm>
              <a:off x="2786607" y="2204864"/>
              <a:ext cx="7199847" cy="738664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txBody>
            <a:bodyPr wrap="square" lIns="274320" tIns="182880" rIns="274320" bIns="182880" rtlCol="0">
              <a:spAutoFit/>
            </a:bodyPr>
            <a:lstStyle/>
            <a:p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Y = A·B·C + A·B·C + A·B·C + A·B·C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3779912" y="2420888"/>
              <a:ext cx="14401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5654853" y="2420888"/>
              <a:ext cx="14401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026015" y="2420888"/>
              <a:ext cx="14401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452320" y="2420888"/>
              <a:ext cx="14401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243680" y="363883"/>
            <a:ext cx="86760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dirty="0"/>
              <a:t>Compare these…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712786" y="2204865"/>
          <a:ext cx="4536504" cy="14401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053"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6762462" y="2335025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039372" y="2335025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698566" y="2335025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847684" y="2335025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45115" y="2811371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59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6392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5665640" y="4106689"/>
          <a:ext cx="36004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1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" name="Flowchart: Delay 23"/>
          <p:cNvSpPr/>
          <p:nvPr/>
        </p:nvSpPr>
        <p:spPr>
          <a:xfrm>
            <a:off x="4079776" y="1946449"/>
            <a:ext cx="1152128" cy="864096"/>
          </a:xfrm>
          <a:prstGeom prst="flowChartDelay">
            <a:avLst/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3287688" y="2162473"/>
            <a:ext cx="79208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287688" y="2594521"/>
            <a:ext cx="79208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5231904" y="2378497"/>
            <a:ext cx="79208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918676" y="1916832"/>
            <a:ext cx="36901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A</a:t>
            </a:r>
            <a:endParaRPr lang="en-CA" sz="2400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27648" y="2420888"/>
            <a:ext cx="36901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B</a:t>
            </a:r>
            <a:endParaRPr lang="en-CA" sz="2400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23992" y="2132856"/>
            <a:ext cx="36901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Y</a:t>
            </a:r>
            <a:endParaRPr lang="en-CA" sz="2400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67608" y="1556792"/>
            <a:ext cx="4248472" cy="172819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>
          <a:xfrm>
            <a:off x="838200" y="203547"/>
            <a:ext cx="10515600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AND Gates</a:t>
            </a:r>
            <a:endParaRPr lang="en-CA" b="1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2" name="Rectangular Callout 1"/>
          <p:cNvSpPr/>
          <p:nvPr/>
        </p:nvSpPr>
        <p:spPr>
          <a:xfrm>
            <a:off x="2063552" y="5013176"/>
            <a:ext cx="2664296" cy="1008112"/>
          </a:xfrm>
          <a:prstGeom prst="wedgeRectCallout">
            <a:avLst>
              <a:gd name="adj1" fmla="val 85278"/>
              <a:gd name="adj2" fmla="val -50587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Truth table</a:t>
            </a:r>
            <a:endParaRPr lang="en-CA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+mn-lt"/>
              </a:rPr>
              <a:t>Karnaugh</a:t>
            </a:r>
            <a:r>
              <a:rPr lang="en-US" b="1" dirty="0">
                <a:latin typeface="+mn-lt"/>
              </a:rPr>
              <a:t> maps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28800"/>
            <a:ext cx="4397536" cy="4608512"/>
          </a:xfrm>
        </p:spPr>
        <p:txBody>
          <a:bodyPr>
            <a:normAutofit/>
          </a:bodyPr>
          <a:lstStyle/>
          <a:p>
            <a:r>
              <a:rPr lang="en-US" dirty="0"/>
              <a:t>Karnaugh maps can be of any 	size and have  any number of  inputs.</a:t>
            </a:r>
          </a:p>
          <a:p>
            <a:r>
              <a:rPr lang="en-US" dirty="0"/>
              <a:t>Since adjacent		 </a:t>
            </a:r>
            <a:r>
              <a:rPr lang="en-US" dirty="0" err="1"/>
              <a:t>minterms</a:t>
            </a:r>
            <a:r>
              <a:rPr lang="en-US" dirty="0"/>
              <a:t> only </a:t>
            </a:r>
            <a:r>
              <a:rPr lang="en-US" dirty="0">
                <a:solidFill>
                  <a:schemeClr val="accent1"/>
                </a:solidFill>
              </a:rPr>
              <a:t>differ by a single literal</a:t>
            </a:r>
            <a:r>
              <a:rPr lang="en-US" dirty="0"/>
              <a:t>, they can be </a:t>
            </a:r>
            <a:r>
              <a:rPr lang="en-US" dirty="0">
                <a:solidFill>
                  <a:schemeClr val="accent1"/>
                </a:solidFill>
              </a:rPr>
              <a:t>combined</a:t>
            </a:r>
            <a:r>
              <a:rPr lang="en-US" dirty="0"/>
              <a:t> into a single term that omits that value.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35960" y="1628800"/>
          <a:ext cx="4536504" cy="27363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7261"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o</a:t>
                      </a:r>
                      <a:endParaRPr lang="en-CA" sz="1800" baseline="-25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13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15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14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6785637" y="1714663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062547" y="1714663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721741" y="1714663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870859" y="1714663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924274" y="2263017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187514" y="2263017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924269" y="2822493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198451" y="3919201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60</a:t>
            </a:fld>
            <a:endParaRPr lang="en-CA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Using </a:t>
            </a:r>
            <a:r>
              <a:rPr lang="en-US" b="1" dirty="0" err="1">
                <a:latin typeface="+mn-lt"/>
              </a:rPr>
              <a:t>Karnaugh</a:t>
            </a:r>
            <a:r>
              <a:rPr lang="en-US" b="1" dirty="0">
                <a:latin typeface="+mn-lt"/>
              </a:rPr>
              <a:t> maps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432" y="1628800"/>
            <a:ext cx="9227368" cy="3096344"/>
          </a:xfrm>
        </p:spPr>
        <p:txBody>
          <a:bodyPr>
            <a:normAutofit/>
          </a:bodyPr>
          <a:lstStyle/>
          <a:p>
            <a:r>
              <a:rPr lang="en-US" dirty="0"/>
              <a:t>Once </a:t>
            </a:r>
            <a:r>
              <a:rPr lang="en-US" dirty="0" err="1"/>
              <a:t>Karnaugh</a:t>
            </a:r>
            <a:r>
              <a:rPr lang="en-US" dirty="0"/>
              <a:t> maps are created, draw boxes over </a:t>
            </a:r>
            <a:r>
              <a:rPr lang="en-US" dirty="0">
                <a:solidFill>
                  <a:schemeClr val="accent1"/>
                </a:solidFill>
              </a:rPr>
              <a:t>groups of high </a:t>
            </a:r>
            <a:r>
              <a:rPr lang="en-US" dirty="0"/>
              <a:t>output values.</a:t>
            </a:r>
          </a:p>
          <a:p>
            <a:pPr lvl="1"/>
            <a:r>
              <a:rPr lang="en-US" dirty="0"/>
              <a:t>Boxes must be rectangular and aligned with map.</a:t>
            </a:r>
          </a:p>
          <a:p>
            <a:pPr lvl="1"/>
            <a:r>
              <a:rPr lang="en-US" dirty="0"/>
              <a:t>Number of values contained within each box must be a power of 2.</a:t>
            </a:r>
          </a:p>
          <a:p>
            <a:pPr lvl="1"/>
            <a:r>
              <a:rPr lang="en-US" dirty="0"/>
              <a:t>Boxes may overlap with each other.</a:t>
            </a:r>
          </a:p>
          <a:p>
            <a:pPr lvl="1"/>
            <a:r>
              <a:rPr lang="en-US" dirty="0"/>
              <a:t>Boxes may wrap across edges of map.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007769" y="4797154"/>
          <a:ext cx="4536504" cy="14401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053"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057445" y="4927314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355" y="4927314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93549" y="4927314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142667" y="4927314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340098" y="5403660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6914376" y="5301209"/>
            <a:ext cx="432048" cy="864096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Left Bracket 13"/>
          <p:cNvSpPr/>
          <p:nvPr/>
        </p:nvSpPr>
        <p:spPr>
          <a:xfrm>
            <a:off x="7896200" y="5777832"/>
            <a:ext cx="648072" cy="432048"/>
          </a:xfrm>
          <a:prstGeom prst="leftBracket">
            <a:avLst>
              <a:gd name="adj" fmla="val 8332"/>
            </a:avLst>
          </a:prstGeom>
          <a:solidFill>
            <a:srgbClr val="00B0F0">
              <a:alpha val="34902"/>
            </a:srgbClr>
          </a:solidFill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Left Bracket 14"/>
          <p:cNvSpPr/>
          <p:nvPr/>
        </p:nvSpPr>
        <p:spPr>
          <a:xfrm flipH="1">
            <a:off x="4799856" y="5777832"/>
            <a:ext cx="720080" cy="432048"/>
          </a:xfrm>
          <a:prstGeom prst="leftBracket">
            <a:avLst>
              <a:gd name="adj" fmla="val 8332"/>
            </a:avLst>
          </a:prstGeom>
          <a:solidFill>
            <a:srgbClr val="00B0F0">
              <a:alpha val="34902"/>
            </a:srgbClr>
          </a:solidFill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61</a:t>
            </a:fld>
            <a:endParaRPr lang="en-CA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639616" y="1484785"/>
          <a:ext cx="4536504" cy="14401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053"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3689292" y="1614945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66202" y="1614945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25396" y="1614945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74514" y="1614945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971945" y="2091291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L-Shape 20"/>
          <p:cNvSpPr/>
          <p:nvPr/>
        </p:nvSpPr>
        <p:spPr>
          <a:xfrm rot="10800000">
            <a:off x="4511824" y="1988840"/>
            <a:ext cx="1440160" cy="864096"/>
          </a:xfrm>
          <a:prstGeom prst="corner">
            <a:avLst/>
          </a:prstGeom>
          <a:solidFill>
            <a:srgbClr val="61B6FF">
              <a:alpha val="50196"/>
            </a:srgb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Multiply 21"/>
          <p:cNvSpPr/>
          <p:nvPr/>
        </p:nvSpPr>
        <p:spPr>
          <a:xfrm>
            <a:off x="3043953" y="3645024"/>
            <a:ext cx="2293134" cy="216024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TextBox 22"/>
          <p:cNvSpPr txBox="1"/>
          <p:nvPr/>
        </p:nvSpPr>
        <p:spPr>
          <a:xfrm>
            <a:off x="5951984" y="364502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24" name="TextBox 23"/>
          <p:cNvSpPr txBox="1"/>
          <p:nvPr/>
        </p:nvSpPr>
        <p:spPr>
          <a:xfrm>
            <a:off x="5483932" y="4371201"/>
            <a:ext cx="42844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Must be rectangle!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62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765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639616" y="1484785"/>
          <a:ext cx="4536504" cy="14401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053"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3689292" y="1614945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66202" y="1614945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25396" y="1614945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74514" y="1614945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971945" y="2091291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951984" y="364502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24" name="TextBox 23"/>
          <p:cNvSpPr txBox="1"/>
          <p:nvPr/>
        </p:nvSpPr>
        <p:spPr>
          <a:xfrm>
            <a:off x="5483932" y="3866272"/>
            <a:ext cx="42844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Two boxes overlapping each other is fine.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530507" y="1991828"/>
            <a:ext cx="1613161" cy="432048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ounded Rectangle 17"/>
          <p:cNvSpPr/>
          <p:nvPr/>
        </p:nvSpPr>
        <p:spPr>
          <a:xfrm>
            <a:off x="5483933" y="1911651"/>
            <a:ext cx="551723" cy="1024450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L-Shape 1"/>
          <p:cNvSpPr/>
          <p:nvPr/>
        </p:nvSpPr>
        <p:spPr>
          <a:xfrm rot="19604170">
            <a:off x="2969212" y="4380317"/>
            <a:ext cx="1584176" cy="722687"/>
          </a:xfrm>
          <a:prstGeom prst="corner">
            <a:avLst>
              <a:gd name="adj1" fmla="val 50000"/>
              <a:gd name="adj2" fmla="val 4614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63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046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927648" y="1268761"/>
          <a:ext cx="4536504" cy="14401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053"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3977324" y="1398921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254234" y="1398921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913428" y="1398921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062546" y="1398921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59977" y="1875267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888473" y="1772816"/>
            <a:ext cx="2334700" cy="432048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Multiply 10"/>
          <p:cNvSpPr/>
          <p:nvPr/>
        </p:nvSpPr>
        <p:spPr>
          <a:xfrm>
            <a:off x="2764310" y="3501008"/>
            <a:ext cx="2293134" cy="216024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5447928" y="3611632"/>
            <a:ext cx="42844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Number of value contained must be power of 2.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64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8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927648" y="1268761"/>
          <a:ext cx="4536504" cy="14401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053"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3977324" y="1398921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254234" y="1398921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913428" y="1398921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062546" y="1398921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59977" y="1875267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807394" y="1766473"/>
            <a:ext cx="648073" cy="432048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5447928" y="3611633"/>
            <a:ext cx="42844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1 is a power of 2 </a:t>
            </a:r>
          </a:p>
          <a:p>
            <a:r>
              <a:rPr lang="en-CA" sz="4000" dirty="0"/>
              <a:t>1 = 2</a:t>
            </a:r>
            <a:r>
              <a:rPr lang="en-CA" sz="4000" baseline="30000" dirty="0"/>
              <a:t>0</a:t>
            </a:r>
          </a:p>
        </p:txBody>
      </p:sp>
      <p:sp>
        <p:nvSpPr>
          <p:cNvPr id="13" name="L-Shape 12"/>
          <p:cNvSpPr/>
          <p:nvPr/>
        </p:nvSpPr>
        <p:spPr>
          <a:xfrm rot="19604170">
            <a:off x="2969212" y="4380317"/>
            <a:ext cx="1584176" cy="722687"/>
          </a:xfrm>
          <a:prstGeom prst="corner">
            <a:avLst>
              <a:gd name="adj1" fmla="val 50000"/>
              <a:gd name="adj2" fmla="val 4614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65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824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927648" y="1268761"/>
          <a:ext cx="4536504" cy="14401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053"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3977324" y="1398921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254234" y="1398921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913428" y="1398921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062546" y="1398921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59977" y="1875267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807394" y="1766472"/>
            <a:ext cx="1504631" cy="870440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5447928" y="3611633"/>
            <a:ext cx="42844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Rectangle, with power of 2 entries</a:t>
            </a:r>
            <a:endParaRPr lang="en-CA" sz="4000" baseline="30000" dirty="0"/>
          </a:p>
        </p:txBody>
      </p:sp>
      <p:sp>
        <p:nvSpPr>
          <p:cNvPr id="13" name="L-Shape 12"/>
          <p:cNvSpPr/>
          <p:nvPr/>
        </p:nvSpPr>
        <p:spPr>
          <a:xfrm rot="19604170">
            <a:off x="2969212" y="4380317"/>
            <a:ext cx="1584176" cy="722687"/>
          </a:xfrm>
          <a:prstGeom prst="corner">
            <a:avLst>
              <a:gd name="adj1" fmla="val 50000"/>
              <a:gd name="adj2" fmla="val 4614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66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436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639616" y="1484785"/>
          <a:ext cx="4536504" cy="14401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053"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3689292" y="1614945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66202" y="1614945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25396" y="1614945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74514" y="1614945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971945" y="2091291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951984" y="364502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24" name="TextBox 23"/>
          <p:cNvSpPr txBox="1"/>
          <p:nvPr/>
        </p:nvSpPr>
        <p:spPr>
          <a:xfrm>
            <a:off x="5483932" y="3866273"/>
            <a:ext cx="42844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Must be aligned with map.</a:t>
            </a:r>
          </a:p>
        </p:txBody>
      </p:sp>
      <p:sp>
        <p:nvSpPr>
          <p:cNvPr id="17" name="Rounded Rectangle 16"/>
          <p:cNvSpPr/>
          <p:nvPr/>
        </p:nvSpPr>
        <p:spPr>
          <a:xfrm rot="1777091">
            <a:off x="4441191" y="2189314"/>
            <a:ext cx="1613161" cy="432048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Multiply 18"/>
          <p:cNvSpPr/>
          <p:nvPr/>
        </p:nvSpPr>
        <p:spPr>
          <a:xfrm>
            <a:off x="2764310" y="3501008"/>
            <a:ext cx="2293134" cy="216024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67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320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9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927648" y="1268761"/>
          <a:ext cx="4536504" cy="14401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053"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3977324" y="1398921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254234" y="1398921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913428" y="1398921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062546" y="1398921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59977" y="1875267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47928" y="3611633"/>
            <a:ext cx="42844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Wrapping across edge is fine.</a:t>
            </a:r>
            <a:endParaRPr lang="en-CA" sz="4000" baseline="30000" dirty="0"/>
          </a:p>
        </p:txBody>
      </p:sp>
      <p:sp>
        <p:nvSpPr>
          <p:cNvPr id="13" name="L-Shape 12"/>
          <p:cNvSpPr/>
          <p:nvPr/>
        </p:nvSpPr>
        <p:spPr>
          <a:xfrm rot="19604170">
            <a:off x="2969212" y="4380317"/>
            <a:ext cx="1584176" cy="722687"/>
          </a:xfrm>
          <a:prstGeom prst="corner">
            <a:avLst>
              <a:gd name="adj1" fmla="val 50000"/>
              <a:gd name="adj2" fmla="val 4614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Left Bracket 10"/>
          <p:cNvSpPr/>
          <p:nvPr/>
        </p:nvSpPr>
        <p:spPr>
          <a:xfrm>
            <a:off x="6810518" y="2249428"/>
            <a:ext cx="648072" cy="432048"/>
          </a:xfrm>
          <a:prstGeom prst="leftBracket">
            <a:avLst>
              <a:gd name="adj" fmla="val 8332"/>
            </a:avLst>
          </a:prstGeom>
          <a:solidFill>
            <a:srgbClr val="00B0F0">
              <a:alpha val="34902"/>
            </a:srgbClr>
          </a:solidFill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Left Bracket 13"/>
          <p:cNvSpPr/>
          <p:nvPr/>
        </p:nvSpPr>
        <p:spPr>
          <a:xfrm flipH="1">
            <a:off x="3719795" y="2269945"/>
            <a:ext cx="720080" cy="432048"/>
          </a:xfrm>
          <a:prstGeom prst="leftBracket">
            <a:avLst>
              <a:gd name="adj" fmla="val 8332"/>
            </a:avLst>
          </a:prstGeom>
          <a:solidFill>
            <a:srgbClr val="00B0F0">
              <a:alpha val="34902"/>
            </a:srgbClr>
          </a:solidFill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68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96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432" y="291753"/>
            <a:ext cx="8712968" cy="914400"/>
          </a:xfrm>
        </p:spPr>
        <p:txBody>
          <a:bodyPr>
            <a:normAutofit fontScale="90000"/>
          </a:bodyPr>
          <a:lstStyle/>
          <a:p>
            <a:r>
              <a:rPr lang="en-CA" b="1" dirty="0">
                <a:latin typeface="+mn-lt"/>
              </a:rPr>
              <a:t>So… how to find the smallest expression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351584" y="3068961"/>
          <a:ext cx="4536504" cy="14401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053"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3401260" y="3199121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678170" y="3199121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37364" y="3199121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486482" y="3199121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83913" y="3675467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5258191" y="3573016"/>
            <a:ext cx="432048" cy="864096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2207568" y="1772816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err="1"/>
              <a:t>Minterms</a:t>
            </a:r>
            <a:r>
              <a:rPr lang="en-CA" sz="3200" dirty="0"/>
              <a:t> in one box can be combined into one term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51585" y="5160094"/>
            <a:ext cx="4032448" cy="738664"/>
            <a:chOff x="2786608" y="2204864"/>
            <a:chExt cx="4032448" cy="738664"/>
          </a:xfrm>
        </p:grpSpPr>
        <p:sp>
          <p:nvSpPr>
            <p:cNvPr id="14" name="TextBox 13"/>
            <p:cNvSpPr txBox="1"/>
            <p:nvPr/>
          </p:nvSpPr>
          <p:spPr>
            <a:xfrm>
              <a:off x="2786608" y="2204864"/>
              <a:ext cx="4032448" cy="73866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lIns="274320" tIns="182880" rIns="274320" bIns="182880" rtlCol="0">
              <a:spAutoFit/>
            </a:bodyPr>
            <a:lstStyle/>
            <a:p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A·B·C + A·B·C = B·C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3046928" y="2417986"/>
              <a:ext cx="14401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69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820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5879976" y="3979478"/>
          <a:ext cx="36004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1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OR Gates</a:t>
            </a:r>
            <a:endParaRPr lang="en-CA" b="1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7</a:t>
            </a:fld>
            <a:endParaRPr lang="en-CA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3359696" y="1998299"/>
            <a:ext cx="79208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359696" y="2430347"/>
            <a:ext cx="79208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5087888" y="2214323"/>
            <a:ext cx="79208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990684" y="1752658"/>
            <a:ext cx="36901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A</a:t>
            </a:r>
            <a:endParaRPr lang="en-CA" sz="2400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99656" y="2256714"/>
            <a:ext cx="36901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B</a:t>
            </a:r>
            <a:endParaRPr lang="en-CA" sz="2400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79976" y="1968682"/>
            <a:ext cx="36901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Y</a:t>
            </a:r>
            <a:endParaRPr lang="en-CA" sz="2400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67608" y="1392618"/>
            <a:ext cx="4104456" cy="172819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2" name="Moon 51"/>
          <p:cNvSpPr/>
          <p:nvPr/>
        </p:nvSpPr>
        <p:spPr>
          <a:xfrm flipH="1">
            <a:off x="4007768" y="1824666"/>
            <a:ext cx="1080120" cy="792088"/>
          </a:xfrm>
          <a:prstGeom prst="moon">
            <a:avLst>
              <a:gd name="adj" fmla="val 82067"/>
            </a:avLst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1760" y="412228"/>
            <a:ext cx="10074800" cy="914400"/>
          </a:xfrm>
        </p:spPr>
        <p:txBody>
          <a:bodyPr>
            <a:normAutofit/>
          </a:bodyPr>
          <a:lstStyle/>
          <a:p>
            <a:r>
              <a:rPr lang="en-CA" b="1" dirty="0">
                <a:latin typeface="+mn-lt"/>
              </a:rPr>
              <a:t>So… how to find smallest expression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255820" y="4979419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532730" y="4979419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191924" y="4979419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341042" y="4979419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78152" y="5092044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81173" y="1497473"/>
            <a:ext cx="95513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The simplest expression corresponds to the </a:t>
            </a:r>
            <a:r>
              <a:rPr lang="en-CA" sz="3200" dirty="0">
                <a:solidFill>
                  <a:schemeClr val="accent1"/>
                </a:solidFill>
              </a:rPr>
              <a:t>smallest number of </a:t>
            </a:r>
            <a:r>
              <a:rPr lang="en-CA" sz="3200" b="1" dirty="0">
                <a:solidFill>
                  <a:schemeClr val="accent1"/>
                </a:solidFill>
              </a:rPr>
              <a:t>boxes</a:t>
            </a:r>
            <a:r>
              <a:rPr lang="en-CA" sz="3200" dirty="0"/>
              <a:t> that cover all the high values (1’s). 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278152" y="5085185"/>
          <a:ext cx="4536504" cy="14401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053"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3327828" y="5215345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604738" y="5215345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263932" y="5215345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413050" y="5215345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610481" y="5691691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184759" y="5589240"/>
            <a:ext cx="432048" cy="864096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Left Bracket 22"/>
          <p:cNvSpPr/>
          <p:nvPr/>
        </p:nvSpPr>
        <p:spPr>
          <a:xfrm>
            <a:off x="6166583" y="6065863"/>
            <a:ext cx="648072" cy="432048"/>
          </a:xfrm>
          <a:prstGeom prst="leftBracket">
            <a:avLst>
              <a:gd name="adj" fmla="val 8332"/>
            </a:avLst>
          </a:prstGeom>
          <a:solidFill>
            <a:srgbClr val="00B0F0">
              <a:alpha val="34902"/>
            </a:srgbClr>
          </a:solidFill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Left Bracket 23"/>
          <p:cNvSpPr/>
          <p:nvPr/>
        </p:nvSpPr>
        <p:spPr>
          <a:xfrm flipH="1">
            <a:off x="3070239" y="6065863"/>
            <a:ext cx="720080" cy="432048"/>
          </a:xfrm>
          <a:prstGeom prst="leftBracket">
            <a:avLst>
              <a:gd name="adj" fmla="val 8332"/>
            </a:avLst>
          </a:prstGeom>
          <a:solidFill>
            <a:srgbClr val="00B0F0">
              <a:alpha val="34902"/>
            </a:srgbClr>
          </a:solidFill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5" name="Straight Connector 24"/>
          <p:cNvCxnSpPr/>
          <p:nvPr/>
        </p:nvCxnSpPr>
        <p:spPr>
          <a:xfrm>
            <a:off x="3255819" y="3197570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532729" y="3197570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191923" y="3197570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341041" y="3197570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278151" y="3310195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2278151" y="3303336"/>
          <a:ext cx="4536504" cy="14401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053"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1" name="Straight Connector 30"/>
          <p:cNvCxnSpPr/>
          <p:nvPr/>
        </p:nvCxnSpPr>
        <p:spPr>
          <a:xfrm>
            <a:off x="3327827" y="3433496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604737" y="3433496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263931" y="3433496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413049" y="3433496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610480" y="3909842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5184758" y="4311447"/>
            <a:ext cx="1372307" cy="360040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Rounded Rectangle 38"/>
          <p:cNvSpPr/>
          <p:nvPr/>
        </p:nvSpPr>
        <p:spPr>
          <a:xfrm>
            <a:off x="3304203" y="4311447"/>
            <a:ext cx="432048" cy="360040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Rounded Rectangle 39"/>
          <p:cNvSpPr/>
          <p:nvPr/>
        </p:nvSpPr>
        <p:spPr>
          <a:xfrm>
            <a:off x="5184757" y="3825045"/>
            <a:ext cx="432048" cy="360040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L-Shape 40"/>
          <p:cNvSpPr/>
          <p:nvPr/>
        </p:nvSpPr>
        <p:spPr>
          <a:xfrm rot="19604170">
            <a:off x="7200982" y="5399974"/>
            <a:ext cx="1584176" cy="722687"/>
          </a:xfrm>
          <a:prstGeom prst="corner">
            <a:avLst>
              <a:gd name="adj1" fmla="val 50000"/>
              <a:gd name="adj2" fmla="val 4614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70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56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 animBg="1"/>
      <p:bldP spid="23" grpId="0" animBg="1"/>
      <p:bldP spid="24" grpId="0" animBg="1"/>
      <p:bldP spid="36" grpId="0" animBg="1"/>
      <p:bldP spid="39" grpId="0" animBg="1"/>
      <p:bldP spid="40" grpId="0" animBg="1"/>
      <p:bldP spid="41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1760" y="412228"/>
            <a:ext cx="9354720" cy="914400"/>
          </a:xfrm>
        </p:spPr>
        <p:txBody>
          <a:bodyPr>
            <a:normAutofit/>
          </a:bodyPr>
          <a:lstStyle/>
          <a:p>
            <a:r>
              <a:rPr lang="en-CA" b="1" dirty="0">
                <a:latin typeface="+mn-lt"/>
              </a:rPr>
              <a:t>So… how to find smallest expression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255820" y="4349002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532730" y="4349002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191924" y="4349002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341042" y="4349002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78152" y="4461627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81173" y="1497473"/>
            <a:ext cx="84712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And each box should be as </a:t>
            </a:r>
            <a:r>
              <a:rPr lang="en-CA" sz="3200" b="1" dirty="0">
                <a:solidFill>
                  <a:schemeClr val="accent1"/>
                </a:solidFill>
              </a:rPr>
              <a:t>large</a:t>
            </a:r>
            <a:r>
              <a:rPr lang="en-CA" sz="3200" dirty="0">
                <a:solidFill>
                  <a:srgbClr val="FFFF00"/>
                </a:solidFill>
              </a:rPr>
              <a:t> </a:t>
            </a:r>
            <a:r>
              <a:rPr lang="en-CA" sz="3200" dirty="0"/>
              <a:t>as possible.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278152" y="5085185"/>
          <a:ext cx="4536504" cy="14401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053"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3327828" y="4584928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604738" y="4584928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263932" y="4584928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413050" y="4584928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610481" y="5061274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184759" y="5589240"/>
            <a:ext cx="1372306" cy="864096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5" name="Straight Connector 24"/>
          <p:cNvCxnSpPr/>
          <p:nvPr/>
        </p:nvCxnSpPr>
        <p:spPr>
          <a:xfrm>
            <a:off x="3255819" y="2567153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532729" y="2567153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191923" y="2567153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341041" y="2567153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278151" y="2679778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2278151" y="2672919"/>
          <a:ext cx="4536504" cy="14401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053"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1" name="Straight Connector 30"/>
          <p:cNvCxnSpPr/>
          <p:nvPr/>
        </p:nvCxnSpPr>
        <p:spPr>
          <a:xfrm>
            <a:off x="3327827" y="2803079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604737" y="2803079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263931" y="2803079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413049" y="2803079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610480" y="3279425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5184758" y="3190711"/>
            <a:ext cx="1372307" cy="850359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Rounded Rectangle 39"/>
          <p:cNvSpPr/>
          <p:nvPr/>
        </p:nvSpPr>
        <p:spPr>
          <a:xfrm>
            <a:off x="4263931" y="3212978"/>
            <a:ext cx="432048" cy="360040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L-Shape 40"/>
          <p:cNvSpPr/>
          <p:nvPr/>
        </p:nvSpPr>
        <p:spPr>
          <a:xfrm rot="19604170">
            <a:off x="7200982" y="5399974"/>
            <a:ext cx="1584176" cy="722687"/>
          </a:xfrm>
          <a:prstGeom prst="corner">
            <a:avLst>
              <a:gd name="adj1" fmla="val 50000"/>
              <a:gd name="adj2" fmla="val 4614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71</a:t>
            </a:fld>
            <a:endParaRPr lang="en-CA"/>
          </a:p>
        </p:txBody>
      </p:sp>
      <p:sp>
        <p:nvSpPr>
          <p:cNvPr id="37" name="Rounded Rectangle 36"/>
          <p:cNvSpPr/>
          <p:nvPr/>
        </p:nvSpPr>
        <p:spPr>
          <a:xfrm>
            <a:off x="4263931" y="5645555"/>
            <a:ext cx="1480693" cy="360040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8" name="Straight Connector 37"/>
          <p:cNvCxnSpPr/>
          <p:nvPr/>
        </p:nvCxnSpPr>
        <p:spPr>
          <a:xfrm>
            <a:off x="3327827" y="5186195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604737" y="5186195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263931" y="5186195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413049" y="5186195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610480" y="5662541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4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6" grpId="0" animBg="1"/>
      <p:bldP spid="40" grpId="0" animBg="1"/>
      <p:bldP spid="41" grpId="0" animBg="1"/>
      <p:bldP spid="37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185237" y="375315"/>
            <a:ext cx="7199847" cy="738664"/>
            <a:chOff x="2786607" y="2204864"/>
            <a:chExt cx="7199847" cy="738664"/>
          </a:xfrm>
        </p:grpSpPr>
        <p:sp>
          <p:nvSpPr>
            <p:cNvPr id="3" name="TextBox 2"/>
            <p:cNvSpPr txBox="1"/>
            <p:nvPr/>
          </p:nvSpPr>
          <p:spPr>
            <a:xfrm>
              <a:off x="2786607" y="2204864"/>
              <a:ext cx="7199847" cy="73866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lIns="274320" tIns="182880" rIns="274320" bIns="182880" rtlCol="0">
              <a:spAutoFit/>
            </a:bodyPr>
            <a:lstStyle/>
            <a:p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Y = A·B·C + A·B·C + A·B·C + A·B·C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3779912" y="2420888"/>
              <a:ext cx="14401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5654853" y="2420888"/>
              <a:ext cx="14401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6026015" y="2420888"/>
              <a:ext cx="14401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7452320" y="2420888"/>
              <a:ext cx="14401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Straight Connector 7"/>
          <p:cNvCxnSpPr/>
          <p:nvPr/>
        </p:nvCxnSpPr>
        <p:spPr>
          <a:xfrm>
            <a:off x="3041220" y="1595043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318130" y="1595043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77324" y="1595043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126442" y="1595043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063552" y="1707668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063552" y="1700809"/>
          <a:ext cx="4536504" cy="14401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053"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3113228" y="1830969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90138" y="1830969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49332" y="1830969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198450" y="1830969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395881" y="2307315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4970159" y="2708920"/>
            <a:ext cx="1372307" cy="360040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ounded Rectangle 19"/>
          <p:cNvSpPr/>
          <p:nvPr/>
        </p:nvSpPr>
        <p:spPr>
          <a:xfrm>
            <a:off x="3089604" y="2708920"/>
            <a:ext cx="432048" cy="360040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ounded Rectangle 20"/>
          <p:cNvSpPr/>
          <p:nvPr/>
        </p:nvSpPr>
        <p:spPr>
          <a:xfrm>
            <a:off x="4970158" y="2222518"/>
            <a:ext cx="432048" cy="360040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2" name="Group 21"/>
          <p:cNvGrpSpPr/>
          <p:nvPr/>
        </p:nvGrpSpPr>
        <p:grpSpPr>
          <a:xfrm>
            <a:off x="5590992" y="3208246"/>
            <a:ext cx="4762978" cy="738664"/>
            <a:chOff x="1259632" y="3284984"/>
            <a:chExt cx="4763479" cy="738664"/>
          </a:xfrm>
          <a:noFill/>
        </p:grpSpPr>
        <p:sp>
          <p:nvSpPr>
            <p:cNvPr id="23" name="TextBox 22"/>
            <p:cNvSpPr txBox="1"/>
            <p:nvPr/>
          </p:nvSpPr>
          <p:spPr>
            <a:xfrm>
              <a:off x="1259632" y="3284984"/>
              <a:ext cx="4763479" cy="738664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txBody>
            <a:bodyPr wrap="square" lIns="274320" tIns="182880" rIns="274320" bIns="182880" rtlCol="0">
              <a:spAutoFit/>
            </a:bodyPr>
            <a:lstStyle/>
            <a:p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Y = A·B·C + A·B·C + A·B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2253889" y="3487153"/>
              <a:ext cx="182880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084532" y="3487153"/>
              <a:ext cx="185581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455694" y="3487153"/>
              <a:ext cx="174459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7325766" y="5877272"/>
            <a:ext cx="3096344" cy="738664"/>
            <a:chOff x="2339752" y="4941168"/>
            <a:chExt cx="3096344" cy="738664"/>
          </a:xfrm>
          <a:noFill/>
        </p:grpSpPr>
        <p:sp>
          <p:nvSpPr>
            <p:cNvPr id="42" name="TextBox 41"/>
            <p:cNvSpPr txBox="1"/>
            <p:nvPr/>
          </p:nvSpPr>
          <p:spPr>
            <a:xfrm>
              <a:off x="2339752" y="4941168"/>
              <a:ext cx="3096344" cy="738664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txBody>
            <a:bodyPr wrap="square" lIns="274320" tIns="182880" rIns="274320" bIns="182880" rtlCol="0">
              <a:spAutoFit/>
            </a:bodyPr>
            <a:lstStyle/>
            <a:p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Y = B·C + A·C</a:t>
              </a: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4801879" y="5143337"/>
              <a:ext cx="185581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Connector 43"/>
          <p:cNvCxnSpPr/>
          <p:nvPr/>
        </p:nvCxnSpPr>
        <p:spPr>
          <a:xfrm>
            <a:off x="3041220" y="4331348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318130" y="4331348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977324" y="4331348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126442" y="4331348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063552" y="4443973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2063552" y="4437114"/>
          <a:ext cx="4536504" cy="14401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053"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50" name="Straight Connector 49"/>
          <p:cNvCxnSpPr/>
          <p:nvPr/>
        </p:nvCxnSpPr>
        <p:spPr>
          <a:xfrm>
            <a:off x="3113228" y="4567274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390138" y="4567274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049332" y="4567274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198450" y="4567274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395881" y="5043620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970159" y="4941169"/>
            <a:ext cx="432048" cy="864096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Left Bracket 55"/>
          <p:cNvSpPr/>
          <p:nvPr/>
        </p:nvSpPr>
        <p:spPr>
          <a:xfrm>
            <a:off x="5951983" y="5417792"/>
            <a:ext cx="648072" cy="432048"/>
          </a:xfrm>
          <a:prstGeom prst="leftBracket">
            <a:avLst>
              <a:gd name="adj" fmla="val 8332"/>
            </a:avLst>
          </a:prstGeom>
          <a:solidFill>
            <a:srgbClr val="00B0F0">
              <a:alpha val="34902"/>
            </a:srgbClr>
          </a:solidFill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7" name="Left Bracket 56"/>
          <p:cNvSpPr/>
          <p:nvPr/>
        </p:nvSpPr>
        <p:spPr>
          <a:xfrm flipH="1">
            <a:off x="2855639" y="5417792"/>
            <a:ext cx="720080" cy="432048"/>
          </a:xfrm>
          <a:prstGeom prst="leftBracket">
            <a:avLst>
              <a:gd name="adj" fmla="val 8332"/>
            </a:avLst>
          </a:prstGeom>
          <a:solidFill>
            <a:srgbClr val="00B0F0">
              <a:alpha val="34902"/>
            </a:srgbClr>
          </a:solidFill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72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572477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CA" b="1" dirty="0">
                <a:latin typeface="+mn-lt"/>
              </a:rPr>
              <a:t>K-map: the steps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99456" y="1268760"/>
            <a:ext cx="95770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Given a complicated expression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3200" dirty="0"/>
              <a:t>Convert it to Sum-Of-</a:t>
            </a:r>
            <a:r>
              <a:rPr lang="en-CA" sz="3200" dirty="0" err="1"/>
              <a:t>Minterms</a:t>
            </a:r>
            <a:endParaRPr lang="en-CA" sz="3200" dirty="0"/>
          </a:p>
          <a:p>
            <a:pPr marL="342900" indent="-342900">
              <a:buFont typeface="+mj-lt"/>
              <a:buAutoNum type="arabicPeriod"/>
            </a:pPr>
            <a:r>
              <a:rPr lang="en-CA" sz="3200" dirty="0"/>
              <a:t>Draw the 2D grid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3200" dirty="0"/>
              <a:t>Mark all the high values (1’s), according to which </a:t>
            </a:r>
            <a:r>
              <a:rPr lang="en-CA" sz="3200" dirty="0" err="1"/>
              <a:t>minterms</a:t>
            </a:r>
            <a:r>
              <a:rPr lang="en-CA" sz="3200" dirty="0"/>
              <a:t> are in the SOM.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3200" dirty="0"/>
              <a:t>Draw boxes that cover 1’s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3200" dirty="0"/>
              <a:t>Find the smallest set of boxes that cover all 1’s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3200" dirty="0"/>
              <a:t>Write out the </a:t>
            </a:r>
            <a:r>
              <a:rPr lang="en-CA" sz="3200" dirty="0" err="1"/>
              <a:t>simpfied</a:t>
            </a:r>
            <a:r>
              <a:rPr lang="en-CA" sz="3200" dirty="0"/>
              <a:t> result according to the boxes found.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73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374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16" y="528137"/>
            <a:ext cx="9338497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Everything can be done using </a:t>
            </a:r>
            <a:r>
              <a:rPr lang="en-US" sz="3600" b="1" dirty="0" err="1">
                <a:solidFill>
                  <a:schemeClr val="accent1"/>
                </a:solidFill>
                <a:latin typeface="+mn-lt"/>
              </a:rPr>
              <a:t>Maxterms</a:t>
            </a:r>
            <a:r>
              <a:rPr lang="en-US" sz="3600" b="1" dirty="0">
                <a:latin typeface="+mn-lt"/>
              </a:rPr>
              <a:t>, too</a:t>
            </a:r>
            <a:endParaRPr lang="en-CA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628800"/>
            <a:ext cx="5123690" cy="4726760"/>
          </a:xfrm>
        </p:spPr>
        <p:txBody>
          <a:bodyPr>
            <a:normAutofit/>
          </a:bodyPr>
          <a:lstStyle/>
          <a:p>
            <a:r>
              <a:rPr lang="en-US" dirty="0"/>
              <a:t>Can also use this technique to group maxterms together as well.</a:t>
            </a:r>
          </a:p>
          <a:p>
            <a:r>
              <a:rPr lang="en-US" dirty="0"/>
              <a:t>Karnaugh maps with maxterms involves grouping the </a:t>
            </a:r>
            <a:r>
              <a:rPr lang="en-US" dirty="0">
                <a:solidFill>
                  <a:schemeClr val="accent1"/>
                </a:solidFill>
              </a:rPr>
              <a:t>zero</a:t>
            </a:r>
            <a:r>
              <a:rPr lang="en-US" dirty="0"/>
              <a:t> entries together, instead of grouping the entries with one values.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735960" y="1628800"/>
          <a:ext cx="4536504" cy="27363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7261"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o</a:t>
                      </a:r>
                      <a:endParaRPr lang="en-CA" sz="1800" baseline="-25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13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15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14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8643990" y="1786670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920900" y="1786670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982063" y="1786670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596682" y="1786670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24274" y="3429000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187514" y="3429000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924269" y="3977354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8451" y="2883379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74</a:t>
            </a:fld>
            <a:endParaRPr lang="en-CA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448" y="260648"/>
            <a:ext cx="8924528" cy="914400"/>
          </a:xfrm>
        </p:spPr>
        <p:txBody>
          <a:bodyPr/>
          <a:lstStyle/>
          <a:p>
            <a:r>
              <a:rPr lang="en-CA" b="1" dirty="0">
                <a:latin typeface="+mn-lt"/>
              </a:rPr>
              <a:t>Circuit creation – the whole flow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9416" y="1164688"/>
            <a:ext cx="612068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+mj-lt"/>
              <a:buAutoNum type="arabicPeriod"/>
            </a:pPr>
            <a:r>
              <a:rPr lang="en-CA" sz="3200" dirty="0"/>
              <a:t>Understand desired </a:t>
            </a:r>
            <a:r>
              <a:rPr lang="en-CA" sz="3200" dirty="0">
                <a:solidFill>
                  <a:schemeClr val="accent1"/>
                </a:solidFill>
              </a:rPr>
              <a:t>behaviour</a:t>
            </a:r>
          </a:p>
          <a:p>
            <a:pPr marL="342900" indent="-342900">
              <a:spcAft>
                <a:spcPts val="1800"/>
              </a:spcAft>
              <a:buFont typeface="+mj-lt"/>
              <a:buAutoNum type="arabicPeriod"/>
            </a:pPr>
            <a:r>
              <a:rPr lang="en-CA" sz="3200" dirty="0"/>
              <a:t>Write the </a:t>
            </a:r>
            <a:r>
              <a:rPr lang="en-CA" sz="3200" dirty="0">
                <a:solidFill>
                  <a:schemeClr val="accent1"/>
                </a:solidFill>
              </a:rPr>
              <a:t>truth table </a:t>
            </a:r>
            <a:r>
              <a:rPr lang="en-CA" sz="3200" dirty="0"/>
              <a:t>based on the behaviour</a:t>
            </a:r>
          </a:p>
          <a:p>
            <a:pPr marL="342900" indent="-342900">
              <a:spcAft>
                <a:spcPts val="1800"/>
              </a:spcAft>
              <a:buFont typeface="+mj-lt"/>
              <a:buAutoNum type="arabicPeriod"/>
            </a:pPr>
            <a:r>
              <a:rPr lang="en-CA" sz="3200" dirty="0"/>
              <a:t>Write the </a:t>
            </a:r>
            <a:r>
              <a:rPr lang="en-CA" sz="3200" dirty="0">
                <a:solidFill>
                  <a:schemeClr val="accent1"/>
                </a:solidFill>
              </a:rPr>
              <a:t>SOM</a:t>
            </a:r>
            <a:r>
              <a:rPr lang="en-CA" sz="3200" dirty="0"/>
              <a:t> (or POM) of that truth table</a:t>
            </a:r>
          </a:p>
          <a:p>
            <a:pPr marL="342900" indent="-342900">
              <a:spcAft>
                <a:spcPts val="1800"/>
              </a:spcAft>
              <a:buFont typeface="+mj-lt"/>
              <a:buAutoNum type="arabicPeriod"/>
            </a:pPr>
            <a:r>
              <a:rPr lang="en-CA" sz="3200" dirty="0"/>
              <a:t> </a:t>
            </a:r>
            <a:r>
              <a:rPr lang="en-CA" sz="3200" dirty="0">
                <a:solidFill>
                  <a:schemeClr val="accent1"/>
                </a:solidFill>
              </a:rPr>
              <a:t>Simplify</a:t>
            </a:r>
            <a:r>
              <a:rPr lang="en-CA" sz="3200" dirty="0"/>
              <a:t> the SOM using </a:t>
            </a:r>
            <a:r>
              <a:rPr lang="en-CA" sz="3200" dirty="0">
                <a:solidFill>
                  <a:schemeClr val="accent1"/>
                </a:solidFill>
              </a:rPr>
              <a:t>K-map</a:t>
            </a:r>
          </a:p>
          <a:p>
            <a:pPr marL="342900" indent="-342900">
              <a:spcAft>
                <a:spcPts val="1800"/>
              </a:spcAft>
              <a:buFont typeface="+mj-lt"/>
              <a:buAutoNum type="arabicPeriod"/>
            </a:pPr>
            <a:r>
              <a:rPr lang="en-CA" sz="3200" dirty="0"/>
              <a:t>Translate the simplified logic expression into </a:t>
            </a:r>
            <a:r>
              <a:rPr lang="en-CA" sz="3200" dirty="0">
                <a:solidFill>
                  <a:schemeClr val="accent1"/>
                </a:solidFill>
              </a:rPr>
              <a:t>circuit with gates</a:t>
            </a:r>
            <a:endParaRPr lang="en-CA" sz="3200" dirty="0"/>
          </a:p>
        </p:txBody>
      </p:sp>
      <p:pic>
        <p:nvPicPr>
          <p:cNvPr id="4" name="Picture 4" descr="https://i.imgflip.com/gaf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1523233"/>
            <a:ext cx="3407865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75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524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Today we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create a logic circuit from scratch, given a desired digital </a:t>
            </a:r>
            <a:r>
              <a:rPr lang="en-US" dirty="0" err="1"/>
              <a:t>behaviour</a:t>
            </a:r>
            <a:r>
              <a:rPr lang="en-US" dirty="0"/>
              <a:t>.</a:t>
            </a:r>
          </a:p>
          <a:p>
            <a:r>
              <a:rPr lang="en-US" dirty="0" err="1"/>
              <a:t>Minterm</a:t>
            </a:r>
            <a:r>
              <a:rPr lang="en-US" dirty="0"/>
              <a:t> &amp; </a:t>
            </a:r>
            <a:r>
              <a:rPr lang="en-US" dirty="0" err="1"/>
              <a:t>Maxterm</a:t>
            </a:r>
            <a:endParaRPr lang="en-US" dirty="0"/>
          </a:p>
          <a:p>
            <a:r>
              <a:rPr lang="en-US" dirty="0"/>
              <a:t>K-Map use to reduce the circuit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sz="4400" dirty="0"/>
              <a:t>Next Week:</a:t>
            </a:r>
          </a:p>
          <a:p>
            <a:r>
              <a:rPr lang="en-US" dirty="0"/>
              <a:t>Logical Devices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76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55613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12192000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>
                <a:latin typeface="+mn-lt"/>
              </a:rPr>
              <a:t>CSCB58: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Computer Organization</a:t>
            </a:r>
            <a:endParaRPr lang="en-US" b="1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429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Fall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46584" y="621167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Larry Zheng and Steve Engels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235C7AC-AE60-496C-9820-AFE8A46F9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54" y="3825513"/>
            <a:ext cx="2983260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oud TPU | Google Cloud">
            <a:extLst>
              <a:ext uri="{FF2B5EF4-FFF2-40B4-BE49-F238E27FC236}">
                <a16:creationId xmlns:a16="http://schemas.microsoft.com/office/drawing/2014/main" id="{854AA425-A807-46E1-B551-13656F250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694" y="3979312"/>
            <a:ext cx="309038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15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7176120" y="4653136"/>
          <a:ext cx="2358792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5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NOT Gates</a:t>
            </a:r>
            <a:endParaRPr lang="en-CA" b="1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8</a:t>
            </a:fld>
            <a:endParaRPr lang="en-CA"/>
          </a:p>
        </p:txBody>
      </p:sp>
      <p:grpSp>
        <p:nvGrpSpPr>
          <p:cNvPr id="44" name="Group 43"/>
          <p:cNvGrpSpPr/>
          <p:nvPr/>
        </p:nvGrpSpPr>
        <p:grpSpPr>
          <a:xfrm>
            <a:off x="2567608" y="1628800"/>
            <a:ext cx="4176464" cy="1728192"/>
            <a:chOff x="4283968" y="548680"/>
            <a:chExt cx="4176464" cy="1728192"/>
          </a:xfrm>
        </p:grpSpPr>
        <p:cxnSp>
          <p:nvCxnSpPr>
            <p:cNvPr id="25" name="Straight Connector 24"/>
            <p:cNvCxnSpPr/>
            <p:nvPr/>
          </p:nvCxnSpPr>
          <p:spPr>
            <a:xfrm flipH="1">
              <a:off x="5004048" y="1370385"/>
              <a:ext cx="79208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6876256" y="1370385"/>
              <a:ext cx="79208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4635036" y="1124744"/>
              <a:ext cx="36901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A</a:t>
              </a:r>
              <a:endParaRPr lang="en-CA" sz="24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668344" y="1124744"/>
              <a:ext cx="36901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Y</a:t>
              </a:r>
              <a:endParaRPr lang="en-CA" sz="24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283968" y="548680"/>
              <a:ext cx="4176464" cy="172819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" name="Isosceles Triangle 78"/>
            <p:cNvSpPr/>
            <p:nvPr/>
          </p:nvSpPr>
          <p:spPr>
            <a:xfrm rot="5400000">
              <a:off x="5832140" y="903159"/>
              <a:ext cx="864096" cy="936104"/>
            </a:xfrm>
            <a:prstGeom prst="triangle">
              <a:avLst/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" name="Oval 79"/>
            <p:cNvSpPr/>
            <p:nvPr/>
          </p:nvSpPr>
          <p:spPr>
            <a:xfrm>
              <a:off x="6732240" y="1296470"/>
              <a:ext cx="144016" cy="144016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6600056" y="4149080"/>
          <a:ext cx="36004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1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XOR Gates</a:t>
            </a:r>
            <a:endParaRPr lang="en-CA" b="1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9</a:t>
            </a:fld>
            <a:endParaRPr lang="en-CA"/>
          </a:p>
        </p:txBody>
      </p:sp>
      <p:grpSp>
        <p:nvGrpSpPr>
          <p:cNvPr id="53" name="Group 52"/>
          <p:cNvGrpSpPr/>
          <p:nvPr/>
        </p:nvGrpSpPr>
        <p:grpSpPr>
          <a:xfrm>
            <a:off x="2567608" y="1556792"/>
            <a:ext cx="4176464" cy="1728192"/>
            <a:chOff x="4283968" y="548680"/>
            <a:chExt cx="4176464" cy="1728192"/>
          </a:xfrm>
        </p:grpSpPr>
        <p:cxnSp>
          <p:nvCxnSpPr>
            <p:cNvPr id="25" name="Straight Connector 24"/>
            <p:cNvCxnSpPr/>
            <p:nvPr/>
          </p:nvCxnSpPr>
          <p:spPr>
            <a:xfrm flipH="1">
              <a:off x="5004048" y="1154361"/>
              <a:ext cx="79208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5004048" y="1586409"/>
              <a:ext cx="79208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6876256" y="1370385"/>
              <a:ext cx="79208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4635036" y="908720"/>
              <a:ext cx="36901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A</a:t>
              </a:r>
              <a:endParaRPr lang="en-CA" sz="24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644008" y="1412776"/>
              <a:ext cx="36901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B</a:t>
              </a:r>
              <a:endParaRPr lang="en-CA" sz="24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668344" y="1124744"/>
              <a:ext cx="36901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Y</a:t>
              </a:r>
              <a:endParaRPr lang="en-CA" sz="24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283968" y="548680"/>
              <a:ext cx="4176464" cy="172819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Moon 37"/>
            <p:cNvSpPr/>
            <p:nvPr/>
          </p:nvSpPr>
          <p:spPr>
            <a:xfrm flipH="1">
              <a:off x="5652120" y="980728"/>
              <a:ext cx="1080120" cy="792088"/>
            </a:xfrm>
            <a:prstGeom prst="moon">
              <a:avLst>
                <a:gd name="adj" fmla="val 82067"/>
              </a:avLst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Moon 36"/>
            <p:cNvSpPr/>
            <p:nvPr/>
          </p:nvSpPr>
          <p:spPr>
            <a:xfrm flipH="1">
              <a:off x="5724128" y="980728"/>
              <a:ext cx="1080120" cy="792088"/>
            </a:xfrm>
            <a:prstGeom prst="moon">
              <a:avLst>
                <a:gd name="adj" fmla="val 820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Moon 35"/>
            <p:cNvSpPr/>
            <p:nvPr/>
          </p:nvSpPr>
          <p:spPr>
            <a:xfrm flipH="1">
              <a:off x="5796136" y="980728"/>
              <a:ext cx="1080120" cy="792088"/>
            </a:xfrm>
            <a:prstGeom prst="moon">
              <a:avLst>
                <a:gd name="adj" fmla="val 82067"/>
              </a:avLst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71859</TotalTime>
  <Words>4549</Words>
  <Application>Microsoft Office PowerPoint</Application>
  <PresentationFormat>Widescreen</PresentationFormat>
  <Paragraphs>2009</Paragraphs>
  <Slides>77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83" baseType="lpstr">
      <vt:lpstr>Arial</vt:lpstr>
      <vt:lpstr>Calibri</vt:lpstr>
      <vt:lpstr>Calibri Light</vt:lpstr>
      <vt:lpstr>Corbel</vt:lpstr>
      <vt:lpstr>Courier New</vt:lpstr>
      <vt:lpstr>Office Theme</vt:lpstr>
      <vt:lpstr>CSCB58:  Computer Organization</vt:lpstr>
      <vt:lpstr>PowerPoint Presentation</vt:lpstr>
      <vt:lpstr>Lab tips</vt:lpstr>
      <vt:lpstr>Lab tips</vt:lpstr>
      <vt:lpstr>Logic Gates: Recap</vt:lpstr>
      <vt:lpstr>AND Gates</vt:lpstr>
      <vt:lpstr>OR Gates</vt:lpstr>
      <vt:lpstr>NOT Gates</vt:lpstr>
      <vt:lpstr>XOR Gates</vt:lpstr>
      <vt:lpstr>Bill Gates</vt:lpstr>
      <vt:lpstr>Marriage Logic Gate</vt:lpstr>
      <vt:lpstr>Recap: Transistors</vt:lpstr>
      <vt:lpstr>MOSFET</vt:lpstr>
      <vt:lpstr>Recap: Transistors into logic gates</vt:lpstr>
      <vt:lpstr>Next: From gates to circuits</vt:lpstr>
      <vt:lpstr>The goal</vt:lpstr>
      <vt:lpstr>Making logic with gates</vt:lpstr>
      <vt:lpstr>Making boolean expressions</vt:lpstr>
      <vt:lpstr>Creating complex circuits</vt:lpstr>
      <vt:lpstr>Circuit example</vt:lpstr>
      <vt:lpstr>Combinational circuits</vt:lpstr>
      <vt:lpstr>For more complicated circuits,  we need a systematical approach</vt:lpstr>
      <vt:lpstr>Creating complex logic</vt:lpstr>
      <vt:lpstr>First, a better way to  represent truth tables</vt:lpstr>
      <vt:lpstr>Example truth table</vt:lpstr>
      <vt:lpstr>Yes, use “Minterms” and “Maxterms”</vt:lpstr>
      <vt:lpstr>Quick note about notations</vt:lpstr>
      <vt:lpstr>Warm-Up Exercise</vt:lpstr>
      <vt:lpstr>Minterms, informally</vt:lpstr>
      <vt:lpstr>Minterm: formal description</vt:lpstr>
      <vt:lpstr>Minterm (m) and Maxterm (M)</vt:lpstr>
      <vt:lpstr>Naming!</vt:lpstr>
      <vt:lpstr>Exercise: Minterm or Maxterm?  given four inputs: (A, B, C, D)</vt:lpstr>
      <vt:lpstr>Quick fact</vt:lpstr>
      <vt:lpstr>Use minterms and maxterms to go from truth table to logic expression</vt:lpstr>
      <vt:lpstr>Using minterms</vt:lpstr>
      <vt:lpstr>Using minterms</vt:lpstr>
      <vt:lpstr>Creating boolean expressions</vt:lpstr>
      <vt:lpstr>Y = m2 + m6 + m7 + m10 (SOM)</vt:lpstr>
      <vt:lpstr>Y = M3· M5· M7· M10· M14 (POM)</vt:lpstr>
      <vt:lpstr>Sum-of-Minterms vs. Product-of-Maxterm</vt:lpstr>
      <vt:lpstr>Y = m2 + m6 + m7 + m10 (SOM)</vt:lpstr>
      <vt:lpstr>Y = M3· M5· M7· M10· M14 (POM)</vt:lpstr>
      <vt:lpstr>Converting SOM to gates</vt:lpstr>
      <vt:lpstr>PowerPoint Presentation</vt:lpstr>
      <vt:lpstr>Reducing circuits</vt:lpstr>
      <vt:lpstr>Reasons for reducing circuits</vt:lpstr>
      <vt:lpstr>Boolean algebra review</vt:lpstr>
      <vt:lpstr>Other boolean identities</vt:lpstr>
      <vt:lpstr>Other boolean identities</vt:lpstr>
      <vt:lpstr>De Morgan and NAND gates</vt:lpstr>
      <vt:lpstr>Reducing boolean expressions</vt:lpstr>
      <vt:lpstr>Warming up…</vt:lpstr>
      <vt:lpstr>PowerPoint Presentation</vt:lpstr>
      <vt:lpstr>PowerPoint Presentation</vt:lpstr>
      <vt:lpstr>What is “simplest”?</vt:lpstr>
      <vt:lpstr>Karnaugh maps</vt:lpstr>
      <vt:lpstr>Reducing boolean expressions</vt:lpstr>
      <vt:lpstr>PowerPoint Presentation</vt:lpstr>
      <vt:lpstr>Karnaugh maps</vt:lpstr>
      <vt:lpstr>Using Karnaugh maps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So… how to find the smallest expression</vt:lpstr>
      <vt:lpstr>So… how to find smallest expression</vt:lpstr>
      <vt:lpstr>So… how to find smallest expression</vt:lpstr>
      <vt:lpstr>PowerPoint Presentation</vt:lpstr>
      <vt:lpstr>K-map: the steps</vt:lpstr>
      <vt:lpstr>Everything can be done using Maxterms, too</vt:lpstr>
      <vt:lpstr>Circuit creation – the whole flow</vt:lpstr>
      <vt:lpstr>Today we learned</vt:lpstr>
      <vt:lpstr>CSCB58:  Computer Organization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Steve Engels</dc:creator>
  <cp:lastModifiedBy>Gennady Pekhimenko</cp:lastModifiedBy>
  <cp:revision>302</cp:revision>
  <cp:lastPrinted>2020-01-06T21:51:47Z</cp:lastPrinted>
  <dcterms:created xsi:type="dcterms:W3CDTF">2010-11-10T13:23:56Z</dcterms:created>
  <dcterms:modified xsi:type="dcterms:W3CDTF">2020-09-16T03:52:48Z</dcterms:modified>
</cp:coreProperties>
</file>