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13"/>
  </p:notesMasterIdLst>
  <p:handoutMasterIdLst>
    <p:handoutMasterId r:id="rId114"/>
  </p:handoutMasterIdLst>
  <p:sldIdLst>
    <p:sldId id="496" r:id="rId2"/>
    <p:sldId id="256" r:id="rId3"/>
    <p:sldId id="304" r:id="rId4"/>
    <p:sldId id="498" r:id="rId5"/>
    <p:sldId id="504" r:id="rId6"/>
    <p:sldId id="306" r:id="rId7"/>
    <p:sldId id="259" r:id="rId8"/>
    <p:sldId id="315" r:id="rId9"/>
    <p:sldId id="499" r:id="rId10"/>
    <p:sldId id="348" r:id="rId11"/>
    <p:sldId id="311" r:id="rId12"/>
    <p:sldId id="257" r:id="rId13"/>
    <p:sldId id="313" r:id="rId14"/>
    <p:sldId id="314" r:id="rId15"/>
    <p:sldId id="349" r:id="rId16"/>
    <p:sldId id="484" r:id="rId17"/>
    <p:sldId id="318" r:id="rId18"/>
    <p:sldId id="319" r:id="rId19"/>
    <p:sldId id="320" r:id="rId20"/>
    <p:sldId id="329" r:id="rId21"/>
    <p:sldId id="324" r:id="rId22"/>
    <p:sldId id="418" r:id="rId23"/>
    <p:sldId id="419" r:id="rId24"/>
    <p:sldId id="423" r:id="rId25"/>
    <p:sldId id="420" r:id="rId26"/>
    <p:sldId id="497" r:id="rId27"/>
    <p:sldId id="328" r:id="rId28"/>
    <p:sldId id="331" r:id="rId29"/>
    <p:sldId id="330" r:id="rId30"/>
    <p:sldId id="479" r:id="rId31"/>
    <p:sldId id="332" r:id="rId32"/>
    <p:sldId id="482" r:id="rId33"/>
    <p:sldId id="333" r:id="rId34"/>
    <p:sldId id="422" r:id="rId35"/>
    <p:sldId id="290" r:id="rId36"/>
    <p:sldId id="334" r:id="rId37"/>
    <p:sldId id="301" r:id="rId38"/>
    <p:sldId id="286" r:id="rId39"/>
    <p:sldId id="335" r:id="rId40"/>
    <p:sldId id="300" r:id="rId41"/>
    <p:sldId id="266" r:id="rId42"/>
    <p:sldId id="267" r:id="rId43"/>
    <p:sldId id="268" r:id="rId44"/>
    <p:sldId id="269" r:id="rId45"/>
    <p:sldId id="270" r:id="rId46"/>
    <p:sldId id="271" r:id="rId47"/>
    <p:sldId id="272" r:id="rId48"/>
    <p:sldId id="276" r:id="rId49"/>
    <p:sldId id="340" r:id="rId50"/>
    <p:sldId id="341" r:id="rId51"/>
    <p:sldId id="343" r:id="rId52"/>
    <p:sldId id="303" r:id="rId53"/>
    <p:sldId id="298" r:id="rId54"/>
    <p:sldId id="344" r:id="rId55"/>
    <p:sldId id="352" r:id="rId56"/>
    <p:sldId id="354" r:id="rId57"/>
    <p:sldId id="356" r:id="rId58"/>
    <p:sldId id="357" r:id="rId59"/>
    <p:sldId id="358" r:id="rId60"/>
    <p:sldId id="445" r:id="rId61"/>
    <p:sldId id="359" r:id="rId62"/>
    <p:sldId id="360" r:id="rId63"/>
    <p:sldId id="361" r:id="rId64"/>
    <p:sldId id="362" r:id="rId65"/>
    <p:sldId id="364" r:id="rId66"/>
    <p:sldId id="365" r:id="rId67"/>
    <p:sldId id="447" r:id="rId68"/>
    <p:sldId id="463" r:id="rId69"/>
    <p:sldId id="370" r:id="rId70"/>
    <p:sldId id="371" r:id="rId71"/>
    <p:sldId id="372" r:id="rId72"/>
    <p:sldId id="373" r:id="rId73"/>
    <p:sldId id="375" r:id="rId74"/>
    <p:sldId id="374" r:id="rId75"/>
    <p:sldId id="376" r:id="rId76"/>
    <p:sldId id="377" r:id="rId77"/>
    <p:sldId id="378" r:id="rId78"/>
    <p:sldId id="381" r:id="rId79"/>
    <p:sldId id="380" r:id="rId80"/>
    <p:sldId id="500" r:id="rId81"/>
    <p:sldId id="383" r:id="rId82"/>
    <p:sldId id="384" r:id="rId83"/>
    <p:sldId id="385" r:id="rId84"/>
    <p:sldId id="386" r:id="rId85"/>
    <p:sldId id="387" r:id="rId86"/>
    <p:sldId id="388" r:id="rId87"/>
    <p:sldId id="391" r:id="rId88"/>
    <p:sldId id="501" r:id="rId89"/>
    <p:sldId id="393" r:id="rId90"/>
    <p:sldId id="394" r:id="rId91"/>
    <p:sldId id="395" r:id="rId92"/>
    <p:sldId id="396" r:id="rId93"/>
    <p:sldId id="502" r:id="rId94"/>
    <p:sldId id="398" r:id="rId95"/>
    <p:sldId id="399" r:id="rId96"/>
    <p:sldId id="400" r:id="rId97"/>
    <p:sldId id="401" r:id="rId98"/>
    <p:sldId id="431" r:id="rId99"/>
    <p:sldId id="432" r:id="rId100"/>
    <p:sldId id="461" r:id="rId101"/>
    <p:sldId id="433" r:id="rId102"/>
    <p:sldId id="462" r:id="rId103"/>
    <p:sldId id="434" r:id="rId104"/>
    <p:sldId id="407" r:id="rId105"/>
    <p:sldId id="435" r:id="rId106"/>
    <p:sldId id="409" r:id="rId107"/>
    <p:sldId id="410" r:id="rId108"/>
    <p:sldId id="411" r:id="rId109"/>
    <p:sldId id="437" r:id="rId110"/>
    <p:sldId id="444" r:id="rId111"/>
    <p:sldId id="503" r:id="rId112"/>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FD750F-48DB-45E4-9904-8EABE9B46C00}" v="489" dt="2020-09-08T20:22:44.0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23"/>
    <p:restoredTop sz="93103"/>
  </p:normalViewPr>
  <p:slideViewPr>
    <p:cSldViewPr>
      <p:cViewPr varScale="1">
        <p:scale>
          <a:sx n="119" d="100"/>
          <a:sy n="119" d="100"/>
        </p:scale>
        <p:origin x="510" y="84"/>
      </p:cViewPr>
      <p:guideLst>
        <p:guide orient="horz" pos="2160"/>
        <p:guide pos="3840"/>
      </p:guideLst>
    </p:cSldViewPr>
  </p:slideViewPr>
  <p:notesTextViewPr>
    <p:cViewPr>
      <p:scale>
        <a:sx n="100" d="100"/>
        <a:sy n="100" d="100"/>
      </p:scale>
      <p:origin x="0" y="0"/>
    </p:cViewPr>
  </p:notesTextViewPr>
  <p:notesViewPr>
    <p:cSldViewPr>
      <p:cViewPr varScale="1">
        <p:scale>
          <a:sx n="107" d="100"/>
          <a:sy n="107" d="100"/>
        </p:scale>
        <p:origin x="-372" y="-90"/>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handoutMaster" Target="handoutMasters/handoutMaster1.xml"/><Relationship Id="rId119"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nnady Pekhimenko" userId="97aeff6ed7ede7e0" providerId="LiveId" clId="{11FD750F-48DB-45E4-9904-8EABE9B46C00}"/>
    <pc:docChg chg="undo custSel addSld delSld modSld sldOrd">
      <pc:chgData name="Gennady Pekhimenko" userId="97aeff6ed7ede7e0" providerId="LiveId" clId="{11FD750F-48DB-45E4-9904-8EABE9B46C00}" dt="2020-09-08T20:23:23.603" v="2091" actId="113"/>
      <pc:docMkLst>
        <pc:docMk/>
      </pc:docMkLst>
      <pc:sldChg chg="modSp mod">
        <pc:chgData name="Gennady Pekhimenko" userId="97aeff6ed7ede7e0" providerId="LiveId" clId="{11FD750F-48DB-45E4-9904-8EABE9B46C00}" dt="2020-09-06T15:46:01.817" v="272"/>
        <pc:sldMkLst>
          <pc:docMk/>
          <pc:sldMk cId="0" sldId="256"/>
        </pc:sldMkLst>
        <pc:spChg chg="mod">
          <ac:chgData name="Gennady Pekhimenko" userId="97aeff6ed7ede7e0" providerId="LiveId" clId="{11FD750F-48DB-45E4-9904-8EABE9B46C00}" dt="2020-09-06T15:46:01.817" v="272"/>
          <ac:spMkLst>
            <pc:docMk/>
            <pc:sldMk cId="0" sldId="256"/>
            <ac:spMk id="2" creationId="{00000000-0000-0000-0000-000000000000}"/>
          </ac:spMkLst>
        </pc:spChg>
        <pc:spChg chg="mod">
          <ac:chgData name="Gennady Pekhimenko" userId="97aeff6ed7ede7e0" providerId="LiveId" clId="{11FD750F-48DB-45E4-9904-8EABE9B46C00}" dt="2020-09-06T15:38:21.350" v="1" actId="20577"/>
          <ac:spMkLst>
            <pc:docMk/>
            <pc:sldMk cId="0" sldId="256"/>
            <ac:spMk id="6" creationId="{00000000-0000-0000-0000-000000000000}"/>
          </ac:spMkLst>
        </pc:spChg>
      </pc:sldChg>
      <pc:sldChg chg="modSp mod">
        <pc:chgData name="Gennady Pekhimenko" userId="97aeff6ed7ede7e0" providerId="LiveId" clId="{11FD750F-48DB-45E4-9904-8EABE9B46C00}" dt="2020-09-06T16:47:53.313" v="570" actId="113"/>
        <pc:sldMkLst>
          <pc:docMk/>
          <pc:sldMk cId="0" sldId="257"/>
        </pc:sldMkLst>
        <pc:spChg chg="mod">
          <ac:chgData name="Gennady Pekhimenko" userId="97aeff6ed7ede7e0" providerId="LiveId" clId="{11FD750F-48DB-45E4-9904-8EABE9B46C00}" dt="2020-09-06T16:47:53.313" v="570" actId="113"/>
          <ac:spMkLst>
            <pc:docMk/>
            <pc:sldMk cId="0" sldId="257"/>
            <ac:spMk id="2" creationId="{00000000-0000-0000-0000-000000000000}"/>
          </ac:spMkLst>
        </pc:spChg>
        <pc:spChg chg="mod">
          <ac:chgData name="Gennady Pekhimenko" userId="97aeff6ed7ede7e0" providerId="LiveId" clId="{11FD750F-48DB-45E4-9904-8EABE9B46C00}" dt="2020-09-06T16:31:44.460" v="463" actId="207"/>
          <ac:spMkLst>
            <pc:docMk/>
            <pc:sldMk cId="0" sldId="257"/>
            <ac:spMk id="4" creationId="{00000000-0000-0000-0000-000000000000}"/>
          </ac:spMkLst>
        </pc:spChg>
        <pc:spChg chg="mod">
          <ac:chgData name="Gennady Pekhimenko" userId="97aeff6ed7ede7e0" providerId="LiveId" clId="{11FD750F-48DB-45E4-9904-8EABE9B46C00}" dt="2020-09-06T15:46:01.817" v="272"/>
          <ac:spMkLst>
            <pc:docMk/>
            <pc:sldMk cId="0" sldId="257"/>
            <ac:spMk id="5" creationId="{00000000-0000-0000-0000-000000000000}"/>
          </ac:spMkLst>
        </pc:spChg>
      </pc:sldChg>
      <pc:sldChg chg="modSp mod">
        <pc:chgData name="Gennady Pekhimenko" userId="97aeff6ed7ede7e0" providerId="LiveId" clId="{11FD750F-48DB-45E4-9904-8EABE9B46C00}" dt="2020-09-06T16:26:58.055" v="460" actId="20577"/>
        <pc:sldMkLst>
          <pc:docMk/>
          <pc:sldMk cId="0" sldId="259"/>
        </pc:sldMkLst>
        <pc:spChg chg="mod">
          <ac:chgData name="Gennady Pekhimenko" userId="97aeff6ed7ede7e0" providerId="LiveId" clId="{11FD750F-48DB-45E4-9904-8EABE9B46C00}" dt="2020-09-06T16:26:58.055" v="460" actId="20577"/>
          <ac:spMkLst>
            <pc:docMk/>
            <pc:sldMk cId="0" sldId="259"/>
            <ac:spMk id="2" creationId="{00000000-0000-0000-0000-000000000000}"/>
          </ac:spMkLst>
        </pc:spChg>
        <pc:spChg chg="mod">
          <ac:chgData name="Gennady Pekhimenko" userId="97aeff6ed7ede7e0" providerId="LiveId" clId="{11FD750F-48DB-45E4-9904-8EABE9B46C00}" dt="2020-09-06T15:46:01.817" v="272"/>
          <ac:spMkLst>
            <pc:docMk/>
            <pc:sldMk cId="0" sldId="259"/>
            <ac:spMk id="3" creationId="{00000000-0000-0000-0000-000000000000}"/>
          </ac:spMkLst>
        </pc:spChg>
      </pc:sldChg>
      <pc:sldChg chg="modSp mod">
        <pc:chgData name="Gennady Pekhimenko" userId="97aeff6ed7ede7e0" providerId="LiveId" clId="{11FD750F-48DB-45E4-9904-8EABE9B46C00}" dt="2020-09-06T18:51:14.693" v="1274" actId="113"/>
        <pc:sldMkLst>
          <pc:docMk/>
          <pc:sldMk cId="0" sldId="266"/>
        </pc:sldMkLst>
        <pc:spChg chg="mod">
          <ac:chgData name="Gennady Pekhimenko" userId="97aeff6ed7ede7e0" providerId="LiveId" clId="{11FD750F-48DB-45E4-9904-8EABE9B46C00}" dt="2020-09-06T15:46:01.817" v="272"/>
          <ac:spMkLst>
            <pc:docMk/>
            <pc:sldMk cId="0" sldId="266"/>
            <ac:spMk id="3" creationId="{00000000-0000-0000-0000-000000000000}"/>
          </ac:spMkLst>
        </pc:spChg>
        <pc:spChg chg="mod">
          <ac:chgData name="Gennady Pekhimenko" userId="97aeff6ed7ede7e0" providerId="LiveId" clId="{11FD750F-48DB-45E4-9904-8EABE9B46C00}" dt="2020-09-06T18:51:07.440" v="1273" actId="208"/>
          <ac:spMkLst>
            <pc:docMk/>
            <pc:sldMk cId="0" sldId="266"/>
            <ac:spMk id="24" creationId="{00000000-0000-0000-0000-000000000000}"/>
          </ac:spMkLst>
        </pc:spChg>
        <pc:spChg chg="mod">
          <ac:chgData name="Gennady Pekhimenko" userId="97aeff6ed7ede7e0" providerId="LiveId" clId="{11FD750F-48DB-45E4-9904-8EABE9B46C00}" dt="2020-09-06T18:51:07.440" v="1273" actId="208"/>
          <ac:spMkLst>
            <pc:docMk/>
            <pc:sldMk cId="0" sldId="266"/>
            <ac:spMk id="31" creationId="{00000000-0000-0000-0000-000000000000}"/>
          </ac:spMkLst>
        </pc:spChg>
        <pc:spChg chg="mod">
          <ac:chgData name="Gennady Pekhimenko" userId="97aeff6ed7ede7e0" providerId="LiveId" clId="{11FD750F-48DB-45E4-9904-8EABE9B46C00}" dt="2020-09-06T18:51:07.440" v="1273" actId="208"/>
          <ac:spMkLst>
            <pc:docMk/>
            <pc:sldMk cId="0" sldId="266"/>
            <ac:spMk id="32" creationId="{00000000-0000-0000-0000-000000000000}"/>
          </ac:spMkLst>
        </pc:spChg>
        <pc:spChg chg="mod">
          <ac:chgData name="Gennady Pekhimenko" userId="97aeff6ed7ede7e0" providerId="LiveId" clId="{11FD750F-48DB-45E4-9904-8EABE9B46C00}" dt="2020-09-06T18:51:07.440" v="1273" actId="208"/>
          <ac:spMkLst>
            <pc:docMk/>
            <pc:sldMk cId="0" sldId="266"/>
            <ac:spMk id="33" creationId="{00000000-0000-0000-0000-000000000000}"/>
          </ac:spMkLst>
        </pc:spChg>
        <pc:spChg chg="mod">
          <ac:chgData name="Gennady Pekhimenko" userId="97aeff6ed7ede7e0" providerId="LiveId" clId="{11FD750F-48DB-45E4-9904-8EABE9B46C00}" dt="2020-09-06T18:51:07.440" v="1273" actId="208"/>
          <ac:spMkLst>
            <pc:docMk/>
            <pc:sldMk cId="0" sldId="266"/>
            <ac:spMk id="34" creationId="{00000000-0000-0000-0000-000000000000}"/>
          </ac:spMkLst>
        </pc:spChg>
        <pc:spChg chg="mod">
          <ac:chgData name="Gennady Pekhimenko" userId="97aeff6ed7ede7e0" providerId="LiveId" clId="{11FD750F-48DB-45E4-9904-8EABE9B46C00}" dt="2020-09-06T18:51:14.693" v="1274" actId="113"/>
          <ac:spMkLst>
            <pc:docMk/>
            <pc:sldMk cId="0" sldId="266"/>
            <ac:spMk id="35" creationId="{00000000-0000-0000-0000-000000000000}"/>
          </ac:spMkLst>
        </pc:spChg>
        <pc:cxnChg chg="mod">
          <ac:chgData name="Gennady Pekhimenko" userId="97aeff6ed7ede7e0" providerId="LiveId" clId="{11FD750F-48DB-45E4-9904-8EABE9B46C00}" dt="2020-09-06T18:51:07.440" v="1273" actId="208"/>
          <ac:cxnSpMkLst>
            <pc:docMk/>
            <pc:sldMk cId="0" sldId="266"/>
            <ac:cxnSpMk id="25" creationId="{00000000-0000-0000-0000-000000000000}"/>
          </ac:cxnSpMkLst>
        </pc:cxnChg>
        <pc:cxnChg chg="mod">
          <ac:chgData name="Gennady Pekhimenko" userId="97aeff6ed7ede7e0" providerId="LiveId" clId="{11FD750F-48DB-45E4-9904-8EABE9B46C00}" dt="2020-09-06T18:51:07.440" v="1273" actId="208"/>
          <ac:cxnSpMkLst>
            <pc:docMk/>
            <pc:sldMk cId="0" sldId="266"/>
            <ac:cxnSpMk id="29" creationId="{00000000-0000-0000-0000-000000000000}"/>
          </ac:cxnSpMkLst>
        </pc:cxnChg>
        <pc:cxnChg chg="mod">
          <ac:chgData name="Gennady Pekhimenko" userId="97aeff6ed7ede7e0" providerId="LiveId" clId="{11FD750F-48DB-45E4-9904-8EABE9B46C00}" dt="2020-09-06T18:51:07.440" v="1273" actId="208"/>
          <ac:cxnSpMkLst>
            <pc:docMk/>
            <pc:sldMk cId="0" sldId="266"/>
            <ac:cxnSpMk id="30" creationId="{00000000-0000-0000-0000-000000000000}"/>
          </ac:cxnSpMkLst>
        </pc:cxnChg>
      </pc:sldChg>
      <pc:sldChg chg="modSp mod">
        <pc:chgData name="Gennady Pekhimenko" userId="97aeff6ed7ede7e0" providerId="LiveId" clId="{11FD750F-48DB-45E4-9904-8EABE9B46C00}" dt="2020-09-06T18:51:32.592" v="1277" actId="208"/>
        <pc:sldMkLst>
          <pc:docMk/>
          <pc:sldMk cId="0" sldId="267"/>
        </pc:sldMkLst>
        <pc:spChg chg="mod">
          <ac:chgData name="Gennady Pekhimenko" userId="97aeff6ed7ede7e0" providerId="LiveId" clId="{11FD750F-48DB-45E4-9904-8EABE9B46C00}" dt="2020-09-06T15:46:01.817" v="272"/>
          <ac:spMkLst>
            <pc:docMk/>
            <pc:sldMk cId="0" sldId="267"/>
            <ac:spMk id="2" creationId="{00000000-0000-0000-0000-000000000000}"/>
          </ac:spMkLst>
        </pc:spChg>
        <pc:spChg chg="mod">
          <ac:chgData name="Gennady Pekhimenko" userId="97aeff6ed7ede7e0" providerId="LiveId" clId="{11FD750F-48DB-45E4-9904-8EABE9B46C00}" dt="2020-09-06T18:51:32.592" v="1277" actId="208"/>
          <ac:spMkLst>
            <pc:docMk/>
            <pc:sldMk cId="0" sldId="267"/>
            <ac:spMk id="31" creationId="{00000000-0000-0000-0000-000000000000}"/>
          </ac:spMkLst>
        </pc:spChg>
        <pc:spChg chg="mod">
          <ac:chgData name="Gennady Pekhimenko" userId="97aeff6ed7ede7e0" providerId="LiveId" clId="{11FD750F-48DB-45E4-9904-8EABE9B46C00}" dt="2020-09-06T18:51:32.592" v="1277" actId="208"/>
          <ac:spMkLst>
            <pc:docMk/>
            <pc:sldMk cId="0" sldId="267"/>
            <ac:spMk id="32" creationId="{00000000-0000-0000-0000-000000000000}"/>
          </ac:spMkLst>
        </pc:spChg>
        <pc:spChg chg="mod">
          <ac:chgData name="Gennady Pekhimenko" userId="97aeff6ed7ede7e0" providerId="LiveId" clId="{11FD750F-48DB-45E4-9904-8EABE9B46C00}" dt="2020-09-06T18:51:32.592" v="1277" actId="208"/>
          <ac:spMkLst>
            <pc:docMk/>
            <pc:sldMk cId="0" sldId="267"/>
            <ac:spMk id="33" creationId="{00000000-0000-0000-0000-000000000000}"/>
          </ac:spMkLst>
        </pc:spChg>
        <pc:spChg chg="mod">
          <ac:chgData name="Gennady Pekhimenko" userId="97aeff6ed7ede7e0" providerId="LiveId" clId="{11FD750F-48DB-45E4-9904-8EABE9B46C00}" dt="2020-09-06T18:51:32.592" v="1277" actId="208"/>
          <ac:spMkLst>
            <pc:docMk/>
            <pc:sldMk cId="0" sldId="267"/>
            <ac:spMk id="34" creationId="{00000000-0000-0000-0000-000000000000}"/>
          </ac:spMkLst>
        </pc:spChg>
        <pc:spChg chg="mod">
          <ac:chgData name="Gennady Pekhimenko" userId="97aeff6ed7ede7e0" providerId="LiveId" clId="{11FD750F-48DB-45E4-9904-8EABE9B46C00}" dt="2020-09-06T18:51:25.438" v="1276" actId="113"/>
          <ac:spMkLst>
            <pc:docMk/>
            <pc:sldMk cId="0" sldId="267"/>
            <ac:spMk id="35" creationId="{00000000-0000-0000-0000-000000000000}"/>
          </ac:spMkLst>
        </pc:spChg>
        <pc:spChg chg="mod">
          <ac:chgData name="Gennady Pekhimenko" userId="97aeff6ed7ede7e0" providerId="LiveId" clId="{11FD750F-48DB-45E4-9904-8EABE9B46C00}" dt="2020-09-06T18:51:32.592" v="1277" actId="208"/>
          <ac:spMkLst>
            <pc:docMk/>
            <pc:sldMk cId="0" sldId="267"/>
            <ac:spMk id="52" creationId="{00000000-0000-0000-0000-000000000000}"/>
          </ac:spMkLst>
        </pc:spChg>
        <pc:cxnChg chg="mod">
          <ac:chgData name="Gennady Pekhimenko" userId="97aeff6ed7ede7e0" providerId="LiveId" clId="{11FD750F-48DB-45E4-9904-8EABE9B46C00}" dt="2020-09-06T18:51:32.592" v="1277" actId="208"/>
          <ac:cxnSpMkLst>
            <pc:docMk/>
            <pc:sldMk cId="0" sldId="267"/>
            <ac:cxnSpMk id="25" creationId="{00000000-0000-0000-0000-000000000000}"/>
          </ac:cxnSpMkLst>
        </pc:cxnChg>
        <pc:cxnChg chg="mod">
          <ac:chgData name="Gennady Pekhimenko" userId="97aeff6ed7ede7e0" providerId="LiveId" clId="{11FD750F-48DB-45E4-9904-8EABE9B46C00}" dt="2020-09-06T18:51:32.592" v="1277" actId="208"/>
          <ac:cxnSpMkLst>
            <pc:docMk/>
            <pc:sldMk cId="0" sldId="267"/>
            <ac:cxnSpMk id="29" creationId="{00000000-0000-0000-0000-000000000000}"/>
          </ac:cxnSpMkLst>
        </pc:cxnChg>
        <pc:cxnChg chg="mod">
          <ac:chgData name="Gennady Pekhimenko" userId="97aeff6ed7ede7e0" providerId="LiveId" clId="{11FD750F-48DB-45E4-9904-8EABE9B46C00}" dt="2020-09-06T18:51:32.592" v="1277" actId="208"/>
          <ac:cxnSpMkLst>
            <pc:docMk/>
            <pc:sldMk cId="0" sldId="267"/>
            <ac:cxnSpMk id="30" creationId="{00000000-0000-0000-0000-000000000000}"/>
          </ac:cxnSpMkLst>
        </pc:cxnChg>
      </pc:sldChg>
      <pc:sldChg chg="modSp mod">
        <pc:chgData name="Gennady Pekhimenko" userId="97aeff6ed7ede7e0" providerId="LiveId" clId="{11FD750F-48DB-45E4-9904-8EABE9B46C00}" dt="2020-09-06T18:52:07.348" v="1280" actId="113"/>
        <pc:sldMkLst>
          <pc:docMk/>
          <pc:sldMk cId="0" sldId="268"/>
        </pc:sldMkLst>
        <pc:spChg chg="mod">
          <ac:chgData name="Gennady Pekhimenko" userId="97aeff6ed7ede7e0" providerId="LiveId" clId="{11FD750F-48DB-45E4-9904-8EABE9B46C00}" dt="2020-09-06T15:46:01.817" v="272"/>
          <ac:spMkLst>
            <pc:docMk/>
            <pc:sldMk cId="0" sldId="268"/>
            <ac:spMk id="2" creationId="{00000000-0000-0000-0000-000000000000}"/>
          </ac:spMkLst>
        </pc:spChg>
        <pc:spChg chg="mod">
          <ac:chgData name="Gennady Pekhimenko" userId="97aeff6ed7ede7e0" providerId="LiveId" clId="{11FD750F-48DB-45E4-9904-8EABE9B46C00}" dt="2020-09-06T18:51:43.565" v="1278" actId="208"/>
          <ac:spMkLst>
            <pc:docMk/>
            <pc:sldMk cId="0" sldId="268"/>
            <ac:spMk id="31" creationId="{00000000-0000-0000-0000-000000000000}"/>
          </ac:spMkLst>
        </pc:spChg>
        <pc:spChg chg="mod">
          <ac:chgData name="Gennady Pekhimenko" userId="97aeff6ed7ede7e0" providerId="LiveId" clId="{11FD750F-48DB-45E4-9904-8EABE9B46C00}" dt="2020-09-06T18:51:43.565" v="1278" actId="208"/>
          <ac:spMkLst>
            <pc:docMk/>
            <pc:sldMk cId="0" sldId="268"/>
            <ac:spMk id="33" creationId="{00000000-0000-0000-0000-000000000000}"/>
          </ac:spMkLst>
        </pc:spChg>
        <pc:spChg chg="mod">
          <ac:chgData name="Gennady Pekhimenko" userId="97aeff6ed7ede7e0" providerId="LiveId" clId="{11FD750F-48DB-45E4-9904-8EABE9B46C00}" dt="2020-09-06T18:51:43.565" v="1278" actId="208"/>
          <ac:spMkLst>
            <pc:docMk/>
            <pc:sldMk cId="0" sldId="268"/>
            <ac:spMk id="34" creationId="{00000000-0000-0000-0000-000000000000}"/>
          </ac:spMkLst>
        </pc:spChg>
        <pc:spChg chg="mod">
          <ac:chgData name="Gennady Pekhimenko" userId="97aeff6ed7ede7e0" providerId="LiveId" clId="{11FD750F-48DB-45E4-9904-8EABE9B46C00}" dt="2020-09-06T18:52:07.348" v="1280" actId="113"/>
          <ac:spMkLst>
            <pc:docMk/>
            <pc:sldMk cId="0" sldId="268"/>
            <ac:spMk id="35" creationId="{00000000-0000-0000-0000-000000000000}"/>
          </ac:spMkLst>
        </pc:spChg>
        <pc:spChg chg="mod">
          <ac:chgData name="Gennady Pekhimenko" userId="97aeff6ed7ede7e0" providerId="LiveId" clId="{11FD750F-48DB-45E4-9904-8EABE9B46C00}" dt="2020-09-06T18:51:43.565" v="1278" actId="208"/>
          <ac:spMkLst>
            <pc:docMk/>
            <pc:sldMk cId="0" sldId="268"/>
            <ac:spMk id="79" creationId="{00000000-0000-0000-0000-000000000000}"/>
          </ac:spMkLst>
        </pc:spChg>
        <pc:spChg chg="mod">
          <ac:chgData name="Gennady Pekhimenko" userId="97aeff6ed7ede7e0" providerId="LiveId" clId="{11FD750F-48DB-45E4-9904-8EABE9B46C00}" dt="2020-09-06T18:51:43.565" v="1278" actId="208"/>
          <ac:spMkLst>
            <pc:docMk/>
            <pc:sldMk cId="0" sldId="268"/>
            <ac:spMk id="80" creationId="{00000000-0000-0000-0000-000000000000}"/>
          </ac:spMkLst>
        </pc:spChg>
        <pc:grpChg chg="mod">
          <ac:chgData name="Gennady Pekhimenko" userId="97aeff6ed7ede7e0" providerId="LiveId" clId="{11FD750F-48DB-45E4-9904-8EABE9B46C00}" dt="2020-09-06T16:37:40.588" v="468" actId="1035"/>
          <ac:grpSpMkLst>
            <pc:docMk/>
            <pc:sldMk cId="0" sldId="268"/>
            <ac:grpSpMk id="44" creationId="{00000000-0000-0000-0000-000000000000}"/>
          </ac:grpSpMkLst>
        </pc:grpChg>
        <pc:cxnChg chg="mod">
          <ac:chgData name="Gennady Pekhimenko" userId="97aeff6ed7ede7e0" providerId="LiveId" clId="{11FD750F-48DB-45E4-9904-8EABE9B46C00}" dt="2020-09-06T18:51:43.565" v="1278" actId="208"/>
          <ac:cxnSpMkLst>
            <pc:docMk/>
            <pc:sldMk cId="0" sldId="268"/>
            <ac:cxnSpMk id="25" creationId="{00000000-0000-0000-0000-000000000000}"/>
          </ac:cxnSpMkLst>
        </pc:cxnChg>
        <pc:cxnChg chg="mod">
          <ac:chgData name="Gennady Pekhimenko" userId="97aeff6ed7ede7e0" providerId="LiveId" clId="{11FD750F-48DB-45E4-9904-8EABE9B46C00}" dt="2020-09-06T18:51:43.565" v="1278" actId="208"/>
          <ac:cxnSpMkLst>
            <pc:docMk/>
            <pc:sldMk cId="0" sldId="268"/>
            <ac:cxnSpMk id="30" creationId="{00000000-0000-0000-0000-000000000000}"/>
          </ac:cxnSpMkLst>
        </pc:cxnChg>
      </pc:sldChg>
      <pc:sldChg chg="modSp mod">
        <pc:chgData name="Gennady Pekhimenko" userId="97aeff6ed7ede7e0" providerId="LiveId" clId="{11FD750F-48DB-45E4-9904-8EABE9B46C00}" dt="2020-09-06T18:52:12.239" v="1281" actId="113"/>
        <pc:sldMkLst>
          <pc:docMk/>
          <pc:sldMk cId="0" sldId="269"/>
        </pc:sldMkLst>
        <pc:spChg chg="mod">
          <ac:chgData name="Gennady Pekhimenko" userId="97aeff6ed7ede7e0" providerId="LiveId" clId="{11FD750F-48DB-45E4-9904-8EABE9B46C00}" dt="2020-09-06T15:46:01.817" v="272"/>
          <ac:spMkLst>
            <pc:docMk/>
            <pc:sldMk cId="0" sldId="269"/>
            <ac:spMk id="2" creationId="{00000000-0000-0000-0000-000000000000}"/>
          </ac:spMkLst>
        </pc:spChg>
        <pc:spChg chg="mod">
          <ac:chgData name="Gennady Pekhimenko" userId="97aeff6ed7ede7e0" providerId="LiveId" clId="{11FD750F-48DB-45E4-9904-8EABE9B46C00}" dt="2020-09-06T18:51:58.126" v="1279" actId="208"/>
          <ac:spMkLst>
            <pc:docMk/>
            <pc:sldMk cId="0" sldId="269"/>
            <ac:spMk id="31" creationId="{00000000-0000-0000-0000-000000000000}"/>
          </ac:spMkLst>
        </pc:spChg>
        <pc:spChg chg="mod">
          <ac:chgData name="Gennady Pekhimenko" userId="97aeff6ed7ede7e0" providerId="LiveId" clId="{11FD750F-48DB-45E4-9904-8EABE9B46C00}" dt="2020-09-06T18:51:58.126" v="1279" actId="208"/>
          <ac:spMkLst>
            <pc:docMk/>
            <pc:sldMk cId="0" sldId="269"/>
            <ac:spMk id="32" creationId="{00000000-0000-0000-0000-000000000000}"/>
          </ac:spMkLst>
        </pc:spChg>
        <pc:spChg chg="mod">
          <ac:chgData name="Gennady Pekhimenko" userId="97aeff6ed7ede7e0" providerId="LiveId" clId="{11FD750F-48DB-45E4-9904-8EABE9B46C00}" dt="2020-09-06T18:51:58.126" v="1279" actId="208"/>
          <ac:spMkLst>
            <pc:docMk/>
            <pc:sldMk cId="0" sldId="269"/>
            <ac:spMk id="33" creationId="{00000000-0000-0000-0000-000000000000}"/>
          </ac:spMkLst>
        </pc:spChg>
        <pc:spChg chg="mod">
          <ac:chgData name="Gennady Pekhimenko" userId="97aeff6ed7ede7e0" providerId="LiveId" clId="{11FD750F-48DB-45E4-9904-8EABE9B46C00}" dt="2020-09-06T18:51:58.126" v="1279" actId="208"/>
          <ac:spMkLst>
            <pc:docMk/>
            <pc:sldMk cId="0" sldId="269"/>
            <ac:spMk id="34" creationId="{00000000-0000-0000-0000-000000000000}"/>
          </ac:spMkLst>
        </pc:spChg>
        <pc:spChg chg="mod">
          <ac:chgData name="Gennady Pekhimenko" userId="97aeff6ed7ede7e0" providerId="LiveId" clId="{11FD750F-48DB-45E4-9904-8EABE9B46C00}" dt="2020-09-06T18:52:12.239" v="1281" actId="113"/>
          <ac:spMkLst>
            <pc:docMk/>
            <pc:sldMk cId="0" sldId="269"/>
            <ac:spMk id="35" creationId="{00000000-0000-0000-0000-000000000000}"/>
          </ac:spMkLst>
        </pc:spChg>
        <pc:spChg chg="mod">
          <ac:chgData name="Gennady Pekhimenko" userId="97aeff6ed7ede7e0" providerId="LiveId" clId="{11FD750F-48DB-45E4-9904-8EABE9B46C00}" dt="2020-09-06T18:51:58.126" v="1279" actId="208"/>
          <ac:spMkLst>
            <pc:docMk/>
            <pc:sldMk cId="0" sldId="269"/>
            <ac:spMk id="36" creationId="{00000000-0000-0000-0000-000000000000}"/>
          </ac:spMkLst>
        </pc:spChg>
        <pc:spChg chg="mod">
          <ac:chgData name="Gennady Pekhimenko" userId="97aeff6ed7ede7e0" providerId="LiveId" clId="{11FD750F-48DB-45E4-9904-8EABE9B46C00}" dt="2020-09-06T18:51:58.126" v="1279" actId="208"/>
          <ac:spMkLst>
            <pc:docMk/>
            <pc:sldMk cId="0" sldId="269"/>
            <ac:spMk id="37" creationId="{00000000-0000-0000-0000-000000000000}"/>
          </ac:spMkLst>
        </pc:spChg>
        <pc:spChg chg="mod">
          <ac:chgData name="Gennady Pekhimenko" userId="97aeff6ed7ede7e0" providerId="LiveId" clId="{11FD750F-48DB-45E4-9904-8EABE9B46C00}" dt="2020-09-06T18:51:58.126" v="1279" actId="208"/>
          <ac:spMkLst>
            <pc:docMk/>
            <pc:sldMk cId="0" sldId="269"/>
            <ac:spMk id="38" creationId="{00000000-0000-0000-0000-000000000000}"/>
          </ac:spMkLst>
        </pc:spChg>
        <pc:cxnChg chg="mod">
          <ac:chgData name="Gennady Pekhimenko" userId="97aeff6ed7ede7e0" providerId="LiveId" clId="{11FD750F-48DB-45E4-9904-8EABE9B46C00}" dt="2020-09-06T18:51:58.126" v="1279" actId="208"/>
          <ac:cxnSpMkLst>
            <pc:docMk/>
            <pc:sldMk cId="0" sldId="269"/>
            <ac:cxnSpMk id="25" creationId="{00000000-0000-0000-0000-000000000000}"/>
          </ac:cxnSpMkLst>
        </pc:cxnChg>
        <pc:cxnChg chg="mod">
          <ac:chgData name="Gennady Pekhimenko" userId="97aeff6ed7ede7e0" providerId="LiveId" clId="{11FD750F-48DB-45E4-9904-8EABE9B46C00}" dt="2020-09-06T18:51:58.126" v="1279" actId="208"/>
          <ac:cxnSpMkLst>
            <pc:docMk/>
            <pc:sldMk cId="0" sldId="269"/>
            <ac:cxnSpMk id="29" creationId="{00000000-0000-0000-0000-000000000000}"/>
          </ac:cxnSpMkLst>
        </pc:cxnChg>
        <pc:cxnChg chg="mod">
          <ac:chgData name="Gennady Pekhimenko" userId="97aeff6ed7ede7e0" providerId="LiveId" clId="{11FD750F-48DB-45E4-9904-8EABE9B46C00}" dt="2020-09-06T18:51:58.126" v="1279" actId="208"/>
          <ac:cxnSpMkLst>
            <pc:docMk/>
            <pc:sldMk cId="0" sldId="269"/>
            <ac:cxnSpMk id="30" creationId="{00000000-0000-0000-0000-000000000000}"/>
          </ac:cxnSpMkLst>
        </pc:cxnChg>
      </pc:sldChg>
      <pc:sldChg chg="modSp mod">
        <pc:chgData name="Gennady Pekhimenko" userId="97aeff6ed7ede7e0" providerId="LiveId" clId="{11FD750F-48DB-45E4-9904-8EABE9B46C00}" dt="2020-09-06T18:52:16.988" v="1282" actId="113"/>
        <pc:sldMkLst>
          <pc:docMk/>
          <pc:sldMk cId="0" sldId="270"/>
        </pc:sldMkLst>
        <pc:spChg chg="mod">
          <ac:chgData name="Gennady Pekhimenko" userId="97aeff6ed7ede7e0" providerId="LiveId" clId="{11FD750F-48DB-45E4-9904-8EABE9B46C00}" dt="2020-09-06T18:52:16.988" v="1282" actId="113"/>
          <ac:spMkLst>
            <pc:docMk/>
            <pc:sldMk cId="0" sldId="270"/>
            <ac:spMk id="2" creationId="{00000000-0000-0000-0000-000000000000}"/>
          </ac:spMkLst>
        </pc:spChg>
        <pc:spChg chg="mod">
          <ac:chgData name="Gennady Pekhimenko" userId="97aeff6ed7ede7e0" providerId="LiveId" clId="{11FD750F-48DB-45E4-9904-8EABE9B46C00}" dt="2020-09-06T15:46:01.817" v="272"/>
          <ac:spMkLst>
            <pc:docMk/>
            <pc:sldMk cId="0" sldId="270"/>
            <ac:spMk id="5" creationId="{00000000-0000-0000-0000-000000000000}"/>
          </ac:spMkLst>
        </pc:spChg>
      </pc:sldChg>
      <pc:sldChg chg="modSp mod">
        <pc:chgData name="Gennady Pekhimenko" userId="97aeff6ed7ede7e0" providerId="LiveId" clId="{11FD750F-48DB-45E4-9904-8EABE9B46C00}" dt="2020-09-06T18:53:17.020" v="1287" actId="208"/>
        <pc:sldMkLst>
          <pc:docMk/>
          <pc:sldMk cId="0" sldId="271"/>
        </pc:sldMkLst>
        <pc:spChg chg="mod">
          <ac:chgData name="Gennady Pekhimenko" userId="97aeff6ed7ede7e0" providerId="LiveId" clId="{11FD750F-48DB-45E4-9904-8EABE9B46C00}" dt="2020-09-06T15:46:01.817" v="272"/>
          <ac:spMkLst>
            <pc:docMk/>
            <pc:sldMk cId="0" sldId="271"/>
            <ac:spMk id="2" creationId="{00000000-0000-0000-0000-000000000000}"/>
          </ac:spMkLst>
        </pc:spChg>
        <pc:spChg chg="mod">
          <ac:chgData name="Gennady Pekhimenko" userId="97aeff6ed7ede7e0" providerId="LiveId" clId="{11FD750F-48DB-45E4-9904-8EABE9B46C00}" dt="2020-09-06T18:53:17.020" v="1287" actId="208"/>
          <ac:spMkLst>
            <pc:docMk/>
            <pc:sldMk cId="0" sldId="271"/>
            <ac:spMk id="24" creationId="{00000000-0000-0000-0000-000000000000}"/>
          </ac:spMkLst>
        </pc:spChg>
        <pc:spChg chg="mod">
          <ac:chgData name="Gennady Pekhimenko" userId="97aeff6ed7ede7e0" providerId="LiveId" clId="{11FD750F-48DB-45E4-9904-8EABE9B46C00}" dt="2020-09-06T18:53:17.020" v="1287" actId="208"/>
          <ac:spMkLst>
            <pc:docMk/>
            <pc:sldMk cId="0" sldId="271"/>
            <ac:spMk id="31" creationId="{00000000-0000-0000-0000-000000000000}"/>
          </ac:spMkLst>
        </pc:spChg>
        <pc:spChg chg="mod">
          <ac:chgData name="Gennady Pekhimenko" userId="97aeff6ed7ede7e0" providerId="LiveId" clId="{11FD750F-48DB-45E4-9904-8EABE9B46C00}" dt="2020-09-06T18:53:17.020" v="1287" actId="208"/>
          <ac:spMkLst>
            <pc:docMk/>
            <pc:sldMk cId="0" sldId="271"/>
            <ac:spMk id="32" creationId="{00000000-0000-0000-0000-000000000000}"/>
          </ac:spMkLst>
        </pc:spChg>
        <pc:spChg chg="mod">
          <ac:chgData name="Gennady Pekhimenko" userId="97aeff6ed7ede7e0" providerId="LiveId" clId="{11FD750F-48DB-45E4-9904-8EABE9B46C00}" dt="2020-09-06T18:53:17.020" v="1287" actId="208"/>
          <ac:spMkLst>
            <pc:docMk/>
            <pc:sldMk cId="0" sldId="271"/>
            <ac:spMk id="33" creationId="{00000000-0000-0000-0000-000000000000}"/>
          </ac:spMkLst>
        </pc:spChg>
        <pc:spChg chg="mod">
          <ac:chgData name="Gennady Pekhimenko" userId="97aeff6ed7ede7e0" providerId="LiveId" clId="{11FD750F-48DB-45E4-9904-8EABE9B46C00}" dt="2020-09-06T18:53:17.020" v="1287" actId="208"/>
          <ac:spMkLst>
            <pc:docMk/>
            <pc:sldMk cId="0" sldId="271"/>
            <ac:spMk id="34" creationId="{00000000-0000-0000-0000-000000000000}"/>
          </ac:spMkLst>
        </pc:spChg>
        <pc:spChg chg="mod">
          <ac:chgData name="Gennady Pekhimenko" userId="97aeff6ed7ede7e0" providerId="LiveId" clId="{11FD750F-48DB-45E4-9904-8EABE9B46C00}" dt="2020-09-06T18:52:25.622" v="1283" actId="113"/>
          <ac:spMkLst>
            <pc:docMk/>
            <pc:sldMk cId="0" sldId="271"/>
            <ac:spMk id="35" creationId="{00000000-0000-0000-0000-000000000000}"/>
          </ac:spMkLst>
        </pc:spChg>
        <pc:spChg chg="mod">
          <ac:chgData name="Gennady Pekhimenko" userId="97aeff6ed7ede7e0" providerId="LiveId" clId="{11FD750F-48DB-45E4-9904-8EABE9B46C00}" dt="2020-09-06T18:53:17.020" v="1287" actId="208"/>
          <ac:spMkLst>
            <pc:docMk/>
            <pc:sldMk cId="0" sldId="271"/>
            <ac:spMk id="36" creationId="{00000000-0000-0000-0000-000000000000}"/>
          </ac:spMkLst>
        </pc:spChg>
        <pc:cxnChg chg="mod">
          <ac:chgData name="Gennady Pekhimenko" userId="97aeff6ed7ede7e0" providerId="LiveId" clId="{11FD750F-48DB-45E4-9904-8EABE9B46C00}" dt="2020-09-06T18:53:17.020" v="1287" actId="208"/>
          <ac:cxnSpMkLst>
            <pc:docMk/>
            <pc:sldMk cId="0" sldId="271"/>
            <ac:cxnSpMk id="25" creationId="{00000000-0000-0000-0000-000000000000}"/>
          </ac:cxnSpMkLst>
        </pc:cxnChg>
        <pc:cxnChg chg="mod">
          <ac:chgData name="Gennady Pekhimenko" userId="97aeff6ed7ede7e0" providerId="LiveId" clId="{11FD750F-48DB-45E4-9904-8EABE9B46C00}" dt="2020-09-06T18:53:17.020" v="1287" actId="208"/>
          <ac:cxnSpMkLst>
            <pc:docMk/>
            <pc:sldMk cId="0" sldId="271"/>
            <ac:cxnSpMk id="29" creationId="{00000000-0000-0000-0000-000000000000}"/>
          </ac:cxnSpMkLst>
        </pc:cxnChg>
        <pc:cxnChg chg="mod">
          <ac:chgData name="Gennady Pekhimenko" userId="97aeff6ed7ede7e0" providerId="LiveId" clId="{11FD750F-48DB-45E4-9904-8EABE9B46C00}" dt="2020-09-06T18:53:17.020" v="1287" actId="208"/>
          <ac:cxnSpMkLst>
            <pc:docMk/>
            <pc:sldMk cId="0" sldId="271"/>
            <ac:cxnSpMk id="30" creationId="{00000000-0000-0000-0000-000000000000}"/>
          </ac:cxnSpMkLst>
        </pc:cxnChg>
      </pc:sldChg>
      <pc:sldChg chg="modSp mod">
        <pc:chgData name="Gennady Pekhimenko" userId="97aeff6ed7ede7e0" providerId="LiveId" clId="{11FD750F-48DB-45E4-9904-8EABE9B46C00}" dt="2020-09-06T18:54:23.061" v="1290" actId="113"/>
        <pc:sldMkLst>
          <pc:docMk/>
          <pc:sldMk cId="0" sldId="272"/>
        </pc:sldMkLst>
        <pc:spChg chg="mod">
          <ac:chgData name="Gennady Pekhimenko" userId="97aeff6ed7ede7e0" providerId="LiveId" clId="{11FD750F-48DB-45E4-9904-8EABE9B46C00}" dt="2020-09-06T15:46:01.817" v="272"/>
          <ac:spMkLst>
            <pc:docMk/>
            <pc:sldMk cId="0" sldId="272"/>
            <ac:spMk id="2" creationId="{00000000-0000-0000-0000-000000000000}"/>
          </ac:spMkLst>
        </pc:spChg>
        <pc:spChg chg="mod">
          <ac:chgData name="Gennady Pekhimenko" userId="97aeff6ed7ede7e0" providerId="LiveId" clId="{11FD750F-48DB-45E4-9904-8EABE9B46C00}" dt="2020-09-06T18:54:16.488" v="1289" actId="208"/>
          <ac:spMkLst>
            <pc:docMk/>
            <pc:sldMk cId="0" sldId="272"/>
            <ac:spMk id="31" creationId="{00000000-0000-0000-0000-000000000000}"/>
          </ac:spMkLst>
        </pc:spChg>
        <pc:spChg chg="mod">
          <ac:chgData name="Gennady Pekhimenko" userId="97aeff6ed7ede7e0" providerId="LiveId" clId="{11FD750F-48DB-45E4-9904-8EABE9B46C00}" dt="2020-09-06T18:54:16.488" v="1289" actId="208"/>
          <ac:spMkLst>
            <pc:docMk/>
            <pc:sldMk cId="0" sldId="272"/>
            <ac:spMk id="32" creationId="{00000000-0000-0000-0000-000000000000}"/>
          </ac:spMkLst>
        </pc:spChg>
        <pc:spChg chg="mod">
          <ac:chgData name="Gennady Pekhimenko" userId="97aeff6ed7ede7e0" providerId="LiveId" clId="{11FD750F-48DB-45E4-9904-8EABE9B46C00}" dt="2020-09-06T18:54:16.488" v="1289" actId="208"/>
          <ac:spMkLst>
            <pc:docMk/>
            <pc:sldMk cId="0" sldId="272"/>
            <ac:spMk id="33" creationId="{00000000-0000-0000-0000-000000000000}"/>
          </ac:spMkLst>
        </pc:spChg>
        <pc:spChg chg="mod">
          <ac:chgData name="Gennady Pekhimenko" userId="97aeff6ed7ede7e0" providerId="LiveId" clId="{11FD750F-48DB-45E4-9904-8EABE9B46C00}" dt="2020-09-06T18:54:10.718" v="1288" actId="208"/>
          <ac:spMkLst>
            <pc:docMk/>
            <pc:sldMk cId="0" sldId="272"/>
            <ac:spMk id="34" creationId="{00000000-0000-0000-0000-000000000000}"/>
          </ac:spMkLst>
        </pc:spChg>
        <pc:spChg chg="mod">
          <ac:chgData name="Gennady Pekhimenko" userId="97aeff6ed7ede7e0" providerId="LiveId" clId="{11FD750F-48DB-45E4-9904-8EABE9B46C00}" dt="2020-09-06T18:54:23.061" v="1290" actId="113"/>
          <ac:spMkLst>
            <pc:docMk/>
            <pc:sldMk cId="0" sldId="272"/>
            <ac:spMk id="35" creationId="{00000000-0000-0000-0000-000000000000}"/>
          </ac:spMkLst>
        </pc:spChg>
        <pc:spChg chg="mod">
          <ac:chgData name="Gennady Pekhimenko" userId="97aeff6ed7ede7e0" providerId="LiveId" clId="{11FD750F-48DB-45E4-9904-8EABE9B46C00}" dt="2020-09-06T18:54:16.488" v="1289" actId="208"/>
          <ac:spMkLst>
            <pc:docMk/>
            <pc:sldMk cId="0" sldId="272"/>
            <ac:spMk id="36" creationId="{00000000-0000-0000-0000-000000000000}"/>
          </ac:spMkLst>
        </pc:spChg>
        <pc:spChg chg="mod">
          <ac:chgData name="Gennady Pekhimenko" userId="97aeff6ed7ede7e0" providerId="LiveId" clId="{11FD750F-48DB-45E4-9904-8EABE9B46C00}" dt="2020-09-06T18:54:16.488" v="1289" actId="208"/>
          <ac:spMkLst>
            <pc:docMk/>
            <pc:sldMk cId="0" sldId="272"/>
            <ac:spMk id="51" creationId="{00000000-0000-0000-0000-000000000000}"/>
          </ac:spMkLst>
        </pc:spChg>
        <pc:cxnChg chg="mod">
          <ac:chgData name="Gennady Pekhimenko" userId="97aeff6ed7ede7e0" providerId="LiveId" clId="{11FD750F-48DB-45E4-9904-8EABE9B46C00}" dt="2020-09-06T18:54:16.488" v="1289" actId="208"/>
          <ac:cxnSpMkLst>
            <pc:docMk/>
            <pc:sldMk cId="0" sldId="272"/>
            <ac:cxnSpMk id="25" creationId="{00000000-0000-0000-0000-000000000000}"/>
          </ac:cxnSpMkLst>
        </pc:cxnChg>
        <pc:cxnChg chg="mod">
          <ac:chgData name="Gennady Pekhimenko" userId="97aeff6ed7ede7e0" providerId="LiveId" clId="{11FD750F-48DB-45E4-9904-8EABE9B46C00}" dt="2020-09-06T18:54:16.488" v="1289" actId="208"/>
          <ac:cxnSpMkLst>
            <pc:docMk/>
            <pc:sldMk cId="0" sldId="272"/>
            <ac:cxnSpMk id="29" creationId="{00000000-0000-0000-0000-000000000000}"/>
          </ac:cxnSpMkLst>
        </pc:cxnChg>
        <pc:cxnChg chg="mod">
          <ac:chgData name="Gennady Pekhimenko" userId="97aeff6ed7ede7e0" providerId="LiveId" clId="{11FD750F-48DB-45E4-9904-8EABE9B46C00}" dt="2020-09-06T18:54:16.488" v="1289" actId="208"/>
          <ac:cxnSpMkLst>
            <pc:docMk/>
            <pc:sldMk cId="0" sldId="272"/>
            <ac:cxnSpMk id="30" creationId="{00000000-0000-0000-0000-000000000000}"/>
          </ac:cxnSpMkLst>
        </pc:cxnChg>
      </pc:sldChg>
      <pc:sldChg chg="modSp mod">
        <pc:chgData name="Gennady Pekhimenko" userId="97aeff6ed7ede7e0" providerId="LiveId" clId="{11FD750F-48DB-45E4-9904-8EABE9B46C00}" dt="2020-09-06T18:54:57.308" v="1295" actId="207"/>
        <pc:sldMkLst>
          <pc:docMk/>
          <pc:sldMk cId="0" sldId="276"/>
        </pc:sldMkLst>
        <pc:spChg chg="mod">
          <ac:chgData name="Gennady Pekhimenko" userId="97aeff6ed7ede7e0" providerId="LiveId" clId="{11FD750F-48DB-45E4-9904-8EABE9B46C00}" dt="2020-09-06T18:54:57.308" v="1295" actId="207"/>
          <ac:spMkLst>
            <pc:docMk/>
            <pc:sldMk cId="0" sldId="276"/>
            <ac:spMk id="2" creationId="{00000000-0000-0000-0000-000000000000}"/>
          </ac:spMkLst>
        </pc:spChg>
        <pc:spChg chg="mod">
          <ac:chgData name="Gennady Pekhimenko" userId="97aeff6ed7ede7e0" providerId="LiveId" clId="{11FD750F-48DB-45E4-9904-8EABE9B46C00}" dt="2020-09-06T15:46:01.817" v="272"/>
          <ac:spMkLst>
            <pc:docMk/>
            <pc:sldMk cId="0" sldId="276"/>
            <ac:spMk id="3" creationId="{00000000-0000-0000-0000-000000000000}"/>
          </ac:spMkLst>
        </pc:spChg>
        <pc:spChg chg="mod">
          <ac:chgData name="Gennady Pekhimenko" userId="97aeff6ed7ede7e0" providerId="LiveId" clId="{11FD750F-48DB-45E4-9904-8EABE9B46C00}" dt="2020-09-06T18:54:40.682" v="1291" actId="208"/>
          <ac:spMkLst>
            <pc:docMk/>
            <pc:sldMk cId="0" sldId="276"/>
            <ac:spMk id="31" creationId="{00000000-0000-0000-0000-000000000000}"/>
          </ac:spMkLst>
        </pc:spChg>
        <pc:spChg chg="mod">
          <ac:chgData name="Gennady Pekhimenko" userId="97aeff6ed7ede7e0" providerId="LiveId" clId="{11FD750F-48DB-45E4-9904-8EABE9B46C00}" dt="2020-09-06T18:54:40.682" v="1291" actId="208"/>
          <ac:spMkLst>
            <pc:docMk/>
            <pc:sldMk cId="0" sldId="276"/>
            <ac:spMk id="33" creationId="{00000000-0000-0000-0000-000000000000}"/>
          </ac:spMkLst>
        </pc:spChg>
        <pc:spChg chg="mod">
          <ac:chgData name="Gennady Pekhimenko" userId="97aeff6ed7ede7e0" providerId="LiveId" clId="{11FD750F-48DB-45E4-9904-8EABE9B46C00}" dt="2020-09-06T18:54:40.682" v="1291" actId="208"/>
          <ac:spMkLst>
            <pc:docMk/>
            <pc:sldMk cId="0" sldId="276"/>
            <ac:spMk id="34" creationId="{00000000-0000-0000-0000-000000000000}"/>
          </ac:spMkLst>
        </pc:spChg>
        <pc:spChg chg="mod">
          <ac:chgData name="Gennady Pekhimenko" userId="97aeff6ed7ede7e0" providerId="LiveId" clId="{11FD750F-48DB-45E4-9904-8EABE9B46C00}" dt="2020-09-06T18:54:44.760" v="1292" actId="113"/>
          <ac:spMkLst>
            <pc:docMk/>
            <pc:sldMk cId="0" sldId="276"/>
            <ac:spMk id="35" creationId="{00000000-0000-0000-0000-000000000000}"/>
          </ac:spMkLst>
        </pc:spChg>
        <pc:spChg chg="mod">
          <ac:chgData name="Gennady Pekhimenko" userId="97aeff6ed7ede7e0" providerId="LiveId" clId="{11FD750F-48DB-45E4-9904-8EABE9B46C00}" dt="2020-09-06T18:54:40.682" v="1291" actId="208"/>
          <ac:spMkLst>
            <pc:docMk/>
            <pc:sldMk cId="0" sldId="276"/>
            <ac:spMk id="79" creationId="{00000000-0000-0000-0000-000000000000}"/>
          </ac:spMkLst>
        </pc:spChg>
        <pc:cxnChg chg="mod">
          <ac:chgData name="Gennady Pekhimenko" userId="97aeff6ed7ede7e0" providerId="LiveId" clId="{11FD750F-48DB-45E4-9904-8EABE9B46C00}" dt="2020-09-06T18:54:40.682" v="1291" actId="208"/>
          <ac:cxnSpMkLst>
            <pc:docMk/>
            <pc:sldMk cId="0" sldId="276"/>
            <ac:cxnSpMk id="25" creationId="{00000000-0000-0000-0000-000000000000}"/>
          </ac:cxnSpMkLst>
        </pc:cxnChg>
        <pc:cxnChg chg="mod">
          <ac:chgData name="Gennady Pekhimenko" userId="97aeff6ed7ede7e0" providerId="LiveId" clId="{11FD750F-48DB-45E4-9904-8EABE9B46C00}" dt="2020-09-06T18:54:40.682" v="1291" actId="208"/>
          <ac:cxnSpMkLst>
            <pc:docMk/>
            <pc:sldMk cId="0" sldId="276"/>
            <ac:cxnSpMk id="30" creationId="{00000000-0000-0000-0000-000000000000}"/>
          </ac:cxnSpMkLst>
        </pc:cxnChg>
      </pc:sldChg>
      <pc:sldChg chg="modSp mod">
        <pc:chgData name="Gennady Pekhimenko" userId="97aeff6ed7ede7e0" providerId="LiveId" clId="{11FD750F-48DB-45E4-9904-8EABE9B46C00}" dt="2020-09-06T18:39:00.699" v="1254" actId="113"/>
        <pc:sldMkLst>
          <pc:docMk/>
          <pc:sldMk cId="0" sldId="286"/>
        </pc:sldMkLst>
        <pc:spChg chg="mod">
          <ac:chgData name="Gennady Pekhimenko" userId="97aeff6ed7ede7e0" providerId="LiveId" clId="{11FD750F-48DB-45E4-9904-8EABE9B46C00}" dt="2020-09-06T18:39:00.699" v="1254" actId="113"/>
          <ac:spMkLst>
            <pc:docMk/>
            <pc:sldMk cId="0" sldId="286"/>
            <ac:spMk id="2" creationId="{00000000-0000-0000-0000-000000000000}"/>
          </ac:spMkLst>
        </pc:spChg>
        <pc:spChg chg="mod">
          <ac:chgData name="Gennady Pekhimenko" userId="97aeff6ed7ede7e0" providerId="LiveId" clId="{11FD750F-48DB-45E4-9904-8EABE9B46C00}" dt="2020-09-06T15:46:01.817" v="272"/>
          <ac:spMkLst>
            <pc:docMk/>
            <pc:sldMk cId="0" sldId="286"/>
            <ac:spMk id="5" creationId="{00000000-0000-0000-0000-000000000000}"/>
          </ac:spMkLst>
        </pc:spChg>
      </pc:sldChg>
      <pc:sldChg chg="modSp mod">
        <pc:chgData name="Gennady Pekhimenko" userId="97aeff6ed7ede7e0" providerId="LiveId" clId="{11FD750F-48DB-45E4-9904-8EABE9B46C00}" dt="2020-09-08T20:23:23.603" v="2091" actId="113"/>
        <pc:sldMkLst>
          <pc:docMk/>
          <pc:sldMk cId="0" sldId="290"/>
        </pc:sldMkLst>
        <pc:spChg chg="mod">
          <ac:chgData name="Gennady Pekhimenko" userId="97aeff6ed7ede7e0" providerId="LiveId" clId="{11FD750F-48DB-45E4-9904-8EABE9B46C00}" dt="2020-09-06T15:46:01.817" v="272"/>
          <ac:spMkLst>
            <pc:docMk/>
            <pc:sldMk cId="0" sldId="290"/>
            <ac:spMk id="2" creationId="{00000000-0000-0000-0000-000000000000}"/>
          </ac:spMkLst>
        </pc:spChg>
        <pc:spChg chg="mod">
          <ac:chgData name="Gennady Pekhimenko" userId="97aeff6ed7ede7e0" providerId="LiveId" clId="{11FD750F-48DB-45E4-9904-8EABE9B46C00}" dt="2020-09-08T20:23:23.603" v="2091" actId="113"/>
          <ac:spMkLst>
            <pc:docMk/>
            <pc:sldMk cId="0" sldId="290"/>
            <ac:spMk id="3" creationId="{00000000-0000-0000-0000-000000000000}"/>
          </ac:spMkLst>
        </pc:spChg>
        <pc:picChg chg="mod ord">
          <ac:chgData name="Gennady Pekhimenko" userId="97aeff6ed7ede7e0" providerId="LiveId" clId="{11FD750F-48DB-45E4-9904-8EABE9B46C00}" dt="2020-09-06T16:38:45.188" v="476" actId="1036"/>
          <ac:picMkLst>
            <pc:docMk/>
            <pc:sldMk cId="0" sldId="290"/>
            <ac:picMk id="1026" creationId="{00000000-0000-0000-0000-000000000000}"/>
          </ac:picMkLst>
        </pc:picChg>
      </pc:sldChg>
      <pc:sldChg chg="modSp mod">
        <pc:chgData name="Gennady Pekhimenko" userId="97aeff6ed7ede7e0" providerId="LiveId" clId="{11FD750F-48DB-45E4-9904-8EABE9B46C00}" dt="2020-09-06T19:12:25.977" v="1446" actId="1076"/>
        <pc:sldMkLst>
          <pc:docMk/>
          <pc:sldMk cId="0" sldId="298"/>
        </pc:sldMkLst>
        <pc:spChg chg="mod">
          <ac:chgData name="Gennady Pekhimenko" userId="97aeff6ed7ede7e0" providerId="LiveId" clId="{11FD750F-48DB-45E4-9904-8EABE9B46C00}" dt="2020-09-06T19:11:38.429" v="1442" actId="208"/>
          <ac:spMkLst>
            <pc:docMk/>
            <pc:sldMk cId="0" sldId="298"/>
            <ac:spMk id="4" creationId="{00000000-0000-0000-0000-000000000000}"/>
          </ac:spMkLst>
        </pc:spChg>
        <pc:spChg chg="mod">
          <ac:chgData name="Gennady Pekhimenko" userId="97aeff6ed7ede7e0" providerId="LiveId" clId="{11FD750F-48DB-45E4-9904-8EABE9B46C00}" dt="2020-09-06T19:11:38.429" v="1442" actId="208"/>
          <ac:spMkLst>
            <pc:docMk/>
            <pc:sldMk cId="0" sldId="298"/>
            <ac:spMk id="19" creationId="{00000000-0000-0000-0000-000000000000}"/>
          </ac:spMkLst>
        </pc:spChg>
        <pc:spChg chg="mod">
          <ac:chgData name="Gennady Pekhimenko" userId="97aeff6ed7ede7e0" providerId="LiveId" clId="{11FD750F-48DB-45E4-9904-8EABE9B46C00}" dt="2020-09-06T19:11:38.429" v="1442" actId="208"/>
          <ac:spMkLst>
            <pc:docMk/>
            <pc:sldMk cId="0" sldId="298"/>
            <ac:spMk id="21" creationId="{00000000-0000-0000-0000-000000000000}"/>
          </ac:spMkLst>
        </pc:spChg>
        <pc:spChg chg="mod">
          <ac:chgData name="Gennady Pekhimenko" userId="97aeff6ed7ede7e0" providerId="LiveId" clId="{11FD750F-48DB-45E4-9904-8EABE9B46C00}" dt="2020-09-06T19:11:58.053" v="1444" actId="2085"/>
          <ac:spMkLst>
            <pc:docMk/>
            <pc:sldMk cId="0" sldId="298"/>
            <ac:spMk id="23" creationId="{00000000-0000-0000-0000-000000000000}"/>
          </ac:spMkLst>
        </pc:spChg>
        <pc:spChg chg="mod">
          <ac:chgData name="Gennady Pekhimenko" userId="97aeff6ed7ede7e0" providerId="LiveId" clId="{11FD750F-48DB-45E4-9904-8EABE9B46C00}" dt="2020-09-06T19:12:03.129" v="1445" actId="2085"/>
          <ac:spMkLst>
            <pc:docMk/>
            <pc:sldMk cId="0" sldId="298"/>
            <ac:spMk id="25" creationId="{00000000-0000-0000-0000-000000000000}"/>
          </ac:spMkLst>
        </pc:spChg>
        <pc:spChg chg="mod">
          <ac:chgData name="Gennady Pekhimenko" userId="97aeff6ed7ede7e0" providerId="LiveId" clId="{11FD750F-48DB-45E4-9904-8EABE9B46C00}" dt="2020-09-06T19:11:38.429" v="1442" actId="208"/>
          <ac:spMkLst>
            <pc:docMk/>
            <pc:sldMk cId="0" sldId="298"/>
            <ac:spMk id="29" creationId="{00000000-0000-0000-0000-000000000000}"/>
          </ac:spMkLst>
        </pc:spChg>
        <pc:spChg chg="mod">
          <ac:chgData name="Gennady Pekhimenko" userId="97aeff6ed7ede7e0" providerId="LiveId" clId="{11FD750F-48DB-45E4-9904-8EABE9B46C00}" dt="2020-09-06T19:11:51.675" v="1443" actId="2085"/>
          <ac:spMkLst>
            <pc:docMk/>
            <pc:sldMk cId="0" sldId="298"/>
            <ac:spMk id="42" creationId="{00000000-0000-0000-0000-000000000000}"/>
          </ac:spMkLst>
        </pc:spChg>
        <pc:graphicFrameChg chg="mod">
          <ac:chgData name="Gennady Pekhimenko" userId="97aeff6ed7ede7e0" providerId="LiveId" clId="{11FD750F-48DB-45E4-9904-8EABE9B46C00}" dt="2020-09-06T19:12:25.977" v="1446" actId="1076"/>
          <ac:graphicFrameMkLst>
            <pc:docMk/>
            <pc:sldMk cId="0" sldId="298"/>
            <ac:graphicFrameMk id="46" creationId="{00000000-0000-0000-0000-000000000000}"/>
          </ac:graphicFrameMkLst>
        </pc:graphicFrameChg>
        <pc:cxnChg chg="mod">
          <ac:chgData name="Gennady Pekhimenko" userId="97aeff6ed7ede7e0" providerId="LiveId" clId="{11FD750F-48DB-45E4-9904-8EABE9B46C00}" dt="2020-09-06T19:11:38.429" v="1442" actId="208"/>
          <ac:cxnSpMkLst>
            <pc:docMk/>
            <pc:sldMk cId="0" sldId="298"/>
            <ac:cxnSpMk id="5" creationId="{00000000-0000-0000-0000-000000000000}"/>
          </ac:cxnSpMkLst>
        </pc:cxnChg>
        <pc:cxnChg chg="mod">
          <ac:chgData name="Gennady Pekhimenko" userId="97aeff6ed7ede7e0" providerId="LiveId" clId="{11FD750F-48DB-45E4-9904-8EABE9B46C00}" dt="2020-09-06T19:11:38.429" v="1442" actId="208"/>
          <ac:cxnSpMkLst>
            <pc:docMk/>
            <pc:sldMk cId="0" sldId="298"/>
            <ac:cxnSpMk id="6" creationId="{00000000-0000-0000-0000-000000000000}"/>
          </ac:cxnSpMkLst>
        </pc:cxnChg>
        <pc:cxnChg chg="mod">
          <ac:chgData name="Gennady Pekhimenko" userId="97aeff6ed7ede7e0" providerId="LiveId" clId="{11FD750F-48DB-45E4-9904-8EABE9B46C00}" dt="2020-09-06T19:11:38.429" v="1442" actId="208"/>
          <ac:cxnSpMkLst>
            <pc:docMk/>
            <pc:sldMk cId="0" sldId="298"/>
            <ac:cxnSpMk id="7" creationId="{00000000-0000-0000-0000-000000000000}"/>
          </ac:cxnSpMkLst>
        </pc:cxnChg>
        <pc:cxnChg chg="mod">
          <ac:chgData name="Gennady Pekhimenko" userId="97aeff6ed7ede7e0" providerId="LiveId" clId="{11FD750F-48DB-45E4-9904-8EABE9B46C00}" dt="2020-09-06T19:11:38.429" v="1442" actId="208"/>
          <ac:cxnSpMkLst>
            <pc:docMk/>
            <pc:sldMk cId="0" sldId="298"/>
            <ac:cxnSpMk id="24" creationId="{00000000-0000-0000-0000-000000000000}"/>
          </ac:cxnSpMkLst>
        </pc:cxnChg>
        <pc:cxnChg chg="mod">
          <ac:chgData name="Gennady Pekhimenko" userId="97aeff6ed7ede7e0" providerId="LiveId" clId="{11FD750F-48DB-45E4-9904-8EABE9B46C00}" dt="2020-09-06T19:11:38.429" v="1442" actId="208"/>
          <ac:cxnSpMkLst>
            <pc:docMk/>
            <pc:sldMk cId="0" sldId="298"/>
            <ac:cxnSpMk id="26" creationId="{00000000-0000-0000-0000-000000000000}"/>
          </ac:cxnSpMkLst>
        </pc:cxnChg>
        <pc:cxnChg chg="mod">
          <ac:chgData name="Gennady Pekhimenko" userId="97aeff6ed7ede7e0" providerId="LiveId" clId="{11FD750F-48DB-45E4-9904-8EABE9B46C00}" dt="2020-09-06T19:11:38.429" v="1442" actId="208"/>
          <ac:cxnSpMkLst>
            <pc:docMk/>
            <pc:sldMk cId="0" sldId="298"/>
            <ac:cxnSpMk id="28" creationId="{00000000-0000-0000-0000-000000000000}"/>
          </ac:cxnSpMkLst>
        </pc:cxnChg>
        <pc:cxnChg chg="mod">
          <ac:chgData name="Gennady Pekhimenko" userId="97aeff6ed7ede7e0" providerId="LiveId" clId="{11FD750F-48DB-45E4-9904-8EABE9B46C00}" dt="2020-09-06T19:11:38.429" v="1442" actId="208"/>
          <ac:cxnSpMkLst>
            <pc:docMk/>
            <pc:sldMk cId="0" sldId="298"/>
            <ac:cxnSpMk id="30" creationId="{00000000-0000-0000-0000-000000000000}"/>
          </ac:cxnSpMkLst>
        </pc:cxnChg>
        <pc:cxnChg chg="mod">
          <ac:chgData name="Gennady Pekhimenko" userId="97aeff6ed7ede7e0" providerId="LiveId" clId="{11FD750F-48DB-45E4-9904-8EABE9B46C00}" dt="2020-09-06T19:11:38.429" v="1442" actId="208"/>
          <ac:cxnSpMkLst>
            <pc:docMk/>
            <pc:sldMk cId="0" sldId="298"/>
            <ac:cxnSpMk id="31" creationId="{00000000-0000-0000-0000-000000000000}"/>
          </ac:cxnSpMkLst>
        </pc:cxnChg>
        <pc:cxnChg chg="mod">
          <ac:chgData name="Gennady Pekhimenko" userId="97aeff6ed7ede7e0" providerId="LiveId" clId="{11FD750F-48DB-45E4-9904-8EABE9B46C00}" dt="2020-09-06T19:11:38.429" v="1442" actId="208"/>
          <ac:cxnSpMkLst>
            <pc:docMk/>
            <pc:sldMk cId="0" sldId="298"/>
            <ac:cxnSpMk id="32" creationId="{00000000-0000-0000-0000-000000000000}"/>
          </ac:cxnSpMkLst>
        </pc:cxnChg>
        <pc:cxnChg chg="mod">
          <ac:chgData name="Gennady Pekhimenko" userId="97aeff6ed7ede7e0" providerId="LiveId" clId="{11FD750F-48DB-45E4-9904-8EABE9B46C00}" dt="2020-09-06T19:11:38.429" v="1442" actId="208"/>
          <ac:cxnSpMkLst>
            <pc:docMk/>
            <pc:sldMk cId="0" sldId="298"/>
            <ac:cxnSpMk id="34" creationId="{0351D7CF-128F-4E57-AF0A-77EDD37C9AD4}"/>
          </ac:cxnSpMkLst>
        </pc:cxnChg>
        <pc:cxnChg chg="mod">
          <ac:chgData name="Gennady Pekhimenko" userId="97aeff6ed7ede7e0" providerId="LiveId" clId="{11FD750F-48DB-45E4-9904-8EABE9B46C00}" dt="2020-09-06T19:11:38.429" v="1442" actId="208"/>
          <ac:cxnSpMkLst>
            <pc:docMk/>
            <pc:sldMk cId="0" sldId="298"/>
            <ac:cxnSpMk id="35" creationId="{56533DB1-BFD6-48EC-BFD3-571281F70F7F}"/>
          </ac:cxnSpMkLst>
        </pc:cxnChg>
        <pc:cxnChg chg="mod">
          <ac:chgData name="Gennady Pekhimenko" userId="97aeff6ed7ede7e0" providerId="LiveId" clId="{11FD750F-48DB-45E4-9904-8EABE9B46C00}" dt="2020-09-06T19:11:38.429" v="1442" actId="208"/>
          <ac:cxnSpMkLst>
            <pc:docMk/>
            <pc:sldMk cId="0" sldId="298"/>
            <ac:cxnSpMk id="36" creationId="{CBE4618B-DC87-4D97-8940-9A3D2E8DE188}"/>
          </ac:cxnSpMkLst>
        </pc:cxnChg>
        <pc:cxnChg chg="mod">
          <ac:chgData name="Gennady Pekhimenko" userId="97aeff6ed7ede7e0" providerId="LiveId" clId="{11FD750F-48DB-45E4-9904-8EABE9B46C00}" dt="2020-09-06T19:11:38.429" v="1442" actId="208"/>
          <ac:cxnSpMkLst>
            <pc:docMk/>
            <pc:sldMk cId="0" sldId="298"/>
            <ac:cxnSpMk id="38" creationId="{00000000-0000-0000-0000-000000000000}"/>
          </ac:cxnSpMkLst>
        </pc:cxnChg>
        <pc:cxnChg chg="mod">
          <ac:chgData name="Gennady Pekhimenko" userId="97aeff6ed7ede7e0" providerId="LiveId" clId="{11FD750F-48DB-45E4-9904-8EABE9B46C00}" dt="2020-09-06T19:11:38.429" v="1442" actId="208"/>
          <ac:cxnSpMkLst>
            <pc:docMk/>
            <pc:sldMk cId="0" sldId="298"/>
            <ac:cxnSpMk id="41" creationId="{00000000-0000-0000-0000-000000000000}"/>
          </ac:cxnSpMkLst>
        </pc:cxnChg>
        <pc:cxnChg chg="mod">
          <ac:chgData name="Gennady Pekhimenko" userId="97aeff6ed7ede7e0" providerId="LiveId" clId="{11FD750F-48DB-45E4-9904-8EABE9B46C00}" dt="2020-09-06T19:11:38.429" v="1442" actId="208"/>
          <ac:cxnSpMkLst>
            <pc:docMk/>
            <pc:sldMk cId="0" sldId="298"/>
            <ac:cxnSpMk id="43" creationId="{3200B9CD-C9EA-4073-AE3C-796256265E57}"/>
          </ac:cxnSpMkLst>
        </pc:cxnChg>
        <pc:cxnChg chg="mod">
          <ac:chgData name="Gennady Pekhimenko" userId="97aeff6ed7ede7e0" providerId="LiveId" clId="{11FD750F-48DB-45E4-9904-8EABE9B46C00}" dt="2020-09-06T19:11:38.429" v="1442" actId="208"/>
          <ac:cxnSpMkLst>
            <pc:docMk/>
            <pc:sldMk cId="0" sldId="298"/>
            <ac:cxnSpMk id="44" creationId="{A361CFCD-A22D-4686-8862-5F41CD92220E}"/>
          </ac:cxnSpMkLst>
        </pc:cxnChg>
        <pc:cxnChg chg="mod">
          <ac:chgData name="Gennady Pekhimenko" userId="97aeff6ed7ede7e0" providerId="LiveId" clId="{11FD750F-48DB-45E4-9904-8EABE9B46C00}" dt="2020-09-06T19:11:38.429" v="1442" actId="208"/>
          <ac:cxnSpMkLst>
            <pc:docMk/>
            <pc:sldMk cId="0" sldId="298"/>
            <ac:cxnSpMk id="47" creationId="{9204E491-9E46-4310-80C8-5F7BAAFF6960}"/>
          </ac:cxnSpMkLst>
        </pc:cxnChg>
        <pc:cxnChg chg="mod">
          <ac:chgData name="Gennady Pekhimenko" userId="97aeff6ed7ede7e0" providerId="LiveId" clId="{11FD750F-48DB-45E4-9904-8EABE9B46C00}" dt="2020-09-06T19:11:38.429" v="1442" actId="208"/>
          <ac:cxnSpMkLst>
            <pc:docMk/>
            <pc:sldMk cId="0" sldId="298"/>
            <ac:cxnSpMk id="48" creationId="{8F8FD184-6F90-412A-A4F0-5C9128A63FEC}"/>
          </ac:cxnSpMkLst>
        </pc:cxnChg>
        <pc:cxnChg chg="mod">
          <ac:chgData name="Gennady Pekhimenko" userId="97aeff6ed7ede7e0" providerId="LiveId" clId="{11FD750F-48DB-45E4-9904-8EABE9B46C00}" dt="2020-09-06T19:11:38.429" v="1442" actId="208"/>
          <ac:cxnSpMkLst>
            <pc:docMk/>
            <pc:sldMk cId="0" sldId="298"/>
            <ac:cxnSpMk id="49" creationId="{D9892ACD-C388-4EA8-AAAE-32B5B2A893B7}"/>
          </ac:cxnSpMkLst>
        </pc:cxnChg>
        <pc:cxnChg chg="mod">
          <ac:chgData name="Gennady Pekhimenko" userId="97aeff6ed7ede7e0" providerId="LiveId" clId="{11FD750F-48DB-45E4-9904-8EABE9B46C00}" dt="2020-09-06T19:11:38.429" v="1442" actId="208"/>
          <ac:cxnSpMkLst>
            <pc:docMk/>
            <pc:sldMk cId="0" sldId="298"/>
            <ac:cxnSpMk id="50" creationId="{461F761E-6C55-4693-A55E-1FB0C275A7FC}"/>
          </ac:cxnSpMkLst>
        </pc:cxnChg>
        <pc:cxnChg chg="mod">
          <ac:chgData name="Gennady Pekhimenko" userId="97aeff6ed7ede7e0" providerId="LiveId" clId="{11FD750F-48DB-45E4-9904-8EABE9B46C00}" dt="2020-09-06T19:11:38.429" v="1442" actId="208"/>
          <ac:cxnSpMkLst>
            <pc:docMk/>
            <pc:sldMk cId="0" sldId="298"/>
            <ac:cxnSpMk id="51" creationId="{B61F6966-C091-41AD-906B-FDC067475AE1}"/>
          </ac:cxnSpMkLst>
        </pc:cxnChg>
        <pc:cxnChg chg="mod">
          <ac:chgData name="Gennady Pekhimenko" userId="97aeff6ed7ede7e0" providerId="LiveId" clId="{11FD750F-48DB-45E4-9904-8EABE9B46C00}" dt="2020-09-06T19:11:38.429" v="1442" actId="208"/>
          <ac:cxnSpMkLst>
            <pc:docMk/>
            <pc:sldMk cId="0" sldId="298"/>
            <ac:cxnSpMk id="53" creationId="{5BE5E26B-A885-47E9-AECB-AE971D9123D2}"/>
          </ac:cxnSpMkLst>
        </pc:cxnChg>
        <pc:cxnChg chg="mod">
          <ac:chgData name="Gennady Pekhimenko" userId="97aeff6ed7ede7e0" providerId="LiveId" clId="{11FD750F-48DB-45E4-9904-8EABE9B46C00}" dt="2020-09-06T19:11:38.429" v="1442" actId="208"/>
          <ac:cxnSpMkLst>
            <pc:docMk/>
            <pc:sldMk cId="0" sldId="298"/>
            <ac:cxnSpMk id="54" creationId="{8634F2DA-740E-48E0-82C4-8250034ECC5C}"/>
          </ac:cxnSpMkLst>
        </pc:cxnChg>
        <pc:cxnChg chg="mod">
          <ac:chgData name="Gennady Pekhimenko" userId="97aeff6ed7ede7e0" providerId="LiveId" clId="{11FD750F-48DB-45E4-9904-8EABE9B46C00}" dt="2020-09-06T19:11:38.429" v="1442" actId="208"/>
          <ac:cxnSpMkLst>
            <pc:docMk/>
            <pc:sldMk cId="0" sldId="298"/>
            <ac:cxnSpMk id="55" creationId="{C8DF2BD1-8C6E-429D-B774-C006CB265BC6}"/>
          </ac:cxnSpMkLst>
        </pc:cxnChg>
        <pc:cxnChg chg="mod">
          <ac:chgData name="Gennady Pekhimenko" userId="97aeff6ed7ede7e0" providerId="LiveId" clId="{11FD750F-48DB-45E4-9904-8EABE9B46C00}" dt="2020-09-06T19:11:38.429" v="1442" actId="208"/>
          <ac:cxnSpMkLst>
            <pc:docMk/>
            <pc:sldMk cId="0" sldId="298"/>
            <ac:cxnSpMk id="56" creationId="{70AE6973-8716-4C4A-BF1F-9B64817D8482}"/>
          </ac:cxnSpMkLst>
        </pc:cxnChg>
        <pc:cxnChg chg="mod">
          <ac:chgData name="Gennady Pekhimenko" userId="97aeff6ed7ede7e0" providerId="LiveId" clId="{11FD750F-48DB-45E4-9904-8EABE9B46C00}" dt="2020-09-06T19:11:38.429" v="1442" actId="208"/>
          <ac:cxnSpMkLst>
            <pc:docMk/>
            <pc:sldMk cId="0" sldId="298"/>
            <ac:cxnSpMk id="57" creationId="{04B3E17B-C29B-4983-8CCC-A103BFB4039A}"/>
          </ac:cxnSpMkLst>
        </pc:cxnChg>
      </pc:sldChg>
      <pc:sldChg chg="modSp mod">
        <pc:chgData name="Gennady Pekhimenko" userId="97aeff6ed7ede7e0" providerId="LiveId" clId="{11FD750F-48DB-45E4-9904-8EABE9B46C00}" dt="2020-09-06T18:51:19.388" v="1275" actId="113"/>
        <pc:sldMkLst>
          <pc:docMk/>
          <pc:sldMk cId="0" sldId="300"/>
        </pc:sldMkLst>
        <pc:spChg chg="mod">
          <ac:chgData name="Gennady Pekhimenko" userId="97aeff6ed7ede7e0" providerId="LiveId" clId="{11FD750F-48DB-45E4-9904-8EABE9B46C00}" dt="2020-09-06T18:51:19.388" v="1275" actId="113"/>
          <ac:spMkLst>
            <pc:docMk/>
            <pc:sldMk cId="0" sldId="300"/>
            <ac:spMk id="2" creationId="{00000000-0000-0000-0000-000000000000}"/>
          </ac:spMkLst>
        </pc:spChg>
        <pc:spChg chg="mod">
          <ac:chgData name="Gennady Pekhimenko" userId="97aeff6ed7ede7e0" providerId="LiveId" clId="{11FD750F-48DB-45E4-9904-8EABE9B46C00}" dt="2020-09-06T18:42:17.933" v="1269" actId="20577"/>
          <ac:spMkLst>
            <pc:docMk/>
            <pc:sldMk cId="0" sldId="300"/>
            <ac:spMk id="3" creationId="{00000000-0000-0000-0000-000000000000}"/>
          </ac:spMkLst>
        </pc:spChg>
        <pc:spChg chg="mod">
          <ac:chgData name="Gennady Pekhimenko" userId="97aeff6ed7ede7e0" providerId="LiveId" clId="{11FD750F-48DB-45E4-9904-8EABE9B46C00}" dt="2020-09-06T18:50:42.622" v="1270" actId="1076"/>
          <ac:spMkLst>
            <pc:docMk/>
            <pc:sldMk cId="0" sldId="300"/>
            <ac:spMk id="4" creationId="{00000000-0000-0000-0000-000000000000}"/>
          </ac:spMkLst>
        </pc:spChg>
        <pc:spChg chg="mod">
          <ac:chgData name="Gennady Pekhimenko" userId="97aeff6ed7ede7e0" providerId="LiveId" clId="{11FD750F-48DB-45E4-9904-8EABE9B46C00}" dt="2020-09-06T15:46:01.817" v="272"/>
          <ac:spMkLst>
            <pc:docMk/>
            <pc:sldMk cId="0" sldId="300"/>
            <ac:spMk id="5" creationId="{00000000-0000-0000-0000-000000000000}"/>
          </ac:spMkLst>
        </pc:spChg>
      </pc:sldChg>
      <pc:sldChg chg="modSp mod">
        <pc:chgData name="Gennady Pekhimenko" userId="97aeff6ed7ede7e0" providerId="LiveId" clId="{11FD750F-48DB-45E4-9904-8EABE9B46C00}" dt="2020-09-06T18:38:52.413" v="1253" actId="113"/>
        <pc:sldMkLst>
          <pc:docMk/>
          <pc:sldMk cId="1531378626" sldId="301"/>
        </pc:sldMkLst>
        <pc:spChg chg="mod">
          <ac:chgData name="Gennady Pekhimenko" userId="97aeff6ed7ede7e0" providerId="LiveId" clId="{11FD750F-48DB-45E4-9904-8EABE9B46C00}" dt="2020-09-06T18:38:52.413" v="1253" actId="113"/>
          <ac:spMkLst>
            <pc:docMk/>
            <pc:sldMk cId="1531378626" sldId="301"/>
            <ac:spMk id="3" creationId="{00000000-0000-0000-0000-000000000000}"/>
          </ac:spMkLst>
        </pc:spChg>
        <pc:spChg chg="mod">
          <ac:chgData name="Gennady Pekhimenko" userId="97aeff6ed7ede7e0" providerId="LiveId" clId="{11FD750F-48DB-45E4-9904-8EABE9B46C00}" dt="2020-09-06T15:46:01.817" v="272"/>
          <ac:spMkLst>
            <pc:docMk/>
            <pc:sldMk cId="1531378626" sldId="301"/>
            <ac:spMk id="4" creationId="{00000000-0000-0000-0000-000000000000}"/>
          </ac:spMkLst>
        </pc:spChg>
      </pc:sldChg>
      <pc:sldChg chg="modSp mod">
        <pc:chgData name="Gennady Pekhimenko" userId="97aeff6ed7ede7e0" providerId="LiveId" clId="{11FD750F-48DB-45E4-9904-8EABE9B46C00}" dt="2020-09-06T19:10:59.726" v="1441" actId="20577"/>
        <pc:sldMkLst>
          <pc:docMk/>
          <pc:sldMk cId="3593546492" sldId="303"/>
        </pc:sldMkLst>
        <pc:spChg chg="mod">
          <ac:chgData name="Gennady Pekhimenko" userId="97aeff6ed7ede7e0" providerId="LiveId" clId="{11FD750F-48DB-45E4-9904-8EABE9B46C00}" dt="2020-09-06T19:10:37.999" v="1436" actId="113"/>
          <ac:spMkLst>
            <pc:docMk/>
            <pc:sldMk cId="3593546492" sldId="303"/>
            <ac:spMk id="2" creationId="{00000000-0000-0000-0000-000000000000}"/>
          </ac:spMkLst>
        </pc:spChg>
        <pc:spChg chg="mod">
          <ac:chgData name="Gennady Pekhimenko" userId="97aeff6ed7ede7e0" providerId="LiveId" clId="{11FD750F-48DB-45E4-9904-8EABE9B46C00}" dt="2020-09-06T19:10:59.726" v="1441" actId="20577"/>
          <ac:spMkLst>
            <pc:docMk/>
            <pc:sldMk cId="3593546492" sldId="303"/>
            <ac:spMk id="3" creationId="{00000000-0000-0000-0000-000000000000}"/>
          </ac:spMkLst>
        </pc:spChg>
        <pc:picChg chg="mod">
          <ac:chgData name="Gennady Pekhimenko" userId="97aeff6ed7ede7e0" providerId="LiveId" clId="{11FD750F-48DB-45E4-9904-8EABE9B46C00}" dt="2020-09-06T19:10:34.183" v="1435" actId="1076"/>
          <ac:picMkLst>
            <pc:docMk/>
            <pc:sldMk cId="3593546492" sldId="303"/>
            <ac:picMk id="5" creationId="{00000000-0000-0000-0000-000000000000}"/>
          </ac:picMkLst>
        </pc:picChg>
      </pc:sldChg>
      <pc:sldChg chg="addSp modSp mod">
        <pc:chgData name="Gennady Pekhimenko" userId="97aeff6ed7ede7e0" providerId="LiveId" clId="{11FD750F-48DB-45E4-9904-8EABE9B46C00}" dt="2020-09-07T01:04:26.857" v="1959" actId="113"/>
        <pc:sldMkLst>
          <pc:docMk/>
          <pc:sldMk cId="1961164519" sldId="304"/>
        </pc:sldMkLst>
        <pc:spChg chg="mod">
          <ac:chgData name="Gennady Pekhimenko" userId="97aeff6ed7ede7e0" providerId="LiveId" clId="{11FD750F-48DB-45E4-9904-8EABE9B46C00}" dt="2020-09-06T15:46:01.817" v="272"/>
          <ac:spMkLst>
            <pc:docMk/>
            <pc:sldMk cId="1961164519" sldId="304"/>
            <ac:spMk id="2" creationId="{00000000-0000-0000-0000-000000000000}"/>
          </ac:spMkLst>
        </pc:spChg>
        <pc:spChg chg="mod">
          <ac:chgData name="Gennady Pekhimenko" userId="97aeff6ed7ede7e0" providerId="LiveId" clId="{11FD750F-48DB-45E4-9904-8EABE9B46C00}" dt="2020-09-06T15:46:01.817" v="272"/>
          <ac:spMkLst>
            <pc:docMk/>
            <pc:sldMk cId="1961164519" sldId="304"/>
            <ac:spMk id="3" creationId="{00000000-0000-0000-0000-000000000000}"/>
          </ac:spMkLst>
        </pc:spChg>
        <pc:spChg chg="mod">
          <ac:chgData name="Gennady Pekhimenko" userId="97aeff6ed7ede7e0" providerId="LiveId" clId="{11FD750F-48DB-45E4-9904-8EABE9B46C00}" dt="2020-09-07T01:04:26.857" v="1959" actId="113"/>
          <ac:spMkLst>
            <pc:docMk/>
            <pc:sldMk cId="1961164519" sldId="304"/>
            <ac:spMk id="4" creationId="{95D8D2F2-3C98-C742-AE25-2790BDC8B342}"/>
          </ac:spMkLst>
        </pc:spChg>
        <pc:picChg chg="add mod">
          <ac:chgData name="Gennady Pekhimenko" userId="97aeff6ed7ede7e0" providerId="LiveId" clId="{11FD750F-48DB-45E4-9904-8EABE9B46C00}" dt="2020-09-06T15:42:11.984" v="133" actId="1076"/>
          <ac:picMkLst>
            <pc:docMk/>
            <pc:sldMk cId="1961164519" sldId="304"/>
            <ac:picMk id="6" creationId="{820222AE-55A2-46E2-8179-13F8164C1962}"/>
          </ac:picMkLst>
        </pc:picChg>
      </pc:sldChg>
      <pc:sldChg chg="modSp mod">
        <pc:chgData name="Gennady Pekhimenko" userId="97aeff6ed7ede7e0" providerId="LiveId" clId="{11FD750F-48DB-45E4-9904-8EABE9B46C00}" dt="2020-09-07T01:04:35.364" v="1961" actId="113"/>
        <pc:sldMkLst>
          <pc:docMk/>
          <pc:sldMk cId="3655564111" sldId="306"/>
        </pc:sldMkLst>
        <pc:spChg chg="mod">
          <ac:chgData name="Gennady Pekhimenko" userId="97aeff6ed7ede7e0" providerId="LiveId" clId="{11FD750F-48DB-45E4-9904-8EABE9B46C00}" dt="2020-09-07T01:04:35.364" v="1961" actId="113"/>
          <ac:spMkLst>
            <pc:docMk/>
            <pc:sldMk cId="3655564111" sldId="306"/>
            <ac:spMk id="2" creationId="{00000000-0000-0000-0000-000000000000}"/>
          </ac:spMkLst>
        </pc:spChg>
        <pc:spChg chg="mod">
          <ac:chgData name="Gennady Pekhimenko" userId="97aeff6ed7ede7e0" providerId="LiveId" clId="{11FD750F-48DB-45E4-9904-8EABE9B46C00}" dt="2020-09-06T15:49:19.559" v="384" actId="20577"/>
          <ac:spMkLst>
            <pc:docMk/>
            <pc:sldMk cId="3655564111" sldId="306"/>
            <ac:spMk id="3" creationId="{00000000-0000-0000-0000-000000000000}"/>
          </ac:spMkLst>
        </pc:spChg>
        <pc:spChg chg="mod">
          <ac:chgData name="Gennady Pekhimenko" userId="97aeff6ed7ede7e0" providerId="LiveId" clId="{11FD750F-48DB-45E4-9904-8EABE9B46C00}" dt="2020-09-06T15:46:01.817" v="272"/>
          <ac:spMkLst>
            <pc:docMk/>
            <pc:sldMk cId="3655564111" sldId="306"/>
            <ac:spMk id="4" creationId="{00000000-0000-0000-0000-000000000000}"/>
          </ac:spMkLst>
        </pc:spChg>
      </pc:sldChg>
      <pc:sldChg chg="del">
        <pc:chgData name="Gennady Pekhimenko" userId="97aeff6ed7ede7e0" providerId="LiveId" clId="{11FD750F-48DB-45E4-9904-8EABE9B46C00}" dt="2020-09-06T16:44:21.502" v="562" actId="47"/>
        <pc:sldMkLst>
          <pc:docMk/>
          <pc:sldMk cId="895476095" sldId="307"/>
        </pc:sldMkLst>
      </pc:sldChg>
      <pc:sldChg chg="modSp mod">
        <pc:chgData name="Gennady Pekhimenko" userId="97aeff6ed7ede7e0" providerId="LiveId" clId="{11FD750F-48DB-45E4-9904-8EABE9B46C00}" dt="2020-09-07T01:05:12.412" v="1966" actId="207"/>
        <pc:sldMkLst>
          <pc:docMk/>
          <pc:sldMk cId="3100781562" sldId="311"/>
        </pc:sldMkLst>
        <pc:spChg chg="mod">
          <ac:chgData name="Gennady Pekhimenko" userId="97aeff6ed7ede7e0" providerId="LiveId" clId="{11FD750F-48DB-45E4-9904-8EABE9B46C00}" dt="2020-09-06T16:47:49.162" v="569" actId="113"/>
          <ac:spMkLst>
            <pc:docMk/>
            <pc:sldMk cId="3100781562" sldId="311"/>
            <ac:spMk id="2" creationId="{00000000-0000-0000-0000-000000000000}"/>
          </ac:spMkLst>
        </pc:spChg>
        <pc:spChg chg="mod">
          <ac:chgData name="Gennady Pekhimenko" userId="97aeff6ed7ede7e0" providerId="LiveId" clId="{11FD750F-48DB-45E4-9904-8EABE9B46C00}" dt="2020-09-07T01:05:12.412" v="1966" actId="207"/>
          <ac:spMkLst>
            <pc:docMk/>
            <pc:sldMk cId="3100781562" sldId="311"/>
            <ac:spMk id="4" creationId="{00000000-0000-0000-0000-000000000000}"/>
          </ac:spMkLst>
        </pc:spChg>
        <pc:spChg chg="mod">
          <ac:chgData name="Gennady Pekhimenko" userId="97aeff6ed7ede7e0" providerId="LiveId" clId="{11FD750F-48DB-45E4-9904-8EABE9B46C00}" dt="2020-09-06T15:46:01.817" v="272"/>
          <ac:spMkLst>
            <pc:docMk/>
            <pc:sldMk cId="3100781562" sldId="311"/>
            <ac:spMk id="5" creationId="{00000000-0000-0000-0000-000000000000}"/>
          </ac:spMkLst>
        </pc:spChg>
      </pc:sldChg>
      <pc:sldChg chg="modSp mod">
        <pc:chgData name="Gennady Pekhimenko" userId="97aeff6ed7ede7e0" providerId="LiveId" clId="{11FD750F-48DB-45E4-9904-8EABE9B46C00}" dt="2020-09-07T01:05:25.235" v="1970" actId="20577"/>
        <pc:sldMkLst>
          <pc:docMk/>
          <pc:sldMk cId="201508409" sldId="313"/>
        </pc:sldMkLst>
        <pc:spChg chg="mod">
          <ac:chgData name="Gennady Pekhimenko" userId="97aeff6ed7ede7e0" providerId="LiveId" clId="{11FD750F-48DB-45E4-9904-8EABE9B46C00}" dt="2020-09-06T15:46:01.817" v="272"/>
          <ac:spMkLst>
            <pc:docMk/>
            <pc:sldMk cId="201508409" sldId="313"/>
            <ac:spMk id="2" creationId="{00000000-0000-0000-0000-000000000000}"/>
          </ac:spMkLst>
        </pc:spChg>
        <pc:spChg chg="mod">
          <ac:chgData name="Gennady Pekhimenko" userId="97aeff6ed7ede7e0" providerId="LiveId" clId="{11FD750F-48DB-45E4-9904-8EABE9B46C00}" dt="2020-09-07T01:05:25.235" v="1970" actId="20577"/>
          <ac:spMkLst>
            <pc:docMk/>
            <pc:sldMk cId="201508409" sldId="313"/>
            <ac:spMk id="4" creationId="{00000000-0000-0000-0000-000000000000}"/>
          </ac:spMkLst>
        </pc:spChg>
      </pc:sldChg>
      <pc:sldChg chg="modSp mod">
        <pc:chgData name="Gennady Pekhimenko" userId="97aeff6ed7ede7e0" providerId="LiveId" clId="{11FD750F-48DB-45E4-9904-8EABE9B46C00}" dt="2020-09-07T01:05:40.487" v="1971" actId="207"/>
        <pc:sldMkLst>
          <pc:docMk/>
          <pc:sldMk cId="3405465101" sldId="314"/>
        </pc:sldMkLst>
        <pc:spChg chg="mod">
          <ac:chgData name="Gennady Pekhimenko" userId="97aeff6ed7ede7e0" providerId="LiveId" clId="{11FD750F-48DB-45E4-9904-8EABE9B46C00}" dt="2020-09-07T01:05:40.487" v="1971" actId="207"/>
          <ac:spMkLst>
            <pc:docMk/>
            <pc:sldMk cId="3405465101" sldId="314"/>
            <ac:spMk id="2" creationId="{00000000-0000-0000-0000-000000000000}"/>
          </ac:spMkLst>
        </pc:spChg>
        <pc:spChg chg="mod">
          <ac:chgData name="Gennady Pekhimenko" userId="97aeff6ed7ede7e0" providerId="LiveId" clId="{11FD750F-48DB-45E4-9904-8EABE9B46C00}" dt="2020-09-06T16:48:43.445" v="571" actId="207"/>
          <ac:spMkLst>
            <pc:docMk/>
            <pc:sldMk cId="3405465101" sldId="314"/>
            <ac:spMk id="3" creationId="{00000000-0000-0000-0000-000000000000}"/>
          </ac:spMkLst>
        </pc:spChg>
        <pc:spChg chg="mod">
          <ac:chgData name="Gennady Pekhimenko" userId="97aeff6ed7ede7e0" providerId="LiveId" clId="{11FD750F-48DB-45E4-9904-8EABE9B46C00}" dt="2020-09-06T16:48:49.636" v="572" actId="207"/>
          <ac:spMkLst>
            <pc:docMk/>
            <pc:sldMk cId="3405465101" sldId="314"/>
            <ac:spMk id="13" creationId="{00000000-0000-0000-0000-000000000000}"/>
          </ac:spMkLst>
        </pc:spChg>
        <pc:spChg chg="mod">
          <ac:chgData name="Gennady Pekhimenko" userId="97aeff6ed7ede7e0" providerId="LiveId" clId="{11FD750F-48DB-45E4-9904-8EABE9B46C00}" dt="2020-09-06T15:46:01.817" v="272"/>
          <ac:spMkLst>
            <pc:docMk/>
            <pc:sldMk cId="3405465101" sldId="314"/>
            <ac:spMk id="14" creationId="{00000000-0000-0000-0000-000000000000}"/>
          </ac:spMkLst>
        </pc:spChg>
      </pc:sldChg>
      <pc:sldChg chg="modSp mod ord">
        <pc:chgData name="Gennady Pekhimenko" userId="97aeff6ed7ede7e0" providerId="LiveId" clId="{11FD750F-48DB-45E4-9904-8EABE9B46C00}" dt="2020-09-07T01:04:48.072" v="1962" actId="2711"/>
        <pc:sldMkLst>
          <pc:docMk/>
          <pc:sldMk cId="915348971" sldId="315"/>
        </pc:sldMkLst>
        <pc:spChg chg="mod">
          <ac:chgData name="Gennady Pekhimenko" userId="97aeff6ed7ede7e0" providerId="LiveId" clId="{11FD750F-48DB-45E4-9904-8EABE9B46C00}" dt="2020-09-07T01:04:48.072" v="1962" actId="2711"/>
          <ac:spMkLst>
            <pc:docMk/>
            <pc:sldMk cId="915348971" sldId="315"/>
            <ac:spMk id="4" creationId="{F1F47B64-BEF4-4C34-8EB9-F8508C8324DB}"/>
          </ac:spMkLst>
        </pc:spChg>
        <pc:spChg chg="mod">
          <ac:chgData name="Gennady Pekhimenko" userId="97aeff6ed7ede7e0" providerId="LiveId" clId="{11FD750F-48DB-45E4-9904-8EABE9B46C00}" dt="2020-09-06T16:47:31.933" v="565" actId="20577"/>
          <ac:spMkLst>
            <pc:docMk/>
            <pc:sldMk cId="915348971" sldId="315"/>
            <ac:spMk id="5" creationId="{DFAB8E33-9D3D-42A0-BBDB-B865B3A163DF}"/>
          </ac:spMkLst>
        </pc:spChg>
        <pc:picChg chg="mod">
          <ac:chgData name="Gennady Pekhimenko" userId="97aeff6ed7ede7e0" providerId="LiveId" clId="{11FD750F-48DB-45E4-9904-8EABE9B46C00}" dt="2020-09-06T16:41:06.019" v="506" actId="1076"/>
          <ac:picMkLst>
            <pc:docMk/>
            <pc:sldMk cId="915348971" sldId="315"/>
            <ac:picMk id="3074" creationId="{E77FC0B4-64E4-45DE-B7E7-AD16A2875AA0}"/>
          </ac:picMkLst>
        </pc:picChg>
      </pc:sldChg>
      <pc:sldChg chg="modSp mod">
        <pc:chgData name="Gennady Pekhimenko" userId="97aeff6ed7ede7e0" providerId="LiveId" clId="{11FD750F-48DB-45E4-9904-8EABE9B46C00}" dt="2020-09-06T17:00:43.637" v="618" actId="207"/>
        <pc:sldMkLst>
          <pc:docMk/>
          <pc:sldMk cId="2912207841" sldId="318"/>
        </pc:sldMkLst>
        <pc:spChg chg="mod">
          <ac:chgData name="Gennady Pekhimenko" userId="97aeff6ed7ede7e0" providerId="LiveId" clId="{11FD750F-48DB-45E4-9904-8EABE9B46C00}" dt="2020-09-06T17:00:43.637" v="618" actId="207"/>
          <ac:spMkLst>
            <pc:docMk/>
            <pc:sldMk cId="2912207841" sldId="318"/>
            <ac:spMk id="2" creationId="{00000000-0000-0000-0000-000000000000}"/>
          </ac:spMkLst>
        </pc:spChg>
        <pc:spChg chg="mod">
          <ac:chgData name="Gennady Pekhimenko" userId="97aeff6ed7ede7e0" providerId="LiveId" clId="{11FD750F-48DB-45E4-9904-8EABE9B46C00}" dt="2020-09-06T15:46:01.817" v="272"/>
          <ac:spMkLst>
            <pc:docMk/>
            <pc:sldMk cId="2912207841" sldId="318"/>
            <ac:spMk id="3" creationId="{00000000-0000-0000-0000-000000000000}"/>
          </ac:spMkLst>
        </pc:spChg>
      </pc:sldChg>
      <pc:sldChg chg="modSp">
        <pc:chgData name="Gennady Pekhimenko" userId="97aeff6ed7ede7e0" providerId="LiveId" clId="{11FD750F-48DB-45E4-9904-8EABE9B46C00}" dt="2020-09-06T16:58:24.680" v="610" actId="207"/>
        <pc:sldMkLst>
          <pc:docMk/>
          <pc:sldMk cId="2596249111" sldId="319"/>
        </pc:sldMkLst>
        <pc:spChg chg="mod">
          <ac:chgData name="Gennady Pekhimenko" userId="97aeff6ed7ede7e0" providerId="LiveId" clId="{11FD750F-48DB-45E4-9904-8EABE9B46C00}" dt="2020-09-06T15:46:01.817" v="272"/>
          <ac:spMkLst>
            <pc:docMk/>
            <pc:sldMk cId="2596249111" sldId="319"/>
            <ac:spMk id="2" creationId="{00000000-0000-0000-0000-000000000000}"/>
          </ac:spMkLst>
        </pc:spChg>
        <pc:spChg chg="mod">
          <ac:chgData name="Gennady Pekhimenko" userId="97aeff6ed7ede7e0" providerId="LiveId" clId="{11FD750F-48DB-45E4-9904-8EABE9B46C00}" dt="2020-09-06T16:58:24.680" v="610" actId="207"/>
          <ac:spMkLst>
            <pc:docMk/>
            <pc:sldMk cId="2596249111" sldId="319"/>
            <ac:spMk id="3" creationId="{00000000-0000-0000-0000-000000000000}"/>
          </ac:spMkLst>
        </pc:spChg>
        <pc:spChg chg="mod">
          <ac:chgData name="Gennady Pekhimenko" userId="97aeff6ed7ede7e0" providerId="LiveId" clId="{11FD750F-48DB-45E4-9904-8EABE9B46C00}" dt="2020-09-06T15:46:01.817" v="272"/>
          <ac:spMkLst>
            <pc:docMk/>
            <pc:sldMk cId="2596249111" sldId="319"/>
            <ac:spMk id="4" creationId="{00000000-0000-0000-0000-000000000000}"/>
          </ac:spMkLst>
        </pc:spChg>
      </pc:sldChg>
      <pc:sldChg chg="modSp mod">
        <pc:chgData name="Gennady Pekhimenko" userId="97aeff6ed7ede7e0" providerId="LiveId" clId="{11FD750F-48DB-45E4-9904-8EABE9B46C00}" dt="2020-09-06T17:01:46.555" v="620" actId="207"/>
        <pc:sldMkLst>
          <pc:docMk/>
          <pc:sldMk cId="342463940" sldId="320"/>
        </pc:sldMkLst>
        <pc:spChg chg="mod">
          <ac:chgData name="Gennady Pekhimenko" userId="97aeff6ed7ede7e0" providerId="LiveId" clId="{11FD750F-48DB-45E4-9904-8EABE9B46C00}" dt="2020-09-06T17:00:56.073" v="619" actId="113"/>
          <ac:spMkLst>
            <pc:docMk/>
            <pc:sldMk cId="342463940" sldId="320"/>
            <ac:spMk id="2" creationId="{00000000-0000-0000-0000-000000000000}"/>
          </ac:spMkLst>
        </pc:spChg>
        <pc:spChg chg="mod">
          <ac:chgData name="Gennady Pekhimenko" userId="97aeff6ed7ede7e0" providerId="LiveId" clId="{11FD750F-48DB-45E4-9904-8EABE9B46C00}" dt="2020-09-06T16:57:54.676" v="605" actId="1076"/>
          <ac:spMkLst>
            <pc:docMk/>
            <pc:sldMk cId="342463940" sldId="320"/>
            <ac:spMk id="3" creationId="{00000000-0000-0000-0000-000000000000}"/>
          </ac:spMkLst>
        </pc:spChg>
        <pc:spChg chg="mod">
          <ac:chgData name="Gennady Pekhimenko" userId="97aeff6ed7ede7e0" providerId="LiveId" clId="{11FD750F-48DB-45E4-9904-8EABE9B46C00}" dt="2020-09-06T17:01:46.555" v="620" actId="207"/>
          <ac:spMkLst>
            <pc:docMk/>
            <pc:sldMk cId="342463940" sldId="320"/>
            <ac:spMk id="5" creationId="{00000000-0000-0000-0000-000000000000}"/>
          </ac:spMkLst>
        </pc:spChg>
        <pc:spChg chg="mod">
          <ac:chgData name="Gennady Pekhimenko" userId="97aeff6ed7ede7e0" providerId="LiveId" clId="{11FD750F-48DB-45E4-9904-8EABE9B46C00}" dt="2020-09-06T15:46:01.817" v="272"/>
          <ac:spMkLst>
            <pc:docMk/>
            <pc:sldMk cId="342463940" sldId="320"/>
            <ac:spMk id="6" creationId="{00000000-0000-0000-0000-000000000000}"/>
          </ac:spMkLst>
        </pc:spChg>
      </pc:sldChg>
      <pc:sldChg chg="modSp mod modAnim">
        <pc:chgData name="Gennady Pekhimenko" userId="97aeff6ed7ede7e0" providerId="LiveId" clId="{11FD750F-48DB-45E4-9904-8EABE9B46C00}" dt="2020-09-06T17:08:24.516" v="678" actId="6549"/>
        <pc:sldMkLst>
          <pc:docMk/>
          <pc:sldMk cId="1636801270" sldId="324"/>
        </pc:sldMkLst>
        <pc:spChg chg="mod">
          <ac:chgData name="Gennady Pekhimenko" userId="97aeff6ed7ede7e0" providerId="LiveId" clId="{11FD750F-48DB-45E4-9904-8EABE9B46C00}" dt="2020-09-06T17:08:24.516" v="678" actId="6549"/>
          <ac:spMkLst>
            <pc:docMk/>
            <pc:sldMk cId="1636801270" sldId="324"/>
            <ac:spMk id="2" creationId="{00000000-0000-0000-0000-000000000000}"/>
          </ac:spMkLst>
        </pc:spChg>
        <pc:spChg chg="mod">
          <ac:chgData name="Gennady Pekhimenko" userId="97aeff6ed7ede7e0" providerId="LiveId" clId="{11FD750F-48DB-45E4-9904-8EABE9B46C00}" dt="2020-09-06T17:08:12.467" v="677" actId="14100"/>
          <ac:spMkLst>
            <pc:docMk/>
            <pc:sldMk cId="1636801270" sldId="324"/>
            <ac:spMk id="3" creationId="{00000000-0000-0000-0000-000000000000}"/>
          </ac:spMkLst>
        </pc:spChg>
        <pc:spChg chg="mod">
          <ac:chgData name="Gennady Pekhimenko" userId="97aeff6ed7ede7e0" providerId="LiveId" clId="{11FD750F-48DB-45E4-9904-8EABE9B46C00}" dt="2020-09-06T15:46:01.817" v="272"/>
          <ac:spMkLst>
            <pc:docMk/>
            <pc:sldMk cId="1636801270" sldId="324"/>
            <ac:spMk id="4" creationId="{00000000-0000-0000-0000-000000000000}"/>
          </ac:spMkLst>
        </pc:spChg>
      </pc:sldChg>
      <pc:sldChg chg="modSp mod">
        <pc:chgData name="Gennady Pekhimenko" userId="97aeff6ed7ede7e0" providerId="LiveId" clId="{11FD750F-48DB-45E4-9904-8EABE9B46C00}" dt="2020-09-06T17:17:39.116" v="850" actId="20577"/>
        <pc:sldMkLst>
          <pc:docMk/>
          <pc:sldMk cId="103268685" sldId="328"/>
        </pc:sldMkLst>
        <pc:spChg chg="mod">
          <ac:chgData name="Gennady Pekhimenko" userId="97aeff6ed7ede7e0" providerId="LiveId" clId="{11FD750F-48DB-45E4-9904-8EABE9B46C00}" dt="2020-09-06T17:16:34.708" v="763" actId="113"/>
          <ac:spMkLst>
            <pc:docMk/>
            <pc:sldMk cId="103268685" sldId="328"/>
            <ac:spMk id="2" creationId="{00000000-0000-0000-0000-000000000000}"/>
          </ac:spMkLst>
        </pc:spChg>
        <pc:spChg chg="mod">
          <ac:chgData name="Gennady Pekhimenko" userId="97aeff6ed7ede7e0" providerId="LiveId" clId="{11FD750F-48DB-45E4-9904-8EABE9B46C00}" dt="2020-09-06T17:17:39.116" v="850" actId="20577"/>
          <ac:spMkLst>
            <pc:docMk/>
            <pc:sldMk cId="103268685" sldId="328"/>
            <ac:spMk id="3" creationId="{00000000-0000-0000-0000-000000000000}"/>
          </ac:spMkLst>
        </pc:spChg>
        <pc:spChg chg="mod">
          <ac:chgData name="Gennady Pekhimenko" userId="97aeff6ed7ede7e0" providerId="LiveId" clId="{11FD750F-48DB-45E4-9904-8EABE9B46C00}" dt="2020-09-06T15:46:01.817" v="272"/>
          <ac:spMkLst>
            <pc:docMk/>
            <pc:sldMk cId="103268685" sldId="328"/>
            <ac:spMk id="4" creationId="{00000000-0000-0000-0000-000000000000}"/>
          </ac:spMkLst>
        </pc:spChg>
      </pc:sldChg>
      <pc:sldChg chg="addSp delSp modSp mod">
        <pc:chgData name="Gennady Pekhimenko" userId="97aeff6ed7ede7e0" providerId="LiveId" clId="{11FD750F-48DB-45E4-9904-8EABE9B46C00}" dt="2020-09-06T17:06:29.093" v="621" actId="113"/>
        <pc:sldMkLst>
          <pc:docMk/>
          <pc:sldMk cId="1138623076" sldId="329"/>
        </pc:sldMkLst>
        <pc:spChg chg="mod">
          <ac:chgData name="Gennady Pekhimenko" userId="97aeff6ed7ede7e0" providerId="LiveId" clId="{11FD750F-48DB-45E4-9904-8EABE9B46C00}" dt="2020-09-06T17:06:29.093" v="621" actId="113"/>
          <ac:spMkLst>
            <pc:docMk/>
            <pc:sldMk cId="1138623076" sldId="329"/>
            <ac:spMk id="2" creationId="{00000000-0000-0000-0000-000000000000}"/>
          </ac:spMkLst>
        </pc:spChg>
        <pc:spChg chg="mod">
          <ac:chgData name="Gennady Pekhimenko" userId="97aeff6ed7ede7e0" providerId="LiveId" clId="{11FD750F-48DB-45E4-9904-8EABE9B46C00}" dt="2020-09-06T15:46:01.817" v="272"/>
          <ac:spMkLst>
            <pc:docMk/>
            <pc:sldMk cId="1138623076" sldId="329"/>
            <ac:spMk id="5" creationId="{00000000-0000-0000-0000-000000000000}"/>
          </ac:spMkLst>
        </pc:spChg>
        <pc:picChg chg="del">
          <ac:chgData name="Gennady Pekhimenko" userId="97aeff6ed7ede7e0" providerId="LiveId" clId="{11FD750F-48DB-45E4-9904-8EABE9B46C00}" dt="2020-09-06T16:34:16.522" v="464" actId="478"/>
          <ac:picMkLst>
            <pc:docMk/>
            <pc:sldMk cId="1138623076" sldId="329"/>
            <ac:picMk id="4" creationId="{97FCA57F-50D8-ED4E-BE23-5C234898CD6B}"/>
          </ac:picMkLst>
        </pc:picChg>
        <pc:picChg chg="add del mod">
          <ac:chgData name="Gennady Pekhimenko" userId="97aeff6ed7ede7e0" providerId="LiveId" clId="{11FD750F-48DB-45E4-9904-8EABE9B46C00}" dt="2020-09-06T16:56:28.467" v="593" actId="478"/>
          <ac:picMkLst>
            <pc:docMk/>
            <pc:sldMk cId="1138623076" sldId="329"/>
            <ac:picMk id="6" creationId="{04A1D334-7894-40D8-963D-733B65210771}"/>
          </ac:picMkLst>
        </pc:picChg>
        <pc:picChg chg="add mod">
          <ac:chgData name="Gennady Pekhimenko" userId="97aeff6ed7ede7e0" providerId="LiveId" clId="{11FD750F-48DB-45E4-9904-8EABE9B46C00}" dt="2020-09-06T16:56:51.247" v="596" actId="1076"/>
          <ac:picMkLst>
            <pc:docMk/>
            <pc:sldMk cId="1138623076" sldId="329"/>
            <ac:picMk id="8" creationId="{7D5BD7A6-9ECD-4376-BDB9-A6FD266920CE}"/>
          </ac:picMkLst>
        </pc:picChg>
      </pc:sldChg>
      <pc:sldChg chg="delSp modSp mod">
        <pc:chgData name="Gennady Pekhimenko" userId="97aeff6ed7ede7e0" providerId="LiveId" clId="{11FD750F-48DB-45E4-9904-8EABE9B46C00}" dt="2020-09-06T17:25:47.829" v="980" actId="20577"/>
        <pc:sldMkLst>
          <pc:docMk/>
          <pc:sldMk cId="3132585861" sldId="330"/>
        </pc:sldMkLst>
        <pc:spChg chg="mod">
          <ac:chgData name="Gennady Pekhimenko" userId="97aeff6ed7ede7e0" providerId="LiveId" clId="{11FD750F-48DB-45E4-9904-8EABE9B46C00}" dt="2020-09-06T17:24:08.605" v="865" actId="113"/>
          <ac:spMkLst>
            <pc:docMk/>
            <pc:sldMk cId="3132585861" sldId="330"/>
            <ac:spMk id="2" creationId="{00000000-0000-0000-0000-000000000000}"/>
          </ac:spMkLst>
        </pc:spChg>
        <pc:spChg chg="mod">
          <ac:chgData name="Gennady Pekhimenko" userId="97aeff6ed7ede7e0" providerId="LiveId" clId="{11FD750F-48DB-45E4-9904-8EABE9B46C00}" dt="2020-09-06T17:25:47.829" v="980" actId="20577"/>
          <ac:spMkLst>
            <pc:docMk/>
            <pc:sldMk cId="3132585861" sldId="330"/>
            <ac:spMk id="3" creationId="{00000000-0000-0000-0000-000000000000}"/>
          </ac:spMkLst>
        </pc:spChg>
        <pc:spChg chg="mod">
          <ac:chgData name="Gennady Pekhimenko" userId="97aeff6ed7ede7e0" providerId="LiveId" clId="{11FD750F-48DB-45E4-9904-8EABE9B46C00}" dt="2020-09-06T15:46:01.817" v="272"/>
          <ac:spMkLst>
            <pc:docMk/>
            <pc:sldMk cId="3132585861" sldId="330"/>
            <ac:spMk id="5" creationId="{00000000-0000-0000-0000-000000000000}"/>
          </ac:spMkLst>
        </pc:spChg>
        <pc:spChg chg="del">
          <ac:chgData name="Gennady Pekhimenko" userId="97aeff6ed7ede7e0" providerId="LiveId" clId="{11FD750F-48DB-45E4-9904-8EABE9B46C00}" dt="2020-09-06T17:24:51.560" v="877" actId="478"/>
          <ac:spMkLst>
            <pc:docMk/>
            <pc:sldMk cId="3132585861" sldId="330"/>
            <ac:spMk id="7" creationId="{00000000-0000-0000-0000-000000000000}"/>
          </ac:spMkLst>
        </pc:spChg>
      </pc:sldChg>
      <pc:sldChg chg="modSp mod">
        <pc:chgData name="Gennady Pekhimenko" userId="97aeff6ed7ede7e0" providerId="LiveId" clId="{11FD750F-48DB-45E4-9904-8EABE9B46C00}" dt="2020-09-06T17:24:01.296" v="864" actId="113"/>
        <pc:sldMkLst>
          <pc:docMk/>
          <pc:sldMk cId="2463231851" sldId="331"/>
        </pc:sldMkLst>
        <pc:spChg chg="mod">
          <ac:chgData name="Gennady Pekhimenko" userId="97aeff6ed7ede7e0" providerId="LiveId" clId="{11FD750F-48DB-45E4-9904-8EABE9B46C00}" dt="2020-09-06T17:24:01.296" v="864" actId="113"/>
          <ac:spMkLst>
            <pc:docMk/>
            <pc:sldMk cId="2463231851" sldId="331"/>
            <ac:spMk id="2" creationId="{00000000-0000-0000-0000-000000000000}"/>
          </ac:spMkLst>
        </pc:spChg>
        <pc:spChg chg="mod">
          <ac:chgData name="Gennady Pekhimenko" userId="97aeff6ed7ede7e0" providerId="LiveId" clId="{11FD750F-48DB-45E4-9904-8EABE9B46C00}" dt="2020-09-06T17:23:16.438" v="852" actId="207"/>
          <ac:spMkLst>
            <pc:docMk/>
            <pc:sldMk cId="2463231851" sldId="331"/>
            <ac:spMk id="3" creationId="{00000000-0000-0000-0000-000000000000}"/>
          </ac:spMkLst>
        </pc:spChg>
        <pc:spChg chg="mod">
          <ac:chgData name="Gennady Pekhimenko" userId="97aeff6ed7ede7e0" providerId="LiveId" clId="{11FD750F-48DB-45E4-9904-8EABE9B46C00}" dt="2020-09-06T17:23:49.896" v="853" actId="207"/>
          <ac:spMkLst>
            <pc:docMk/>
            <pc:sldMk cId="2463231851" sldId="331"/>
            <ac:spMk id="4" creationId="{00000000-0000-0000-0000-000000000000}"/>
          </ac:spMkLst>
        </pc:spChg>
        <pc:spChg chg="mod">
          <ac:chgData name="Gennady Pekhimenko" userId="97aeff6ed7ede7e0" providerId="LiveId" clId="{11FD750F-48DB-45E4-9904-8EABE9B46C00}" dt="2020-09-06T15:46:01.817" v="272"/>
          <ac:spMkLst>
            <pc:docMk/>
            <pc:sldMk cId="2463231851" sldId="331"/>
            <ac:spMk id="5" creationId="{00000000-0000-0000-0000-000000000000}"/>
          </ac:spMkLst>
        </pc:spChg>
      </pc:sldChg>
      <pc:sldChg chg="modSp mod">
        <pc:chgData name="Gennady Pekhimenko" userId="97aeff6ed7ede7e0" providerId="LiveId" clId="{11FD750F-48DB-45E4-9904-8EABE9B46C00}" dt="2020-09-06T17:28:09.571" v="1041" actId="113"/>
        <pc:sldMkLst>
          <pc:docMk/>
          <pc:sldMk cId="3662292954" sldId="332"/>
        </pc:sldMkLst>
        <pc:spChg chg="mod">
          <ac:chgData name="Gennady Pekhimenko" userId="97aeff6ed7ede7e0" providerId="LiveId" clId="{11FD750F-48DB-45E4-9904-8EABE9B46C00}" dt="2020-09-06T17:28:09.571" v="1041" actId="113"/>
          <ac:spMkLst>
            <pc:docMk/>
            <pc:sldMk cId="3662292954" sldId="332"/>
            <ac:spMk id="2" creationId="{00000000-0000-0000-0000-000000000000}"/>
          </ac:spMkLst>
        </pc:spChg>
        <pc:spChg chg="mod">
          <ac:chgData name="Gennady Pekhimenko" userId="97aeff6ed7ede7e0" providerId="LiveId" clId="{11FD750F-48DB-45E4-9904-8EABE9B46C00}" dt="2020-09-06T15:46:01.817" v="272"/>
          <ac:spMkLst>
            <pc:docMk/>
            <pc:sldMk cId="3662292954" sldId="332"/>
            <ac:spMk id="5" creationId="{00000000-0000-0000-0000-000000000000}"/>
          </ac:spMkLst>
        </pc:spChg>
      </pc:sldChg>
      <pc:sldChg chg="modSp">
        <pc:chgData name="Gennady Pekhimenko" userId="97aeff6ed7ede7e0" providerId="LiveId" clId="{11FD750F-48DB-45E4-9904-8EABE9B46C00}" dt="2020-09-06T18:34:24.344" v="1106" actId="207"/>
        <pc:sldMkLst>
          <pc:docMk/>
          <pc:sldMk cId="932840362" sldId="333"/>
        </pc:sldMkLst>
        <pc:spChg chg="mod">
          <ac:chgData name="Gennady Pekhimenko" userId="97aeff6ed7ede7e0" providerId="LiveId" clId="{11FD750F-48DB-45E4-9904-8EABE9B46C00}" dt="2020-09-06T18:34:24.344" v="1106" actId="207"/>
          <ac:spMkLst>
            <pc:docMk/>
            <pc:sldMk cId="932840362" sldId="333"/>
            <ac:spMk id="4" creationId="{00000000-0000-0000-0000-000000000000}"/>
          </ac:spMkLst>
        </pc:spChg>
        <pc:spChg chg="mod">
          <ac:chgData name="Gennady Pekhimenko" userId="97aeff6ed7ede7e0" providerId="LiveId" clId="{11FD750F-48DB-45E4-9904-8EABE9B46C00}" dt="2020-09-06T15:46:01.817" v="272"/>
          <ac:spMkLst>
            <pc:docMk/>
            <pc:sldMk cId="932840362" sldId="333"/>
            <ac:spMk id="5" creationId="{00000000-0000-0000-0000-000000000000}"/>
          </ac:spMkLst>
        </pc:spChg>
      </pc:sldChg>
      <pc:sldChg chg="modSp mod">
        <pc:chgData name="Gennady Pekhimenko" userId="97aeff6ed7ede7e0" providerId="LiveId" clId="{11FD750F-48DB-45E4-9904-8EABE9B46C00}" dt="2020-09-06T18:38:37.443" v="1250" actId="207"/>
        <pc:sldMkLst>
          <pc:docMk/>
          <pc:sldMk cId="2888293787" sldId="334"/>
        </pc:sldMkLst>
        <pc:spChg chg="mod">
          <ac:chgData name="Gennady Pekhimenko" userId="97aeff6ed7ede7e0" providerId="LiveId" clId="{11FD750F-48DB-45E4-9904-8EABE9B46C00}" dt="2020-09-06T18:38:37.443" v="1250" actId="207"/>
          <ac:spMkLst>
            <pc:docMk/>
            <pc:sldMk cId="2888293787" sldId="334"/>
            <ac:spMk id="2" creationId="{00000000-0000-0000-0000-000000000000}"/>
          </ac:spMkLst>
        </pc:spChg>
        <pc:spChg chg="mod">
          <ac:chgData name="Gennady Pekhimenko" userId="97aeff6ed7ede7e0" providerId="LiveId" clId="{11FD750F-48DB-45E4-9904-8EABE9B46C00}" dt="2020-09-06T15:46:01.817" v="272"/>
          <ac:spMkLst>
            <pc:docMk/>
            <pc:sldMk cId="2888293787" sldId="334"/>
            <ac:spMk id="3" creationId="{00000000-0000-0000-0000-000000000000}"/>
          </ac:spMkLst>
        </pc:spChg>
      </pc:sldChg>
      <pc:sldChg chg="modSp mod">
        <pc:chgData name="Gennady Pekhimenko" userId="97aeff6ed7ede7e0" providerId="LiveId" clId="{11FD750F-48DB-45E4-9904-8EABE9B46C00}" dt="2020-09-06T18:41:33.851" v="1263" actId="20577"/>
        <pc:sldMkLst>
          <pc:docMk/>
          <pc:sldMk cId="2374908661" sldId="335"/>
        </pc:sldMkLst>
        <pc:spChg chg="mod">
          <ac:chgData name="Gennady Pekhimenko" userId="97aeff6ed7ede7e0" providerId="LiveId" clId="{11FD750F-48DB-45E4-9904-8EABE9B46C00}" dt="2020-09-06T18:41:06.994" v="1257" actId="208"/>
          <ac:spMkLst>
            <pc:docMk/>
            <pc:sldMk cId="2374908661" sldId="335"/>
            <ac:spMk id="4" creationId="{00000000-0000-0000-0000-000000000000}"/>
          </ac:spMkLst>
        </pc:spChg>
        <pc:spChg chg="mod">
          <ac:chgData name="Gennady Pekhimenko" userId="97aeff6ed7ede7e0" providerId="LiveId" clId="{11FD750F-48DB-45E4-9904-8EABE9B46C00}" dt="2020-09-06T18:41:06.994" v="1257" actId="208"/>
          <ac:spMkLst>
            <pc:docMk/>
            <pc:sldMk cId="2374908661" sldId="335"/>
            <ac:spMk id="8" creationId="{00000000-0000-0000-0000-000000000000}"/>
          </ac:spMkLst>
        </pc:spChg>
        <pc:spChg chg="mod">
          <ac:chgData name="Gennady Pekhimenko" userId="97aeff6ed7ede7e0" providerId="LiveId" clId="{11FD750F-48DB-45E4-9904-8EABE9B46C00}" dt="2020-09-06T18:41:06.994" v="1257" actId="208"/>
          <ac:spMkLst>
            <pc:docMk/>
            <pc:sldMk cId="2374908661" sldId="335"/>
            <ac:spMk id="9" creationId="{00000000-0000-0000-0000-000000000000}"/>
          </ac:spMkLst>
        </pc:spChg>
        <pc:spChg chg="mod">
          <ac:chgData name="Gennady Pekhimenko" userId="97aeff6ed7ede7e0" providerId="LiveId" clId="{11FD750F-48DB-45E4-9904-8EABE9B46C00}" dt="2020-09-06T18:41:06.994" v="1257" actId="208"/>
          <ac:spMkLst>
            <pc:docMk/>
            <pc:sldMk cId="2374908661" sldId="335"/>
            <ac:spMk id="10" creationId="{00000000-0000-0000-0000-000000000000}"/>
          </ac:spMkLst>
        </pc:spChg>
        <pc:spChg chg="mod">
          <ac:chgData name="Gennady Pekhimenko" userId="97aeff6ed7ede7e0" providerId="LiveId" clId="{11FD750F-48DB-45E4-9904-8EABE9B46C00}" dt="2020-09-06T18:41:06.994" v="1257" actId="208"/>
          <ac:spMkLst>
            <pc:docMk/>
            <pc:sldMk cId="2374908661" sldId="335"/>
            <ac:spMk id="11" creationId="{00000000-0000-0000-0000-000000000000}"/>
          </ac:spMkLst>
        </pc:spChg>
        <pc:spChg chg="mod">
          <ac:chgData name="Gennady Pekhimenko" userId="97aeff6ed7ede7e0" providerId="LiveId" clId="{11FD750F-48DB-45E4-9904-8EABE9B46C00}" dt="2020-09-06T15:46:01.817" v="272"/>
          <ac:spMkLst>
            <pc:docMk/>
            <pc:sldMk cId="2374908661" sldId="335"/>
            <ac:spMk id="13" creationId="{00000000-0000-0000-0000-000000000000}"/>
          </ac:spMkLst>
        </pc:spChg>
        <pc:spChg chg="mod">
          <ac:chgData name="Gennady Pekhimenko" userId="97aeff6ed7ede7e0" providerId="LiveId" clId="{11FD750F-48DB-45E4-9904-8EABE9B46C00}" dt="2020-09-06T18:41:12.234" v="1258" actId="208"/>
          <ac:spMkLst>
            <pc:docMk/>
            <pc:sldMk cId="2374908661" sldId="335"/>
            <ac:spMk id="26" creationId="{00000000-0000-0000-0000-000000000000}"/>
          </ac:spMkLst>
        </pc:spChg>
        <pc:spChg chg="mod">
          <ac:chgData name="Gennady Pekhimenko" userId="97aeff6ed7ede7e0" providerId="LiveId" clId="{11FD750F-48DB-45E4-9904-8EABE9B46C00}" dt="2020-09-06T18:41:12.234" v="1258" actId="208"/>
          <ac:spMkLst>
            <pc:docMk/>
            <pc:sldMk cId="2374908661" sldId="335"/>
            <ac:spMk id="27" creationId="{00000000-0000-0000-0000-000000000000}"/>
          </ac:spMkLst>
        </pc:spChg>
        <pc:spChg chg="mod">
          <ac:chgData name="Gennady Pekhimenko" userId="97aeff6ed7ede7e0" providerId="LiveId" clId="{11FD750F-48DB-45E4-9904-8EABE9B46C00}" dt="2020-09-06T18:41:12.234" v="1258" actId="208"/>
          <ac:spMkLst>
            <pc:docMk/>
            <pc:sldMk cId="2374908661" sldId="335"/>
            <ac:spMk id="28" creationId="{00000000-0000-0000-0000-000000000000}"/>
          </ac:spMkLst>
        </pc:spChg>
        <pc:spChg chg="mod">
          <ac:chgData name="Gennady Pekhimenko" userId="97aeff6ed7ede7e0" providerId="LiveId" clId="{11FD750F-48DB-45E4-9904-8EABE9B46C00}" dt="2020-09-06T18:41:12.234" v="1258" actId="208"/>
          <ac:spMkLst>
            <pc:docMk/>
            <pc:sldMk cId="2374908661" sldId="335"/>
            <ac:spMk id="29" creationId="{00000000-0000-0000-0000-000000000000}"/>
          </ac:spMkLst>
        </pc:spChg>
        <pc:spChg chg="mod">
          <ac:chgData name="Gennady Pekhimenko" userId="97aeff6ed7ede7e0" providerId="LiveId" clId="{11FD750F-48DB-45E4-9904-8EABE9B46C00}" dt="2020-09-06T18:41:12.234" v="1258" actId="208"/>
          <ac:spMkLst>
            <pc:docMk/>
            <pc:sldMk cId="2374908661" sldId="335"/>
            <ac:spMk id="30" creationId="{00000000-0000-0000-0000-000000000000}"/>
          </ac:spMkLst>
        </pc:spChg>
        <pc:spChg chg="mod">
          <ac:chgData name="Gennady Pekhimenko" userId="97aeff6ed7ede7e0" providerId="LiveId" clId="{11FD750F-48DB-45E4-9904-8EABE9B46C00}" dt="2020-09-06T18:41:17.967" v="1259" actId="208"/>
          <ac:spMkLst>
            <pc:docMk/>
            <pc:sldMk cId="2374908661" sldId="335"/>
            <ac:spMk id="34" creationId="{00000000-0000-0000-0000-000000000000}"/>
          </ac:spMkLst>
        </pc:spChg>
        <pc:spChg chg="mod">
          <ac:chgData name="Gennady Pekhimenko" userId="97aeff6ed7ede7e0" providerId="LiveId" clId="{11FD750F-48DB-45E4-9904-8EABE9B46C00}" dt="2020-09-06T18:41:17.967" v="1259" actId="208"/>
          <ac:spMkLst>
            <pc:docMk/>
            <pc:sldMk cId="2374908661" sldId="335"/>
            <ac:spMk id="35" creationId="{00000000-0000-0000-0000-000000000000}"/>
          </ac:spMkLst>
        </pc:spChg>
        <pc:spChg chg="mod">
          <ac:chgData name="Gennady Pekhimenko" userId="97aeff6ed7ede7e0" providerId="LiveId" clId="{11FD750F-48DB-45E4-9904-8EABE9B46C00}" dt="2020-09-06T18:41:17.967" v="1259" actId="208"/>
          <ac:spMkLst>
            <pc:docMk/>
            <pc:sldMk cId="2374908661" sldId="335"/>
            <ac:spMk id="36" creationId="{00000000-0000-0000-0000-000000000000}"/>
          </ac:spMkLst>
        </pc:spChg>
        <pc:spChg chg="mod">
          <ac:chgData name="Gennady Pekhimenko" userId="97aeff6ed7ede7e0" providerId="LiveId" clId="{11FD750F-48DB-45E4-9904-8EABE9B46C00}" dt="2020-09-06T18:41:17.967" v="1259" actId="208"/>
          <ac:spMkLst>
            <pc:docMk/>
            <pc:sldMk cId="2374908661" sldId="335"/>
            <ac:spMk id="37" creationId="{00000000-0000-0000-0000-000000000000}"/>
          </ac:spMkLst>
        </pc:spChg>
        <pc:spChg chg="mod">
          <ac:chgData name="Gennady Pekhimenko" userId="97aeff6ed7ede7e0" providerId="LiveId" clId="{11FD750F-48DB-45E4-9904-8EABE9B46C00}" dt="2020-09-06T18:41:17.967" v="1259" actId="208"/>
          <ac:spMkLst>
            <pc:docMk/>
            <pc:sldMk cId="2374908661" sldId="335"/>
            <ac:spMk id="38" creationId="{00000000-0000-0000-0000-000000000000}"/>
          </ac:spMkLst>
        </pc:spChg>
        <pc:spChg chg="mod">
          <ac:chgData name="Gennady Pekhimenko" userId="97aeff6ed7ede7e0" providerId="LiveId" clId="{11FD750F-48DB-45E4-9904-8EABE9B46C00}" dt="2020-09-06T18:41:17.967" v="1259" actId="208"/>
          <ac:spMkLst>
            <pc:docMk/>
            <pc:sldMk cId="2374908661" sldId="335"/>
            <ac:spMk id="39" creationId="{00000000-0000-0000-0000-000000000000}"/>
          </ac:spMkLst>
        </pc:spChg>
        <pc:spChg chg="mod">
          <ac:chgData name="Gennady Pekhimenko" userId="97aeff6ed7ede7e0" providerId="LiveId" clId="{11FD750F-48DB-45E4-9904-8EABE9B46C00}" dt="2020-09-06T18:41:17.967" v="1259" actId="208"/>
          <ac:spMkLst>
            <pc:docMk/>
            <pc:sldMk cId="2374908661" sldId="335"/>
            <ac:spMk id="40" creationId="{00000000-0000-0000-0000-000000000000}"/>
          </ac:spMkLst>
        </pc:spChg>
        <pc:spChg chg="mod">
          <ac:chgData name="Gennady Pekhimenko" userId="97aeff6ed7ede7e0" providerId="LiveId" clId="{11FD750F-48DB-45E4-9904-8EABE9B46C00}" dt="2020-09-06T18:41:17.967" v="1259" actId="208"/>
          <ac:spMkLst>
            <pc:docMk/>
            <pc:sldMk cId="2374908661" sldId="335"/>
            <ac:spMk id="41" creationId="{00000000-0000-0000-0000-000000000000}"/>
          </ac:spMkLst>
        </pc:spChg>
        <pc:spChg chg="mod">
          <ac:chgData name="Gennady Pekhimenko" userId="97aeff6ed7ede7e0" providerId="LiveId" clId="{11FD750F-48DB-45E4-9904-8EABE9B46C00}" dt="2020-09-06T18:41:33.851" v="1263" actId="20577"/>
          <ac:spMkLst>
            <pc:docMk/>
            <pc:sldMk cId="2374908661" sldId="335"/>
            <ac:spMk id="56" creationId="{00000000-0000-0000-0000-000000000000}"/>
          </ac:spMkLst>
        </pc:spChg>
        <pc:cxnChg chg="mod">
          <ac:chgData name="Gennady Pekhimenko" userId="97aeff6ed7ede7e0" providerId="LiveId" clId="{11FD750F-48DB-45E4-9904-8EABE9B46C00}" dt="2020-09-06T18:41:06.994" v="1257" actId="208"/>
          <ac:cxnSpMkLst>
            <pc:docMk/>
            <pc:sldMk cId="2374908661" sldId="335"/>
            <ac:cxnSpMk id="5" creationId="{00000000-0000-0000-0000-000000000000}"/>
          </ac:cxnSpMkLst>
        </pc:cxnChg>
        <pc:cxnChg chg="mod">
          <ac:chgData name="Gennady Pekhimenko" userId="97aeff6ed7ede7e0" providerId="LiveId" clId="{11FD750F-48DB-45E4-9904-8EABE9B46C00}" dt="2020-09-06T18:41:06.994" v="1257" actId="208"/>
          <ac:cxnSpMkLst>
            <pc:docMk/>
            <pc:sldMk cId="2374908661" sldId="335"/>
            <ac:cxnSpMk id="6" creationId="{00000000-0000-0000-0000-000000000000}"/>
          </ac:cxnSpMkLst>
        </pc:cxnChg>
        <pc:cxnChg chg="mod">
          <ac:chgData name="Gennady Pekhimenko" userId="97aeff6ed7ede7e0" providerId="LiveId" clId="{11FD750F-48DB-45E4-9904-8EABE9B46C00}" dt="2020-09-06T18:41:06.994" v="1257" actId="208"/>
          <ac:cxnSpMkLst>
            <pc:docMk/>
            <pc:sldMk cId="2374908661" sldId="335"/>
            <ac:cxnSpMk id="7" creationId="{00000000-0000-0000-0000-000000000000}"/>
          </ac:cxnSpMkLst>
        </pc:cxnChg>
        <pc:cxnChg chg="mod">
          <ac:chgData name="Gennady Pekhimenko" userId="97aeff6ed7ede7e0" providerId="LiveId" clId="{11FD750F-48DB-45E4-9904-8EABE9B46C00}" dt="2020-09-06T18:41:12.234" v="1258" actId="208"/>
          <ac:cxnSpMkLst>
            <pc:docMk/>
            <pc:sldMk cId="2374908661" sldId="335"/>
            <ac:cxnSpMk id="23" creationId="{00000000-0000-0000-0000-000000000000}"/>
          </ac:cxnSpMkLst>
        </pc:cxnChg>
        <pc:cxnChg chg="mod">
          <ac:chgData name="Gennady Pekhimenko" userId="97aeff6ed7ede7e0" providerId="LiveId" clId="{11FD750F-48DB-45E4-9904-8EABE9B46C00}" dt="2020-09-06T18:41:12.234" v="1258" actId="208"/>
          <ac:cxnSpMkLst>
            <pc:docMk/>
            <pc:sldMk cId="2374908661" sldId="335"/>
            <ac:cxnSpMk id="24" creationId="{00000000-0000-0000-0000-000000000000}"/>
          </ac:cxnSpMkLst>
        </pc:cxnChg>
        <pc:cxnChg chg="mod">
          <ac:chgData name="Gennady Pekhimenko" userId="97aeff6ed7ede7e0" providerId="LiveId" clId="{11FD750F-48DB-45E4-9904-8EABE9B46C00}" dt="2020-09-06T18:41:12.234" v="1258" actId="208"/>
          <ac:cxnSpMkLst>
            <pc:docMk/>
            <pc:sldMk cId="2374908661" sldId="335"/>
            <ac:cxnSpMk id="25" creationId="{00000000-0000-0000-0000-000000000000}"/>
          </ac:cxnSpMkLst>
        </pc:cxnChg>
        <pc:cxnChg chg="mod">
          <ac:chgData name="Gennady Pekhimenko" userId="97aeff6ed7ede7e0" providerId="LiveId" clId="{11FD750F-48DB-45E4-9904-8EABE9B46C00}" dt="2020-09-06T18:41:17.967" v="1259" actId="208"/>
          <ac:cxnSpMkLst>
            <pc:docMk/>
            <pc:sldMk cId="2374908661" sldId="335"/>
            <ac:cxnSpMk id="42" creationId="{00000000-0000-0000-0000-000000000000}"/>
          </ac:cxnSpMkLst>
        </pc:cxnChg>
        <pc:cxnChg chg="mod">
          <ac:chgData name="Gennady Pekhimenko" userId="97aeff6ed7ede7e0" providerId="LiveId" clId="{11FD750F-48DB-45E4-9904-8EABE9B46C00}" dt="2020-09-06T18:41:17.967" v="1259" actId="208"/>
          <ac:cxnSpMkLst>
            <pc:docMk/>
            <pc:sldMk cId="2374908661" sldId="335"/>
            <ac:cxnSpMk id="43" creationId="{00000000-0000-0000-0000-000000000000}"/>
          </ac:cxnSpMkLst>
        </pc:cxnChg>
        <pc:cxnChg chg="mod">
          <ac:chgData name="Gennady Pekhimenko" userId="97aeff6ed7ede7e0" providerId="LiveId" clId="{11FD750F-48DB-45E4-9904-8EABE9B46C00}" dt="2020-09-06T18:41:17.967" v="1259" actId="208"/>
          <ac:cxnSpMkLst>
            <pc:docMk/>
            <pc:sldMk cId="2374908661" sldId="335"/>
            <ac:cxnSpMk id="44" creationId="{00000000-0000-0000-0000-000000000000}"/>
          </ac:cxnSpMkLst>
        </pc:cxnChg>
        <pc:cxnChg chg="mod">
          <ac:chgData name="Gennady Pekhimenko" userId="97aeff6ed7ede7e0" providerId="LiveId" clId="{11FD750F-48DB-45E4-9904-8EABE9B46C00}" dt="2020-09-06T18:41:17.967" v="1259" actId="208"/>
          <ac:cxnSpMkLst>
            <pc:docMk/>
            <pc:sldMk cId="2374908661" sldId="335"/>
            <ac:cxnSpMk id="45" creationId="{00000000-0000-0000-0000-000000000000}"/>
          </ac:cxnSpMkLst>
        </pc:cxnChg>
        <pc:cxnChg chg="mod">
          <ac:chgData name="Gennady Pekhimenko" userId="97aeff6ed7ede7e0" providerId="LiveId" clId="{11FD750F-48DB-45E4-9904-8EABE9B46C00}" dt="2020-09-06T18:41:17.967" v="1259" actId="208"/>
          <ac:cxnSpMkLst>
            <pc:docMk/>
            <pc:sldMk cId="2374908661" sldId="335"/>
            <ac:cxnSpMk id="46" creationId="{00000000-0000-0000-0000-000000000000}"/>
          </ac:cxnSpMkLst>
        </pc:cxnChg>
        <pc:cxnChg chg="mod">
          <ac:chgData name="Gennady Pekhimenko" userId="97aeff6ed7ede7e0" providerId="LiveId" clId="{11FD750F-48DB-45E4-9904-8EABE9B46C00}" dt="2020-09-06T18:41:17.967" v="1259" actId="208"/>
          <ac:cxnSpMkLst>
            <pc:docMk/>
            <pc:sldMk cId="2374908661" sldId="335"/>
            <ac:cxnSpMk id="47" creationId="{00000000-0000-0000-0000-000000000000}"/>
          </ac:cxnSpMkLst>
        </pc:cxnChg>
        <pc:cxnChg chg="mod">
          <ac:chgData name="Gennady Pekhimenko" userId="97aeff6ed7ede7e0" providerId="LiveId" clId="{11FD750F-48DB-45E4-9904-8EABE9B46C00}" dt="2020-09-06T18:41:17.967" v="1259" actId="208"/>
          <ac:cxnSpMkLst>
            <pc:docMk/>
            <pc:sldMk cId="2374908661" sldId="335"/>
            <ac:cxnSpMk id="48" creationId="{00000000-0000-0000-0000-000000000000}"/>
          </ac:cxnSpMkLst>
        </pc:cxnChg>
        <pc:cxnChg chg="mod">
          <ac:chgData name="Gennady Pekhimenko" userId="97aeff6ed7ede7e0" providerId="LiveId" clId="{11FD750F-48DB-45E4-9904-8EABE9B46C00}" dt="2020-09-06T18:41:17.967" v="1259" actId="208"/>
          <ac:cxnSpMkLst>
            <pc:docMk/>
            <pc:sldMk cId="2374908661" sldId="335"/>
            <ac:cxnSpMk id="49" creationId="{00000000-0000-0000-0000-000000000000}"/>
          </ac:cxnSpMkLst>
        </pc:cxnChg>
        <pc:cxnChg chg="mod">
          <ac:chgData name="Gennady Pekhimenko" userId="97aeff6ed7ede7e0" providerId="LiveId" clId="{11FD750F-48DB-45E4-9904-8EABE9B46C00}" dt="2020-09-06T18:41:17.967" v="1259" actId="208"/>
          <ac:cxnSpMkLst>
            <pc:docMk/>
            <pc:sldMk cId="2374908661" sldId="335"/>
            <ac:cxnSpMk id="50" creationId="{00000000-0000-0000-0000-000000000000}"/>
          </ac:cxnSpMkLst>
        </pc:cxnChg>
        <pc:cxnChg chg="mod">
          <ac:chgData name="Gennady Pekhimenko" userId="97aeff6ed7ede7e0" providerId="LiveId" clId="{11FD750F-48DB-45E4-9904-8EABE9B46C00}" dt="2020-09-06T18:41:17.967" v="1259" actId="208"/>
          <ac:cxnSpMkLst>
            <pc:docMk/>
            <pc:sldMk cId="2374908661" sldId="335"/>
            <ac:cxnSpMk id="51" creationId="{00000000-0000-0000-0000-000000000000}"/>
          </ac:cxnSpMkLst>
        </pc:cxnChg>
        <pc:cxnChg chg="mod">
          <ac:chgData name="Gennady Pekhimenko" userId="97aeff6ed7ede7e0" providerId="LiveId" clId="{11FD750F-48DB-45E4-9904-8EABE9B46C00}" dt="2020-09-06T18:41:17.967" v="1259" actId="208"/>
          <ac:cxnSpMkLst>
            <pc:docMk/>
            <pc:sldMk cId="2374908661" sldId="335"/>
            <ac:cxnSpMk id="52" creationId="{00000000-0000-0000-0000-000000000000}"/>
          </ac:cxnSpMkLst>
        </pc:cxnChg>
      </pc:sldChg>
      <pc:sldChg chg="modSp mod">
        <pc:chgData name="Gennady Pekhimenko" userId="97aeff6ed7ede7e0" providerId="LiveId" clId="{11FD750F-48DB-45E4-9904-8EABE9B46C00}" dt="2020-09-06T18:55:30.078" v="1298" actId="208"/>
        <pc:sldMkLst>
          <pc:docMk/>
          <pc:sldMk cId="293288748" sldId="340"/>
        </pc:sldMkLst>
        <pc:spChg chg="mod">
          <ac:chgData name="Gennady Pekhimenko" userId="97aeff6ed7ede7e0" providerId="LiveId" clId="{11FD750F-48DB-45E4-9904-8EABE9B46C00}" dt="2020-09-06T18:55:08.675" v="1296" actId="208"/>
          <ac:spMkLst>
            <pc:docMk/>
            <pc:sldMk cId="293288748" sldId="340"/>
            <ac:spMk id="3" creationId="{00000000-0000-0000-0000-000000000000}"/>
          </ac:spMkLst>
        </pc:spChg>
        <pc:spChg chg="mod">
          <ac:chgData name="Gennady Pekhimenko" userId="97aeff6ed7ede7e0" providerId="LiveId" clId="{11FD750F-48DB-45E4-9904-8EABE9B46C00}" dt="2020-09-06T18:55:08.675" v="1296" actId="208"/>
          <ac:spMkLst>
            <pc:docMk/>
            <pc:sldMk cId="293288748" sldId="340"/>
            <ac:spMk id="7" creationId="{00000000-0000-0000-0000-000000000000}"/>
          </ac:spMkLst>
        </pc:spChg>
        <pc:spChg chg="mod">
          <ac:chgData name="Gennady Pekhimenko" userId="97aeff6ed7ede7e0" providerId="LiveId" clId="{11FD750F-48DB-45E4-9904-8EABE9B46C00}" dt="2020-09-06T18:55:08.675" v="1296" actId="208"/>
          <ac:spMkLst>
            <pc:docMk/>
            <pc:sldMk cId="293288748" sldId="340"/>
            <ac:spMk id="8" creationId="{00000000-0000-0000-0000-000000000000}"/>
          </ac:spMkLst>
        </pc:spChg>
        <pc:spChg chg="mod">
          <ac:chgData name="Gennady Pekhimenko" userId="97aeff6ed7ede7e0" providerId="LiveId" clId="{11FD750F-48DB-45E4-9904-8EABE9B46C00}" dt="2020-09-06T18:55:08.675" v="1296" actId="208"/>
          <ac:spMkLst>
            <pc:docMk/>
            <pc:sldMk cId="293288748" sldId="340"/>
            <ac:spMk id="9" creationId="{00000000-0000-0000-0000-000000000000}"/>
          </ac:spMkLst>
        </pc:spChg>
        <pc:spChg chg="mod">
          <ac:chgData name="Gennady Pekhimenko" userId="97aeff6ed7ede7e0" providerId="LiveId" clId="{11FD750F-48DB-45E4-9904-8EABE9B46C00}" dt="2020-09-06T18:55:08.675" v="1296" actId="208"/>
          <ac:spMkLst>
            <pc:docMk/>
            <pc:sldMk cId="293288748" sldId="340"/>
            <ac:spMk id="10" creationId="{00000000-0000-0000-0000-000000000000}"/>
          </ac:spMkLst>
        </pc:spChg>
        <pc:spChg chg="mod">
          <ac:chgData name="Gennady Pekhimenko" userId="97aeff6ed7ede7e0" providerId="LiveId" clId="{11FD750F-48DB-45E4-9904-8EABE9B46C00}" dt="2020-09-06T18:55:30.078" v="1298" actId="208"/>
          <ac:spMkLst>
            <pc:docMk/>
            <pc:sldMk cId="293288748" sldId="340"/>
            <ac:spMk id="13" creationId="{00000000-0000-0000-0000-000000000000}"/>
          </ac:spMkLst>
        </pc:spChg>
        <pc:spChg chg="mod">
          <ac:chgData name="Gennady Pekhimenko" userId="97aeff6ed7ede7e0" providerId="LiveId" clId="{11FD750F-48DB-45E4-9904-8EABE9B46C00}" dt="2020-09-06T18:55:22.223" v="1297" actId="208"/>
          <ac:spMkLst>
            <pc:docMk/>
            <pc:sldMk cId="293288748" sldId="340"/>
            <ac:spMk id="17" creationId="{00000000-0000-0000-0000-000000000000}"/>
          </ac:spMkLst>
        </pc:spChg>
        <pc:spChg chg="mod">
          <ac:chgData name="Gennady Pekhimenko" userId="97aeff6ed7ede7e0" providerId="LiveId" clId="{11FD750F-48DB-45E4-9904-8EABE9B46C00}" dt="2020-09-06T18:55:22.223" v="1297" actId="208"/>
          <ac:spMkLst>
            <pc:docMk/>
            <pc:sldMk cId="293288748" sldId="340"/>
            <ac:spMk id="18" creationId="{00000000-0000-0000-0000-000000000000}"/>
          </ac:spMkLst>
        </pc:spChg>
        <pc:spChg chg="mod">
          <ac:chgData name="Gennady Pekhimenko" userId="97aeff6ed7ede7e0" providerId="LiveId" clId="{11FD750F-48DB-45E4-9904-8EABE9B46C00}" dt="2020-09-06T18:55:30.078" v="1298" actId="208"/>
          <ac:spMkLst>
            <pc:docMk/>
            <pc:sldMk cId="293288748" sldId="340"/>
            <ac:spMk id="19" creationId="{00000000-0000-0000-0000-000000000000}"/>
          </ac:spMkLst>
        </pc:spChg>
        <pc:spChg chg="mod">
          <ac:chgData name="Gennady Pekhimenko" userId="97aeff6ed7ede7e0" providerId="LiveId" clId="{11FD750F-48DB-45E4-9904-8EABE9B46C00}" dt="2020-09-06T18:55:22.223" v="1297" actId="208"/>
          <ac:spMkLst>
            <pc:docMk/>
            <pc:sldMk cId="293288748" sldId="340"/>
            <ac:spMk id="21" creationId="{00000000-0000-0000-0000-000000000000}"/>
          </ac:spMkLst>
        </pc:spChg>
        <pc:spChg chg="mod">
          <ac:chgData name="Gennady Pekhimenko" userId="97aeff6ed7ede7e0" providerId="LiveId" clId="{11FD750F-48DB-45E4-9904-8EABE9B46C00}" dt="2020-09-06T18:55:22.223" v="1297" actId="208"/>
          <ac:spMkLst>
            <pc:docMk/>
            <pc:sldMk cId="293288748" sldId="340"/>
            <ac:spMk id="25" creationId="{00000000-0000-0000-0000-000000000000}"/>
          </ac:spMkLst>
        </pc:spChg>
        <pc:spChg chg="mod">
          <ac:chgData name="Gennady Pekhimenko" userId="97aeff6ed7ede7e0" providerId="LiveId" clId="{11FD750F-48DB-45E4-9904-8EABE9B46C00}" dt="2020-09-06T18:55:22.223" v="1297" actId="208"/>
          <ac:spMkLst>
            <pc:docMk/>
            <pc:sldMk cId="293288748" sldId="340"/>
            <ac:spMk id="28" creationId="{00000000-0000-0000-0000-000000000000}"/>
          </ac:spMkLst>
        </pc:spChg>
        <pc:spChg chg="mod">
          <ac:chgData name="Gennady Pekhimenko" userId="97aeff6ed7ede7e0" providerId="LiveId" clId="{11FD750F-48DB-45E4-9904-8EABE9B46C00}" dt="2020-09-06T15:46:01.817" v="272"/>
          <ac:spMkLst>
            <pc:docMk/>
            <pc:sldMk cId="293288748" sldId="340"/>
            <ac:spMk id="31" creationId="{00000000-0000-0000-0000-000000000000}"/>
          </ac:spMkLst>
        </pc:spChg>
        <pc:spChg chg="mod">
          <ac:chgData name="Gennady Pekhimenko" userId="97aeff6ed7ede7e0" providerId="LiveId" clId="{11FD750F-48DB-45E4-9904-8EABE9B46C00}" dt="2020-09-06T18:55:22.223" v="1297" actId="208"/>
          <ac:spMkLst>
            <pc:docMk/>
            <pc:sldMk cId="293288748" sldId="340"/>
            <ac:spMk id="48" creationId="{00000000-0000-0000-0000-000000000000}"/>
          </ac:spMkLst>
        </pc:spChg>
        <pc:spChg chg="mod">
          <ac:chgData name="Gennady Pekhimenko" userId="97aeff6ed7ede7e0" providerId="LiveId" clId="{11FD750F-48DB-45E4-9904-8EABE9B46C00}" dt="2020-09-06T18:55:22.223" v="1297" actId="208"/>
          <ac:spMkLst>
            <pc:docMk/>
            <pc:sldMk cId="293288748" sldId="340"/>
            <ac:spMk id="50" creationId="{00000000-0000-0000-0000-000000000000}"/>
          </ac:spMkLst>
        </pc:spChg>
        <pc:spChg chg="mod">
          <ac:chgData name="Gennady Pekhimenko" userId="97aeff6ed7ede7e0" providerId="LiveId" clId="{11FD750F-48DB-45E4-9904-8EABE9B46C00}" dt="2020-09-06T18:55:22.223" v="1297" actId="208"/>
          <ac:spMkLst>
            <pc:docMk/>
            <pc:sldMk cId="293288748" sldId="340"/>
            <ac:spMk id="51" creationId="{00000000-0000-0000-0000-000000000000}"/>
          </ac:spMkLst>
        </pc:spChg>
        <pc:cxnChg chg="mod">
          <ac:chgData name="Gennady Pekhimenko" userId="97aeff6ed7ede7e0" providerId="LiveId" clId="{11FD750F-48DB-45E4-9904-8EABE9B46C00}" dt="2020-09-06T18:55:08.675" v="1296" actId="208"/>
          <ac:cxnSpMkLst>
            <pc:docMk/>
            <pc:sldMk cId="293288748" sldId="340"/>
            <ac:cxnSpMk id="4" creationId="{00000000-0000-0000-0000-000000000000}"/>
          </ac:cxnSpMkLst>
        </pc:cxnChg>
        <pc:cxnChg chg="mod">
          <ac:chgData name="Gennady Pekhimenko" userId="97aeff6ed7ede7e0" providerId="LiveId" clId="{11FD750F-48DB-45E4-9904-8EABE9B46C00}" dt="2020-09-06T18:55:08.675" v="1296" actId="208"/>
          <ac:cxnSpMkLst>
            <pc:docMk/>
            <pc:sldMk cId="293288748" sldId="340"/>
            <ac:cxnSpMk id="5" creationId="{00000000-0000-0000-0000-000000000000}"/>
          </ac:cxnSpMkLst>
        </pc:cxnChg>
        <pc:cxnChg chg="mod">
          <ac:chgData name="Gennady Pekhimenko" userId="97aeff6ed7ede7e0" providerId="LiveId" clId="{11FD750F-48DB-45E4-9904-8EABE9B46C00}" dt="2020-09-06T18:55:08.675" v="1296" actId="208"/>
          <ac:cxnSpMkLst>
            <pc:docMk/>
            <pc:sldMk cId="293288748" sldId="340"/>
            <ac:cxnSpMk id="6" creationId="{00000000-0000-0000-0000-000000000000}"/>
          </ac:cxnSpMkLst>
        </pc:cxnChg>
        <pc:cxnChg chg="mod">
          <ac:chgData name="Gennady Pekhimenko" userId="97aeff6ed7ede7e0" providerId="LiveId" clId="{11FD750F-48DB-45E4-9904-8EABE9B46C00}" dt="2020-09-06T18:55:30.078" v="1298" actId="208"/>
          <ac:cxnSpMkLst>
            <pc:docMk/>
            <pc:sldMk cId="293288748" sldId="340"/>
            <ac:cxnSpMk id="14" creationId="{00000000-0000-0000-0000-000000000000}"/>
          </ac:cxnSpMkLst>
        </pc:cxnChg>
        <pc:cxnChg chg="mod">
          <ac:chgData name="Gennady Pekhimenko" userId="97aeff6ed7ede7e0" providerId="LiveId" clId="{11FD750F-48DB-45E4-9904-8EABE9B46C00}" dt="2020-09-06T18:55:22.223" v="1297" actId="208"/>
          <ac:cxnSpMkLst>
            <pc:docMk/>
            <pc:sldMk cId="293288748" sldId="340"/>
            <ac:cxnSpMk id="15" creationId="{00000000-0000-0000-0000-000000000000}"/>
          </ac:cxnSpMkLst>
        </pc:cxnChg>
        <pc:cxnChg chg="mod">
          <ac:chgData name="Gennady Pekhimenko" userId="97aeff6ed7ede7e0" providerId="LiveId" clId="{11FD750F-48DB-45E4-9904-8EABE9B46C00}" dt="2020-09-06T18:55:22.223" v="1297" actId="208"/>
          <ac:cxnSpMkLst>
            <pc:docMk/>
            <pc:sldMk cId="293288748" sldId="340"/>
            <ac:cxnSpMk id="16" creationId="{00000000-0000-0000-0000-000000000000}"/>
          </ac:cxnSpMkLst>
        </pc:cxnChg>
        <pc:cxnChg chg="mod">
          <ac:chgData name="Gennady Pekhimenko" userId="97aeff6ed7ede7e0" providerId="LiveId" clId="{11FD750F-48DB-45E4-9904-8EABE9B46C00}" dt="2020-09-06T18:55:22.223" v="1297" actId="208"/>
          <ac:cxnSpMkLst>
            <pc:docMk/>
            <pc:sldMk cId="293288748" sldId="340"/>
            <ac:cxnSpMk id="20" creationId="{00000000-0000-0000-0000-000000000000}"/>
          </ac:cxnSpMkLst>
        </pc:cxnChg>
        <pc:cxnChg chg="mod">
          <ac:chgData name="Gennady Pekhimenko" userId="97aeff6ed7ede7e0" providerId="LiveId" clId="{11FD750F-48DB-45E4-9904-8EABE9B46C00}" dt="2020-09-06T18:55:22.223" v="1297" actId="208"/>
          <ac:cxnSpMkLst>
            <pc:docMk/>
            <pc:sldMk cId="293288748" sldId="340"/>
            <ac:cxnSpMk id="22" creationId="{00000000-0000-0000-0000-000000000000}"/>
          </ac:cxnSpMkLst>
        </pc:cxnChg>
        <pc:cxnChg chg="mod">
          <ac:chgData name="Gennady Pekhimenko" userId="97aeff6ed7ede7e0" providerId="LiveId" clId="{11FD750F-48DB-45E4-9904-8EABE9B46C00}" dt="2020-09-06T18:55:22.223" v="1297" actId="208"/>
          <ac:cxnSpMkLst>
            <pc:docMk/>
            <pc:sldMk cId="293288748" sldId="340"/>
            <ac:cxnSpMk id="23" creationId="{00000000-0000-0000-0000-000000000000}"/>
          </ac:cxnSpMkLst>
        </pc:cxnChg>
        <pc:cxnChg chg="mod">
          <ac:chgData name="Gennady Pekhimenko" userId="97aeff6ed7ede7e0" providerId="LiveId" clId="{11FD750F-48DB-45E4-9904-8EABE9B46C00}" dt="2020-09-06T18:55:22.223" v="1297" actId="208"/>
          <ac:cxnSpMkLst>
            <pc:docMk/>
            <pc:sldMk cId="293288748" sldId="340"/>
            <ac:cxnSpMk id="24" creationId="{00000000-0000-0000-0000-000000000000}"/>
          </ac:cxnSpMkLst>
        </pc:cxnChg>
        <pc:cxnChg chg="mod">
          <ac:chgData name="Gennady Pekhimenko" userId="97aeff6ed7ede7e0" providerId="LiveId" clId="{11FD750F-48DB-45E4-9904-8EABE9B46C00}" dt="2020-09-06T18:55:22.223" v="1297" actId="208"/>
          <ac:cxnSpMkLst>
            <pc:docMk/>
            <pc:sldMk cId="293288748" sldId="340"/>
            <ac:cxnSpMk id="26" creationId="{00000000-0000-0000-0000-000000000000}"/>
          </ac:cxnSpMkLst>
        </pc:cxnChg>
        <pc:cxnChg chg="mod">
          <ac:chgData name="Gennady Pekhimenko" userId="97aeff6ed7ede7e0" providerId="LiveId" clId="{11FD750F-48DB-45E4-9904-8EABE9B46C00}" dt="2020-09-06T18:55:22.223" v="1297" actId="208"/>
          <ac:cxnSpMkLst>
            <pc:docMk/>
            <pc:sldMk cId="293288748" sldId="340"/>
            <ac:cxnSpMk id="29" creationId="{00000000-0000-0000-0000-000000000000}"/>
          </ac:cxnSpMkLst>
        </pc:cxnChg>
        <pc:cxnChg chg="mod">
          <ac:chgData name="Gennady Pekhimenko" userId="97aeff6ed7ede7e0" providerId="LiveId" clId="{11FD750F-48DB-45E4-9904-8EABE9B46C00}" dt="2020-09-06T18:55:22.223" v="1297" actId="208"/>
          <ac:cxnSpMkLst>
            <pc:docMk/>
            <pc:sldMk cId="293288748" sldId="340"/>
            <ac:cxnSpMk id="39" creationId="{00000000-0000-0000-0000-000000000000}"/>
          </ac:cxnSpMkLst>
        </pc:cxnChg>
        <pc:cxnChg chg="mod">
          <ac:chgData name="Gennady Pekhimenko" userId="97aeff6ed7ede7e0" providerId="LiveId" clId="{11FD750F-48DB-45E4-9904-8EABE9B46C00}" dt="2020-09-06T18:55:22.223" v="1297" actId="208"/>
          <ac:cxnSpMkLst>
            <pc:docMk/>
            <pc:sldMk cId="293288748" sldId="340"/>
            <ac:cxnSpMk id="40" creationId="{00000000-0000-0000-0000-000000000000}"/>
          </ac:cxnSpMkLst>
        </pc:cxnChg>
        <pc:cxnChg chg="mod">
          <ac:chgData name="Gennady Pekhimenko" userId="97aeff6ed7ede7e0" providerId="LiveId" clId="{11FD750F-48DB-45E4-9904-8EABE9B46C00}" dt="2020-09-06T18:55:22.223" v="1297" actId="208"/>
          <ac:cxnSpMkLst>
            <pc:docMk/>
            <pc:sldMk cId="293288748" sldId="340"/>
            <ac:cxnSpMk id="63" creationId="{00000000-0000-0000-0000-000000000000}"/>
          </ac:cxnSpMkLst>
        </pc:cxnChg>
        <pc:cxnChg chg="mod">
          <ac:chgData name="Gennady Pekhimenko" userId="97aeff6ed7ede7e0" providerId="LiveId" clId="{11FD750F-48DB-45E4-9904-8EABE9B46C00}" dt="2020-09-06T18:55:22.223" v="1297" actId="208"/>
          <ac:cxnSpMkLst>
            <pc:docMk/>
            <pc:sldMk cId="293288748" sldId="340"/>
            <ac:cxnSpMk id="64" creationId="{00000000-0000-0000-0000-000000000000}"/>
          </ac:cxnSpMkLst>
        </pc:cxnChg>
        <pc:cxnChg chg="mod">
          <ac:chgData name="Gennady Pekhimenko" userId="97aeff6ed7ede7e0" providerId="LiveId" clId="{11FD750F-48DB-45E4-9904-8EABE9B46C00}" dt="2020-09-06T18:55:22.223" v="1297" actId="208"/>
          <ac:cxnSpMkLst>
            <pc:docMk/>
            <pc:sldMk cId="293288748" sldId="340"/>
            <ac:cxnSpMk id="65" creationId="{00000000-0000-0000-0000-000000000000}"/>
          </ac:cxnSpMkLst>
        </pc:cxnChg>
        <pc:cxnChg chg="mod">
          <ac:chgData name="Gennady Pekhimenko" userId="97aeff6ed7ede7e0" providerId="LiveId" clId="{11FD750F-48DB-45E4-9904-8EABE9B46C00}" dt="2020-09-06T18:55:22.223" v="1297" actId="208"/>
          <ac:cxnSpMkLst>
            <pc:docMk/>
            <pc:sldMk cId="293288748" sldId="340"/>
            <ac:cxnSpMk id="66" creationId="{00000000-0000-0000-0000-000000000000}"/>
          </ac:cxnSpMkLst>
        </pc:cxnChg>
        <pc:cxnChg chg="mod">
          <ac:chgData name="Gennady Pekhimenko" userId="97aeff6ed7ede7e0" providerId="LiveId" clId="{11FD750F-48DB-45E4-9904-8EABE9B46C00}" dt="2020-09-06T18:55:22.223" v="1297" actId="208"/>
          <ac:cxnSpMkLst>
            <pc:docMk/>
            <pc:sldMk cId="293288748" sldId="340"/>
            <ac:cxnSpMk id="67" creationId="{00000000-0000-0000-0000-000000000000}"/>
          </ac:cxnSpMkLst>
        </pc:cxnChg>
        <pc:cxnChg chg="mod">
          <ac:chgData name="Gennady Pekhimenko" userId="97aeff6ed7ede7e0" providerId="LiveId" clId="{11FD750F-48DB-45E4-9904-8EABE9B46C00}" dt="2020-09-06T18:55:22.223" v="1297" actId="208"/>
          <ac:cxnSpMkLst>
            <pc:docMk/>
            <pc:sldMk cId="293288748" sldId="340"/>
            <ac:cxnSpMk id="68" creationId="{00000000-0000-0000-0000-000000000000}"/>
          </ac:cxnSpMkLst>
        </pc:cxnChg>
        <pc:cxnChg chg="mod">
          <ac:chgData name="Gennady Pekhimenko" userId="97aeff6ed7ede7e0" providerId="LiveId" clId="{11FD750F-48DB-45E4-9904-8EABE9B46C00}" dt="2020-09-06T18:55:22.223" v="1297" actId="208"/>
          <ac:cxnSpMkLst>
            <pc:docMk/>
            <pc:sldMk cId="293288748" sldId="340"/>
            <ac:cxnSpMk id="69" creationId="{00000000-0000-0000-0000-000000000000}"/>
          </ac:cxnSpMkLst>
        </pc:cxnChg>
        <pc:cxnChg chg="mod">
          <ac:chgData name="Gennady Pekhimenko" userId="97aeff6ed7ede7e0" providerId="LiveId" clId="{11FD750F-48DB-45E4-9904-8EABE9B46C00}" dt="2020-09-06T18:55:22.223" v="1297" actId="208"/>
          <ac:cxnSpMkLst>
            <pc:docMk/>
            <pc:sldMk cId="293288748" sldId="340"/>
            <ac:cxnSpMk id="70" creationId="{00000000-0000-0000-0000-000000000000}"/>
          </ac:cxnSpMkLst>
        </pc:cxnChg>
      </pc:sldChg>
      <pc:sldChg chg="modSp mod">
        <pc:chgData name="Gennady Pekhimenko" userId="97aeff6ed7ede7e0" providerId="LiveId" clId="{11FD750F-48DB-45E4-9904-8EABE9B46C00}" dt="2020-09-06T18:56:17.619" v="1305" actId="113"/>
        <pc:sldMkLst>
          <pc:docMk/>
          <pc:sldMk cId="1666061712" sldId="341"/>
        </pc:sldMkLst>
        <pc:spChg chg="mod">
          <ac:chgData name="Gennady Pekhimenko" userId="97aeff6ed7ede7e0" providerId="LiveId" clId="{11FD750F-48DB-45E4-9904-8EABE9B46C00}" dt="2020-09-06T18:55:50.814" v="1299" actId="208"/>
          <ac:spMkLst>
            <pc:docMk/>
            <pc:sldMk cId="1666061712" sldId="341"/>
            <ac:spMk id="2" creationId="{00000000-0000-0000-0000-000000000000}"/>
          </ac:spMkLst>
        </pc:spChg>
        <pc:spChg chg="mod">
          <ac:chgData name="Gennady Pekhimenko" userId="97aeff6ed7ede7e0" providerId="LiveId" clId="{11FD750F-48DB-45E4-9904-8EABE9B46C00}" dt="2020-09-06T18:55:50.814" v="1299" actId="208"/>
          <ac:spMkLst>
            <pc:docMk/>
            <pc:sldMk cId="1666061712" sldId="341"/>
            <ac:spMk id="6" creationId="{00000000-0000-0000-0000-000000000000}"/>
          </ac:spMkLst>
        </pc:spChg>
        <pc:spChg chg="mod">
          <ac:chgData name="Gennady Pekhimenko" userId="97aeff6ed7ede7e0" providerId="LiveId" clId="{11FD750F-48DB-45E4-9904-8EABE9B46C00}" dt="2020-09-06T18:55:50.814" v="1299" actId="208"/>
          <ac:spMkLst>
            <pc:docMk/>
            <pc:sldMk cId="1666061712" sldId="341"/>
            <ac:spMk id="7" creationId="{00000000-0000-0000-0000-000000000000}"/>
          </ac:spMkLst>
        </pc:spChg>
        <pc:spChg chg="mod">
          <ac:chgData name="Gennady Pekhimenko" userId="97aeff6ed7ede7e0" providerId="LiveId" clId="{11FD750F-48DB-45E4-9904-8EABE9B46C00}" dt="2020-09-06T18:55:50.814" v="1299" actId="208"/>
          <ac:spMkLst>
            <pc:docMk/>
            <pc:sldMk cId="1666061712" sldId="341"/>
            <ac:spMk id="8" creationId="{00000000-0000-0000-0000-000000000000}"/>
          </ac:spMkLst>
        </pc:spChg>
        <pc:spChg chg="mod">
          <ac:chgData name="Gennady Pekhimenko" userId="97aeff6ed7ede7e0" providerId="LiveId" clId="{11FD750F-48DB-45E4-9904-8EABE9B46C00}" dt="2020-09-06T18:55:50.814" v="1299" actId="208"/>
          <ac:spMkLst>
            <pc:docMk/>
            <pc:sldMk cId="1666061712" sldId="341"/>
            <ac:spMk id="10" creationId="{00000000-0000-0000-0000-000000000000}"/>
          </ac:spMkLst>
        </pc:spChg>
        <pc:spChg chg="mod">
          <ac:chgData name="Gennady Pekhimenko" userId="97aeff6ed7ede7e0" providerId="LiveId" clId="{11FD750F-48DB-45E4-9904-8EABE9B46C00}" dt="2020-09-06T15:46:01.817" v="272"/>
          <ac:spMkLst>
            <pc:docMk/>
            <pc:sldMk cId="1666061712" sldId="341"/>
            <ac:spMk id="14" creationId="{00000000-0000-0000-0000-000000000000}"/>
          </ac:spMkLst>
        </pc:spChg>
        <pc:spChg chg="mod">
          <ac:chgData name="Gennady Pekhimenko" userId="97aeff6ed7ede7e0" providerId="LiveId" clId="{11FD750F-48DB-45E4-9904-8EABE9B46C00}" dt="2020-09-06T18:55:50.814" v="1299" actId="208"/>
          <ac:spMkLst>
            <pc:docMk/>
            <pc:sldMk cId="1666061712" sldId="341"/>
            <ac:spMk id="22" creationId="{00000000-0000-0000-0000-000000000000}"/>
          </ac:spMkLst>
        </pc:spChg>
        <pc:spChg chg="mod">
          <ac:chgData name="Gennady Pekhimenko" userId="97aeff6ed7ede7e0" providerId="LiveId" clId="{11FD750F-48DB-45E4-9904-8EABE9B46C00}" dt="2020-09-06T18:55:50.814" v="1299" actId="208"/>
          <ac:spMkLst>
            <pc:docMk/>
            <pc:sldMk cId="1666061712" sldId="341"/>
            <ac:spMk id="23" creationId="{00000000-0000-0000-0000-000000000000}"/>
          </ac:spMkLst>
        </pc:spChg>
        <pc:spChg chg="mod">
          <ac:chgData name="Gennady Pekhimenko" userId="97aeff6ed7ede7e0" providerId="LiveId" clId="{11FD750F-48DB-45E4-9904-8EABE9B46C00}" dt="2020-09-06T18:55:50.814" v="1299" actId="208"/>
          <ac:spMkLst>
            <pc:docMk/>
            <pc:sldMk cId="1666061712" sldId="341"/>
            <ac:spMk id="24" creationId="{00000000-0000-0000-0000-000000000000}"/>
          </ac:spMkLst>
        </pc:spChg>
        <pc:spChg chg="mod">
          <ac:chgData name="Gennady Pekhimenko" userId="97aeff6ed7ede7e0" providerId="LiveId" clId="{11FD750F-48DB-45E4-9904-8EABE9B46C00}" dt="2020-09-06T18:55:50.814" v="1299" actId="208"/>
          <ac:spMkLst>
            <pc:docMk/>
            <pc:sldMk cId="1666061712" sldId="341"/>
            <ac:spMk id="33" creationId="{00000000-0000-0000-0000-000000000000}"/>
          </ac:spMkLst>
        </pc:spChg>
        <pc:spChg chg="mod">
          <ac:chgData name="Gennady Pekhimenko" userId="97aeff6ed7ede7e0" providerId="LiveId" clId="{11FD750F-48DB-45E4-9904-8EABE9B46C00}" dt="2020-09-06T18:55:50.814" v="1299" actId="208"/>
          <ac:spMkLst>
            <pc:docMk/>
            <pc:sldMk cId="1666061712" sldId="341"/>
            <ac:spMk id="34" creationId="{00000000-0000-0000-0000-000000000000}"/>
          </ac:spMkLst>
        </pc:spChg>
        <pc:spChg chg="mod">
          <ac:chgData name="Gennady Pekhimenko" userId="97aeff6ed7ede7e0" providerId="LiveId" clId="{11FD750F-48DB-45E4-9904-8EABE9B46C00}" dt="2020-09-06T18:55:57.441" v="1300" actId="207"/>
          <ac:spMkLst>
            <pc:docMk/>
            <pc:sldMk cId="1666061712" sldId="341"/>
            <ac:spMk id="47" creationId="{00000000-0000-0000-0000-000000000000}"/>
          </ac:spMkLst>
        </pc:spChg>
        <pc:spChg chg="mod">
          <ac:chgData name="Gennady Pekhimenko" userId="97aeff6ed7ede7e0" providerId="LiveId" clId="{11FD750F-48DB-45E4-9904-8EABE9B46C00}" dt="2020-09-06T18:56:17.619" v="1305" actId="113"/>
          <ac:spMkLst>
            <pc:docMk/>
            <pc:sldMk cId="1666061712" sldId="341"/>
            <ac:spMk id="49" creationId="{00000000-0000-0000-0000-000000000000}"/>
          </ac:spMkLst>
        </pc:spChg>
        <pc:cxnChg chg="mod">
          <ac:chgData name="Gennady Pekhimenko" userId="97aeff6ed7ede7e0" providerId="LiveId" clId="{11FD750F-48DB-45E4-9904-8EABE9B46C00}" dt="2020-09-06T18:55:50.814" v="1299" actId="208"/>
          <ac:cxnSpMkLst>
            <pc:docMk/>
            <pc:sldMk cId="1666061712" sldId="341"/>
            <ac:cxnSpMk id="3" creationId="{00000000-0000-0000-0000-000000000000}"/>
          </ac:cxnSpMkLst>
        </pc:cxnChg>
        <pc:cxnChg chg="mod">
          <ac:chgData name="Gennady Pekhimenko" userId="97aeff6ed7ede7e0" providerId="LiveId" clId="{11FD750F-48DB-45E4-9904-8EABE9B46C00}" dt="2020-09-06T18:55:50.814" v="1299" actId="208"/>
          <ac:cxnSpMkLst>
            <pc:docMk/>
            <pc:sldMk cId="1666061712" sldId="341"/>
            <ac:cxnSpMk id="4" creationId="{00000000-0000-0000-0000-000000000000}"/>
          </ac:cxnSpMkLst>
        </pc:cxnChg>
        <pc:cxnChg chg="mod">
          <ac:chgData name="Gennady Pekhimenko" userId="97aeff6ed7ede7e0" providerId="LiveId" clId="{11FD750F-48DB-45E4-9904-8EABE9B46C00}" dt="2020-09-06T18:55:50.814" v="1299" actId="208"/>
          <ac:cxnSpMkLst>
            <pc:docMk/>
            <pc:sldMk cId="1666061712" sldId="341"/>
            <ac:cxnSpMk id="5" creationId="{00000000-0000-0000-0000-000000000000}"/>
          </ac:cxnSpMkLst>
        </pc:cxnChg>
        <pc:cxnChg chg="mod">
          <ac:chgData name="Gennady Pekhimenko" userId="97aeff6ed7ede7e0" providerId="LiveId" clId="{11FD750F-48DB-45E4-9904-8EABE9B46C00}" dt="2020-09-06T18:55:50.814" v="1299" actId="208"/>
          <ac:cxnSpMkLst>
            <pc:docMk/>
            <pc:sldMk cId="1666061712" sldId="341"/>
            <ac:cxnSpMk id="9" creationId="{00000000-0000-0000-0000-000000000000}"/>
          </ac:cxnSpMkLst>
        </pc:cxnChg>
        <pc:cxnChg chg="mod">
          <ac:chgData name="Gennady Pekhimenko" userId="97aeff6ed7ede7e0" providerId="LiveId" clId="{11FD750F-48DB-45E4-9904-8EABE9B46C00}" dt="2020-09-06T18:55:50.814" v="1299" actId="208"/>
          <ac:cxnSpMkLst>
            <pc:docMk/>
            <pc:sldMk cId="1666061712" sldId="341"/>
            <ac:cxnSpMk id="11" creationId="{00000000-0000-0000-0000-000000000000}"/>
          </ac:cxnSpMkLst>
        </pc:cxnChg>
        <pc:cxnChg chg="mod">
          <ac:chgData name="Gennady Pekhimenko" userId="97aeff6ed7ede7e0" providerId="LiveId" clId="{11FD750F-48DB-45E4-9904-8EABE9B46C00}" dt="2020-09-06T18:55:50.814" v="1299" actId="208"/>
          <ac:cxnSpMkLst>
            <pc:docMk/>
            <pc:sldMk cId="1666061712" sldId="341"/>
            <ac:cxnSpMk id="12" creationId="{00000000-0000-0000-0000-000000000000}"/>
          </ac:cxnSpMkLst>
        </pc:cxnChg>
        <pc:cxnChg chg="mod">
          <ac:chgData name="Gennady Pekhimenko" userId="97aeff6ed7ede7e0" providerId="LiveId" clId="{11FD750F-48DB-45E4-9904-8EABE9B46C00}" dt="2020-09-06T18:55:50.814" v="1299" actId="208"/>
          <ac:cxnSpMkLst>
            <pc:docMk/>
            <pc:sldMk cId="1666061712" sldId="341"/>
            <ac:cxnSpMk id="13" creationId="{00000000-0000-0000-0000-000000000000}"/>
          </ac:cxnSpMkLst>
        </pc:cxnChg>
        <pc:cxnChg chg="mod">
          <ac:chgData name="Gennady Pekhimenko" userId="97aeff6ed7ede7e0" providerId="LiveId" clId="{11FD750F-48DB-45E4-9904-8EABE9B46C00}" dt="2020-09-06T18:55:50.814" v="1299" actId="208"/>
          <ac:cxnSpMkLst>
            <pc:docMk/>
            <pc:sldMk cId="1666061712" sldId="341"/>
            <ac:cxnSpMk id="19" creationId="{00000000-0000-0000-0000-000000000000}"/>
          </ac:cxnSpMkLst>
        </pc:cxnChg>
        <pc:cxnChg chg="mod">
          <ac:chgData name="Gennady Pekhimenko" userId="97aeff6ed7ede7e0" providerId="LiveId" clId="{11FD750F-48DB-45E4-9904-8EABE9B46C00}" dt="2020-09-06T18:55:50.814" v="1299" actId="208"/>
          <ac:cxnSpMkLst>
            <pc:docMk/>
            <pc:sldMk cId="1666061712" sldId="341"/>
            <ac:cxnSpMk id="20" creationId="{00000000-0000-0000-0000-000000000000}"/>
          </ac:cxnSpMkLst>
        </pc:cxnChg>
        <pc:cxnChg chg="mod">
          <ac:chgData name="Gennady Pekhimenko" userId="97aeff6ed7ede7e0" providerId="LiveId" clId="{11FD750F-48DB-45E4-9904-8EABE9B46C00}" dt="2020-09-06T18:55:50.814" v="1299" actId="208"/>
          <ac:cxnSpMkLst>
            <pc:docMk/>
            <pc:sldMk cId="1666061712" sldId="341"/>
            <ac:cxnSpMk id="25" creationId="{00000000-0000-0000-0000-000000000000}"/>
          </ac:cxnSpMkLst>
        </pc:cxnChg>
        <pc:cxnChg chg="mod">
          <ac:chgData name="Gennady Pekhimenko" userId="97aeff6ed7ede7e0" providerId="LiveId" clId="{11FD750F-48DB-45E4-9904-8EABE9B46C00}" dt="2020-09-06T18:55:50.814" v="1299" actId="208"/>
          <ac:cxnSpMkLst>
            <pc:docMk/>
            <pc:sldMk cId="1666061712" sldId="341"/>
            <ac:cxnSpMk id="26" creationId="{00000000-0000-0000-0000-000000000000}"/>
          </ac:cxnSpMkLst>
        </pc:cxnChg>
        <pc:cxnChg chg="mod">
          <ac:chgData name="Gennady Pekhimenko" userId="97aeff6ed7ede7e0" providerId="LiveId" clId="{11FD750F-48DB-45E4-9904-8EABE9B46C00}" dt="2020-09-06T18:55:50.814" v="1299" actId="208"/>
          <ac:cxnSpMkLst>
            <pc:docMk/>
            <pc:sldMk cId="1666061712" sldId="341"/>
            <ac:cxnSpMk id="27" creationId="{00000000-0000-0000-0000-000000000000}"/>
          </ac:cxnSpMkLst>
        </pc:cxnChg>
        <pc:cxnChg chg="mod">
          <ac:chgData name="Gennady Pekhimenko" userId="97aeff6ed7ede7e0" providerId="LiveId" clId="{11FD750F-48DB-45E4-9904-8EABE9B46C00}" dt="2020-09-06T18:55:50.814" v="1299" actId="208"/>
          <ac:cxnSpMkLst>
            <pc:docMk/>
            <pc:sldMk cId="1666061712" sldId="341"/>
            <ac:cxnSpMk id="28" creationId="{00000000-0000-0000-0000-000000000000}"/>
          </ac:cxnSpMkLst>
        </pc:cxnChg>
        <pc:cxnChg chg="mod">
          <ac:chgData name="Gennady Pekhimenko" userId="97aeff6ed7ede7e0" providerId="LiveId" clId="{11FD750F-48DB-45E4-9904-8EABE9B46C00}" dt="2020-09-06T18:55:50.814" v="1299" actId="208"/>
          <ac:cxnSpMkLst>
            <pc:docMk/>
            <pc:sldMk cId="1666061712" sldId="341"/>
            <ac:cxnSpMk id="29" creationId="{00000000-0000-0000-0000-000000000000}"/>
          </ac:cxnSpMkLst>
        </pc:cxnChg>
        <pc:cxnChg chg="mod">
          <ac:chgData name="Gennady Pekhimenko" userId="97aeff6ed7ede7e0" providerId="LiveId" clId="{11FD750F-48DB-45E4-9904-8EABE9B46C00}" dt="2020-09-06T18:55:50.814" v="1299" actId="208"/>
          <ac:cxnSpMkLst>
            <pc:docMk/>
            <pc:sldMk cId="1666061712" sldId="341"/>
            <ac:cxnSpMk id="30" creationId="{00000000-0000-0000-0000-000000000000}"/>
          </ac:cxnSpMkLst>
        </pc:cxnChg>
        <pc:cxnChg chg="mod">
          <ac:chgData name="Gennady Pekhimenko" userId="97aeff6ed7ede7e0" providerId="LiveId" clId="{11FD750F-48DB-45E4-9904-8EABE9B46C00}" dt="2020-09-06T18:55:50.814" v="1299" actId="208"/>
          <ac:cxnSpMkLst>
            <pc:docMk/>
            <pc:sldMk cId="1666061712" sldId="341"/>
            <ac:cxnSpMk id="31" creationId="{00000000-0000-0000-0000-000000000000}"/>
          </ac:cxnSpMkLst>
        </pc:cxnChg>
        <pc:cxnChg chg="mod">
          <ac:chgData name="Gennady Pekhimenko" userId="97aeff6ed7ede7e0" providerId="LiveId" clId="{11FD750F-48DB-45E4-9904-8EABE9B46C00}" dt="2020-09-06T18:55:50.814" v="1299" actId="208"/>
          <ac:cxnSpMkLst>
            <pc:docMk/>
            <pc:sldMk cId="1666061712" sldId="341"/>
            <ac:cxnSpMk id="32" creationId="{00000000-0000-0000-0000-000000000000}"/>
          </ac:cxnSpMkLst>
        </pc:cxnChg>
        <pc:cxnChg chg="mod">
          <ac:chgData name="Gennady Pekhimenko" userId="97aeff6ed7ede7e0" providerId="LiveId" clId="{11FD750F-48DB-45E4-9904-8EABE9B46C00}" dt="2020-09-06T18:55:50.814" v="1299" actId="208"/>
          <ac:cxnSpMkLst>
            <pc:docMk/>
            <pc:sldMk cId="1666061712" sldId="341"/>
            <ac:cxnSpMk id="36" creationId="{00000000-0000-0000-0000-000000000000}"/>
          </ac:cxnSpMkLst>
        </pc:cxnChg>
        <pc:cxnChg chg="mod">
          <ac:chgData name="Gennady Pekhimenko" userId="97aeff6ed7ede7e0" providerId="LiveId" clId="{11FD750F-48DB-45E4-9904-8EABE9B46C00}" dt="2020-09-06T18:55:50.814" v="1299" actId="208"/>
          <ac:cxnSpMkLst>
            <pc:docMk/>
            <pc:sldMk cId="1666061712" sldId="341"/>
            <ac:cxnSpMk id="38" creationId="{00000000-0000-0000-0000-000000000000}"/>
          </ac:cxnSpMkLst>
        </pc:cxnChg>
        <pc:cxnChg chg="mod">
          <ac:chgData name="Gennady Pekhimenko" userId="97aeff6ed7ede7e0" providerId="LiveId" clId="{11FD750F-48DB-45E4-9904-8EABE9B46C00}" dt="2020-09-06T18:55:50.814" v="1299" actId="208"/>
          <ac:cxnSpMkLst>
            <pc:docMk/>
            <pc:sldMk cId="1666061712" sldId="341"/>
            <ac:cxnSpMk id="39" creationId="{00000000-0000-0000-0000-000000000000}"/>
          </ac:cxnSpMkLst>
        </pc:cxnChg>
        <pc:cxnChg chg="mod">
          <ac:chgData name="Gennady Pekhimenko" userId="97aeff6ed7ede7e0" providerId="LiveId" clId="{11FD750F-48DB-45E4-9904-8EABE9B46C00}" dt="2020-09-06T18:55:50.814" v="1299" actId="208"/>
          <ac:cxnSpMkLst>
            <pc:docMk/>
            <pc:sldMk cId="1666061712" sldId="341"/>
            <ac:cxnSpMk id="41" creationId="{00000000-0000-0000-0000-000000000000}"/>
          </ac:cxnSpMkLst>
        </pc:cxnChg>
      </pc:sldChg>
      <pc:sldChg chg="modSp mod">
        <pc:chgData name="Gennady Pekhimenko" userId="97aeff6ed7ede7e0" providerId="LiveId" clId="{11FD750F-48DB-45E4-9904-8EABE9B46C00}" dt="2020-09-06T18:57:54.272" v="1323" actId="113"/>
        <pc:sldMkLst>
          <pc:docMk/>
          <pc:sldMk cId="820554028" sldId="343"/>
        </pc:sldMkLst>
        <pc:spChg chg="mod">
          <ac:chgData name="Gennady Pekhimenko" userId="97aeff6ed7ede7e0" providerId="LiveId" clId="{11FD750F-48DB-45E4-9904-8EABE9B46C00}" dt="2020-09-06T18:56:51.700" v="1306" actId="208"/>
          <ac:spMkLst>
            <pc:docMk/>
            <pc:sldMk cId="820554028" sldId="343"/>
            <ac:spMk id="2" creationId="{00000000-0000-0000-0000-000000000000}"/>
          </ac:spMkLst>
        </pc:spChg>
        <pc:spChg chg="mod">
          <ac:chgData name="Gennady Pekhimenko" userId="97aeff6ed7ede7e0" providerId="LiveId" clId="{11FD750F-48DB-45E4-9904-8EABE9B46C00}" dt="2020-09-06T18:56:51.700" v="1306" actId="208"/>
          <ac:spMkLst>
            <pc:docMk/>
            <pc:sldMk cId="820554028" sldId="343"/>
            <ac:spMk id="6" creationId="{00000000-0000-0000-0000-000000000000}"/>
          </ac:spMkLst>
        </pc:spChg>
        <pc:spChg chg="mod">
          <ac:chgData name="Gennady Pekhimenko" userId="97aeff6ed7ede7e0" providerId="LiveId" clId="{11FD750F-48DB-45E4-9904-8EABE9B46C00}" dt="2020-09-06T18:56:51.700" v="1306" actId="208"/>
          <ac:spMkLst>
            <pc:docMk/>
            <pc:sldMk cId="820554028" sldId="343"/>
            <ac:spMk id="7" creationId="{00000000-0000-0000-0000-000000000000}"/>
          </ac:spMkLst>
        </pc:spChg>
        <pc:spChg chg="mod">
          <ac:chgData name="Gennady Pekhimenko" userId="97aeff6ed7ede7e0" providerId="LiveId" clId="{11FD750F-48DB-45E4-9904-8EABE9B46C00}" dt="2020-09-06T18:56:51.700" v="1306" actId="208"/>
          <ac:spMkLst>
            <pc:docMk/>
            <pc:sldMk cId="820554028" sldId="343"/>
            <ac:spMk id="8" creationId="{00000000-0000-0000-0000-000000000000}"/>
          </ac:spMkLst>
        </pc:spChg>
        <pc:spChg chg="mod">
          <ac:chgData name="Gennady Pekhimenko" userId="97aeff6ed7ede7e0" providerId="LiveId" clId="{11FD750F-48DB-45E4-9904-8EABE9B46C00}" dt="2020-09-06T18:56:51.700" v="1306" actId="208"/>
          <ac:spMkLst>
            <pc:docMk/>
            <pc:sldMk cId="820554028" sldId="343"/>
            <ac:spMk id="10" creationId="{00000000-0000-0000-0000-000000000000}"/>
          </ac:spMkLst>
        </pc:spChg>
        <pc:spChg chg="mod">
          <ac:chgData name="Gennady Pekhimenko" userId="97aeff6ed7ede7e0" providerId="LiveId" clId="{11FD750F-48DB-45E4-9904-8EABE9B46C00}" dt="2020-09-06T18:56:51.700" v="1306" actId="208"/>
          <ac:spMkLst>
            <pc:docMk/>
            <pc:sldMk cId="820554028" sldId="343"/>
            <ac:spMk id="14" creationId="{00000000-0000-0000-0000-000000000000}"/>
          </ac:spMkLst>
        </pc:spChg>
        <pc:spChg chg="mod">
          <ac:chgData name="Gennady Pekhimenko" userId="97aeff6ed7ede7e0" providerId="LiveId" clId="{11FD750F-48DB-45E4-9904-8EABE9B46C00}" dt="2020-09-06T18:56:51.700" v="1306" actId="208"/>
          <ac:spMkLst>
            <pc:docMk/>
            <pc:sldMk cId="820554028" sldId="343"/>
            <ac:spMk id="16" creationId="{00000000-0000-0000-0000-000000000000}"/>
          </ac:spMkLst>
        </pc:spChg>
        <pc:spChg chg="mod">
          <ac:chgData name="Gennady Pekhimenko" userId="97aeff6ed7ede7e0" providerId="LiveId" clId="{11FD750F-48DB-45E4-9904-8EABE9B46C00}" dt="2020-09-06T18:56:51.700" v="1306" actId="208"/>
          <ac:spMkLst>
            <pc:docMk/>
            <pc:sldMk cId="820554028" sldId="343"/>
            <ac:spMk id="22" creationId="{00000000-0000-0000-0000-000000000000}"/>
          </ac:spMkLst>
        </pc:spChg>
        <pc:spChg chg="mod">
          <ac:chgData name="Gennady Pekhimenko" userId="97aeff6ed7ede7e0" providerId="LiveId" clId="{11FD750F-48DB-45E4-9904-8EABE9B46C00}" dt="2020-09-06T18:56:51.700" v="1306" actId="208"/>
          <ac:spMkLst>
            <pc:docMk/>
            <pc:sldMk cId="820554028" sldId="343"/>
            <ac:spMk id="23" creationId="{00000000-0000-0000-0000-000000000000}"/>
          </ac:spMkLst>
        </pc:spChg>
        <pc:spChg chg="mod">
          <ac:chgData name="Gennady Pekhimenko" userId="97aeff6ed7ede7e0" providerId="LiveId" clId="{11FD750F-48DB-45E4-9904-8EABE9B46C00}" dt="2020-09-06T18:56:51.700" v="1306" actId="208"/>
          <ac:spMkLst>
            <pc:docMk/>
            <pc:sldMk cId="820554028" sldId="343"/>
            <ac:spMk id="24" creationId="{00000000-0000-0000-0000-000000000000}"/>
          </ac:spMkLst>
        </pc:spChg>
        <pc:spChg chg="mod">
          <ac:chgData name="Gennady Pekhimenko" userId="97aeff6ed7ede7e0" providerId="LiveId" clId="{11FD750F-48DB-45E4-9904-8EABE9B46C00}" dt="2020-09-06T18:56:59.246" v="1308" actId="113"/>
          <ac:spMkLst>
            <pc:docMk/>
            <pc:sldMk cId="820554028" sldId="343"/>
            <ac:spMk id="35" creationId="{00000000-0000-0000-0000-000000000000}"/>
          </ac:spMkLst>
        </pc:spChg>
        <pc:spChg chg="mod">
          <ac:chgData name="Gennady Pekhimenko" userId="97aeff6ed7ede7e0" providerId="LiveId" clId="{11FD750F-48DB-45E4-9904-8EABE9B46C00}" dt="2020-09-06T18:57:54.272" v="1323" actId="113"/>
          <ac:spMkLst>
            <pc:docMk/>
            <pc:sldMk cId="820554028" sldId="343"/>
            <ac:spMk id="36" creationId="{00000000-0000-0000-0000-000000000000}"/>
          </ac:spMkLst>
        </pc:spChg>
        <pc:spChg chg="mod">
          <ac:chgData name="Gennady Pekhimenko" userId="97aeff6ed7ede7e0" providerId="LiveId" clId="{11FD750F-48DB-45E4-9904-8EABE9B46C00}" dt="2020-09-06T15:46:01.817" v="272"/>
          <ac:spMkLst>
            <pc:docMk/>
            <pc:sldMk cId="820554028" sldId="343"/>
            <ac:spMk id="38" creationId="{00000000-0000-0000-0000-000000000000}"/>
          </ac:spMkLst>
        </pc:spChg>
        <pc:cxnChg chg="mod">
          <ac:chgData name="Gennady Pekhimenko" userId="97aeff6ed7ede7e0" providerId="LiveId" clId="{11FD750F-48DB-45E4-9904-8EABE9B46C00}" dt="2020-09-06T18:56:51.700" v="1306" actId="208"/>
          <ac:cxnSpMkLst>
            <pc:docMk/>
            <pc:sldMk cId="820554028" sldId="343"/>
            <ac:cxnSpMk id="3" creationId="{00000000-0000-0000-0000-000000000000}"/>
          </ac:cxnSpMkLst>
        </pc:cxnChg>
        <pc:cxnChg chg="mod">
          <ac:chgData name="Gennady Pekhimenko" userId="97aeff6ed7ede7e0" providerId="LiveId" clId="{11FD750F-48DB-45E4-9904-8EABE9B46C00}" dt="2020-09-06T18:56:51.700" v="1306" actId="208"/>
          <ac:cxnSpMkLst>
            <pc:docMk/>
            <pc:sldMk cId="820554028" sldId="343"/>
            <ac:cxnSpMk id="4" creationId="{00000000-0000-0000-0000-000000000000}"/>
          </ac:cxnSpMkLst>
        </pc:cxnChg>
        <pc:cxnChg chg="mod">
          <ac:chgData name="Gennady Pekhimenko" userId="97aeff6ed7ede7e0" providerId="LiveId" clId="{11FD750F-48DB-45E4-9904-8EABE9B46C00}" dt="2020-09-06T18:56:51.700" v="1306" actId="208"/>
          <ac:cxnSpMkLst>
            <pc:docMk/>
            <pc:sldMk cId="820554028" sldId="343"/>
            <ac:cxnSpMk id="5" creationId="{00000000-0000-0000-0000-000000000000}"/>
          </ac:cxnSpMkLst>
        </pc:cxnChg>
        <pc:cxnChg chg="mod">
          <ac:chgData name="Gennady Pekhimenko" userId="97aeff6ed7ede7e0" providerId="LiveId" clId="{11FD750F-48DB-45E4-9904-8EABE9B46C00}" dt="2020-09-06T18:56:51.700" v="1306" actId="208"/>
          <ac:cxnSpMkLst>
            <pc:docMk/>
            <pc:sldMk cId="820554028" sldId="343"/>
            <ac:cxnSpMk id="9" creationId="{00000000-0000-0000-0000-000000000000}"/>
          </ac:cxnSpMkLst>
        </pc:cxnChg>
        <pc:cxnChg chg="mod">
          <ac:chgData name="Gennady Pekhimenko" userId="97aeff6ed7ede7e0" providerId="LiveId" clId="{11FD750F-48DB-45E4-9904-8EABE9B46C00}" dt="2020-09-06T18:56:51.700" v="1306" actId="208"/>
          <ac:cxnSpMkLst>
            <pc:docMk/>
            <pc:sldMk cId="820554028" sldId="343"/>
            <ac:cxnSpMk id="11" creationId="{00000000-0000-0000-0000-000000000000}"/>
          </ac:cxnSpMkLst>
        </pc:cxnChg>
        <pc:cxnChg chg="mod">
          <ac:chgData name="Gennady Pekhimenko" userId="97aeff6ed7ede7e0" providerId="LiveId" clId="{11FD750F-48DB-45E4-9904-8EABE9B46C00}" dt="2020-09-06T18:56:51.700" v="1306" actId="208"/>
          <ac:cxnSpMkLst>
            <pc:docMk/>
            <pc:sldMk cId="820554028" sldId="343"/>
            <ac:cxnSpMk id="12" creationId="{00000000-0000-0000-0000-000000000000}"/>
          </ac:cxnSpMkLst>
        </pc:cxnChg>
        <pc:cxnChg chg="mod">
          <ac:chgData name="Gennady Pekhimenko" userId="97aeff6ed7ede7e0" providerId="LiveId" clId="{11FD750F-48DB-45E4-9904-8EABE9B46C00}" dt="2020-09-06T18:56:51.700" v="1306" actId="208"/>
          <ac:cxnSpMkLst>
            <pc:docMk/>
            <pc:sldMk cId="820554028" sldId="343"/>
            <ac:cxnSpMk id="13" creationId="{00000000-0000-0000-0000-000000000000}"/>
          </ac:cxnSpMkLst>
        </pc:cxnChg>
        <pc:cxnChg chg="mod">
          <ac:chgData name="Gennady Pekhimenko" userId="97aeff6ed7ede7e0" providerId="LiveId" clId="{11FD750F-48DB-45E4-9904-8EABE9B46C00}" dt="2020-09-06T18:56:51.700" v="1306" actId="208"/>
          <ac:cxnSpMkLst>
            <pc:docMk/>
            <pc:sldMk cId="820554028" sldId="343"/>
            <ac:cxnSpMk id="15" creationId="{00000000-0000-0000-0000-000000000000}"/>
          </ac:cxnSpMkLst>
        </pc:cxnChg>
        <pc:cxnChg chg="mod">
          <ac:chgData name="Gennady Pekhimenko" userId="97aeff6ed7ede7e0" providerId="LiveId" clId="{11FD750F-48DB-45E4-9904-8EABE9B46C00}" dt="2020-09-06T18:56:51.700" v="1306" actId="208"/>
          <ac:cxnSpMkLst>
            <pc:docMk/>
            <pc:sldMk cId="820554028" sldId="343"/>
            <ac:cxnSpMk id="17" creationId="{00000000-0000-0000-0000-000000000000}"/>
          </ac:cxnSpMkLst>
        </pc:cxnChg>
        <pc:cxnChg chg="mod">
          <ac:chgData name="Gennady Pekhimenko" userId="97aeff6ed7ede7e0" providerId="LiveId" clId="{11FD750F-48DB-45E4-9904-8EABE9B46C00}" dt="2020-09-06T18:56:51.700" v="1306" actId="208"/>
          <ac:cxnSpMkLst>
            <pc:docMk/>
            <pc:sldMk cId="820554028" sldId="343"/>
            <ac:cxnSpMk id="19" creationId="{00000000-0000-0000-0000-000000000000}"/>
          </ac:cxnSpMkLst>
        </pc:cxnChg>
        <pc:cxnChg chg="mod">
          <ac:chgData name="Gennady Pekhimenko" userId="97aeff6ed7ede7e0" providerId="LiveId" clId="{11FD750F-48DB-45E4-9904-8EABE9B46C00}" dt="2020-09-06T18:56:51.700" v="1306" actId="208"/>
          <ac:cxnSpMkLst>
            <pc:docMk/>
            <pc:sldMk cId="820554028" sldId="343"/>
            <ac:cxnSpMk id="20" creationId="{00000000-0000-0000-0000-000000000000}"/>
          </ac:cxnSpMkLst>
        </pc:cxnChg>
        <pc:cxnChg chg="mod">
          <ac:chgData name="Gennady Pekhimenko" userId="97aeff6ed7ede7e0" providerId="LiveId" clId="{11FD750F-48DB-45E4-9904-8EABE9B46C00}" dt="2020-09-06T18:56:51.700" v="1306" actId="208"/>
          <ac:cxnSpMkLst>
            <pc:docMk/>
            <pc:sldMk cId="820554028" sldId="343"/>
            <ac:cxnSpMk id="25" creationId="{00000000-0000-0000-0000-000000000000}"/>
          </ac:cxnSpMkLst>
        </pc:cxnChg>
        <pc:cxnChg chg="mod">
          <ac:chgData name="Gennady Pekhimenko" userId="97aeff6ed7ede7e0" providerId="LiveId" clId="{11FD750F-48DB-45E4-9904-8EABE9B46C00}" dt="2020-09-06T18:56:51.700" v="1306" actId="208"/>
          <ac:cxnSpMkLst>
            <pc:docMk/>
            <pc:sldMk cId="820554028" sldId="343"/>
            <ac:cxnSpMk id="26" creationId="{00000000-0000-0000-0000-000000000000}"/>
          </ac:cxnSpMkLst>
        </pc:cxnChg>
        <pc:cxnChg chg="mod">
          <ac:chgData name="Gennady Pekhimenko" userId="97aeff6ed7ede7e0" providerId="LiveId" clId="{11FD750F-48DB-45E4-9904-8EABE9B46C00}" dt="2020-09-06T18:56:51.700" v="1306" actId="208"/>
          <ac:cxnSpMkLst>
            <pc:docMk/>
            <pc:sldMk cId="820554028" sldId="343"/>
            <ac:cxnSpMk id="27" creationId="{00000000-0000-0000-0000-000000000000}"/>
          </ac:cxnSpMkLst>
        </pc:cxnChg>
        <pc:cxnChg chg="mod">
          <ac:chgData name="Gennady Pekhimenko" userId="97aeff6ed7ede7e0" providerId="LiveId" clId="{11FD750F-48DB-45E4-9904-8EABE9B46C00}" dt="2020-09-06T18:56:51.700" v="1306" actId="208"/>
          <ac:cxnSpMkLst>
            <pc:docMk/>
            <pc:sldMk cId="820554028" sldId="343"/>
            <ac:cxnSpMk id="28" creationId="{00000000-0000-0000-0000-000000000000}"/>
          </ac:cxnSpMkLst>
        </pc:cxnChg>
        <pc:cxnChg chg="mod">
          <ac:chgData name="Gennady Pekhimenko" userId="97aeff6ed7ede7e0" providerId="LiveId" clId="{11FD750F-48DB-45E4-9904-8EABE9B46C00}" dt="2020-09-06T18:56:51.700" v="1306" actId="208"/>
          <ac:cxnSpMkLst>
            <pc:docMk/>
            <pc:sldMk cId="820554028" sldId="343"/>
            <ac:cxnSpMk id="29" creationId="{00000000-0000-0000-0000-000000000000}"/>
          </ac:cxnSpMkLst>
        </pc:cxnChg>
        <pc:cxnChg chg="mod">
          <ac:chgData name="Gennady Pekhimenko" userId="97aeff6ed7ede7e0" providerId="LiveId" clId="{11FD750F-48DB-45E4-9904-8EABE9B46C00}" dt="2020-09-06T18:56:51.700" v="1306" actId="208"/>
          <ac:cxnSpMkLst>
            <pc:docMk/>
            <pc:sldMk cId="820554028" sldId="343"/>
            <ac:cxnSpMk id="30" creationId="{00000000-0000-0000-0000-000000000000}"/>
          </ac:cxnSpMkLst>
        </pc:cxnChg>
        <pc:cxnChg chg="mod">
          <ac:chgData name="Gennady Pekhimenko" userId="97aeff6ed7ede7e0" providerId="LiveId" clId="{11FD750F-48DB-45E4-9904-8EABE9B46C00}" dt="2020-09-06T18:56:51.700" v="1306" actId="208"/>
          <ac:cxnSpMkLst>
            <pc:docMk/>
            <pc:sldMk cId="820554028" sldId="343"/>
            <ac:cxnSpMk id="31" creationId="{00000000-0000-0000-0000-000000000000}"/>
          </ac:cxnSpMkLst>
        </pc:cxnChg>
        <pc:cxnChg chg="mod">
          <ac:chgData name="Gennady Pekhimenko" userId="97aeff6ed7ede7e0" providerId="LiveId" clId="{11FD750F-48DB-45E4-9904-8EABE9B46C00}" dt="2020-09-06T18:56:51.700" v="1306" actId="208"/>
          <ac:cxnSpMkLst>
            <pc:docMk/>
            <pc:sldMk cId="820554028" sldId="343"/>
            <ac:cxnSpMk id="32" creationId="{00000000-0000-0000-0000-000000000000}"/>
          </ac:cxnSpMkLst>
        </pc:cxnChg>
      </pc:sldChg>
      <pc:sldChg chg="modSp mod">
        <pc:chgData name="Gennady Pekhimenko" userId="97aeff6ed7ede7e0" providerId="LiveId" clId="{11FD750F-48DB-45E4-9904-8EABE9B46C00}" dt="2020-09-06T18:58:47.397" v="1326" actId="20577"/>
        <pc:sldMkLst>
          <pc:docMk/>
          <pc:sldMk cId="3472544748" sldId="344"/>
        </pc:sldMkLst>
        <pc:spChg chg="mod">
          <ac:chgData name="Gennady Pekhimenko" userId="97aeff6ed7ede7e0" providerId="LiveId" clId="{11FD750F-48DB-45E4-9904-8EABE9B46C00}" dt="2020-09-06T15:46:01.817" v="272"/>
          <ac:spMkLst>
            <pc:docMk/>
            <pc:sldMk cId="3472544748" sldId="344"/>
            <ac:spMk id="2" creationId="{00000000-0000-0000-0000-000000000000}"/>
          </ac:spMkLst>
        </pc:spChg>
        <pc:spChg chg="mod">
          <ac:chgData name="Gennady Pekhimenko" userId="97aeff6ed7ede7e0" providerId="LiveId" clId="{11FD750F-48DB-45E4-9904-8EABE9B46C00}" dt="2020-09-06T18:58:30.556" v="1324" actId="208"/>
          <ac:spMkLst>
            <pc:docMk/>
            <pc:sldMk cId="3472544748" sldId="344"/>
            <ac:spMk id="8" creationId="{00000000-0000-0000-0000-000000000000}"/>
          </ac:spMkLst>
        </pc:spChg>
        <pc:spChg chg="mod">
          <ac:chgData name="Gennady Pekhimenko" userId="97aeff6ed7ede7e0" providerId="LiveId" clId="{11FD750F-48DB-45E4-9904-8EABE9B46C00}" dt="2020-09-06T18:58:30.556" v="1324" actId="208"/>
          <ac:spMkLst>
            <pc:docMk/>
            <pc:sldMk cId="3472544748" sldId="344"/>
            <ac:spMk id="10" creationId="{00000000-0000-0000-0000-000000000000}"/>
          </ac:spMkLst>
        </pc:spChg>
        <pc:spChg chg="mod">
          <ac:chgData name="Gennady Pekhimenko" userId="97aeff6ed7ede7e0" providerId="LiveId" clId="{11FD750F-48DB-45E4-9904-8EABE9B46C00}" dt="2020-09-06T18:58:47.397" v="1326" actId="20577"/>
          <ac:spMkLst>
            <pc:docMk/>
            <pc:sldMk cId="3472544748" sldId="344"/>
            <ac:spMk id="20" creationId="{00000000-0000-0000-0000-000000000000}"/>
          </ac:spMkLst>
        </pc:spChg>
        <pc:cxnChg chg="mod">
          <ac:chgData name="Gennady Pekhimenko" userId="97aeff6ed7ede7e0" providerId="LiveId" clId="{11FD750F-48DB-45E4-9904-8EABE9B46C00}" dt="2020-09-06T18:58:30.556" v="1324" actId="208"/>
          <ac:cxnSpMkLst>
            <pc:docMk/>
            <pc:sldMk cId="3472544748" sldId="344"/>
            <ac:cxnSpMk id="7" creationId="{00000000-0000-0000-0000-000000000000}"/>
          </ac:cxnSpMkLst>
        </pc:cxnChg>
        <pc:cxnChg chg="mod">
          <ac:chgData name="Gennady Pekhimenko" userId="97aeff6ed7ede7e0" providerId="LiveId" clId="{11FD750F-48DB-45E4-9904-8EABE9B46C00}" dt="2020-09-06T18:58:30.556" v="1324" actId="208"/>
          <ac:cxnSpMkLst>
            <pc:docMk/>
            <pc:sldMk cId="3472544748" sldId="344"/>
            <ac:cxnSpMk id="9" creationId="{00000000-0000-0000-0000-000000000000}"/>
          </ac:cxnSpMkLst>
        </pc:cxnChg>
      </pc:sldChg>
      <pc:sldChg chg="addSp delSp modSp mod delAnim">
        <pc:chgData name="Gennady Pekhimenko" userId="97aeff6ed7ede7e0" providerId="LiveId" clId="{11FD750F-48DB-45E4-9904-8EABE9B46C00}" dt="2020-09-06T16:47:43.772" v="568" actId="113"/>
        <pc:sldMkLst>
          <pc:docMk/>
          <pc:sldMk cId="775563331" sldId="348"/>
        </pc:sldMkLst>
        <pc:spChg chg="add mod">
          <ac:chgData name="Gennady Pekhimenko" userId="97aeff6ed7ede7e0" providerId="LiveId" clId="{11FD750F-48DB-45E4-9904-8EABE9B46C00}" dt="2020-09-06T16:19:58.133" v="418" actId="1076"/>
          <ac:spMkLst>
            <pc:docMk/>
            <pc:sldMk cId="775563331" sldId="348"/>
            <ac:spMk id="3" creationId="{9D66FF77-BBA4-4132-B9EB-1656FE3F49B9}"/>
          </ac:spMkLst>
        </pc:spChg>
        <pc:spChg chg="mod">
          <ac:chgData name="Gennady Pekhimenko" userId="97aeff6ed7ede7e0" providerId="LiveId" clId="{11FD750F-48DB-45E4-9904-8EABE9B46C00}" dt="2020-09-06T15:46:01.817" v="272"/>
          <ac:spMkLst>
            <pc:docMk/>
            <pc:sldMk cId="775563331" sldId="348"/>
            <ac:spMk id="4" creationId="{00000000-0000-0000-0000-000000000000}"/>
          </ac:spMkLst>
        </pc:spChg>
        <pc:spChg chg="mod">
          <ac:chgData name="Gennady Pekhimenko" userId="97aeff6ed7ede7e0" providerId="LiveId" clId="{11FD750F-48DB-45E4-9904-8EABE9B46C00}" dt="2020-09-06T16:47:43.772" v="568" actId="113"/>
          <ac:spMkLst>
            <pc:docMk/>
            <pc:sldMk cId="775563331" sldId="348"/>
            <ac:spMk id="5" creationId="{00000000-0000-0000-0000-000000000000}"/>
          </ac:spMkLst>
        </pc:spChg>
        <pc:spChg chg="add mod">
          <ac:chgData name="Gennady Pekhimenko" userId="97aeff6ed7ede7e0" providerId="LiveId" clId="{11FD750F-48DB-45E4-9904-8EABE9B46C00}" dt="2020-09-06T16:20:14.554" v="429" actId="1076"/>
          <ac:spMkLst>
            <pc:docMk/>
            <pc:sldMk cId="775563331" sldId="348"/>
            <ac:spMk id="6" creationId="{59400CE4-FC4B-4EEE-81A8-20891E3B477C}"/>
          </ac:spMkLst>
        </pc:spChg>
        <pc:spChg chg="mod">
          <ac:chgData name="Gennady Pekhimenko" userId="97aeff6ed7ede7e0" providerId="LiveId" clId="{11FD750F-48DB-45E4-9904-8EABE9B46C00}" dt="2020-09-06T15:50:25.781" v="390" actId="20577"/>
          <ac:spMkLst>
            <pc:docMk/>
            <pc:sldMk cId="775563331" sldId="348"/>
            <ac:spMk id="13" creationId="{00000000-0000-0000-0000-000000000000}"/>
          </ac:spMkLst>
        </pc:spChg>
        <pc:spChg chg="mod">
          <ac:chgData name="Gennady Pekhimenko" userId="97aeff6ed7ede7e0" providerId="LiveId" clId="{11FD750F-48DB-45E4-9904-8EABE9B46C00}" dt="2020-09-06T15:50:29.484" v="392" actId="20577"/>
          <ac:spMkLst>
            <pc:docMk/>
            <pc:sldMk cId="775563331" sldId="348"/>
            <ac:spMk id="14" creationId="{00000000-0000-0000-0000-000000000000}"/>
          </ac:spMkLst>
        </pc:spChg>
        <pc:spChg chg="mod">
          <ac:chgData name="Gennady Pekhimenko" userId="97aeff6ed7ede7e0" providerId="LiveId" clId="{11FD750F-48DB-45E4-9904-8EABE9B46C00}" dt="2020-09-06T15:53:04.370" v="406" actId="20577"/>
          <ac:spMkLst>
            <pc:docMk/>
            <pc:sldMk cId="775563331" sldId="348"/>
            <ac:spMk id="15" creationId="{33689157-3890-DD4D-99CC-F7F812EF4721}"/>
          </ac:spMkLst>
        </pc:spChg>
        <pc:spChg chg="add mod ord">
          <ac:chgData name="Gennady Pekhimenko" userId="97aeff6ed7ede7e0" providerId="LiveId" clId="{11FD750F-48DB-45E4-9904-8EABE9B46C00}" dt="2020-09-06T16:26:18.028" v="456" actId="1076"/>
          <ac:spMkLst>
            <pc:docMk/>
            <pc:sldMk cId="775563331" sldId="348"/>
            <ac:spMk id="17" creationId="{4336499D-9380-44E2-8C07-EE1DE0D6FF45}"/>
          </ac:spMkLst>
        </pc:spChg>
        <pc:spChg chg="add mod">
          <ac:chgData name="Gennady Pekhimenko" userId="97aeff6ed7ede7e0" providerId="LiveId" clId="{11FD750F-48DB-45E4-9904-8EABE9B46C00}" dt="2020-09-06T16:25:47.172" v="448" actId="1076"/>
          <ac:spMkLst>
            <pc:docMk/>
            <pc:sldMk cId="775563331" sldId="348"/>
            <ac:spMk id="19" creationId="{DEA6CA3F-1E24-48FE-BA79-1BA508E77498}"/>
          </ac:spMkLst>
        </pc:spChg>
        <pc:spChg chg="add mod">
          <ac:chgData name="Gennady Pekhimenko" userId="97aeff6ed7ede7e0" providerId="LiveId" clId="{11FD750F-48DB-45E4-9904-8EABE9B46C00}" dt="2020-09-06T16:26:05.564" v="454" actId="14100"/>
          <ac:spMkLst>
            <pc:docMk/>
            <pc:sldMk cId="775563331" sldId="348"/>
            <ac:spMk id="21" creationId="{97937A5A-E7D5-4F8A-88CC-8F238428CF6E}"/>
          </ac:spMkLst>
        </pc:spChg>
        <pc:picChg chg="del">
          <ac:chgData name="Gennady Pekhimenko" userId="97aeff6ed7ede7e0" providerId="LiveId" clId="{11FD750F-48DB-45E4-9904-8EABE9B46C00}" dt="2020-09-06T16:19:14.091" v="409" actId="478"/>
          <ac:picMkLst>
            <pc:docMk/>
            <pc:sldMk cId="775563331" sldId="348"/>
            <ac:picMk id="2" creationId="{3DEC3E48-9C13-EE42-BE05-81687DAE599E}"/>
          </ac:picMkLst>
        </pc:picChg>
        <pc:picChg chg="add mod">
          <ac:chgData name="Gennady Pekhimenko" userId="97aeff6ed7ede7e0" providerId="LiveId" clId="{11FD750F-48DB-45E4-9904-8EABE9B46C00}" dt="2020-09-06T16:19:25.998" v="412" actId="1076"/>
          <ac:picMkLst>
            <pc:docMk/>
            <pc:sldMk cId="775563331" sldId="348"/>
            <ac:picMk id="2050" creationId="{FB5B6C85-9E94-45F7-AC53-3CEFAA6A0FD9}"/>
          </ac:picMkLst>
        </pc:picChg>
      </pc:sldChg>
      <pc:sldChg chg="modSp mod modAnim">
        <pc:chgData name="Gennady Pekhimenko" userId="97aeff6ed7ede7e0" providerId="LiveId" clId="{11FD750F-48DB-45E4-9904-8EABE9B46C00}" dt="2020-09-06T16:51:06.084" v="589" actId="255"/>
        <pc:sldMkLst>
          <pc:docMk/>
          <pc:sldMk cId="1180245678" sldId="349"/>
        </pc:sldMkLst>
        <pc:spChg chg="mod">
          <ac:chgData name="Gennady Pekhimenko" userId="97aeff6ed7ede7e0" providerId="LiveId" clId="{11FD750F-48DB-45E4-9904-8EABE9B46C00}" dt="2020-09-06T16:49:43.736" v="575" actId="113"/>
          <ac:spMkLst>
            <pc:docMk/>
            <pc:sldMk cId="1180245678" sldId="349"/>
            <ac:spMk id="2" creationId="{00000000-0000-0000-0000-000000000000}"/>
          </ac:spMkLst>
        </pc:spChg>
        <pc:spChg chg="mod">
          <ac:chgData name="Gennady Pekhimenko" userId="97aeff6ed7ede7e0" providerId="LiveId" clId="{11FD750F-48DB-45E4-9904-8EABE9B46C00}" dt="2020-09-06T16:51:06.084" v="589" actId="255"/>
          <ac:spMkLst>
            <pc:docMk/>
            <pc:sldMk cId="1180245678" sldId="349"/>
            <ac:spMk id="3" creationId="{00000000-0000-0000-0000-000000000000}"/>
          </ac:spMkLst>
        </pc:spChg>
        <pc:spChg chg="mod">
          <ac:chgData name="Gennady Pekhimenko" userId="97aeff6ed7ede7e0" providerId="LiveId" clId="{11FD750F-48DB-45E4-9904-8EABE9B46C00}" dt="2020-09-06T15:46:01.817" v="272"/>
          <ac:spMkLst>
            <pc:docMk/>
            <pc:sldMk cId="1180245678" sldId="349"/>
            <ac:spMk id="4" creationId="{00000000-0000-0000-0000-000000000000}"/>
          </ac:spMkLst>
        </pc:spChg>
      </pc:sldChg>
      <pc:sldChg chg="modSp">
        <pc:chgData name="Gennady Pekhimenko" userId="97aeff6ed7ede7e0" providerId="LiveId" clId="{11FD750F-48DB-45E4-9904-8EABE9B46C00}" dt="2020-09-06T15:46:01.817" v="272"/>
        <pc:sldMkLst>
          <pc:docMk/>
          <pc:sldMk cId="1053463443" sldId="352"/>
        </pc:sldMkLst>
        <pc:spChg chg="mod">
          <ac:chgData name="Gennady Pekhimenko" userId="97aeff6ed7ede7e0" providerId="LiveId" clId="{11FD750F-48DB-45E4-9904-8EABE9B46C00}" dt="2020-09-06T15:46:01.817" v="272"/>
          <ac:spMkLst>
            <pc:docMk/>
            <pc:sldMk cId="1053463443" sldId="352"/>
            <ac:spMk id="2" creationId="{00000000-0000-0000-0000-000000000000}"/>
          </ac:spMkLst>
        </pc:spChg>
      </pc:sldChg>
      <pc:sldChg chg="modSp mod">
        <pc:chgData name="Gennady Pekhimenko" userId="97aeff6ed7ede7e0" providerId="LiveId" clId="{11FD750F-48DB-45E4-9904-8EABE9B46C00}" dt="2020-09-06T18:59:23.441" v="1334" actId="6549"/>
        <pc:sldMkLst>
          <pc:docMk/>
          <pc:sldMk cId="577037491" sldId="354"/>
        </pc:sldMkLst>
        <pc:spChg chg="mod">
          <ac:chgData name="Gennady Pekhimenko" userId="97aeff6ed7ede7e0" providerId="LiveId" clId="{11FD750F-48DB-45E4-9904-8EABE9B46C00}" dt="2020-09-06T18:59:08.413" v="1330" actId="14100"/>
          <ac:spMkLst>
            <pc:docMk/>
            <pc:sldMk cId="577037491" sldId="354"/>
            <ac:spMk id="2" creationId="{00000000-0000-0000-0000-000000000000}"/>
          </ac:spMkLst>
        </pc:spChg>
        <pc:spChg chg="mod">
          <ac:chgData name="Gennady Pekhimenko" userId="97aeff6ed7ede7e0" providerId="LiveId" clId="{11FD750F-48DB-45E4-9904-8EABE9B46C00}" dt="2020-09-06T15:46:01.817" v="272"/>
          <ac:spMkLst>
            <pc:docMk/>
            <pc:sldMk cId="577037491" sldId="354"/>
            <ac:spMk id="3" creationId="{00000000-0000-0000-0000-000000000000}"/>
          </ac:spMkLst>
        </pc:spChg>
        <pc:spChg chg="mod">
          <ac:chgData name="Gennady Pekhimenko" userId="97aeff6ed7ede7e0" providerId="LiveId" clId="{11FD750F-48DB-45E4-9904-8EABE9B46C00}" dt="2020-09-06T18:59:13.769" v="1331" actId="14100"/>
          <ac:spMkLst>
            <pc:docMk/>
            <pc:sldMk cId="577037491" sldId="354"/>
            <ac:spMk id="4" creationId="{00000000-0000-0000-0000-000000000000}"/>
          </ac:spMkLst>
        </pc:spChg>
        <pc:spChg chg="mod">
          <ac:chgData name="Gennady Pekhimenko" userId="97aeff6ed7ede7e0" providerId="LiveId" clId="{11FD750F-48DB-45E4-9904-8EABE9B46C00}" dt="2020-09-06T18:59:23.441" v="1334" actId="6549"/>
          <ac:spMkLst>
            <pc:docMk/>
            <pc:sldMk cId="577037491" sldId="354"/>
            <ac:spMk id="6" creationId="{00000000-0000-0000-0000-000000000000}"/>
          </ac:spMkLst>
        </pc:spChg>
      </pc:sldChg>
      <pc:sldChg chg="modSp mod">
        <pc:chgData name="Gennady Pekhimenko" userId="97aeff6ed7ede7e0" providerId="LiveId" clId="{11FD750F-48DB-45E4-9904-8EABE9B46C00}" dt="2020-09-06T19:03:01.623" v="1363" actId="113"/>
        <pc:sldMkLst>
          <pc:docMk/>
          <pc:sldMk cId="519309214" sldId="356"/>
        </pc:sldMkLst>
        <pc:spChg chg="mod">
          <ac:chgData name="Gennady Pekhimenko" userId="97aeff6ed7ede7e0" providerId="LiveId" clId="{11FD750F-48DB-45E4-9904-8EABE9B46C00}" dt="2020-09-06T19:02:10.063" v="1336" actId="1076"/>
          <ac:spMkLst>
            <pc:docMk/>
            <pc:sldMk cId="519309214" sldId="356"/>
            <ac:spMk id="2" creationId="{00000000-0000-0000-0000-000000000000}"/>
          </ac:spMkLst>
        </pc:spChg>
        <pc:spChg chg="mod">
          <ac:chgData name="Gennady Pekhimenko" userId="97aeff6ed7ede7e0" providerId="LiveId" clId="{11FD750F-48DB-45E4-9904-8EABE9B46C00}" dt="2020-09-06T19:03:01.623" v="1363" actId="113"/>
          <ac:spMkLst>
            <pc:docMk/>
            <pc:sldMk cId="519309214" sldId="356"/>
            <ac:spMk id="3" creationId="{00000000-0000-0000-0000-000000000000}"/>
          </ac:spMkLst>
        </pc:spChg>
        <pc:spChg chg="mod">
          <ac:chgData name="Gennady Pekhimenko" userId="97aeff6ed7ede7e0" providerId="LiveId" clId="{11FD750F-48DB-45E4-9904-8EABE9B46C00}" dt="2020-09-06T15:46:01.817" v="272"/>
          <ac:spMkLst>
            <pc:docMk/>
            <pc:sldMk cId="519309214" sldId="356"/>
            <ac:spMk id="4" creationId="{00000000-0000-0000-0000-000000000000}"/>
          </ac:spMkLst>
        </pc:spChg>
        <pc:spChg chg="mod">
          <ac:chgData name="Gennady Pekhimenko" userId="97aeff6ed7ede7e0" providerId="LiveId" clId="{11FD750F-48DB-45E4-9904-8EABE9B46C00}" dt="2020-09-06T19:02:44.083" v="1350" actId="208"/>
          <ac:spMkLst>
            <pc:docMk/>
            <pc:sldMk cId="519309214" sldId="356"/>
            <ac:spMk id="14" creationId="{00000000-0000-0000-0000-000000000000}"/>
          </ac:spMkLst>
        </pc:spChg>
        <pc:spChg chg="mod">
          <ac:chgData name="Gennady Pekhimenko" userId="97aeff6ed7ede7e0" providerId="LiveId" clId="{11FD750F-48DB-45E4-9904-8EABE9B46C00}" dt="2020-09-06T19:02:44.083" v="1350" actId="208"/>
          <ac:spMkLst>
            <pc:docMk/>
            <pc:sldMk cId="519309214" sldId="356"/>
            <ac:spMk id="15" creationId="{00000000-0000-0000-0000-000000000000}"/>
          </ac:spMkLst>
        </pc:spChg>
        <pc:spChg chg="mod">
          <ac:chgData name="Gennady Pekhimenko" userId="97aeff6ed7ede7e0" providerId="LiveId" clId="{11FD750F-48DB-45E4-9904-8EABE9B46C00}" dt="2020-09-06T19:02:44.083" v="1350" actId="208"/>
          <ac:spMkLst>
            <pc:docMk/>
            <pc:sldMk cId="519309214" sldId="356"/>
            <ac:spMk id="16" creationId="{00000000-0000-0000-0000-000000000000}"/>
          </ac:spMkLst>
        </pc:spChg>
        <pc:spChg chg="mod">
          <ac:chgData name="Gennady Pekhimenko" userId="97aeff6ed7ede7e0" providerId="LiveId" clId="{11FD750F-48DB-45E4-9904-8EABE9B46C00}" dt="2020-09-06T19:02:55.906" v="1361" actId="208"/>
          <ac:spMkLst>
            <pc:docMk/>
            <pc:sldMk cId="519309214" sldId="356"/>
            <ac:spMk id="22" creationId="{00000000-0000-0000-0000-000000000000}"/>
          </ac:spMkLst>
        </pc:spChg>
        <pc:spChg chg="mod">
          <ac:chgData name="Gennady Pekhimenko" userId="97aeff6ed7ede7e0" providerId="LiveId" clId="{11FD750F-48DB-45E4-9904-8EABE9B46C00}" dt="2020-09-06T19:02:55.906" v="1361" actId="208"/>
          <ac:spMkLst>
            <pc:docMk/>
            <pc:sldMk cId="519309214" sldId="356"/>
            <ac:spMk id="23" creationId="{00000000-0000-0000-0000-000000000000}"/>
          </ac:spMkLst>
        </pc:spChg>
        <pc:spChg chg="mod">
          <ac:chgData name="Gennady Pekhimenko" userId="97aeff6ed7ede7e0" providerId="LiveId" clId="{11FD750F-48DB-45E4-9904-8EABE9B46C00}" dt="2020-09-06T19:02:55.906" v="1361" actId="208"/>
          <ac:spMkLst>
            <pc:docMk/>
            <pc:sldMk cId="519309214" sldId="356"/>
            <ac:spMk id="24" creationId="{00000000-0000-0000-0000-000000000000}"/>
          </ac:spMkLst>
        </pc:spChg>
        <pc:spChg chg="mod">
          <ac:chgData name="Gennady Pekhimenko" userId="97aeff6ed7ede7e0" providerId="LiveId" clId="{11FD750F-48DB-45E4-9904-8EABE9B46C00}" dt="2020-09-06T19:02:44.083" v="1350" actId="208"/>
          <ac:spMkLst>
            <pc:docMk/>
            <pc:sldMk cId="519309214" sldId="356"/>
            <ac:spMk id="25" creationId="{00000000-0000-0000-0000-000000000000}"/>
          </ac:spMkLst>
        </pc:spChg>
        <pc:spChg chg="mod">
          <ac:chgData name="Gennady Pekhimenko" userId="97aeff6ed7ede7e0" providerId="LiveId" clId="{11FD750F-48DB-45E4-9904-8EABE9B46C00}" dt="2020-09-06T19:02:55.906" v="1361" actId="208"/>
          <ac:spMkLst>
            <pc:docMk/>
            <pc:sldMk cId="519309214" sldId="356"/>
            <ac:spMk id="26" creationId="{00000000-0000-0000-0000-000000000000}"/>
          </ac:spMkLst>
        </pc:spChg>
        <pc:spChg chg="mod">
          <ac:chgData name="Gennady Pekhimenko" userId="97aeff6ed7ede7e0" providerId="LiveId" clId="{11FD750F-48DB-45E4-9904-8EABE9B46C00}" dt="2020-09-06T19:02:44.083" v="1350" actId="208"/>
          <ac:spMkLst>
            <pc:docMk/>
            <pc:sldMk cId="519309214" sldId="356"/>
            <ac:spMk id="28" creationId="{00000000-0000-0000-0000-000000000000}"/>
          </ac:spMkLst>
        </pc:spChg>
        <pc:spChg chg="mod">
          <ac:chgData name="Gennady Pekhimenko" userId="97aeff6ed7ede7e0" providerId="LiveId" clId="{11FD750F-48DB-45E4-9904-8EABE9B46C00}" dt="2020-09-06T19:02:44.083" v="1350" actId="208"/>
          <ac:spMkLst>
            <pc:docMk/>
            <pc:sldMk cId="519309214" sldId="356"/>
            <ac:spMk id="29" creationId="{00000000-0000-0000-0000-000000000000}"/>
          </ac:spMkLst>
        </pc:spChg>
        <pc:spChg chg="mod">
          <ac:chgData name="Gennady Pekhimenko" userId="97aeff6ed7ede7e0" providerId="LiveId" clId="{11FD750F-48DB-45E4-9904-8EABE9B46C00}" dt="2020-09-06T19:02:55.906" v="1361" actId="208"/>
          <ac:spMkLst>
            <pc:docMk/>
            <pc:sldMk cId="519309214" sldId="356"/>
            <ac:spMk id="32" creationId="{00000000-0000-0000-0000-000000000000}"/>
          </ac:spMkLst>
        </pc:spChg>
        <pc:spChg chg="mod">
          <ac:chgData name="Gennady Pekhimenko" userId="97aeff6ed7ede7e0" providerId="LiveId" clId="{11FD750F-48DB-45E4-9904-8EABE9B46C00}" dt="2020-09-06T19:02:55.906" v="1361" actId="208"/>
          <ac:spMkLst>
            <pc:docMk/>
            <pc:sldMk cId="519309214" sldId="356"/>
            <ac:spMk id="33" creationId="{00000000-0000-0000-0000-000000000000}"/>
          </ac:spMkLst>
        </pc:spChg>
        <pc:spChg chg="mod">
          <ac:chgData name="Gennady Pekhimenko" userId="97aeff6ed7ede7e0" providerId="LiveId" clId="{11FD750F-48DB-45E4-9904-8EABE9B46C00}" dt="2020-09-06T19:02:55.906" v="1361" actId="208"/>
          <ac:spMkLst>
            <pc:docMk/>
            <pc:sldMk cId="519309214" sldId="356"/>
            <ac:spMk id="36" creationId="{00000000-0000-0000-0000-000000000000}"/>
          </ac:spMkLst>
        </pc:spChg>
        <pc:spChg chg="mod">
          <ac:chgData name="Gennady Pekhimenko" userId="97aeff6ed7ede7e0" providerId="LiveId" clId="{11FD750F-48DB-45E4-9904-8EABE9B46C00}" dt="2020-09-06T19:02:55.906" v="1361" actId="208"/>
          <ac:spMkLst>
            <pc:docMk/>
            <pc:sldMk cId="519309214" sldId="356"/>
            <ac:spMk id="37" creationId="{00000000-0000-0000-0000-000000000000}"/>
          </ac:spMkLst>
        </pc:spChg>
        <pc:spChg chg="mod">
          <ac:chgData name="Gennady Pekhimenko" userId="97aeff6ed7ede7e0" providerId="LiveId" clId="{11FD750F-48DB-45E4-9904-8EABE9B46C00}" dt="2020-09-06T19:02:44.083" v="1350" actId="208"/>
          <ac:spMkLst>
            <pc:docMk/>
            <pc:sldMk cId="519309214" sldId="356"/>
            <ac:spMk id="38" creationId="{00000000-0000-0000-0000-000000000000}"/>
          </ac:spMkLst>
        </pc:spChg>
        <pc:spChg chg="mod">
          <ac:chgData name="Gennady Pekhimenko" userId="97aeff6ed7ede7e0" providerId="LiveId" clId="{11FD750F-48DB-45E4-9904-8EABE9B46C00}" dt="2020-09-06T19:02:44.083" v="1350" actId="208"/>
          <ac:spMkLst>
            <pc:docMk/>
            <pc:sldMk cId="519309214" sldId="356"/>
            <ac:spMk id="39" creationId="{00000000-0000-0000-0000-000000000000}"/>
          </ac:spMkLst>
        </pc:spChg>
        <pc:grpChg chg="mod">
          <ac:chgData name="Gennady Pekhimenko" userId="97aeff6ed7ede7e0" providerId="LiveId" clId="{11FD750F-48DB-45E4-9904-8EABE9B46C00}" dt="2020-09-06T19:02:40.546" v="1349" actId="1035"/>
          <ac:grpSpMkLst>
            <pc:docMk/>
            <pc:sldMk cId="519309214" sldId="356"/>
            <ac:grpSpMk id="7" creationId="{00000000-0000-0000-0000-000000000000}"/>
          </ac:grpSpMkLst>
        </pc:grpChg>
        <pc:grpChg chg="mod">
          <ac:chgData name="Gennady Pekhimenko" userId="97aeff6ed7ede7e0" providerId="LiveId" clId="{11FD750F-48DB-45E4-9904-8EABE9B46C00}" dt="2020-09-06T19:02:51.956" v="1360" actId="1035"/>
          <ac:grpSpMkLst>
            <pc:docMk/>
            <pc:sldMk cId="519309214" sldId="356"/>
            <ac:grpSpMk id="17" creationId="{00000000-0000-0000-0000-000000000000}"/>
          </ac:grpSpMkLst>
        </pc:grpChg>
        <pc:cxnChg chg="mod">
          <ac:chgData name="Gennady Pekhimenko" userId="97aeff6ed7ede7e0" providerId="LiveId" clId="{11FD750F-48DB-45E4-9904-8EABE9B46C00}" dt="2020-09-06T19:02:44.083" v="1350" actId="208"/>
          <ac:cxnSpMkLst>
            <pc:docMk/>
            <pc:sldMk cId="519309214" sldId="356"/>
            <ac:cxnSpMk id="5" creationId="{00000000-0000-0000-0000-000000000000}"/>
          </ac:cxnSpMkLst>
        </pc:cxnChg>
        <pc:cxnChg chg="mod">
          <ac:chgData name="Gennady Pekhimenko" userId="97aeff6ed7ede7e0" providerId="LiveId" clId="{11FD750F-48DB-45E4-9904-8EABE9B46C00}" dt="2020-09-06T19:02:44.083" v="1350" actId="208"/>
          <ac:cxnSpMkLst>
            <pc:docMk/>
            <pc:sldMk cId="519309214" sldId="356"/>
            <ac:cxnSpMk id="6" creationId="{00000000-0000-0000-0000-000000000000}"/>
          </ac:cxnSpMkLst>
        </pc:cxnChg>
        <pc:cxnChg chg="mod">
          <ac:chgData name="Gennady Pekhimenko" userId="97aeff6ed7ede7e0" providerId="LiveId" clId="{11FD750F-48DB-45E4-9904-8EABE9B46C00}" dt="2020-09-06T19:02:44.083" v="1350" actId="208"/>
          <ac:cxnSpMkLst>
            <pc:docMk/>
            <pc:sldMk cId="519309214" sldId="356"/>
            <ac:cxnSpMk id="9" creationId="{00000000-0000-0000-0000-000000000000}"/>
          </ac:cxnSpMkLst>
        </pc:cxnChg>
        <pc:cxnChg chg="mod">
          <ac:chgData name="Gennady Pekhimenko" userId="97aeff6ed7ede7e0" providerId="LiveId" clId="{11FD750F-48DB-45E4-9904-8EABE9B46C00}" dt="2020-09-06T19:02:44.083" v="1350" actId="208"/>
          <ac:cxnSpMkLst>
            <pc:docMk/>
            <pc:sldMk cId="519309214" sldId="356"/>
            <ac:cxnSpMk id="10" creationId="{00000000-0000-0000-0000-000000000000}"/>
          </ac:cxnSpMkLst>
        </pc:cxnChg>
        <pc:cxnChg chg="mod">
          <ac:chgData name="Gennady Pekhimenko" userId="97aeff6ed7ede7e0" providerId="LiveId" clId="{11FD750F-48DB-45E4-9904-8EABE9B46C00}" dt="2020-09-06T19:02:55.906" v="1361" actId="208"/>
          <ac:cxnSpMkLst>
            <pc:docMk/>
            <pc:sldMk cId="519309214" sldId="356"/>
            <ac:cxnSpMk id="18" creationId="{00000000-0000-0000-0000-000000000000}"/>
          </ac:cxnSpMkLst>
        </pc:cxnChg>
        <pc:cxnChg chg="mod">
          <ac:chgData name="Gennady Pekhimenko" userId="97aeff6ed7ede7e0" providerId="LiveId" clId="{11FD750F-48DB-45E4-9904-8EABE9B46C00}" dt="2020-09-06T19:02:55.906" v="1361" actId="208"/>
          <ac:cxnSpMkLst>
            <pc:docMk/>
            <pc:sldMk cId="519309214" sldId="356"/>
            <ac:cxnSpMk id="19" creationId="{00000000-0000-0000-0000-000000000000}"/>
          </ac:cxnSpMkLst>
        </pc:cxnChg>
        <pc:cxnChg chg="mod">
          <ac:chgData name="Gennady Pekhimenko" userId="97aeff6ed7ede7e0" providerId="LiveId" clId="{11FD750F-48DB-45E4-9904-8EABE9B46C00}" dt="2020-09-06T19:02:55.906" v="1361" actId="208"/>
          <ac:cxnSpMkLst>
            <pc:docMk/>
            <pc:sldMk cId="519309214" sldId="356"/>
            <ac:cxnSpMk id="20" creationId="{00000000-0000-0000-0000-000000000000}"/>
          </ac:cxnSpMkLst>
        </pc:cxnChg>
        <pc:cxnChg chg="mod">
          <ac:chgData name="Gennady Pekhimenko" userId="97aeff6ed7ede7e0" providerId="LiveId" clId="{11FD750F-48DB-45E4-9904-8EABE9B46C00}" dt="2020-09-06T19:02:55.906" v="1361" actId="208"/>
          <ac:cxnSpMkLst>
            <pc:docMk/>
            <pc:sldMk cId="519309214" sldId="356"/>
            <ac:cxnSpMk id="21" creationId="{00000000-0000-0000-0000-000000000000}"/>
          </ac:cxnSpMkLst>
        </pc:cxnChg>
        <pc:cxnChg chg="mod">
          <ac:chgData name="Gennady Pekhimenko" userId="97aeff6ed7ede7e0" providerId="LiveId" clId="{11FD750F-48DB-45E4-9904-8EABE9B46C00}" dt="2020-09-06T19:02:44.083" v="1350" actId="208"/>
          <ac:cxnSpMkLst>
            <pc:docMk/>
            <pc:sldMk cId="519309214" sldId="356"/>
            <ac:cxnSpMk id="27" creationId="{00000000-0000-0000-0000-000000000000}"/>
          </ac:cxnSpMkLst>
        </pc:cxnChg>
        <pc:cxnChg chg="mod">
          <ac:chgData name="Gennady Pekhimenko" userId="97aeff6ed7ede7e0" providerId="LiveId" clId="{11FD750F-48DB-45E4-9904-8EABE9B46C00}" dt="2020-09-06T19:02:55.906" v="1361" actId="208"/>
          <ac:cxnSpMkLst>
            <pc:docMk/>
            <pc:sldMk cId="519309214" sldId="356"/>
            <ac:cxnSpMk id="31" creationId="{00000000-0000-0000-0000-000000000000}"/>
          </ac:cxnSpMkLst>
        </pc:cxnChg>
        <pc:cxnChg chg="mod">
          <ac:chgData name="Gennady Pekhimenko" userId="97aeff6ed7ede7e0" providerId="LiveId" clId="{11FD750F-48DB-45E4-9904-8EABE9B46C00}" dt="2020-09-06T19:02:55.906" v="1361" actId="208"/>
          <ac:cxnSpMkLst>
            <pc:docMk/>
            <pc:sldMk cId="519309214" sldId="356"/>
            <ac:cxnSpMk id="34" creationId="{00000000-0000-0000-0000-000000000000}"/>
          </ac:cxnSpMkLst>
        </pc:cxnChg>
      </pc:sldChg>
      <pc:sldChg chg="modSp">
        <pc:chgData name="Gennady Pekhimenko" userId="97aeff6ed7ede7e0" providerId="LiveId" clId="{11FD750F-48DB-45E4-9904-8EABE9B46C00}" dt="2020-09-06T15:46:01.817" v="272"/>
        <pc:sldMkLst>
          <pc:docMk/>
          <pc:sldMk cId="656418290" sldId="357"/>
        </pc:sldMkLst>
        <pc:spChg chg="mod">
          <ac:chgData name="Gennady Pekhimenko" userId="97aeff6ed7ede7e0" providerId="LiveId" clId="{11FD750F-48DB-45E4-9904-8EABE9B46C00}" dt="2020-09-06T15:46:01.817" v="272"/>
          <ac:spMkLst>
            <pc:docMk/>
            <pc:sldMk cId="656418290" sldId="357"/>
            <ac:spMk id="2" creationId="{00000000-0000-0000-0000-000000000000}"/>
          </ac:spMkLst>
        </pc:spChg>
      </pc:sldChg>
      <pc:sldChg chg="modSp mod">
        <pc:chgData name="Gennady Pekhimenko" userId="97aeff6ed7ede7e0" providerId="LiveId" clId="{11FD750F-48DB-45E4-9904-8EABE9B46C00}" dt="2020-09-06T19:13:02.900" v="1453" actId="113"/>
        <pc:sldMkLst>
          <pc:docMk/>
          <pc:sldMk cId="798705391" sldId="358"/>
        </pc:sldMkLst>
        <pc:spChg chg="mod">
          <ac:chgData name="Gennady Pekhimenko" userId="97aeff6ed7ede7e0" providerId="LiveId" clId="{11FD750F-48DB-45E4-9904-8EABE9B46C00}" dt="2020-09-06T19:13:02.900" v="1453" actId="113"/>
          <ac:spMkLst>
            <pc:docMk/>
            <pc:sldMk cId="798705391" sldId="358"/>
            <ac:spMk id="2" creationId="{00000000-0000-0000-0000-000000000000}"/>
          </ac:spMkLst>
        </pc:spChg>
        <pc:spChg chg="mod">
          <ac:chgData name="Gennady Pekhimenko" userId="97aeff6ed7ede7e0" providerId="LiveId" clId="{11FD750F-48DB-45E4-9904-8EABE9B46C00}" dt="2020-09-06T19:12:56.766" v="1452" actId="113"/>
          <ac:spMkLst>
            <pc:docMk/>
            <pc:sldMk cId="798705391" sldId="358"/>
            <ac:spMk id="3" creationId="{00000000-0000-0000-0000-000000000000}"/>
          </ac:spMkLst>
        </pc:spChg>
        <pc:spChg chg="mod">
          <ac:chgData name="Gennady Pekhimenko" userId="97aeff6ed7ede7e0" providerId="LiveId" clId="{11FD750F-48DB-45E4-9904-8EABE9B46C00}" dt="2020-09-06T15:46:01.817" v="272"/>
          <ac:spMkLst>
            <pc:docMk/>
            <pc:sldMk cId="798705391" sldId="358"/>
            <ac:spMk id="4" creationId="{00000000-0000-0000-0000-000000000000}"/>
          </ac:spMkLst>
        </pc:spChg>
      </pc:sldChg>
      <pc:sldChg chg="addSp modSp mod">
        <pc:chgData name="Gennady Pekhimenko" userId="97aeff6ed7ede7e0" providerId="LiveId" clId="{11FD750F-48DB-45E4-9904-8EABE9B46C00}" dt="2020-09-06T19:15:29.555" v="1465" actId="1076"/>
        <pc:sldMkLst>
          <pc:docMk/>
          <pc:sldMk cId="2068712787" sldId="359"/>
        </pc:sldMkLst>
        <pc:spChg chg="mod">
          <ac:chgData name="Gennady Pekhimenko" userId="97aeff6ed7ede7e0" providerId="LiveId" clId="{11FD750F-48DB-45E4-9904-8EABE9B46C00}" dt="2020-09-06T15:46:01.817" v="272"/>
          <ac:spMkLst>
            <pc:docMk/>
            <pc:sldMk cId="2068712787" sldId="359"/>
            <ac:spMk id="2" creationId="{00000000-0000-0000-0000-000000000000}"/>
          </ac:spMkLst>
        </pc:spChg>
        <pc:spChg chg="mod">
          <ac:chgData name="Gennady Pekhimenko" userId="97aeff6ed7ede7e0" providerId="LiveId" clId="{11FD750F-48DB-45E4-9904-8EABE9B46C00}" dt="2020-09-06T19:15:27.602" v="1464" actId="1076"/>
          <ac:spMkLst>
            <pc:docMk/>
            <pc:sldMk cId="2068712787" sldId="359"/>
            <ac:spMk id="4" creationId="{00000000-0000-0000-0000-000000000000}"/>
          </ac:spMkLst>
        </pc:spChg>
        <pc:picChg chg="add mod">
          <ac:chgData name="Gennady Pekhimenko" userId="97aeff6ed7ede7e0" providerId="LiveId" clId="{11FD750F-48DB-45E4-9904-8EABE9B46C00}" dt="2020-09-06T19:15:29.555" v="1465" actId="1076"/>
          <ac:picMkLst>
            <pc:docMk/>
            <pc:sldMk cId="2068712787" sldId="359"/>
            <ac:picMk id="3" creationId="{B282319C-DE60-4EB7-8665-0BDCF775FFBF}"/>
          </ac:picMkLst>
        </pc:picChg>
      </pc:sldChg>
      <pc:sldChg chg="modSp mod">
        <pc:chgData name="Gennady Pekhimenko" userId="97aeff6ed7ede7e0" providerId="LiveId" clId="{11FD750F-48DB-45E4-9904-8EABE9B46C00}" dt="2020-09-06T19:16:25.085" v="1474" actId="14100"/>
        <pc:sldMkLst>
          <pc:docMk/>
          <pc:sldMk cId="1095566179" sldId="360"/>
        </pc:sldMkLst>
        <pc:spChg chg="mod">
          <ac:chgData name="Gennady Pekhimenko" userId="97aeff6ed7ede7e0" providerId="LiveId" clId="{11FD750F-48DB-45E4-9904-8EABE9B46C00}" dt="2020-09-06T19:16:25.085" v="1474" actId="14100"/>
          <ac:spMkLst>
            <pc:docMk/>
            <pc:sldMk cId="1095566179" sldId="360"/>
            <ac:spMk id="3" creationId="{00000000-0000-0000-0000-000000000000}"/>
          </ac:spMkLst>
        </pc:spChg>
        <pc:spChg chg="mod">
          <ac:chgData name="Gennady Pekhimenko" userId="97aeff6ed7ede7e0" providerId="LiveId" clId="{11FD750F-48DB-45E4-9904-8EABE9B46C00}" dt="2020-09-06T19:16:13.820" v="1471" actId="113"/>
          <ac:spMkLst>
            <pc:docMk/>
            <pc:sldMk cId="1095566179" sldId="360"/>
            <ac:spMk id="4" creationId="{00000000-0000-0000-0000-000000000000}"/>
          </ac:spMkLst>
        </pc:spChg>
        <pc:spChg chg="mod">
          <ac:chgData name="Gennady Pekhimenko" userId="97aeff6ed7ede7e0" providerId="LiveId" clId="{11FD750F-48DB-45E4-9904-8EABE9B46C00}" dt="2020-09-06T15:46:01.817" v="272"/>
          <ac:spMkLst>
            <pc:docMk/>
            <pc:sldMk cId="1095566179" sldId="360"/>
            <ac:spMk id="5" creationId="{00000000-0000-0000-0000-000000000000}"/>
          </ac:spMkLst>
        </pc:spChg>
      </pc:sldChg>
      <pc:sldChg chg="modSp mod">
        <pc:chgData name="Gennady Pekhimenko" userId="97aeff6ed7ede7e0" providerId="LiveId" clId="{11FD750F-48DB-45E4-9904-8EABE9B46C00}" dt="2020-09-06T19:17:18.294" v="1478" actId="113"/>
        <pc:sldMkLst>
          <pc:docMk/>
          <pc:sldMk cId="655981075" sldId="361"/>
        </pc:sldMkLst>
        <pc:spChg chg="mod">
          <ac:chgData name="Gennady Pekhimenko" userId="97aeff6ed7ede7e0" providerId="LiveId" clId="{11FD750F-48DB-45E4-9904-8EABE9B46C00}" dt="2020-09-06T19:17:18.294" v="1478" actId="113"/>
          <ac:spMkLst>
            <pc:docMk/>
            <pc:sldMk cId="655981075" sldId="361"/>
            <ac:spMk id="2" creationId="{00000000-0000-0000-0000-000000000000}"/>
          </ac:spMkLst>
        </pc:spChg>
        <pc:spChg chg="mod">
          <ac:chgData name="Gennady Pekhimenko" userId="97aeff6ed7ede7e0" providerId="LiveId" clId="{11FD750F-48DB-45E4-9904-8EABE9B46C00}" dt="2020-09-06T19:16:44.997" v="1477" actId="207"/>
          <ac:spMkLst>
            <pc:docMk/>
            <pc:sldMk cId="655981075" sldId="361"/>
            <ac:spMk id="3" creationId="{00000000-0000-0000-0000-000000000000}"/>
          </ac:spMkLst>
        </pc:spChg>
        <pc:spChg chg="mod">
          <ac:chgData name="Gennady Pekhimenko" userId="97aeff6ed7ede7e0" providerId="LiveId" clId="{11FD750F-48DB-45E4-9904-8EABE9B46C00}" dt="2020-09-06T15:46:01.817" v="272"/>
          <ac:spMkLst>
            <pc:docMk/>
            <pc:sldMk cId="655981075" sldId="361"/>
            <ac:spMk id="4" creationId="{00000000-0000-0000-0000-000000000000}"/>
          </ac:spMkLst>
        </pc:spChg>
      </pc:sldChg>
      <pc:sldChg chg="addSp modSp mod">
        <pc:chgData name="Gennady Pekhimenko" userId="97aeff6ed7ede7e0" providerId="LiveId" clId="{11FD750F-48DB-45E4-9904-8EABE9B46C00}" dt="2020-09-06T19:17:38.571" v="1481" actId="113"/>
        <pc:sldMkLst>
          <pc:docMk/>
          <pc:sldMk cId="2040367474" sldId="362"/>
        </pc:sldMkLst>
        <pc:spChg chg="mod">
          <ac:chgData name="Gennady Pekhimenko" userId="97aeff6ed7ede7e0" providerId="LiveId" clId="{11FD750F-48DB-45E4-9904-8EABE9B46C00}" dt="2020-09-06T19:17:38.571" v="1481" actId="113"/>
          <ac:spMkLst>
            <pc:docMk/>
            <pc:sldMk cId="2040367474" sldId="362"/>
            <ac:spMk id="2" creationId="{00000000-0000-0000-0000-000000000000}"/>
          </ac:spMkLst>
        </pc:spChg>
        <pc:spChg chg="mod">
          <ac:chgData name="Gennady Pekhimenko" userId="97aeff6ed7ede7e0" providerId="LiveId" clId="{11FD750F-48DB-45E4-9904-8EABE9B46C00}" dt="2020-09-06T15:46:01.817" v="272"/>
          <ac:spMkLst>
            <pc:docMk/>
            <pc:sldMk cId="2040367474" sldId="362"/>
            <ac:spMk id="3" creationId="{00000000-0000-0000-0000-000000000000}"/>
          </ac:spMkLst>
        </pc:spChg>
        <pc:spChg chg="add mod">
          <ac:chgData name="Gennady Pekhimenko" userId="97aeff6ed7ede7e0" providerId="LiveId" clId="{11FD750F-48DB-45E4-9904-8EABE9B46C00}" dt="2020-09-06T19:17:33.170" v="1480" actId="571"/>
          <ac:spMkLst>
            <pc:docMk/>
            <pc:sldMk cId="2040367474" sldId="362"/>
            <ac:spMk id="8" creationId="{BE4F23A1-EA0F-453F-A2C6-4D6C03F594AE}"/>
          </ac:spMkLst>
        </pc:spChg>
      </pc:sldChg>
      <pc:sldChg chg="modSp mod">
        <pc:chgData name="Gennady Pekhimenko" userId="97aeff6ed7ede7e0" providerId="LiveId" clId="{11FD750F-48DB-45E4-9904-8EABE9B46C00}" dt="2020-09-06T19:18:53.228" v="1490" actId="113"/>
        <pc:sldMkLst>
          <pc:docMk/>
          <pc:sldMk cId="1136489698" sldId="364"/>
        </pc:sldMkLst>
        <pc:spChg chg="mod">
          <ac:chgData name="Gennady Pekhimenko" userId="97aeff6ed7ede7e0" providerId="LiveId" clId="{11FD750F-48DB-45E4-9904-8EABE9B46C00}" dt="2020-09-06T15:46:01.817" v="272"/>
          <ac:spMkLst>
            <pc:docMk/>
            <pc:sldMk cId="1136489698" sldId="364"/>
            <ac:spMk id="2" creationId="{00000000-0000-0000-0000-000000000000}"/>
          </ac:spMkLst>
        </pc:spChg>
        <pc:spChg chg="mod">
          <ac:chgData name="Gennady Pekhimenko" userId="97aeff6ed7ede7e0" providerId="LiveId" clId="{11FD750F-48DB-45E4-9904-8EABE9B46C00}" dt="2020-09-06T19:18:02.575" v="1483" actId="14100"/>
          <ac:spMkLst>
            <pc:docMk/>
            <pc:sldMk cId="1136489698" sldId="364"/>
            <ac:spMk id="3" creationId="{00000000-0000-0000-0000-000000000000}"/>
          </ac:spMkLst>
        </pc:spChg>
        <pc:spChg chg="mod">
          <ac:chgData name="Gennady Pekhimenko" userId="97aeff6ed7ede7e0" providerId="LiveId" clId="{11FD750F-48DB-45E4-9904-8EABE9B46C00}" dt="2020-09-06T19:18:53.228" v="1490" actId="113"/>
          <ac:spMkLst>
            <pc:docMk/>
            <pc:sldMk cId="1136489698" sldId="364"/>
            <ac:spMk id="4" creationId="{00000000-0000-0000-0000-000000000000}"/>
          </ac:spMkLst>
        </pc:spChg>
      </pc:sldChg>
      <pc:sldChg chg="modSp mod">
        <pc:chgData name="Gennady Pekhimenko" userId="97aeff6ed7ede7e0" providerId="LiveId" clId="{11FD750F-48DB-45E4-9904-8EABE9B46C00}" dt="2020-09-06T19:19:32.522" v="1508" actId="20577"/>
        <pc:sldMkLst>
          <pc:docMk/>
          <pc:sldMk cId="1262797868" sldId="365"/>
        </pc:sldMkLst>
        <pc:spChg chg="mod">
          <ac:chgData name="Gennady Pekhimenko" userId="97aeff6ed7ede7e0" providerId="LiveId" clId="{11FD750F-48DB-45E4-9904-8EABE9B46C00}" dt="2020-09-06T19:19:32.522" v="1508" actId="20577"/>
          <ac:spMkLst>
            <pc:docMk/>
            <pc:sldMk cId="1262797868" sldId="365"/>
            <ac:spMk id="2" creationId="{00000000-0000-0000-0000-000000000000}"/>
          </ac:spMkLst>
        </pc:spChg>
        <pc:spChg chg="mod">
          <ac:chgData name="Gennady Pekhimenko" userId="97aeff6ed7ede7e0" providerId="LiveId" clId="{11FD750F-48DB-45E4-9904-8EABE9B46C00}" dt="2020-09-06T19:19:14.169" v="1496" actId="207"/>
          <ac:spMkLst>
            <pc:docMk/>
            <pc:sldMk cId="1262797868" sldId="365"/>
            <ac:spMk id="3" creationId="{00000000-0000-0000-0000-000000000000}"/>
          </ac:spMkLst>
        </pc:spChg>
        <pc:spChg chg="mod">
          <ac:chgData name="Gennady Pekhimenko" userId="97aeff6ed7ede7e0" providerId="LiveId" clId="{11FD750F-48DB-45E4-9904-8EABE9B46C00}" dt="2020-09-06T15:46:01.817" v="272"/>
          <ac:spMkLst>
            <pc:docMk/>
            <pc:sldMk cId="1262797868" sldId="365"/>
            <ac:spMk id="4" creationId="{00000000-0000-0000-0000-000000000000}"/>
          </ac:spMkLst>
        </pc:spChg>
      </pc:sldChg>
      <pc:sldChg chg="modSp mod">
        <pc:chgData name="Gennady Pekhimenko" userId="97aeff6ed7ede7e0" providerId="LiveId" clId="{11FD750F-48DB-45E4-9904-8EABE9B46C00}" dt="2020-09-06T19:21:16.047" v="1518" actId="113"/>
        <pc:sldMkLst>
          <pc:docMk/>
          <pc:sldMk cId="1168955083" sldId="370"/>
        </pc:sldMkLst>
        <pc:spChg chg="mod">
          <ac:chgData name="Gennady Pekhimenko" userId="97aeff6ed7ede7e0" providerId="LiveId" clId="{11FD750F-48DB-45E4-9904-8EABE9B46C00}" dt="2020-09-06T15:46:01.817" v="272"/>
          <ac:spMkLst>
            <pc:docMk/>
            <pc:sldMk cId="1168955083" sldId="370"/>
            <ac:spMk id="2" creationId="{00000000-0000-0000-0000-000000000000}"/>
          </ac:spMkLst>
        </pc:spChg>
        <pc:spChg chg="mod">
          <ac:chgData name="Gennady Pekhimenko" userId="97aeff6ed7ede7e0" providerId="LiveId" clId="{11FD750F-48DB-45E4-9904-8EABE9B46C00}" dt="2020-09-06T19:20:37.463" v="1512" actId="1076"/>
          <ac:spMkLst>
            <pc:docMk/>
            <pc:sldMk cId="1168955083" sldId="370"/>
            <ac:spMk id="207874" creationId="{00000000-0000-0000-0000-000000000000}"/>
          </ac:spMkLst>
        </pc:spChg>
        <pc:spChg chg="mod">
          <ac:chgData name="Gennady Pekhimenko" userId="97aeff6ed7ede7e0" providerId="LiveId" clId="{11FD750F-48DB-45E4-9904-8EABE9B46C00}" dt="2020-09-06T19:21:16.047" v="1518" actId="113"/>
          <ac:spMkLst>
            <pc:docMk/>
            <pc:sldMk cId="1168955083" sldId="370"/>
            <ac:spMk id="207875" creationId="{00000000-0000-0000-0000-000000000000}"/>
          </ac:spMkLst>
        </pc:spChg>
      </pc:sldChg>
      <pc:sldChg chg="modSp mod">
        <pc:chgData name="Gennady Pekhimenko" userId="97aeff6ed7ede7e0" providerId="LiveId" clId="{11FD750F-48DB-45E4-9904-8EABE9B46C00}" dt="2020-09-06T21:06:43.053" v="1652" actId="1076"/>
        <pc:sldMkLst>
          <pc:docMk/>
          <pc:sldMk cId="121400065" sldId="371"/>
        </pc:sldMkLst>
        <pc:spChg chg="mod">
          <ac:chgData name="Gennady Pekhimenko" userId="97aeff6ed7ede7e0" providerId="LiveId" clId="{11FD750F-48DB-45E4-9904-8EABE9B46C00}" dt="2020-09-06T20:45:37.691" v="1573" actId="1076"/>
          <ac:spMkLst>
            <pc:docMk/>
            <pc:sldMk cId="121400065" sldId="371"/>
            <ac:spMk id="2" creationId="{00000000-0000-0000-0000-000000000000}"/>
          </ac:spMkLst>
        </pc:spChg>
        <pc:spChg chg="mod">
          <ac:chgData name="Gennady Pekhimenko" userId="97aeff6ed7ede7e0" providerId="LiveId" clId="{11FD750F-48DB-45E4-9904-8EABE9B46C00}" dt="2020-09-06T21:06:39.486" v="1651" actId="20577"/>
          <ac:spMkLst>
            <pc:docMk/>
            <pc:sldMk cId="121400065" sldId="371"/>
            <ac:spMk id="3" creationId="{00000000-0000-0000-0000-000000000000}"/>
          </ac:spMkLst>
        </pc:spChg>
        <pc:spChg chg="mod">
          <ac:chgData name="Gennady Pekhimenko" userId="97aeff6ed7ede7e0" providerId="LiveId" clId="{11FD750F-48DB-45E4-9904-8EABE9B46C00}" dt="2020-09-06T21:06:43.053" v="1652" actId="1076"/>
          <ac:spMkLst>
            <pc:docMk/>
            <pc:sldMk cId="121400065" sldId="371"/>
            <ac:spMk id="4" creationId="{00000000-0000-0000-0000-000000000000}"/>
          </ac:spMkLst>
        </pc:spChg>
        <pc:spChg chg="mod">
          <ac:chgData name="Gennady Pekhimenko" userId="97aeff6ed7ede7e0" providerId="LiveId" clId="{11FD750F-48DB-45E4-9904-8EABE9B46C00}" dt="2020-09-06T15:46:01.817" v="272"/>
          <ac:spMkLst>
            <pc:docMk/>
            <pc:sldMk cId="121400065" sldId="371"/>
            <ac:spMk id="5" creationId="{00000000-0000-0000-0000-000000000000}"/>
          </ac:spMkLst>
        </pc:spChg>
      </pc:sldChg>
      <pc:sldChg chg="addSp modSp mod">
        <pc:chgData name="Gennady Pekhimenko" userId="97aeff6ed7ede7e0" providerId="LiveId" clId="{11FD750F-48DB-45E4-9904-8EABE9B46C00}" dt="2020-09-06T20:49:19.558" v="1594" actId="1076"/>
        <pc:sldMkLst>
          <pc:docMk/>
          <pc:sldMk cId="261427805" sldId="372"/>
        </pc:sldMkLst>
        <pc:spChg chg="mod">
          <ac:chgData name="Gennady Pekhimenko" userId="97aeff6ed7ede7e0" providerId="LiveId" clId="{11FD750F-48DB-45E4-9904-8EABE9B46C00}" dt="2020-09-06T15:46:01.817" v="272"/>
          <ac:spMkLst>
            <pc:docMk/>
            <pc:sldMk cId="261427805" sldId="372"/>
            <ac:spMk id="2" creationId="{00000000-0000-0000-0000-000000000000}"/>
          </ac:spMkLst>
        </pc:spChg>
        <pc:spChg chg="mod">
          <ac:chgData name="Gennady Pekhimenko" userId="97aeff6ed7ede7e0" providerId="LiveId" clId="{11FD750F-48DB-45E4-9904-8EABE9B46C00}" dt="2020-09-06T20:49:19.558" v="1594" actId="1076"/>
          <ac:spMkLst>
            <pc:docMk/>
            <pc:sldMk cId="261427805" sldId="372"/>
            <ac:spMk id="4" creationId="{00000000-0000-0000-0000-000000000000}"/>
          </ac:spMkLst>
        </pc:spChg>
        <pc:picChg chg="add mod">
          <ac:chgData name="Gennady Pekhimenko" userId="97aeff6ed7ede7e0" providerId="LiveId" clId="{11FD750F-48DB-45E4-9904-8EABE9B46C00}" dt="2020-09-06T20:49:04.153" v="1592" actId="1076"/>
          <ac:picMkLst>
            <pc:docMk/>
            <pc:sldMk cId="261427805" sldId="372"/>
            <ac:picMk id="3" creationId="{5C4BF2E2-2150-45B4-BB1B-C8BE05B88E62}"/>
          </ac:picMkLst>
        </pc:picChg>
      </pc:sldChg>
      <pc:sldChg chg="modSp mod">
        <pc:chgData name="Gennady Pekhimenko" userId="97aeff6ed7ede7e0" providerId="LiveId" clId="{11FD750F-48DB-45E4-9904-8EABE9B46C00}" dt="2020-09-06T20:54:37.808" v="1595" actId="113"/>
        <pc:sldMkLst>
          <pc:docMk/>
          <pc:sldMk cId="65576873" sldId="373"/>
        </pc:sldMkLst>
        <pc:spChg chg="mod">
          <ac:chgData name="Gennady Pekhimenko" userId="97aeff6ed7ede7e0" providerId="LiveId" clId="{11FD750F-48DB-45E4-9904-8EABE9B46C00}" dt="2020-09-06T20:54:37.808" v="1595" actId="113"/>
          <ac:spMkLst>
            <pc:docMk/>
            <pc:sldMk cId="65576873" sldId="373"/>
            <ac:spMk id="2" creationId="{00000000-0000-0000-0000-000000000000}"/>
          </ac:spMkLst>
        </pc:spChg>
        <pc:spChg chg="mod">
          <ac:chgData name="Gennady Pekhimenko" userId="97aeff6ed7ede7e0" providerId="LiveId" clId="{11FD750F-48DB-45E4-9904-8EABE9B46C00}" dt="2020-09-06T15:46:01.817" v="272"/>
          <ac:spMkLst>
            <pc:docMk/>
            <pc:sldMk cId="65576873" sldId="373"/>
            <ac:spMk id="4" creationId="{00000000-0000-0000-0000-000000000000}"/>
          </ac:spMkLst>
        </pc:spChg>
      </pc:sldChg>
      <pc:sldChg chg="modSp mod">
        <pc:chgData name="Gennady Pekhimenko" userId="97aeff6ed7ede7e0" providerId="LiveId" clId="{11FD750F-48DB-45E4-9904-8EABE9B46C00}" dt="2020-09-06T20:55:32.098" v="1606" actId="5793"/>
        <pc:sldMkLst>
          <pc:docMk/>
          <pc:sldMk cId="491393600" sldId="374"/>
        </pc:sldMkLst>
        <pc:spChg chg="mod">
          <ac:chgData name="Gennady Pekhimenko" userId="97aeff6ed7ede7e0" providerId="LiveId" clId="{11FD750F-48DB-45E4-9904-8EABE9B46C00}" dt="2020-09-06T15:46:01.817" v="272"/>
          <ac:spMkLst>
            <pc:docMk/>
            <pc:sldMk cId="491393600" sldId="374"/>
            <ac:spMk id="2" creationId="{00000000-0000-0000-0000-000000000000}"/>
          </ac:spMkLst>
        </pc:spChg>
        <pc:spChg chg="mod">
          <ac:chgData name="Gennady Pekhimenko" userId="97aeff6ed7ede7e0" providerId="LiveId" clId="{11FD750F-48DB-45E4-9904-8EABE9B46C00}" dt="2020-09-06T20:54:56.502" v="1596" actId="113"/>
          <ac:spMkLst>
            <pc:docMk/>
            <pc:sldMk cId="491393600" sldId="374"/>
            <ac:spMk id="222210" creationId="{00000000-0000-0000-0000-000000000000}"/>
          </ac:spMkLst>
        </pc:spChg>
        <pc:spChg chg="mod">
          <ac:chgData name="Gennady Pekhimenko" userId="97aeff6ed7ede7e0" providerId="LiveId" clId="{11FD750F-48DB-45E4-9904-8EABE9B46C00}" dt="2020-09-06T20:55:32.098" v="1606" actId="5793"/>
          <ac:spMkLst>
            <pc:docMk/>
            <pc:sldMk cId="491393600" sldId="374"/>
            <ac:spMk id="222211" creationId="{00000000-0000-0000-0000-000000000000}"/>
          </ac:spMkLst>
        </pc:spChg>
      </pc:sldChg>
      <pc:sldChg chg="modSp">
        <pc:chgData name="Gennady Pekhimenko" userId="97aeff6ed7ede7e0" providerId="LiveId" clId="{11FD750F-48DB-45E4-9904-8EABE9B46C00}" dt="2020-09-06T15:46:01.817" v="272"/>
        <pc:sldMkLst>
          <pc:docMk/>
          <pc:sldMk cId="540538331" sldId="375"/>
        </pc:sldMkLst>
        <pc:spChg chg="mod">
          <ac:chgData name="Gennady Pekhimenko" userId="97aeff6ed7ede7e0" providerId="LiveId" clId="{11FD750F-48DB-45E4-9904-8EABE9B46C00}" dt="2020-09-06T15:46:01.817" v="272"/>
          <ac:spMkLst>
            <pc:docMk/>
            <pc:sldMk cId="540538331" sldId="375"/>
            <ac:spMk id="2" creationId="{00000000-0000-0000-0000-000000000000}"/>
          </ac:spMkLst>
        </pc:spChg>
      </pc:sldChg>
      <pc:sldChg chg="modSp mod">
        <pc:chgData name="Gennady Pekhimenko" userId="97aeff6ed7ede7e0" providerId="LiveId" clId="{11FD750F-48DB-45E4-9904-8EABE9B46C00}" dt="2020-09-06T20:55:38.522" v="1607" actId="113"/>
        <pc:sldMkLst>
          <pc:docMk/>
          <pc:sldMk cId="971902307" sldId="376"/>
        </pc:sldMkLst>
        <pc:spChg chg="mod">
          <ac:chgData name="Gennady Pekhimenko" userId="97aeff6ed7ede7e0" providerId="LiveId" clId="{11FD750F-48DB-45E4-9904-8EABE9B46C00}" dt="2020-09-06T20:55:38.522" v="1607" actId="113"/>
          <ac:spMkLst>
            <pc:docMk/>
            <pc:sldMk cId="971902307" sldId="376"/>
            <ac:spMk id="2" creationId="{00000000-0000-0000-0000-000000000000}"/>
          </ac:spMkLst>
        </pc:spChg>
        <pc:spChg chg="mod">
          <ac:chgData name="Gennady Pekhimenko" userId="97aeff6ed7ede7e0" providerId="LiveId" clId="{11FD750F-48DB-45E4-9904-8EABE9B46C00}" dt="2020-09-06T15:46:01.817" v="272"/>
          <ac:spMkLst>
            <pc:docMk/>
            <pc:sldMk cId="971902307" sldId="376"/>
            <ac:spMk id="3" creationId="{00000000-0000-0000-0000-000000000000}"/>
          </ac:spMkLst>
        </pc:spChg>
      </pc:sldChg>
      <pc:sldChg chg="modSp mod">
        <pc:chgData name="Gennady Pekhimenko" userId="97aeff6ed7ede7e0" providerId="LiveId" clId="{11FD750F-48DB-45E4-9904-8EABE9B46C00}" dt="2020-09-06T20:57:53.734" v="1625" actId="113"/>
        <pc:sldMkLst>
          <pc:docMk/>
          <pc:sldMk cId="1001454667" sldId="377"/>
        </pc:sldMkLst>
        <pc:spChg chg="mod">
          <ac:chgData name="Gennady Pekhimenko" userId="97aeff6ed7ede7e0" providerId="LiveId" clId="{11FD750F-48DB-45E4-9904-8EABE9B46C00}" dt="2020-09-06T15:46:01.817" v="272"/>
          <ac:spMkLst>
            <pc:docMk/>
            <pc:sldMk cId="1001454667" sldId="377"/>
            <ac:spMk id="2" creationId="{00000000-0000-0000-0000-000000000000}"/>
          </ac:spMkLst>
        </pc:spChg>
        <pc:spChg chg="mod">
          <ac:chgData name="Gennady Pekhimenko" userId="97aeff6ed7ede7e0" providerId="LiveId" clId="{11FD750F-48DB-45E4-9904-8EABE9B46C00}" dt="2020-09-06T20:56:30.086" v="1608" actId="113"/>
          <ac:spMkLst>
            <pc:docMk/>
            <pc:sldMk cId="1001454667" sldId="377"/>
            <ac:spMk id="223234" creationId="{00000000-0000-0000-0000-000000000000}"/>
          </ac:spMkLst>
        </pc:spChg>
        <pc:spChg chg="mod">
          <ac:chgData name="Gennady Pekhimenko" userId="97aeff6ed7ede7e0" providerId="LiveId" clId="{11FD750F-48DB-45E4-9904-8EABE9B46C00}" dt="2020-09-06T20:57:53.734" v="1625" actId="113"/>
          <ac:spMkLst>
            <pc:docMk/>
            <pc:sldMk cId="1001454667" sldId="377"/>
            <ac:spMk id="223235" creationId="{00000000-0000-0000-0000-000000000000}"/>
          </ac:spMkLst>
        </pc:spChg>
      </pc:sldChg>
      <pc:sldChg chg="modSp mod">
        <pc:chgData name="Gennady Pekhimenko" userId="97aeff6ed7ede7e0" providerId="LiveId" clId="{11FD750F-48DB-45E4-9904-8EABE9B46C00}" dt="2020-09-06T20:57:46.283" v="1624" actId="207"/>
        <pc:sldMkLst>
          <pc:docMk/>
          <pc:sldMk cId="1767016326" sldId="378"/>
        </pc:sldMkLst>
        <pc:spChg chg="mod">
          <ac:chgData name="Gennady Pekhimenko" userId="97aeff6ed7ede7e0" providerId="LiveId" clId="{11FD750F-48DB-45E4-9904-8EABE9B46C00}" dt="2020-09-06T20:57:12.393" v="1616" actId="27636"/>
          <ac:spMkLst>
            <pc:docMk/>
            <pc:sldMk cId="1767016326" sldId="378"/>
            <ac:spMk id="2" creationId="{00000000-0000-0000-0000-000000000000}"/>
          </ac:spMkLst>
        </pc:spChg>
        <pc:spChg chg="mod">
          <ac:chgData name="Gennady Pekhimenko" userId="97aeff6ed7ede7e0" providerId="LiveId" clId="{11FD750F-48DB-45E4-9904-8EABE9B46C00}" dt="2020-09-06T20:57:34.329" v="1621" actId="207"/>
          <ac:spMkLst>
            <pc:docMk/>
            <pc:sldMk cId="1767016326" sldId="378"/>
            <ac:spMk id="3" creationId="{00000000-0000-0000-0000-000000000000}"/>
          </ac:spMkLst>
        </pc:spChg>
        <pc:spChg chg="mod">
          <ac:chgData name="Gennady Pekhimenko" userId="97aeff6ed7ede7e0" providerId="LiveId" clId="{11FD750F-48DB-45E4-9904-8EABE9B46C00}" dt="2020-09-06T20:57:46.283" v="1624" actId="207"/>
          <ac:spMkLst>
            <pc:docMk/>
            <pc:sldMk cId="1767016326" sldId="378"/>
            <ac:spMk id="9" creationId="{00000000-0000-0000-0000-000000000000}"/>
          </ac:spMkLst>
        </pc:spChg>
        <pc:spChg chg="mod">
          <ac:chgData name="Gennady Pekhimenko" userId="97aeff6ed7ede7e0" providerId="LiveId" clId="{11FD750F-48DB-45E4-9904-8EABE9B46C00}" dt="2020-09-06T15:46:01.817" v="272"/>
          <ac:spMkLst>
            <pc:docMk/>
            <pc:sldMk cId="1767016326" sldId="378"/>
            <ac:spMk id="15" creationId="{00000000-0000-0000-0000-000000000000}"/>
          </ac:spMkLst>
        </pc:spChg>
      </pc:sldChg>
      <pc:sldChg chg="modSp mod">
        <pc:chgData name="Gennady Pekhimenko" userId="97aeff6ed7ede7e0" providerId="LiveId" clId="{11FD750F-48DB-45E4-9904-8EABE9B46C00}" dt="2020-09-06T21:05:41.907" v="1640" actId="1076"/>
        <pc:sldMkLst>
          <pc:docMk/>
          <pc:sldMk cId="289704081" sldId="380"/>
        </pc:sldMkLst>
        <pc:spChg chg="mod">
          <ac:chgData name="Gennady Pekhimenko" userId="97aeff6ed7ede7e0" providerId="LiveId" clId="{11FD750F-48DB-45E4-9904-8EABE9B46C00}" dt="2020-09-06T21:05:34.252" v="1638" actId="1076"/>
          <ac:spMkLst>
            <pc:docMk/>
            <pc:sldMk cId="289704081" sldId="380"/>
            <ac:spMk id="2" creationId="{00000000-0000-0000-0000-000000000000}"/>
          </ac:spMkLst>
        </pc:spChg>
        <pc:spChg chg="mod">
          <ac:chgData name="Gennady Pekhimenko" userId="97aeff6ed7ede7e0" providerId="LiveId" clId="{11FD750F-48DB-45E4-9904-8EABE9B46C00}" dt="2020-09-06T15:46:01.817" v="272"/>
          <ac:spMkLst>
            <pc:docMk/>
            <pc:sldMk cId="289704081" sldId="380"/>
            <ac:spMk id="3" creationId="{00000000-0000-0000-0000-000000000000}"/>
          </ac:spMkLst>
        </pc:spChg>
        <pc:spChg chg="mod">
          <ac:chgData name="Gennady Pekhimenko" userId="97aeff6ed7ede7e0" providerId="LiveId" clId="{11FD750F-48DB-45E4-9904-8EABE9B46C00}" dt="2020-09-06T21:05:41.907" v="1640" actId="1076"/>
          <ac:spMkLst>
            <pc:docMk/>
            <pc:sldMk cId="289704081" sldId="380"/>
            <ac:spMk id="7" creationId="{00000000-0000-0000-0000-000000000000}"/>
          </ac:spMkLst>
        </pc:spChg>
      </pc:sldChg>
      <pc:sldChg chg="modSp mod">
        <pc:chgData name="Gennady Pekhimenko" userId="97aeff6ed7ede7e0" providerId="LiveId" clId="{11FD750F-48DB-45E4-9904-8EABE9B46C00}" dt="2020-09-06T20:59:00.124" v="1636" actId="207"/>
        <pc:sldMkLst>
          <pc:docMk/>
          <pc:sldMk cId="711061618" sldId="381"/>
        </pc:sldMkLst>
        <pc:spChg chg="mod">
          <ac:chgData name="Gennady Pekhimenko" userId="97aeff6ed7ede7e0" providerId="LiveId" clId="{11FD750F-48DB-45E4-9904-8EABE9B46C00}" dt="2020-09-06T15:46:01.817" v="272"/>
          <ac:spMkLst>
            <pc:docMk/>
            <pc:sldMk cId="711061618" sldId="381"/>
            <ac:spMk id="2" creationId="{00000000-0000-0000-0000-000000000000}"/>
          </ac:spMkLst>
        </pc:spChg>
        <pc:spChg chg="mod">
          <ac:chgData name="Gennady Pekhimenko" userId="97aeff6ed7ede7e0" providerId="LiveId" clId="{11FD750F-48DB-45E4-9904-8EABE9B46C00}" dt="2020-09-06T20:58:39.462" v="1630" actId="14100"/>
          <ac:spMkLst>
            <pc:docMk/>
            <pc:sldMk cId="711061618" sldId="381"/>
            <ac:spMk id="3" creationId="{00000000-0000-0000-0000-000000000000}"/>
          </ac:spMkLst>
        </pc:spChg>
        <pc:spChg chg="mod">
          <ac:chgData name="Gennady Pekhimenko" userId="97aeff6ed7ede7e0" providerId="LiveId" clId="{11FD750F-48DB-45E4-9904-8EABE9B46C00}" dt="2020-09-06T20:59:00.124" v="1636" actId="207"/>
          <ac:spMkLst>
            <pc:docMk/>
            <pc:sldMk cId="711061618" sldId="381"/>
            <ac:spMk id="12" creationId="{00000000-0000-0000-0000-000000000000}"/>
          </ac:spMkLst>
        </pc:spChg>
      </pc:sldChg>
      <pc:sldChg chg="modSp del">
        <pc:chgData name="Gennady Pekhimenko" userId="97aeff6ed7ede7e0" providerId="LiveId" clId="{11FD750F-48DB-45E4-9904-8EABE9B46C00}" dt="2020-09-06T21:05:57.379" v="1641" actId="47"/>
        <pc:sldMkLst>
          <pc:docMk/>
          <pc:sldMk cId="66118171" sldId="382"/>
        </pc:sldMkLst>
        <pc:spChg chg="mod">
          <ac:chgData name="Gennady Pekhimenko" userId="97aeff6ed7ede7e0" providerId="LiveId" clId="{11FD750F-48DB-45E4-9904-8EABE9B46C00}" dt="2020-09-06T15:46:01.817" v="272"/>
          <ac:spMkLst>
            <pc:docMk/>
            <pc:sldMk cId="66118171" sldId="382"/>
            <ac:spMk id="5" creationId="{00000000-0000-0000-0000-000000000000}"/>
          </ac:spMkLst>
        </pc:spChg>
      </pc:sldChg>
      <pc:sldChg chg="modSp mod">
        <pc:chgData name="Gennady Pekhimenko" userId="97aeff6ed7ede7e0" providerId="LiveId" clId="{11FD750F-48DB-45E4-9904-8EABE9B46C00}" dt="2020-09-06T21:06:52.981" v="1653" actId="113"/>
        <pc:sldMkLst>
          <pc:docMk/>
          <pc:sldMk cId="999054498" sldId="383"/>
        </pc:sldMkLst>
        <pc:spChg chg="mod">
          <ac:chgData name="Gennady Pekhimenko" userId="97aeff6ed7ede7e0" providerId="LiveId" clId="{11FD750F-48DB-45E4-9904-8EABE9B46C00}" dt="2020-09-06T21:06:52.981" v="1653" actId="113"/>
          <ac:spMkLst>
            <pc:docMk/>
            <pc:sldMk cId="999054498" sldId="383"/>
            <ac:spMk id="2" creationId="{00000000-0000-0000-0000-000000000000}"/>
          </ac:spMkLst>
        </pc:spChg>
        <pc:spChg chg="mod">
          <ac:chgData name="Gennady Pekhimenko" userId="97aeff6ed7ede7e0" providerId="LiveId" clId="{11FD750F-48DB-45E4-9904-8EABE9B46C00}" dt="2020-09-06T15:46:01.817" v="272"/>
          <ac:spMkLst>
            <pc:docMk/>
            <pc:sldMk cId="999054498" sldId="383"/>
            <ac:spMk id="3" creationId="{00000000-0000-0000-0000-000000000000}"/>
          </ac:spMkLst>
        </pc:spChg>
      </pc:sldChg>
      <pc:sldChg chg="addSp delSp modSp mod">
        <pc:chgData name="Gennady Pekhimenko" userId="97aeff6ed7ede7e0" providerId="LiveId" clId="{11FD750F-48DB-45E4-9904-8EABE9B46C00}" dt="2020-09-06T21:10:04.553" v="1685" actId="1076"/>
        <pc:sldMkLst>
          <pc:docMk/>
          <pc:sldMk cId="2081795640" sldId="384"/>
        </pc:sldMkLst>
        <pc:spChg chg="mod">
          <ac:chgData name="Gennady Pekhimenko" userId="97aeff6ed7ede7e0" providerId="LiveId" clId="{11FD750F-48DB-45E4-9904-8EABE9B46C00}" dt="2020-09-06T21:07:30.285" v="1658" actId="207"/>
          <ac:spMkLst>
            <pc:docMk/>
            <pc:sldMk cId="2081795640" sldId="384"/>
            <ac:spMk id="2" creationId="{00000000-0000-0000-0000-000000000000}"/>
          </ac:spMkLst>
        </pc:spChg>
        <pc:spChg chg="mod">
          <ac:chgData name="Gennady Pekhimenko" userId="97aeff6ed7ede7e0" providerId="LiveId" clId="{11FD750F-48DB-45E4-9904-8EABE9B46C00}" dt="2020-09-06T21:08:07.958" v="1667" actId="20577"/>
          <ac:spMkLst>
            <pc:docMk/>
            <pc:sldMk cId="2081795640" sldId="384"/>
            <ac:spMk id="3" creationId="{00000000-0000-0000-0000-000000000000}"/>
          </ac:spMkLst>
        </pc:spChg>
        <pc:spChg chg="mod">
          <ac:chgData name="Gennady Pekhimenko" userId="97aeff6ed7ede7e0" providerId="LiveId" clId="{11FD750F-48DB-45E4-9904-8EABE9B46C00}" dt="2020-09-06T15:46:01.817" v="272"/>
          <ac:spMkLst>
            <pc:docMk/>
            <pc:sldMk cId="2081795640" sldId="384"/>
            <ac:spMk id="20" creationId="{00000000-0000-0000-0000-000000000000}"/>
          </ac:spMkLst>
        </pc:spChg>
        <pc:spChg chg="mod">
          <ac:chgData name="Gennady Pekhimenko" userId="97aeff6ed7ede7e0" providerId="LiveId" clId="{11FD750F-48DB-45E4-9904-8EABE9B46C00}" dt="2020-09-06T21:09:34.509" v="1679"/>
          <ac:spMkLst>
            <pc:docMk/>
            <pc:sldMk cId="2081795640" sldId="384"/>
            <ac:spMk id="241" creationId="{32818F37-3E04-47AB-9806-1ED5A09BE22B}"/>
          </ac:spMkLst>
        </pc:spChg>
        <pc:spChg chg="mod">
          <ac:chgData name="Gennady Pekhimenko" userId="97aeff6ed7ede7e0" providerId="LiveId" clId="{11FD750F-48DB-45E4-9904-8EABE9B46C00}" dt="2020-09-06T21:09:34.509" v="1679"/>
          <ac:spMkLst>
            <pc:docMk/>
            <pc:sldMk cId="2081795640" sldId="384"/>
            <ac:spMk id="242" creationId="{49A492F7-2A9E-4A87-90F7-31E13C48B445}"/>
          </ac:spMkLst>
        </pc:spChg>
        <pc:spChg chg="mod">
          <ac:chgData name="Gennady Pekhimenko" userId="97aeff6ed7ede7e0" providerId="LiveId" clId="{11FD750F-48DB-45E4-9904-8EABE9B46C00}" dt="2020-09-06T21:09:34.509" v="1679"/>
          <ac:spMkLst>
            <pc:docMk/>
            <pc:sldMk cId="2081795640" sldId="384"/>
            <ac:spMk id="243" creationId="{EF4CA0F1-3A12-4102-894B-CEFF6F1A245F}"/>
          </ac:spMkLst>
        </pc:spChg>
        <pc:spChg chg="mod">
          <ac:chgData name="Gennady Pekhimenko" userId="97aeff6ed7ede7e0" providerId="LiveId" clId="{11FD750F-48DB-45E4-9904-8EABE9B46C00}" dt="2020-09-06T21:09:34.509" v="1679"/>
          <ac:spMkLst>
            <pc:docMk/>
            <pc:sldMk cId="2081795640" sldId="384"/>
            <ac:spMk id="244" creationId="{9535F65B-D5ED-4289-B8AF-DC16CEA069D7}"/>
          </ac:spMkLst>
        </pc:spChg>
        <pc:spChg chg="mod">
          <ac:chgData name="Gennady Pekhimenko" userId="97aeff6ed7ede7e0" providerId="LiveId" clId="{11FD750F-48DB-45E4-9904-8EABE9B46C00}" dt="2020-09-06T21:09:34.509" v="1679"/>
          <ac:spMkLst>
            <pc:docMk/>
            <pc:sldMk cId="2081795640" sldId="384"/>
            <ac:spMk id="245" creationId="{7C4E59F8-31C9-42D5-9926-7C4BE956B6D1}"/>
          </ac:spMkLst>
        </pc:spChg>
        <pc:spChg chg="mod">
          <ac:chgData name="Gennady Pekhimenko" userId="97aeff6ed7ede7e0" providerId="LiveId" clId="{11FD750F-48DB-45E4-9904-8EABE9B46C00}" dt="2020-09-06T21:09:34.509" v="1679"/>
          <ac:spMkLst>
            <pc:docMk/>
            <pc:sldMk cId="2081795640" sldId="384"/>
            <ac:spMk id="254" creationId="{33A36247-6B1F-44AE-BDFE-32A1625DC1CF}"/>
          </ac:spMkLst>
        </pc:spChg>
        <pc:spChg chg="mod">
          <ac:chgData name="Gennady Pekhimenko" userId="97aeff6ed7ede7e0" providerId="LiveId" clId="{11FD750F-48DB-45E4-9904-8EABE9B46C00}" dt="2020-09-06T21:09:34.509" v="1679"/>
          <ac:spMkLst>
            <pc:docMk/>
            <pc:sldMk cId="2081795640" sldId="384"/>
            <ac:spMk id="262" creationId="{CEF750F2-E2D6-4A9A-8703-45B28BE7B5A6}"/>
          </ac:spMkLst>
        </pc:spChg>
        <pc:spChg chg="mod">
          <ac:chgData name="Gennady Pekhimenko" userId="97aeff6ed7ede7e0" providerId="LiveId" clId="{11FD750F-48DB-45E4-9904-8EABE9B46C00}" dt="2020-09-06T21:09:34.509" v="1679"/>
          <ac:spMkLst>
            <pc:docMk/>
            <pc:sldMk cId="2081795640" sldId="384"/>
            <ac:spMk id="268" creationId="{FE528B45-B676-46E4-A51A-9493FF465A50}"/>
          </ac:spMkLst>
        </pc:spChg>
        <pc:spChg chg="mod">
          <ac:chgData name="Gennady Pekhimenko" userId="97aeff6ed7ede7e0" providerId="LiveId" clId="{11FD750F-48DB-45E4-9904-8EABE9B46C00}" dt="2020-09-06T21:10:04.553" v="1685" actId="1076"/>
          <ac:spMkLst>
            <pc:docMk/>
            <pc:sldMk cId="2081795640" sldId="384"/>
            <ac:spMk id="271" creationId="{00000000-0000-0000-0000-000000000000}"/>
          </ac:spMkLst>
        </pc:spChg>
        <pc:spChg chg="mod">
          <ac:chgData name="Gennady Pekhimenko" userId="97aeff6ed7ede7e0" providerId="LiveId" clId="{11FD750F-48DB-45E4-9904-8EABE9B46C00}" dt="2020-09-06T21:10:04.553" v="1685" actId="1076"/>
          <ac:spMkLst>
            <pc:docMk/>
            <pc:sldMk cId="2081795640" sldId="384"/>
            <ac:spMk id="272" creationId="{00000000-0000-0000-0000-000000000000}"/>
          </ac:spMkLst>
        </pc:spChg>
        <pc:spChg chg="mod">
          <ac:chgData name="Gennady Pekhimenko" userId="97aeff6ed7ede7e0" providerId="LiveId" clId="{11FD750F-48DB-45E4-9904-8EABE9B46C00}" dt="2020-09-06T21:09:34.509" v="1679"/>
          <ac:spMkLst>
            <pc:docMk/>
            <pc:sldMk cId="2081795640" sldId="384"/>
            <ac:spMk id="273" creationId="{8EFDF948-842A-4696-81E0-57876299E423}"/>
          </ac:spMkLst>
        </pc:spChg>
        <pc:spChg chg="mod">
          <ac:chgData name="Gennady Pekhimenko" userId="97aeff6ed7ede7e0" providerId="LiveId" clId="{11FD750F-48DB-45E4-9904-8EABE9B46C00}" dt="2020-09-06T21:10:04.553" v="1685" actId="1076"/>
          <ac:spMkLst>
            <pc:docMk/>
            <pc:sldMk cId="2081795640" sldId="384"/>
            <ac:spMk id="274" creationId="{00000000-0000-0000-0000-000000000000}"/>
          </ac:spMkLst>
        </pc:spChg>
        <pc:spChg chg="mod">
          <ac:chgData name="Gennady Pekhimenko" userId="97aeff6ed7ede7e0" providerId="LiveId" clId="{11FD750F-48DB-45E4-9904-8EABE9B46C00}" dt="2020-09-06T21:10:04.553" v="1685" actId="1076"/>
          <ac:spMkLst>
            <pc:docMk/>
            <pc:sldMk cId="2081795640" sldId="384"/>
            <ac:spMk id="275" creationId="{00000000-0000-0000-0000-000000000000}"/>
          </ac:spMkLst>
        </pc:spChg>
        <pc:spChg chg="mod">
          <ac:chgData name="Gennady Pekhimenko" userId="97aeff6ed7ede7e0" providerId="LiveId" clId="{11FD750F-48DB-45E4-9904-8EABE9B46C00}" dt="2020-09-06T21:09:34.509" v="1679"/>
          <ac:spMkLst>
            <pc:docMk/>
            <pc:sldMk cId="2081795640" sldId="384"/>
            <ac:spMk id="276" creationId="{CF5948CC-D1E0-449E-96C1-FEE46D2C4293}"/>
          </ac:spMkLst>
        </pc:spChg>
        <pc:spChg chg="mod">
          <ac:chgData name="Gennady Pekhimenko" userId="97aeff6ed7ede7e0" providerId="LiveId" clId="{11FD750F-48DB-45E4-9904-8EABE9B46C00}" dt="2020-09-06T21:09:34.509" v="1679"/>
          <ac:spMkLst>
            <pc:docMk/>
            <pc:sldMk cId="2081795640" sldId="384"/>
            <ac:spMk id="277" creationId="{3EE63B42-911F-4710-992B-29693116C89D}"/>
          </ac:spMkLst>
        </pc:spChg>
        <pc:spChg chg="mod">
          <ac:chgData name="Gennady Pekhimenko" userId="97aeff6ed7ede7e0" providerId="LiveId" clId="{11FD750F-48DB-45E4-9904-8EABE9B46C00}" dt="2020-09-06T21:09:34.509" v="1679"/>
          <ac:spMkLst>
            <pc:docMk/>
            <pc:sldMk cId="2081795640" sldId="384"/>
            <ac:spMk id="278" creationId="{F4AAE6CF-7EC4-4E4A-B4D3-32AC22FA05F8}"/>
          </ac:spMkLst>
        </pc:spChg>
        <pc:spChg chg="mod">
          <ac:chgData name="Gennady Pekhimenko" userId="97aeff6ed7ede7e0" providerId="LiveId" clId="{11FD750F-48DB-45E4-9904-8EABE9B46C00}" dt="2020-09-06T21:10:04.553" v="1685" actId="1076"/>
          <ac:spMkLst>
            <pc:docMk/>
            <pc:sldMk cId="2081795640" sldId="384"/>
            <ac:spMk id="279" creationId="{00000000-0000-0000-0000-000000000000}"/>
          </ac:spMkLst>
        </pc:spChg>
        <pc:spChg chg="mod">
          <ac:chgData name="Gennady Pekhimenko" userId="97aeff6ed7ede7e0" providerId="LiveId" clId="{11FD750F-48DB-45E4-9904-8EABE9B46C00}" dt="2020-09-06T21:10:04.553" v="1685" actId="1076"/>
          <ac:spMkLst>
            <pc:docMk/>
            <pc:sldMk cId="2081795640" sldId="384"/>
            <ac:spMk id="280" creationId="{00000000-0000-0000-0000-000000000000}"/>
          </ac:spMkLst>
        </pc:spChg>
        <pc:spChg chg="mod">
          <ac:chgData name="Gennady Pekhimenko" userId="97aeff6ed7ede7e0" providerId="LiveId" clId="{11FD750F-48DB-45E4-9904-8EABE9B46C00}" dt="2020-09-06T21:10:04.553" v="1685" actId="1076"/>
          <ac:spMkLst>
            <pc:docMk/>
            <pc:sldMk cId="2081795640" sldId="384"/>
            <ac:spMk id="281" creationId="{00000000-0000-0000-0000-000000000000}"/>
          </ac:spMkLst>
        </pc:spChg>
        <pc:spChg chg="mod">
          <ac:chgData name="Gennady Pekhimenko" userId="97aeff6ed7ede7e0" providerId="LiveId" clId="{11FD750F-48DB-45E4-9904-8EABE9B46C00}" dt="2020-09-06T21:09:34.509" v="1679"/>
          <ac:spMkLst>
            <pc:docMk/>
            <pc:sldMk cId="2081795640" sldId="384"/>
            <ac:spMk id="282" creationId="{1487A3FE-B1FD-42F0-BE44-8E7A1B10ECCE}"/>
          </ac:spMkLst>
        </pc:spChg>
        <pc:spChg chg="mod">
          <ac:chgData name="Gennady Pekhimenko" userId="97aeff6ed7ede7e0" providerId="LiveId" clId="{11FD750F-48DB-45E4-9904-8EABE9B46C00}" dt="2020-09-06T21:09:34.509" v="1679"/>
          <ac:spMkLst>
            <pc:docMk/>
            <pc:sldMk cId="2081795640" sldId="384"/>
            <ac:spMk id="283" creationId="{BF9DDE49-0E97-411C-BFBD-E8CFA626CBF1}"/>
          </ac:spMkLst>
        </pc:spChg>
        <pc:spChg chg="mod">
          <ac:chgData name="Gennady Pekhimenko" userId="97aeff6ed7ede7e0" providerId="LiveId" clId="{11FD750F-48DB-45E4-9904-8EABE9B46C00}" dt="2020-09-06T21:09:34.509" v="1679"/>
          <ac:spMkLst>
            <pc:docMk/>
            <pc:sldMk cId="2081795640" sldId="384"/>
            <ac:spMk id="284" creationId="{8F86C9F2-E846-432F-98AA-2957BA4BC985}"/>
          </ac:spMkLst>
        </pc:spChg>
        <pc:spChg chg="mod">
          <ac:chgData name="Gennady Pekhimenko" userId="97aeff6ed7ede7e0" providerId="LiveId" clId="{11FD750F-48DB-45E4-9904-8EABE9B46C00}" dt="2020-09-06T21:09:34.509" v="1679"/>
          <ac:spMkLst>
            <pc:docMk/>
            <pc:sldMk cId="2081795640" sldId="384"/>
            <ac:spMk id="285" creationId="{9958AE4D-72AB-492D-976F-23FF692AA3F7}"/>
          </ac:spMkLst>
        </pc:spChg>
        <pc:spChg chg="mod">
          <ac:chgData name="Gennady Pekhimenko" userId="97aeff6ed7ede7e0" providerId="LiveId" clId="{11FD750F-48DB-45E4-9904-8EABE9B46C00}" dt="2020-09-06T21:09:34.509" v="1679"/>
          <ac:spMkLst>
            <pc:docMk/>
            <pc:sldMk cId="2081795640" sldId="384"/>
            <ac:spMk id="286" creationId="{ABCFCF49-65EA-47E7-9921-F9CF17AB6EE6}"/>
          </ac:spMkLst>
        </pc:spChg>
        <pc:spChg chg="mod">
          <ac:chgData name="Gennady Pekhimenko" userId="97aeff6ed7ede7e0" providerId="LiveId" clId="{11FD750F-48DB-45E4-9904-8EABE9B46C00}" dt="2020-09-06T21:09:34.509" v="1679"/>
          <ac:spMkLst>
            <pc:docMk/>
            <pc:sldMk cId="2081795640" sldId="384"/>
            <ac:spMk id="287" creationId="{C6492BB1-00FA-4692-91B0-29C9DEDF3745}"/>
          </ac:spMkLst>
        </pc:spChg>
        <pc:spChg chg="mod">
          <ac:chgData name="Gennady Pekhimenko" userId="97aeff6ed7ede7e0" providerId="LiveId" clId="{11FD750F-48DB-45E4-9904-8EABE9B46C00}" dt="2020-09-06T21:09:34.509" v="1679"/>
          <ac:spMkLst>
            <pc:docMk/>
            <pc:sldMk cId="2081795640" sldId="384"/>
            <ac:spMk id="288" creationId="{B64ECF58-2ED9-4706-8B5B-119C93720756}"/>
          </ac:spMkLst>
        </pc:spChg>
        <pc:spChg chg="mod">
          <ac:chgData name="Gennady Pekhimenko" userId="97aeff6ed7ede7e0" providerId="LiveId" clId="{11FD750F-48DB-45E4-9904-8EABE9B46C00}" dt="2020-09-06T21:09:34.509" v="1679"/>
          <ac:spMkLst>
            <pc:docMk/>
            <pc:sldMk cId="2081795640" sldId="384"/>
            <ac:spMk id="289" creationId="{630123F5-98AC-4167-AA07-C463BF86025A}"/>
          </ac:spMkLst>
        </pc:spChg>
        <pc:spChg chg="mod">
          <ac:chgData name="Gennady Pekhimenko" userId="97aeff6ed7ede7e0" providerId="LiveId" clId="{11FD750F-48DB-45E4-9904-8EABE9B46C00}" dt="2020-09-06T21:09:34.509" v="1679"/>
          <ac:spMkLst>
            <pc:docMk/>
            <pc:sldMk cId="2081795640" sldId="384"/>
            <ac:spMk id="290" creationId="{9DA39E49-DA84-42C5-8F54-790FB702A84C}"/>
          </ac:spMkLst>
        </pc:spChg>
        <pc:spChg chg="mod">
          <ac:chgData name="Gennady Pekhimenko" userId="97aeff6ed7ede7e0" providerId="LiveId" clId="{11FD750F-48DB-45E4-9904-8EABE9B46C00}" dt="2020-09-06T21:09:34.509" v="1679"/>
          <ac:spMkLst>
            <pc:docMk/>
            <pc:sldMk cId="2081795640" sldId="384"/>
            <ac:spMk id="291" creationId="{A47FD9F4-38CE-4603-AC77-A25D0F819318}"/>
          </ac:spMkLst>
        </pc:spChg>
        <pc:spChg chg="mod">
          <ac:chgData name="Gennady Pekhimenko" userId="97aeff6ed7ede7e0" providerId="LiveId" clId="{11FD750F-48DB-45E4-9904-8EABE9B46C00}" dt="2020-09-06T21:09:34.509" v="1679"/>
          <ac:spMkLst>
            <pc:docMk/>
            <pc:sldMk cId="2081795640" sldId="384"/>
            <ac:spMk id="292" creationId="{C5D1464E-CFF3-433F-875C-CD871BE214DD}"/>
          </ac:spMkLst>
        </pc:spChg>
        <pc:spChg chg="mod">
          <ac:chgData name="Gennady Pekhimenko" userId="97aeff6ed7ede7e0" providerId="LiveId" clId="{11FD750F-48DB-45E4-9904-8EABE9B46C00}" dt="2020-09-06T21:09:34.509" v="1679"/>
          <ac:spMkLst>
            <pc:docMk/>
            <pc:sldMk cId="2081795640" sldId="384"/>
            <ac:spMk id="293" creationId="{BD27C10B-7F0A-4926-AF32-E09A4541B345}"/>
          </ac:spMkLst>
        </pc:spChg>
        <pc:spChg chg="mod">
          <ac:chgData name="Gennady Pekhimenko" userId="97aeff6ed7ede7e0" providerId="LiveId" clId="{11FD750F-48DB-45E4-9904-8EABE9B46C00}" dt="2020-09-06T21:09:34.509" v="1679"/>
          <ac:spMkLst>
            <pc:docMk/>
            <pc:sldMk cId="2081795640" sldId="384"/>
            <ac:spMk id="294" creationId="{766A3898-51B9-4A95-B21E-F388C8D52BD7}"/>
          </ac:spMkLst>
        </pc:spChg>
        <pc:spChg chg="mod">
          <ac:chgData name="Gennady Pekhimenko" userId="97aeff6ed7ede7e0" providerId="LiveId" clId="{11FD750F-48DB-45E4-9904-8EABE9B46C00}" dt="2020-09-06T21:09:34.509" v="1679"/>
          <ac:spMkLst>
            <pc:docMk/>
            <pc:sldMk cId="2081795640" sldId="384"/>
            <ac:spMk id="295" creationId="{3DAED58A-DAED-4A4C-B5D9-DCA5A816D3F5}"/>
          </ac:spMkLst>
        </pc:spChg>
        <pc:spChg chg="mod">
          <ac:chgData name="Gennady Pekhimenko" userId="97aeff6ed7ede7e0" providerId="LiveId" clId="{11FD750F-48DB-45E4-9904-8EABE9B46C00}" dt="2020-09-06T21:09:34.509" v="1679"/>
          <ac:spMkLst>
            <pc:docMk/>
            <pc:sldMk cId="2081795640" sldId="384"/>
            <ac:spMk id="296" creationId="{647BB767-17D0-4661-AA2D-44FBB1A521AF}"/>
          </ac:spMkLst>
        </pc:spChg>
        <pc:spChg chg="mod">
          <ac:chgData name="Gennady Pekhimenko" userId="97aeff6ed7ede7e0" providerId="LiveId" clId="{11FD750F-48DB-45E4-9904-8EABE9B46C00}" dt="2020-09-06T21:09:34.509" v="1679"/>
          <ac:spMkLst>
            <pc:docMk/>
            <pc:sldMk cId="2081795640" sldId="384"/>
            <ac:spMk id="297" creationId="{87780781-818A-4FFA-80BE-4BAA127B572D}"/>
          </ac:spMkLst>
        </pc:spChg>
        <pc:spChg chg="mod">
          <ac:chgData name="Gennady Pekhimenko" userId="97aeff6ed7ede7e0" providerId="LiveId" clId="{11FD750F-48DB-45E4-9904-8EABE9B46C00}" dt="2020-09-06T21:09:34.509" v="1679"/>
          <ac:spMkLst>
            <pc:docMk/>
            <pc:sldMk cId="2081795640" sldId="384"/>
            <ac:spMk id="298" creationId="{C33F98D0-53D0-4B79-A073-922499C669D2}"/>
          </ac:spMkLst>
        </pc:spChg>
        <pc:spChg chg="mod">
          <ac:chgData name="Gennady Pekhimenko" userId="97aeff6ed7ede7e0" providerId="LiveId" clId="{11FD750F-48DB-45E4-9904-8EABE9B46C00}" dt="2020-09-06T21:09:34.509" v="1679"/>
          <ac:spMkLst>
            <pc:docMk/>
            <pc:sldMk cId="2081795640" sldId="384"/>
            <ac:spMk id="299" creationId="{EDD3E6AE-CE83-4915-B97E-D516F6D54893}"/>
          </ac:spMkLst>
        </pc:spChg>
        <pc:spChg chg="mod">
          <ac:chgData name="Gennady Pekhimenko" userId="97aeff6ed7ede7e0" providerId="LiveId" clId="{11FD750F-48DB-45E4-9904-8EABE9B46C00}" dt="2020-09-06T21:09:34.509" v="1679"/>
          <ac:spMkLst>
            <pc:docMk/>
            <pc:sldMk cId="2081795640" sldId="384"/>
            <ac:spMk id="300" creationId="{34FF6667-8DC5-4EA9-B2E5-CADB995A2B1B}"/>
          </ac:spMkLst>
        </pc:spChg>
        <pc:spChg chg="mod">
          <ac:chgData name="Gennady Pekhimenko" userId="97aeff6ed7ede7e0" providerId="LiveId" clId="{11FD750F-48DB-45E4-9904-8EABE9B46C00}" dt="2020-09-06T21:09:34.509" v="1679"/>
          <ac:spMkLst>
            <pc:docMk/>
            <pc:sldMk cId="2081795640" sldId="384"/>
            <ac:spMk id="301" creationId="{19DFA566-4F13-4FDC-ADD0-A2F96242B4F6}"/>
          </ac:spMkLst>
        </pc:spChg>
        <pc:spChg chg="mod">
          <ac:chgData name="Gennady Pekhimenko" userId="97aeff6ed7ede7e0" providerId="LiveId" clId="{11FD750F-48DB-45E4-9904-8EABE9B46C00}" dt="2020-09-06T21:09:34.509" v="1679"/>
          <ac:spMkLst>
            <pc:docMk/>
            <pc:sldMk cId="2081795640" sldId="384"/>
            <ac:spMk id="302" creationId="{CB98AB04-EDC0-48E1-A514-DA6A2DDC3893}"/>
          </ac:spMkLst>
        </pc:spChg>
        <pc:spChg chg="mod">
          <ac:chgData name="Gennady Pekhimenko" userId="97aeff6ed7ede7e0" providerId="LiveId" clId="{11FD750F-48DB-45E4-9904-8EABE9B46C00}" dt="2020-09-06T21:09:34.509" v="1679"/>
          <ac:spMkLst>
            <pc:docMk/>
            <pc:sldMk cId="2081795640" sldId="384"/>
            <ac:spMk id="303" creationId="{47F09F46-E3A3-4931-968E-729C54D45415}"/>
          </ac:spMkLst>
        </pc:spChg>
        <pc:spChg chg="mod">
          <ac:chgData name="Gennady Pekhimenko" userId="97aeff6ed7ede7e0" providerId="LiveId" clId="{11FD750F-48DB-45E4-9904-8EABE9B46C00}" dt="2020-09-06T21:09:34.509" v="1679"/>
          <ac:spMkLst>
            <pc:docMk/>
            <pc:sldMk cId="2081795640" sldId="384"/>
            <ac:spMk id="304" creationId="{1BF8A89F-F138-41D2-9FF2-4835C87700C2}"/>
          </ac:spMkLst>
        </pc:spChg>
        <pc:spChg chg="mod">
          <ac:chgData name="Gennady Pekhimenko" userId="97aeff6ed7ede7e0" providerId="LiveId" clId="{11FD750F-48DB-45E4-9904-8EABE9B46C00}" dt="2020-09-06T21:09:34.509" v="1679"/>
          <ac:spMkLst>
            <pc:docMk/>
            <pc:sldMk cId="2081795640" sldId="384"/>
            <ac:spMk id="305" creationId="{F4F7FECB-AC64-44FC-82F1-08986B7A7951}"/>
          </ac:spMkLst>
        </pc:spChg>
        <pc:spChg chg="mod">
          <ac:chgData name="Gennady Pekhimenko" userId="97aeff6ed7ede7e0" providerId="LiveId" clId="{11FD750F-48DB-45E4-9904-8EABE9B46C00}" dt="2020-09-06T21:09:34.509" v="1679"/>
          <ac:spMkLst>
            <pc:docMk/>
            <pc:sldMk cId="2081795640" sldId="384"/>
            <ac:spMk id="306" creationId="{89AD27F9-D313-44E6-A0EF-C68A34FABD08}"/>
          </ac:spMkLst>
        </pc:spChg>
        <pc:spChg chg="mod">
          <ac:chgData name="Gennady Pekhimenko" userId="97aeff6ed7ede7e0" providerId="LiveId" clId="{11FD750F-48DB-45E4-9904-8EABE9B46C00}" dt="2020-09-06T21:09:34.509" v="1679"/>
          <ac:spMkLst>
            <pc:docMk/>
            <pc:sldMk cId="2081795640" sldId="384"/>
            <ac:spMk id="307" creationId="{A50E4EB5-6C05-4EDE-9AB5-10A43A9152A1}"/>
          </ac:spMkLst>
        </pc:spChg>
        <pc:spChg chg="mod">
          <ac:chgData name="Gennady Pekhimenko" userId="97aeff6ed7ede7e0" providerId="LiveId" clId="{11FD750F-48DB-45E4-9904-8EABE9B46C00}" dt="2020-09-06T21:09:34.509" v="1679"/>
          <ac:spMkLst>
            <pc:docMk/>
            <pc:sldMk cId="2081795640" sldId="384"/>
            <ac:spMk id="308" creationId="{961810CA-F79D-4824-BD8C-24F8F7618875}"/>
          </ac:spMkLst>
        </pc:spChg>
        <pc:spChg chg="mod">
          <ac:chgData name="Gennady Pekhimenko" userId="97aeff6ed7ede7e0" providerId="LiveId" clId="{11FD750F-48DB-45E4-9904-8EABE9B46C00}" dt="2020-09-06T21:09:34.509" v="1679"/>
          <ac:spMkLst>
            <pc:docMk/>
            <pc:sldMk cId="2081795640" sldId="384"/>
            <ac:spMk id="309" creationId="{F9149F19-7DC4-4798-983F-C7314C4100B0}"/>
          </ac:spMkLst>
        </pc:spChg>
        <pc:spChg chg="mod">
          <ac:chgData name="Gennady Pekhimenko" userId="97aeff6ed7ede7e0" providerId="LiveId" clId="{11FD750F-48DB-45E4-9904-8EABE9B46C00}" dt="2020-09-06T21:09:34.509" v="1679"/>
          <ac:spMkLst>
            <pc:docMk/>
            <pc:sldMk cId="2081795640" sldId="384"/>
            <ac:spMk id="311" creationId="{D7E9A523-140F-4FF5-B90B-F8EB7979B21A}"/>
          </ac:spMkLst>
        </pc:spChg>
        <pc:spChg chg="mod">
          <ac:chgData name="Gennady Pekhimenko" userId="97aeff6ed7ede7e0" providerId="LiveId" clId="{11FD750F-48DB-45E4-9904-8EABE9B46C00}" dt="2020-09-06T21:09:34.509" v="1679"/>
          <ac:spMkLst>
            <pc:docMk/>
            <pc:sldMk cId="2081795640" sldId="384"/>
            <ac:spMk id="312" creationId="{E25D7CCA-237C-4441-8278-459E9CF379BE}"/>
          </ac:spMkLst>
        </pc:spChg>
        <pc:spChg chg="mod">
          <ac:chgData name="Gennady Pekhimenko" userId="97aeff6ed7ede7e0" providerId="LiveId" clId="{11FD750F-48DB-45E4-9904-8EABE9B46C00}" dt="2020-09-06T21:09:34.509" v="1679"/>
          <ac:spMkLst>
            <pc:docMk/>
            <pc:sldMk cId="2081795640" sldId="384"/>
            <ac:spMk id="313" creationId="{88FDE3A9-BBFE-4E63-8925-869A0DFF8F1F}"/>
          </ac:spMkLst>
        </pc:spChg>
        <pc:spChg chg="mod">
          <ac:chgData name="Gennady Pekhimenko" userId="97aeff6ed7ede7e0" providerId="LiveId" clId="{11FD750F-48DB-45E4-9904-8EABE9B46C00}" dt="2020-09-06T21:09:34.509" v="1679"/>
          <ac:spMkLst>
            <pc:docMk/>
            <pc:sldMk cId="2081795640" sldId="384"/>
            <ac:spMk id="314" creationId="{7860EE5E-1065-40D1-A13F-25440944CE7B}"/>
          </ac:spMkLst>
        </pc:spChg>
        <pc:spChg chg="mod">
          <ac:chgData name="Gennady Pekhimenko" userId="97aeff6ed7ede7e0" providerId="LiveId" clId="{11FD750F-48DB-45E4-9904-8EABE9B46C00}" dt="2020-09-06T21:09:34.509" v="1679"/>
          <ac:spMkLst>
            <pc:docMk/>
            <pc:sldMk cId="2081795640" sldId="384"/>
            <ac:spMk id="315" creationId="{2A04CD94-CEBF-4ACA-BDFE-FF47EFDC5659}"/>
          </ac:spMkLst>
        </pc:spChg>
        <pc:spChg chg="mod">
          <ac:chgData name="Gennady Pekhimenko" userId="97aeff6ed7ede7e0" providerId="LiveId" clId="{11FD750F-48DB-45E4-9904-8EABE9B46C00}" dt="2020-09-06T21:09:34.509" v="1679"/>
          <ac:spMkLst>
            <pc:docMk/>
            <pc:sldMk cId="2081795640" sldId="384"/>
            <ac:spMk id="316" creationId="{353776F3-5A9A-4185-A0A9-1A94B5A377CA}"/>
          </ac:spMkLst>
        </pc:spChg>
        <pc:spChg chg="mod">
          <ac:chgData name="Gennady Pekhimenko" userId="97aeff6ed7ede7e0" providerId="LiveId" clId="{11FD750F-48DB-45E4-9904-8EABE9B46C00}" dt="2020-09-06T21:09:34.509" v="1679"/>
          <ac:spMkLst>
            <pc:docMk/>
            <pc:sldMk cId="2081795640" sldId="384"/>
            <ac:spMk id="317" creationId="{AA113CED-46A7-49A6-A84B-B21D898703EC}"/>
          </ac:spMkLst>
        </pc:spChg>
        <pc:spChg chg="mod">
          <ac:chgData name="Gennady Pekhimenko" userId="97aeff6ed7ede7e0" providerId="LiveId" clId="{11FD750F-48DB-45E4-9904-8EABE9B46C00}" dt="2020-09-06T21:09:34.509" v="1679"/>
          <ac:spMkLst>
            <pc:docMk/>
            <pc:sldMk cId="2081795640" sldId="384"/>
            <ac:spMk id="318" creationId="{D9ABD30B-FA98-4037-8809-161D7F03905F}"/>
          </ac:spMkLst>
        </pc:spChg>
        <pc:spChg chg="mod">
          <ac:chgData name="Gennady Pekhimenko" userId="97aeff6ed7ede7e0" providerId="LiveId" clId="{11FD750F-48DB-45E4-9904-8EABE9B46C00}" dt="2020-09-06T21:09:34.509" v="1679"/>
          <ac:spMkLst>
            <pc:docMk/>
            <pc:sldMk cId="2081795640" sldId="384"/>
            <ac:spMk id="319" creationId="{CF13136E-F659-4264-8245-E31BEE85B965}"/>
          </ac:spMkLst>
        </pc:spChg>
        <pc:spChg chg="mod">
          <ac:chgData name="Gennady Pekhimenko" userId="97aeff6ed7ede7e0" providerId="LiveId" clId="{11FD750F-48DB-45E4-9904-8EABE9B46C00}" dt="2020-09-06T21:09:34.509" v="1679"/>
          <ac:spMkLst>
            <pc:docMk/>
            <pc:sldMk cId="2081795640" sldId="384"/>
            <ac:spMk id="320" creationId="{57500CE4-208E-4A5B-8276-797E43771CDD}"/>
          </ac:spMkLst>
        </pc:spChg>
        <pc:spChg chg="mod">
          <ac:chgData name="Gennady Pekhimenko" userId="97aeff6ed7ede7e0" providerId="LiveId" clId="{11FD750F-48DB-45E4-9904-8EABE9B46C00}" dt="2020-09-06T21:09:34.509" v="1679"/>
          <ac:spMkLst>
            <pc:docMk/>
            <pc:sldMk cId="2081795640" sldId="384"/>
            <ac:spMk id="321" creationId="{684149CE-062E-42F5-BCFD-03FDBF40B809}"/>
          </ac:spMkLst>
        </pc:spChg>
        <pc:spChg chg="mod">
          <ac:chgData name="Gennady Pekhimenko" userId="97aeff6ed7ede7e0" providerId="LiveId" clId="{11FD750F-48DB-45E4-9904-8EABE9B46C00}" dt="2020-09-06T21:09:34.509" v="1679"/>
          <ac:spMkLst>
            <pc:docMk/>
            <pc:sldMk cId="2081795640" sldId="384"/>
            <ac:spMk id="322" creationId="{0E72849B-7145-4CA4-A8E9-8AD53368F4D5}"/>
          </ac:spMkLst>
        </pc:spChg>
        <pc:spChg chg="mod">
          <ac:chgData name="Gennady Pekhimenko" userId="97aeff6ed7ede7e0" providerId="LiveId" clId="{11FD750F-48DB-45E4-9904-8EABE9B46C00}" dt="2020-09-06T21:09:34.509" v="1679"/>
          <ac:spMkLst>
            <pc:docMk/>
            <pc:sldMk cId="2081795640" sldId="384"/>
            <ac:spMk id="323" creationId="{EBCCE69E-689F-4137-9DAF-CA3EA5B427FF}"/>
          </ac:spMkLst>
        </pc:spChg>
        <pc:spChg chg="mod">
          <ac:chgData name="Gennady Pekhimenko" userId="97aeff6ed7ede7e0" providerId="LiveId" clId="{11FD750F-48DB-45E4-9904-8EABE9B46C00}" dt="2020-09-06T21:09:34.509" v="1679"/>
          <ac:spMkLst>
            <pc:docMk/>
            <pc:sldMk cId="2081795640" sldId="384"/>
            <ac:spMk id="324" creationId="{3EC5862E-CE77-4BDF-85F2-71CC4063897F}"/>
          </ac:spMkLst>
        </pc:spChg>
        <pc:spChg chg="mod">
          <ac:chgData name="Gennady Pekhimenko" userId="97aeff6ed7ede7e0" providerId="LiveId" clId="{11FD750F-48DB-45E4-9904-8EABE9B46C00}" dt="2020-09-06T21:09:34.509" v="1679"/>
          <ac:spMkLst>
            <pc:docMk/>
            <pc:sldMk cId="2081795640" sldId="384"/>
            <ac:spMk id="325" creationId="{0ACAB16C-FF91-4ABE-BD76-ADEBB3529EC9}"/>
          </ac:spMkLst>
        </pc:spChg>
        <pc:spChg chg="mod">
          <ac:chgData name="Gennady Pekhimenko" userId="97aeff6ed7ede7e0" providerId="LiveId" clId="{11FD750F-48DB-45E4-9904-8EABE9B46C00}" dt="2020-09-06T21:09:34.509" v="1679"/>
          <ac:spMkLst>
            <pc:docMk/>
            <pc:sldMk cId="2081795640" sldId="384"/>
            <ac:spMk id="326" creationId="{67E45D5C-EF35-409A-95CE-1648EC3D9790}"/>
          </ac:spMkLst>
        </pc:spChg>
        <pc:spChg chg="mod">
          <ac:chgData name="Gennady Pekhimenko" userId="97aeff6ed7ede7e0" providerId="LiveId" clId="{11FD750F-48DB-45E4-9904-8EABE9B46C00}" dt="2020-09-06T21:09:34.509" v="1679"/>
          <ac:spMkLst>
            <pc:docMk/>
            <pc:sldMk cId="2081795640" sldId="384"/>
            <ac:spMk id="327" creationId="{B5E87D97-ADB5-45A9-B987-9FD318B5459C}"/>
          </ac:spMkLst>
        </pc:spChg>
        <pc:spChg chg="mod">
          <ac:chgData name="Gennady Pekhimenko" userId="97aeff6ed7ede7e0" providerId="LiveId" clId="{11FD750F-48DB-45E4-9904-8EABE9B46C00}" dt="2020-09-06T21:09:34.509" v="1679"/>
          <ac:spMkLst>
            <pc:docMk/>
            <pc:sldMk cId="2081795640" sldId="384"/>
            <ac:spMk id="328" creationId="{61C2F541-2E52-479B-8BF5-26A0E4FFAE95}"/>
          </ac:spMkLst>
        </pc:spChg>
        <pc:grpChg chg="add del mod">
          <ac:chgData name="Gennady Pekhimenko" userId="97aeff6ed7ede7e0" providerId="LiveId" clId="{11FD750F-48DB-45E4-9904-8EABE9B46C00}" dt="2020-09-06T21:09:36.429" v="1680"/>
          <ac:grpSpMkLst>
            <pc:docMk/>
            <pc:sldMk cId="2081795640" sldId="384"/>
            <ac:grpSpMk id="224" creationId="{8D29BBFD-65EF-4EC2-BC64-68F59EE9F0FD}"/>
          </ac:grpSpMkLst>
        </pc:grpChg>
        <pc:grpChg chg="mod">
          <ac:chgData name="Gennady Pekhimenko" userId="97aeff6ed7ede7e0" providerId="LiveId" clId="{11FD750F-48DB-45E4-9904-8EABE9B46C00}" dt="2020-09-06T21:10:04.553" v="1685" actId="1076"/>
          <ac:grpSpMkLst>
            <pc:docMk/>
            <pc:sldMk cId="2081795640" sldId="384"/>
            <ac:grpSpMk id="270" creationId="{00000000-0000-0000-0000-000000000000}"/>
          </ac:grpSpMkLst>
        </pc:grpChg>
        <pc:picChg chg="add del mod">
          <ac:chgData name="Gennady Pekhimenko" userId="97aeff6ed7ede7e0" providerId="LiveId" clId="{11FD750F-48DB-45E4-9904-8EABE9B46C00}" dt="2020-09-06T21:09:54.046" v="1684" actId="478"/>
          <ac:picMkLst>
            <pc:docMk/>
            <pc:sldMk cId="2081795640" sldId="384"/>
            <ac:picMk id="29" creationId="{BB3D8EB8-542A-4859-88F3-E14DED7B9539}"/>
          </ac:picMkLst>
        </pc:picChg>
        <pc:cxnChg chg="mod">
          <ac:chgData name="Gennady Pekhimenko" userId="97aeff6ed7ede7e0" providerId="LiveId" clId="{11FD750F-48DB-45E4-9904-8EABE9B46C00}" dt="2020-09-06T21:09:34.509" v="1679"/>
          <ac:cxnSpMkLst>
            <pc:docMk/>
            <pc:sldMk cId="2081795640" sldId="384"/>
            <ac:cxnSpMk id="310" creationId="{308619D8-E0A1-4962-B0E8-AFD60AF519C2}"/>
          </ac:cxnSpMkLst>
        </pc:cxnChg>
        <pc:cxnChg chg="mod">
          <ac:chgData name="Gennady Pekhimenko" userId="97aeff6ed7ede7e0" providerId="LiveId" clId="{11FD750F-48DB-45E4-9904-8EABE9B46C00}" dt="2020-09-06T21:09:34.509" v="1679"/>
          <ac:cxnSpMkLst>
            <pc:docMk/>
            <pc:sldMk cId="2081795640" sldId="384"/>
            <ac:cxnSpMk id="329" creationId="{642932E4-1E3E-49C9-A528-CF11BA9D63A0}"/>
          </ac:cxnSpMkLst>
        </pc:cxnChg>
        <pc:cxnChg chg="mod">
          <ac:chgData name="Gennady Pekhimenko" userId="97aeff6ed7ede7e0" providerId="LiveId" clId="{11FD750F-48DB-45E4-9904-8EABE9B46C00}" dt="2020-09-06T21:09:34.509" v="1679"/>
          <ac:cxnSpMkLst>
            <pc:docMk/>
            <pc:sldMk cId="2081795640" sldId="384"/>
            <ac:cxnSpMk id="330" creationId="{FF78EC39-04CB-4B1E-BF25-B6D633E2CB2D}"/>
          </ac:cxnSpMkLst>
        </pc:cxnChg>
        <pc:cxnChg chg="mod">
          <ac:chgData name="Gennady Pekhimenko" userId="97aeff6ed7ede7e0" providerId="LiveId" clId="{11FD750F-48DB-45E4-9904-8EABE9B46C00}" dt="2020-09-06T21:09:34.509" v="1679"/>
          <ac:cxnSpMkLst>
            <pc:docMk/>
            <pc:sldMk cId="2081795640" sldId="384"/>
            <ac:cxnSpMk id="331" creationId="{AB070616-3439-4A4E-846A-D8BE44B267F7}"/>
          </ac:cxnSpMkLst>
        </pc:cxnChg>
        <pc:cxnChg chg="mod">
          <ac:chgData name="Gennady Pekhimenko" userId="97aeff6ed7ede7e0" providerId="LiveId" clId="{11FD750F-48DB-45E4-9904-8EABE9B46C00}" dt="2020-09-06T21:09:34.509" v="1679"/>
          <ac:cxnSpMkLst>
            <pc:docMk/>
            <pc:sldMk cId="2081795640" sldId="384"/>
            <ac:cxnSpMk id="332" creationId="{030A9182-AC67-4849-AA94-96B151CB5127}"/>
          </ac:cxnSpMkLst>
        </pc:cxnChg>
        <pc:cxnChg chg="mod">
          <ac:chgData name="Gennady Pekhimenko" userId="97aeff6ed7ede7e0" providerId="LiveId" clId="{11FD750F-48DB-45E4-9904-8EABE9B46C00}" dt="2020-09-06T21:09:34.509" v="1679"/>
          <ac:cxnSpMkLst>
            <pc:docMk/>
            <pc:sldMk cId="2081795640" sldId="384"/>
            <ac:cxnSpMk id="333" creationId="{5BE4E387-E5FF-4D5B-8494-3C5BC18B0E6D}"/>
          </ac:cxnSpMkLst>
        </pc:cxnChg>
        <pc:cxnChg chg="mod">
          <ac:chgData name="Gennady Pekhimenko" userId="97aeff6ed7ede7e0" providerId="LiveId" clId="{11FD750F-48DB-45E4-9904-8EABE9B46C00}" dt="2020-09-06T21:09:34.509" v="1679"/>
          <ac:cxnSpMkLst>
            <pc:docMk/>
            <pc:sldMk cId="2081795640" sldId="384"/>
            <ac:cxnSpMk id="334" creationId="{B6DCC1A0-ED6C-4C0A-9F4B-C6DE00782161}"/>
          </ac:cxnSpMkLst>
        </pc:cxnChg>
        <pc:cxnChg chg="mod">
          <ac:chgData name="Gennady Pekhimenko" userId="97aeff6ed7ede7e0" providerId="LiveId" clId="{11FD750F-48DB-45E4-9904-8EABE9B46C00}" dt="2020-09-06T21:09:34.509" v="1679"/>
          <ac:cxnSpMkLst>
            <pc:docMk/>
            <pc:sldMk cId="2081795640" sldId="384"/>
            <ac:cxnSpMk id="335" creationId="{FBF41DE5-E7AC-4F86-993C-3890A701416A}"/>
          </ac:cxnSpMkLst>
        </pc:cxnChg>
        <pc:cxnChg chg="mod">
          <ac:chgData name="Gennady Pekhimenko" userId="97aeff6ed7ede7e0" providerId="LiveId" clId="{11FD750F-48DB-45E4-9904-8EABE9B46C00}" dt="2020-09-06T21:09:34.509" v="1679"/>
          <ac:cxnSpMkLst>
            <pc:docMk/>
            <pc:sldMk cId="2081795640" sldId="384"/>
            <ac:cxnSpMk id="336" creationId="{6A6BDC1B-FB7F-477F-848F-8B11AE5CC366}"/>
          </ac:cxnSpMkLst>
        </pc:cxnChg>
        <pc:cxnChg chg="mod">
          <ac:chgData name="Gennady Pekhimenko" userId="97aeff6ed7ede7e0" providerId="LiveId" clId="{11FD750F-48DB-45E4-9904-8EABE9B46C00}" dt="2020-09-06T21:09:34.509" v="1679"/>
          <ac:cxnSpMkLst>
            <pc:docMk/>
            <pc:sldMk cId="2081795640" sldId="384"/>
            <ac:cxnSpMk id="337" creationId="{B0DDC25C-E1B1-41CC-B856-1ED887F4A34A}"/>
          </ac:cxnSpMkLst>
        </pc:cxnChg>
        <pc:cxnChg chg="mod">
          <ac:chgData name="Gennady Pekhimenko" userId="97aeff6ed7ede7e0" providerId="LiveId" clId="{11FD750F-48DB-45E4-9904-8EABE9B46C00}" dt="2020-09-06T21:09:34.509" v="1679"/>
          <ac:cxnSpMkLst>
            <pc:docMk/>
            <pc:sldMk cId="2081795640" sldId="384"/>
            <ac:cxnSpMk id="338" creationId="{1BD3441F-9DF5-4CA1-A5B1-0841522EC6B8}"/>
          </ac:cxnSpMkLst>
        </pc:cxnChg>
        <pc:cxnChg chg="mod">
          <ac:chgData name="Gennady Pekhimenko" userId="97aeff6ed7ede7e0" providerId="LiveId" clId="{11FD750F-48DB-45E4-9904-8EABE9B46C00}" dt="2020-09-06T21:09:34.509" v="1679"/>
          <ac:cxnSpMkLst>
            <pc:docMk/>
            <pc:sldMk cId="2081795640" sldId="384"/>
            <ac:cxnSpMk id="339" creationId="{D9EFE0B1-8111-4C39-80F1-68D30E502819}"/>
          </ac:cxnSpMkLst>
        </pc:cxnChg>
        <pc:cxnChg chg="mod">
          <ac:chgData name="Gennady Pekhimenko" userId="97aeff6ed7ede7e0" providerId="LiveId" clId="{11FD750F-48DB-45E4-9904-8EABE9B46C00}" dt="2020-09-06T21:09:34.509" v="1679"/>
          <ac:cxnSpMkLst>
            <pc:docMk/>
            <pc:sldMk cId="2081795640" sldId="384"/>
            <ac:cxnSpMk id="340" creationId="{6121103A-0693-4AA0-9ACC-17C4D40E4E31}"/>
          </ac:cxnSpMkLst>
        </pc:cxnChg>
        <pc:cxnChg chg="mod">
          <ac:chgData name="Gennady Pekhimenko" userId="97aeff6ed7ede7e0" providerId="LiveId" clId="{11FD750F-48DB-45E4-9904-8EABE9B46C00}" dt="2020-09-06T21:09:34.509" v="1679"/>
          <ac:cxnSpMkLst>
            <pc:docMk/>
            <pc:sldMk cId="2081795640" sldId="384"/>
            <ac:cxnSpMk id="341" creationId="{76E6F24A-02ED-4CA7-85ED-C8CB6D0C1018}"/>
          </ac:cxnSpMkLst>
        </pc:cxnChg>
        <pc:cxnChg chg="mod">
          <ac:chgData name="Gennady Pekhimenko" userId="97aeff6ed7ede7e0" providerId="LiveId" clId="{11FD750F-48DB-45E4-9904-8EABE9B46C00}" dt="2020-09-06T21:09:34.509" v="1679"/>
          <ac:cxnSpMkLst>
            <pc:docMk/>
            <pc:sldMk cId="2081795640" sldId="384"/>
            <ac:cxnSpMk id="342" creationId="{6A64B131-B5E0-4C43-833D-07FD8364BDA2}"/>
          </ac:cxnSpMkLst>
        </pc:cxnChg>
        <pc:cxnChg chg="mod">
          <ac:chgData name="Gennady Pekhimenko" userId="97aeff6ed7ede7e0" providerId="LiveId" clId="{11FD750F-48DB-45E4-9904-8EABE9B46C00}" dt="2020-09-06T21:09:34.509" v="1679"/>
          <ac:cxnSpMkLst>
            <pc:docMk/>
            <pc:sldMk cId="2081795640" sldId="384"/>
            <ac:cxnSpMk id="343" creationId="{D9125B3C-77BF-478C-BB7A-358BBBC8D601}"/>
          </ac:cxnSpMkLst>
        </pc:cxnChg>
        <pc:cxnChg chg="mod">
          <ac:chgData name="Gennady Pekhimenko" userId="97aeff6ed7ede7e0" providerId="LiveId" clId="{11FD750F-48DB-45E4-9904-8EABE9B46C00}" dt="2020-09-06T21:09:34.509" v="1679"/>
          <ac:cxnSpMkLst>
            <pc:docMk/>
            <pc:sldMk cId="2081795640" sldId="384"/>
            <ac:cxnSpMk id="344" creationId="{99529826-84BC-4D32-8204-D72F426857CD}"/>
          </ac:cxnSpMkLst>
        </pc:cxnChg>
        <pc:cxnChg chg="mod">
          <ac:chgData name="Gennady Pekhimenko" userId="97aeff6ed7ede7e0" providerId="LiveId" clId="{11FD750F-48DB-45E4-9904-8EABE9B46C00}" dt="2020-09-06T21:09:34.509" v="1679"/>
          <ac:cxnSpMkLst>
            <pc:docMk/>
            <pc:sldMk cId="2081795640" sldId="384"/>
            <ac:cxnSpMk id="345" creationId="{18F0CEAC-2545-4233-B46D-068D3F419C16}"/>
          </ac:cxnSpMkLst>
        </pc:cxnChg>
        <pc:cxnChg chg="mod">
          <ac:chgData name="Gennady Pekhimenko" userId="97aeff6ed7ede7e0" providerId="LiveId" clId="{11FD750F-48DB-45E4-9904-8EABE9B46C00}" dt="2020-09-06T21:09:34.509" v="1679"/>
          <ac:cxnSpMkLst>
            <pc:docMk/>
            <pc:sldMk cId="2081795640" sldId="384"/>
            <ac:cxnSpMk id="346" creationId="{7F0FD2A8-927B-4C35-AB3C-A97E97134B80}"/>
          </ac:cxnSpMkLst>
        </pc:cxnChg>
        <pc:cxnChg chg="mod">
          <ac:chgData name="Gennady Pekhimenko" userId="97aeff6ed7ede7e0" providerId="LiveId" clId="{11FD750F-48DB-45E4-9904-8EABE9B46C00}" dt="2020-09-06T21:09:34.509" v="1679"/>
          <ac:cxnSpMkLst>
            <pc:docMk/>
            <pc:sldMk cId="2081795640" sldId="384"/>
            <ac:cxnSpMk id="347" creationId="{56AE1F5A-EDB0-4097-9752-0506ACE4FC4C}"/>
          </ac:cxnSpMkLst>
        </pc:cxnChg>
        <pc:cxnChg chg="mod">
          <ac:chgData name="Gennady Pekhimenko" userId="97aeff6ed7ede7e0" providerId="LiveId" clId="{11FD750F-48DB-45E4-9904-8EABE9B46C00}" dt="2020-09-06T21:09:34.509" v="1679"/>
          <ac:cxnSpMkLst>
            <pc:docMk/>
            <pc:sldMk cId="2081795640" sldId="384"/>
            <ac:cxnSpMk id="348" creationId="{D8E9CFE9-4FA7-49C9-ADDE-A800BFBA5732}"/>
          </ac:cxnSpMkLst>
        </pc:cxnChg>
        <pc:cxnChg chg="mod">
          <ac:chgData name="Gennady Pekhimenko" userId="97aeff6ed7ede7e0" providerId="LiveId" clId="{11FD750F-48DB-45E4-9904-8EABE9B46C00}" dt="2020-09-06T21:09:34.509" v="1679"/>
          <ac:cxnSpMkLst>
            <pc:docMk/>
            <pc:sldMk cId="2081795640" sldId="384"/>
            <ac:cxnSpMk id="349" creationId="{CA37A84B-863B-4060-8AC9-76C767939FB9}"/>
          </ac:cxnSpMkLst>
        </pc:cxnChg>
        <pc:cxnChg chg="mod">
          <ac:chgData name="Gennady Pekhimenko" userId="97aeff6ed7ede7e0" providerId="LiveId" clId="{11FD750F-48DB-45E4-9904-8EABE9B46C00}" dt="2020-09-06T21:09:34.509" v="1679"/>
          <ac:cxnSpMkLst>
            <pc:docMk/>
            <pc:sldMk cId="2081795640" sldId="384"/>
            <ac:cxnSpMk id="350" creationId="{0E10C655-49A1-4C47-9F19-23637D75D0E6}"/>
          </ac:cxnSpMkLst>
        </pc:cxnChg>
        <pc:cxnChg chg="mod">
          <ac:chgData name="Gennady Pekhimenko" userId="97aeff6ed7ede7e0" providerId="LiveId" clId="{11FD750F-48DB-45E4-9904-8EABE9B46C00}" dt="2020-09-06T21:09:34.509" v="1679"/>
          <ac:cxnSpMkLst>
            <pc:docMk/>
            <pc:sldMk cId="2081795640" sldId="384"/>
            <ac:cxnSpMk id="351" creationId="{0F4CEE99-B20B-4286-BBCE-3BAFDE07A361}"/>
          </ac:cxnSpMkLst>
        </pc:cxnChg>
        <pc:cxnChg chg="mod">
          <ac:chgData name="Gennady Pekhimenko" userId="97aeff6ed7ede7e0" providerId="LiveId" clId="{11FD750F-48DB-45E4-9904-8EABE9B46C00}" dt="2020-09-06T21:09:34.509" v="1679"/>
          <ac:cxnSpMkLst>
            <pc:docMk/>
            <pc:sldMk cId="2081795640" sldId="384"/>
            <ac:cxnSpMk id="352" creationId="{869AA138-E52D-49D6-9E5F-D5617E7915F1}"/>
          </ac:cxnSpMkLst>
        </pc:cxnChg>
        <pc:cxnChg chg="mod">
          <ac:chgData name="Gennady Pekhimenko" userId="97aeff6ed7ede7e0" providerId="LiveId" clId="{11FD750F-48DB-45E4-9904-8EABE9B46C00}" dt="2020-09-06T21:09:34.509" v="1679"/>
          <ac:cxnSpMkLst>
            <pc:docMk/>
            <pc:sldMk cId="2081795640" sldId="384"/>
            <ac:cxnSpMk id="353" creationId="{E656052F-83C0-4314-B2A4-ABD65F5F660F}"/>
          </ac:cxnSpMkLst>
        </pc:cxnChg>
        <pc:cxnChg chg="mod">
          <ac:chgData name="Gennady Pekhimenko" userId="97aeff6ed7ede7e0" providerId="LiveId" clId="{11FD750F-48DB-45E4-9904-8EABE9B46C00}" dt="2020-09-06T21:09:34.509" v="1679"/>
          <ac:cxnSpMkLst>
            <pc:docMk/>
            <pc:sldMk cId="2081795640" sldId="384"/>
            <ac:cxnSpMk id="354" creationId="{FC953298-831D-4EDE-8726-83CEC1D88E25}"/>
          </ac:cxnSpMkLst>
        </pc:cxnChg>
        <pc:cxnChg chg="mod">
          <ac:chgData name="Gennady Pekhimenko" userId="97aeff6ed7ede7e0" providerId="LiveId" clId="{11FD750F-48DB-45E4-9904-8EABE9B46C00}" dt="2020-09-06T21:09:34.509" v="1679"/>
          <ac:cxnSpMkLst>
            <pc:docMk/>
            <pc:sldMk cId="2081795640" sldId="384"/>
            <ac:cxnSpMk id="355" creationId="{9CF5A323-53CF-447E-9564-B41E7156C9CB}"/>
          </ac:cxnSpMkLst>
        </pc:cxnChg>
        <pc:cxnChg chg="mod">
          <ac:chgData name="Gennady Pekhimenko" userId="97aeff6ed7ede7e0" providerId="LiveId" clId="{11FD750F-48DB-45E4-9904-8EABE9B46C00}" dt="2020-09-06T21:09:34.509" v="1679"/>
          <ac:cxnSpMkLst>
            <pc:docMk/>
            <pc:sldMk cId="2081795640" sldId="384"/>
            <ac:cxnSpMk id="356" creationId="{80259A7D-769A-48F6-8CF2-7075ECFF9C2E}"/>
          </ac:cxnSpMkLst>
        </pc:cxnChg>
        <pc:cxnChg chg="mod">
          <ac:chgData name="Gennady Pekhimenko" userId="97aeff6ed7ede7e0" providerId="LiveId" clId="{11FD750F-48DB-45E4-9904-8EABE9B46C00}" dt="2020-09-06T21:09:34.509" v="1679"/>
          <ac:cxnSpMkLst>
            <pc:docMk/>
            <pc:sldMk cId="2081795640" sldId="384"/>
            <ac:cxnSpMk id="357" creationId="{8F7BF224-C6A4-447D-B464-2CE7606D2CD2}"/>
          </ac:cxnSpMkLst>
        </pc:cxnChg>
        <pc:cxnChg chg="mod">
          <ac:chgData name="Gennady Pekhimenko" userId="97aeff6ed7ede7e0" providerId="LiveId" clId="{11FD750F-48DB-45E4-9904-8EABE9B46C00}" dt="2020-09-06T21:09:34.509" v="1679"/>
          <ac:cxnSpMkLst>
            <pc:docMk/>
            <pc:sldMk cId="2081795640" sldId="384"/>
            <ac:cxnSpMk id="358" creationId="{49D32B4F-3B57-454A-A8CD-0CF59DB8317F}"/>
          </ac:cxnSpMkLst>
        </pc:cxnChg>
        <pc:cxnChg chg="mod">
          <ac:chgData name="Gennady Pekhimenko" userId="97aeff6ed7ede7e0" providerId="LiveId" clId="{11FD750F-48DB-45E4-9904-8EABE9B46C00}" dt="2020-09-06T21:09:34.509" v="1679"/>
          <ac:cxnSpMkLst>
            <pc:docMk/>
            <pc:sldMk cId="2081795640" sldId="384"/>
            <ac:cxnSpMk id="359" creationId="{7112979C-862D-4140-9DB8-651A308B5614}"/>
          </ac:cxnSpMkLst>
        </pc:cxnChg>
        <pc:cxnChg chg="mod">
          <ac:chgData name="Gennady Pekhimenko" userId="97aeff6ed7ede7e0" providerId="LiveId" clId="{11FD750F-48DB-45E4-9904-8EABE9B46C00}" dt="2020-09-06T21:09:34.509" v="1679"/>
          <ac:cxnSpMkLst>
            <pc:docMk/>
            <pc:sldMk cId="2081795640" sldId="384"/>
            <ac:cxnSpMk id="360" creationId="{5185DE99-C520-4410-8790-98F36D5141CD}"/>
          </ac:cxnSpMkLst>
        </pc:cxnChg>
        <pc:cxnChg chg="mod">
          <ac:chgData name="Gennady Pekhimenko" userId="97aeff6ed7ede7e0" providerId="LiveId" clId="{11FD750F-48DB-45E4-9904-8EABE9B46C00}" dt="2020-09-06T21:09:34.509" v="1679"/>
          <ac:cxnSpMkLst>
            <pc:docMk/>
            <pc:sldMk cId="2081795640" sldId="384"/>
            <ac:cxnSpMk id="361" creationId="{9F51C952-4667-4CF4-B905-5CC658030596}"/>
          </ac:cxnSpMkLst>
        </pc:cxnChg>
        <pc:cxnChg chg="mod">
          <ac:chgData name="Gennady Pekhimenko" userId="97aeff6ed7ede7e0" providerId="LiveId" clId="{11FD750F-48DB-45E4-9904-8EABE9B46C00}" dt="2020-09-06T21:09:34.509" v="1679"/>
          <ac:cxnSpMkLst>
            <pc:docMk/>
            <pc:sldMk cId="2081795640" sldId="384"/>
            <ac:cxnSpMk id="362" creationId="{E72E118E-D864-4205-B1E0-E813E43CDB14}"/>
          </ac:cxnSpMkLst>
        </pc:cxnChg>
        <pc:cxnChg chg="mod">
          <ac:chgData name="Gennady Pekhimenko" userId="97aeff6ed7ede7e0" providerId="LiveId" clId="{11FD750F-48DB-45E4-9904-8EABE9B46C00}" dt="2020-09-06T21:09:34.509" v="1679"/>
          <ac:cxnSpMkLst>
            <pc:docMk/>
            <pc:sldMk cId="2081795640" sldId="384"/>
            <ac:cxnSpMk id="363" creationId="{DB104F93-A365-4318-B907-9EA620A10E09}"/>
          </ac:cxnSpMkLst>
        </pc:cxnChg>
        <pc:cxnChg chg="mod">
          <ac:chgData name="Gennady Pekhimenko" userId="97aeff6ed7ede7e0" providerId="LiveId" clId="{11FD750F-48DB-45E4-9904-8EABE9B46C00}" dt="2020-09-06T21:09:34.509" v="1679"/>
          <ac:cxnSpMkLst>
            <pc:docMk/>
            <pc:sldMk cId="2081795640" sldId="384"/>
            <ac:cxnSpMk id="364" creationId="{6D203859-A86D-45DE-90EF-421FEF009D19}"/>
          </ac:cxnSpMkLst>
        </pc:cxnChg>
        <pc:cxnChg chg="mod">
          <ac:chgData name="Gennady Pekhimenko" userId="97aeff6ed7ede7e0" providerId="LiveId" clId="{11FD750F-48DB-45E4-9904-8EABE9B46C00}" dt="2020-09-06T21:09:34.509" v="1679"/>
          <ac:cxnSpMkLst>
            <pc:docMk/>
            <pc:sldMk cId="2081795640" sldId="384"/>
            <ac:cxnSpMk id="365" creationId="{256579CF-FE3E-4023-8E9B-2566C6DFDEF1}"/>
          </ac:cxnSpMkLst>
        </pc:cxnChg>
        <pc:cxnChg chg="mod">
          <ac:chgData name="Gennady Pekhimenko" userId="97aeff6ed7ede7e0" providerId="LiveId" clId="{11FD750F-48DB-45E4-9904-8EABE9B46C00}" dt="2020-09-06T21:09:34.509" v="1679"/>
          <ac:cxnSpMkLst>
            <pc:docMk/>
            <pc:sldMk cId="2081795640" sldId="384"/>
            <ac:cxnSpMk id="366" creationId="{5A38FB93-B91E-40BA-A93F-DEDED8A5FF49}"/>
          </ac:cxnSpMkLst>
        </pc:cxnChg>
        <pc:cxnChg chg="mod">
          <ac:chgData name="Gennady Pekhimenko" userId="97aeff6ed7ede7e0" providerId="LiveId" clId="{11FD750F-48DB-45E4-9904-8EABE9B46C00}" dt="2020-09-06T21:09:34.509" v="1679"/>
          <ac:cxnSpMkLst>
            <pc:docMk/>
            <pc:sldMk cId="2081795640" sldId="384"/>
            <ac:cxnSpMk id="367" creationId="{CFA33610-EDB7-47E4-B527-6BBE3FB0A0A2}"/>
          </ac:cxnSpMkLst>
        </pc:cxnChg>
        <pc:cxnChg chg="mod">
          <ac:chgData name="Gennady Pekhimenko" userId="97aeff6ed7ede7e0" providerId="LiveId" clId="{11FD750F-48DB-45E4-9904-8EABE9B46C00}" dt="2020-09-06T21:09:34.509" v="1679"/>
          <ac:cxnSpMkLst>
            <pc:docMk/>
            <pc:sldMk cId="2081795640" sldId="384"/>
            <ac:cxnSpMk id="368" creationId="{B387FA9C-6322-46D8-AF7E-2BB60FA8477C}"/>
          </ac:cxnSpMkLst>
        </pc:cxnChg>
        <pc:cxnChg chg="mod">
          <ac:chgData name="Gennady Pekhimenko" userId="97aeff6ed7ede7e0" providerId="LiveId" clId="{11FD750F-48DB-45E4-9904-8EABE9B46C00}" dt="2020-09-06T21:09:34.509" v="1679"/>
          <ac:cxnSpMkLst>
            <pc:docMk/>
            <pc:sldMk cId="2081795640" sldId="384"/>
            <ac:cxnSpMk id="369" creationId="{0D7AA632-1A13-4518-B5AE-9D33B1385BBB}"/>
          </ac:cxnSpMkLst>
        </pc:cxnChg>
        <pc:cxnChg chg="mod">
          <ac:chgData name="Gennady Pekhimenko" userId="97aeff6ed7ede7e0" providerId="LiveId" clId="{11FD750F-48DB-45E4-9904-8EABE9B46C00}" dt="2020-09-06T21:09:34.509" v="1679"/>
          <ac:cxnSpMkLst>
            <pc:docMk/>
            <pc:sldMk cId="2081795640" sldId="384"/>
            <ac:cxnSpMk id="370" creationId="{5237A6C8-B675-43FE-8558-A5F9EDFD03CC}"/>
          </ac:cxnSpMkLst>
        </pc:cxnChg>
        <pc:cxnChg chg="mod">
          <ac:chgData name="Gennady Pekhimenko" userId="97aeff6ed7ede7e0" providerId="LiveId" clId="{11FD750F-48DB-45E4-9904-8EABE9B46C00}" dt="2020-09-06T21:09:34.509" v="1679"/>
          <ac:cxnSpMkLst>
            <pc:docMk/>
            <pc:sldMk cId="2081795640" sldId="384"/>
            <ac:cxnSpMk id="371" creationId="{97DEC25F-BFB1-4AA0-89AC-B53E0A471774}"/>
          </ac:cxnSpMkLst>
        </pc:cxnChg>
        <pc:cxnChg chg="mod">
          <ac:chgData name="Gennady Pekhimenko" userId="97aeff6ed7ede7e0" providerId="LiveId" clId="{11FD750F-48DB-45E4-9904-8EABE9B46C00}" dt="2020-09-06T21:09:34.509" v="1679"/>
          <ac:cxnSpMkLst>
            <pc:docMk/>
            <pc:sldMk cId="2081795640" sldId="384"/>
            <ac:cxnSpMk id="372" creationId="{934D5756-72FF-423A-A2A9-677ACBC90194}"/>
          </ac:cxnSpMkLst>
        </pc:cxnChg>
        <pc:cxnChg chg="mod">
          <ac:chgData name="Gennady Pekhimenko" userId="97aeff6ed7ede7e0" providerId="LiveId" clId="{11FD750F-48DB-45E4-9904-8EABE9B46C00}" dt="2020-09-06T21:09:34.509" v="1679"/>
          <ac:cxnSpMkLst>
            <pc:docMk/>
            <pc:sldMk cId="2081795640" sldId="384"/>
            <ac:cxnSpMk id="373" creationId="{F89D3D9D-EA52-44CD-8D71-154498AEEA1C}"/>
          </ac:cxnSpMkLst>
        </pc:cxnChg>
        <pc:cxnChg chg="mod">
          <ac:chgData name="Gennady Pekhimenko" userId="97aeff6ed7ede7e0" providerId="LiveId" clId="{11FD750F-48DB-45E4-9904-8EABE9B46C00}" dt="2020-09-06T21:09:34.509" v="1679"/>
          <ac:cxnSpMkLst>
            <pc:docMk/>
            <pc:sldMk cId="2081795640" sldId="384"/>
            <ac:cxnSpMk id="374" creationId="{47B64B1C-DCAD-4B04-AFA2-F88AE37F037F}"/>
          </ac:cxnSpMkLst>
        </pc:cxnChg>
        <pc:cxnChg chg="mod">
          <ac:chgData name="Gennady Pekhimenko" userId="97aeff6ed7ede7e0" providerId="LiveId" clId="{11FD750F-48DB-45E4-9904-8EABE9B46C00}" dt="2020-09-06T21:09:34.509" v="1679"/>
          <ac:cxnSpMkLst>
            <pc:docMk/>
            <pc:sldMk cId="2081795640" sldId="384"/>
            <ac:cxnSpMk id="375" creationId="{4216F0A5-C607-4670-A028-08A1C35AE10F}"/>
          </ac:cxnSpMkLst>
        </pc:cxnChg>
        <pc:cxnChg chg="mod">
          <ac:chgData name="Gennady Pekhimenko" userId="97aeff6ed7ede7e0" providerId="LiveId" clId="{11FD750F-48DB-45E4-9904-8EABE9B46C00}" dt="2020-09-06T21:09:34.509" v="1679"/>
          <ac:cxnSpMkLst>
            <pc:docMk/>
            <pc:sldMk cId="2081795640" sldId="384"/>
            <ac:cxnSpMk id="376" creationId="{CE38D5C9-0843-49A7-9408-A34DDAF85E79}"/>
          </ac:cxnSpMkLst>
        </pc:cxnChg>
        <pc:cxnChg chg="mod">
          <ac:chgData name="Gennady Pekhimenko" userId="97aeff6ed7ede7e0" providerId="LiveId" clId="{11FD750F-48DB-45E4-9904-8EABE9B46C00}" dt="2020-09-06T21:09:34.509" v="1679"/>
          <ac:cxnSpMkLst>
            <pc:docMk/>
            <pc:sldMk cId="2081795640" sldId="384"/>
            <ac:cxnSpMk id="377" creationId="{A09D0FBE-2ABE-4C58-84BC-FE4E7C734C00}"/>
          </ac:cxnSpMkLst>
        </pc:cxnChg>
        <pc:cxnChg chg="mod">
          <ac:chgData name="Gennady Pekhimenko" userId="97aeff6ed7ede7e0" providerId="LiveId" clId="{11FD750F-48DB-45E4-9904-8EABE9B46C00}" dt="2020-09-06T21:09:34.509" v="1679"/>
          <ac:cxnSpMkLst>
            <pc:docMk/>
            <pc:sldMk cId="2081795640" sldId="384"/>
            <ac:cxnSpMk id="378" creationId="{00043AA2-1ABC-4AEF-A959-3D8E38BAFD9D}"/>
          </ac:cxnSpMkLst>
        </pc:cxnChg>
        <pc:cxnChg chg="mod">
          <ac:chgData name="Gennady Pekhimenko" userId="97aeff6ed7ede7e0" providerId="LiveId" clId="{11FD750F-48DB-45E4-9904-8EABE9B46C00}" dt="2020-09-06T21:09:34.509" v="1679"/>
          <ac:cxnSpMkLst>
            <pc:docMk/>
            <pc:sldMk cId="2081795640" sldId="384"/>
            <ac:cxnSpMk id="379" creationId="{B50CFA98-359C-4D33-AB7E-30D50831EEF8}"/>
          </ac:cxnSpMkLst>
        </pc:cxnChg>
        <pc:cxnChg chg="mod">
          <ac:chgData name="Gennady Pekhimenko" userId="97aeff6ed7ede7e0" providerId="LiveId" clId="{11FD750F-48DB-45E4-9904-8EABE9B46C00}" dt="2020-09-06T21:09:34.509" v="1679"/>
          <ac:cxnSpMkLst>
            <pc:docMk/>
            <pc:sldMk cId="2081795640" sldId="384"/>
            <ac:cxnSpMk id="380" creationId="{47D47307-09AD-48FC-B354-561FBC10DF33}"/>
          </ac:cxnSpMkLst>
        </pc:cxnChg>
        <pc:cxnChg chg="mod">
          <ac:chgData name="Gennady Pekhimenko" userId="97aeff6ed7ede7e0" providerId="LiveId" clId="{11FD750F-48DB-45E4-9904-8EABE9B46C00}" dt="2020-09-06T21:09:34.509" v="1679"/>
          <ac:cxnSpMkLst>
            <pc:docMk/>
            <pc:sldMk cId="2081795640" sldId="384"/>
            <ac:cxnSpMk id="381" creationId="{CD895CEB-9999-4910-ADC8-60AC66B4CE3D}"/>
          </ac:cxnSpMkLst>
        </pc:cxnChg>
        <pc:cxnChg chg="mod">
          <ac:chgData name="Gennady Pekhimenko" userId="97aeff6ed7ede7e0" providerId="LiveId" clId="{11FD750F-48DB-45E4-9904-8EABE9B46C00}" dt="2020-09-06T21:09:34.509" v="1679"/>
          <ac:cxnSpMkLst>
            <pc:docMk/>
            <pc:sldMk cId="2081795640" sldId="384"/>
            <ac:cxnSpMk id="382" creationId="{163FB6C6-6483-49F7-9ABB-7AFFC673D5CC}"/>
          </ac:cxnSpMkLst>
        </pc:cxnChg>
        <pc:cxnChg chg="mod">
          <ac:chgData name="Gennady Pekhimenko" userId="97aeff6ed7ede7e0" providerId="LiveId" clId="{11FD750F-48DB-45E4-9904-8EABE9B46C00}" dt="2020-09-06T21:09:34.509" v="1679"/>
          <ac:cxnSpMkLst>
            <pc:docMk/>
            <pc:sldMk cId="2081795640" sldId="384"/>
            <ac:cxnSpMk id="383" creationId="{5806578E-D254-4BA0-8338-32F375B62C74}"/>
          </ac:cxnSpMkLst>
        </pc:cxnChg>
        <pc:cxnChg chg="mod">
          <ac:chgData name="Gennady Pekhimenko" userId="97aeff6ed7ede7e0" providerId="LiveId" clId="{11FD750F-48DB-45E4-9904-8EABE9B46C00}" dt="2020-09-06T21:09:34.509" v="1679"/>
          <ac:cxnSpMkLst>
            <pc:docMk/>
            <pc:sldMk cId="2081795640" sldId="384"/>
            <ac:cxnSpMk id="384" creationId="{4B4A9EBE-CDDA-455A-846C-3D6119006B3F}"/>
          </ac:cxnSpMkLst>
        </pc:cxnChg>
        <pc:cxnChg chg="mod">
          <ac:chgData name="Gennady Pekhimenko" userId="97aeff6ed7ede7e0" providerId="LiveId" clId="{11FD750F-48DB-45E4-9904-8EABE9B46C00}" dt="2020-09-06T21:09:34.509" v="1679"/>
          <ac:cxnSpMkLst>
            <pc:docMk/>
            <pc:sldMk cId="2081795640" sldId="384"/>
            <ac:cxnSpMk id="385" creationId="{DB4364D7-EF1E-4E80-9AC6-EBDE6518C2B2}"/>
          </ac:cxnSpMkLst>
        </pc:cxnChg>
        <pc:cxnChg chg="mod">
          <ac:chgData name="Gennady Pekhimenko" userId="97aeff6ed7ede7e0" providerId="LiveId" clId="{11FD750F-48DB-45E4-9904-8EABE9B46C00}" dt="2020-09-06T21:09:34.509" v="1679"/>
          <ac:cxnSpMkLst>
            <pc:docMk/>
            <pc:sldMk cId="2081795640" sldId="384"/>
            <ac:cxnSpMk id="386" creationId="{07A4775C-4362-4EE4-B3AA-6D285D5F0734}"/>
          </ac:cxnSpMkLst>
        </pc:cxnChg>
        <pc:cxnChg chg="mod">
          <ac:chgData name="Gennady Pekhimenko" userId="97aeff6ed7ede7e0" providerId="LiveId" clId="{11FD750F-48DB-45E4-9904-8EABE9B46C00}" dt="2020-09-06T21:09:34.509" v="1679"/>
          <ac:cxnSpMkLst>
            <pc:docMk/>
            <pc:sldMk cId="2081795640" sldId="384"/>
            <ac:cxnSpMk id="387" creationId="{FE07ED59-6076-45D0-9C86-10824B299623}"/>
          </ac:cxnSpMkLst>
        </pc:cxnChg>
        <pc:cxnChg chg="mod">
          <ac:chgData name="Gennady Pekhimenko" userId="97aeff6ed7ede7e0" providerId="LiveId" clId="{11FD750F-48DB-45E4-9904-8EABE9B46C00}" dt="2020-09-06T21:09:34.509" v="1679"/>
          <ac:cxnSpMkLst>
            <pc:docMk/>
            <pc:sldMk cId="2081795640" sldId="384"/>
            <ac:cxnSpMk id="388" creationId="{6287EC0E-D477-46BD-80B3-C9BF2CD12492}"/>
          </ac:cxnSpMkLst>
        </pc:cxnChg>
        <pc:cxnChg chg="mod">
          <ac:chgData name="Gennady Pekhimenko" userId="97aeff6ed7ede7e0" providerId="LiveId" clId="{11FD750F-48DB-45E4-9904-8EABE9B46C00}" dt="2020-09-06T21:09:34.509" v="1679"/>
          <ac:cxnSpMkLst>
            <pc:docMk/>
            <pc:sldMk cId="2081795640" sldId="384"/>
            <ac:cxnSpMk id="389" creationId="{47D5B105-5612-4EED-B021-4BEA9DC17D2B}"/>
          </ac:cxnSpMkLst>
        </pc:cxnChg>
        <pc:cxnChg chg="mod">
          <ac:chgData name="Gennady Pekhimenko" userId="97aeff6ed7ede7e0" providerId="LiveId" clId="{11FD750F-48DB-45E4-9904-8EABE9B46C00}" dt="2020-09-06T21:09:34.509" v="1679"/>
          <ac:cxnSpMkLst>
            <pc:docMk/>
            <pc:sldMk cId="2081795640" sldId="384"/>
            <ac:cxnSpMk id="390" creationId="{208FC3B1-84B2-4235-89D1-69BC10300B9B}"/>
          </ac:cxnSpMkLst>
        </pc:cxnChg>
        <pc:cxnChg chg="mod">
          <ac:chgData name="Gennady Pekhimenko" userId="97aeff6ed7ede7e0" providerId="LiveId" clId="{11FD750F-48DB-45E4-9904-8EABE9B46C00}" dt="2020-09-06T21:09:34.509" v="1679"/>
          <ac:cxnSpMkLst>
            <pc:docMk/>
            <pc:sldMk cId="2081795640" sldId="384"/>
            <ac:cxnSpMk id="391" creationId="{6E46EA21-A7E9-4303-989A-780E0FBD4A8B}"/>
          </ac:cxnSpMkLst>
        </pc:cxnChg>
        <pc:cxnChg chg="mod">
          <ac:chgData name="Gennady Pekhimenko" userId="97aeff6ed7ede7e0" providerId="LiveId" clId="{11FD750F-48DB-45E4-9904-8EABE9B46C00}" dt="2020-09-06T21:09:34.509" v="1679"/>
          <ac:cxnSpMkLst>
            <pc:docMk/>
            <pc:sldMk cId="2081795640" sldId="384"/>
            <ac:cxnSpMk id="392" creationId="{FE965DCF-526C-4DED-BB46-36AEA416DE96}"/>
          </ac:cxnSpMkLst>
        </pc:cxnChg>
        <pc:cxnChg chg="mod">
          <ac:chgData name="Gennady Pekhimenko" userId="97aeff6ed7ede7e0" providerId="LiveId" clId="{11FD750F-48DB-45E4-9904-8EABE9B46C00}" dt="2020-09-06T21:09:34.509" v="1679"/>
          <ac:cxnSpMkLst>
            <pc:docMk/>
            <pc:sldMk cId="2081795640" sldId="384"/>
            <ac:cxnSpMk id="393" creationId="{059C7957-CD4A-4AD0-8D0A-E5D3416CBC8C}"/>
          </ac:cxnSpMkLst>
        </pc:cxnChg>
        <pc:cxnChg chg="mod">
          <ac:chgData name="Gennady Pekhimenko" userId="97aeff6ed7ede7e0" providerId="LiveId" clId="{11FD750F-48DB-45E4-9904-8EABE9B46C00}" dt="2020-09-06T21:09:34.509" v="1679"/>
          <ac:cxnSpMkLst>
            <pc:docMk/>
            <pc:sldMk cId="2081795640" sldId="384"/>
            <ac:cxnSpMk id="394" creationId="{CBFF698D-3F1F-479A-864C-8BBEFBA1AD5F}"/>
          </ac:cxnSpMkLst>
        </pc:cxnChg>
        <pc:cxnChg chg="mod">
          <ac:chgData name="Gennady Pekhimenko" userId="97aeff6ed7ede7e0" providerId="LiveId" clId="{11FD750F-48DB-45E4-9904-8EABE9B46C00}" dt="2020-09-06T21:09:34.509" v="1679"/>
          <ac:cxnSpMkLst>
            <pc:docMk/>
            <pc:sldMk cId="2081795640" sldId="384"/>
            <ac:cxnSpMk id="395" creationId="{D4015157-37D0-47E2-92EF-5304E35DE5D7}"/>
          </ac:cxnSpMkLst>
        </pc:cxnChg>
        <pc:cxnChg chg="mod">
          <ac:chgData name="Gennady Pekhimenko" userId="97aeff6ed7ede7e0" providerId="LiveId" clId="{11FD750F-48DB-45E4-9904-8EABE9B46C00}" dt="2020-09-06T21:09:34.509" v="1679"/>
          <ac:cxnSpMkLst>
            <pc:docMk/>
            <pc:sldMk cId="2081795640" sldId="384"/>
            <ac:cxnSpMk id="396" creationId="{9E02072C-9349-44DE-B8E1-CFB753D4523A}"/>
          </ac:cxnSpMkLst>
        </pc:cxnChg>
        <pc:cxnChg chg="mod">
          <ac:chgData name="Gennady Pekhimenko" userId="97aeff6ed7ede7e0" providerId="LiveId" clId="{11FD750F-48DB-45E4-9904-8EABE9B46C00}" dt="2020-09-06T21:09:34.509" v="1679"/>
          <ac:cxnSpMkLst>
            <pc:docMk/>
            <pc:sldMk cId="2081795640" sldId="384"/>
            <ac:cxnSpMk id="397" creationId="{2B4C8820-D136-4A1F-AEE1-8C7FCF77F0F6}"/>
          </ac:cxnSpMkLst>
        </pc:cxnChg>
        <pc:cxnChg chg="mod">
          <ac:chgData name="Gennady Pekhimenko" userId="97aeff6ed7ede7e0" providerId="LiveId" clId="{11FD750F-48DB-45E4-9904-8EABE9B46C00}" dt="2020-09-06T21:09:34.509" v="1679"/>
          <ac:cxnSpMkLst>
            <pc:docMk/>
            <pc:sldMk cId="2081795640" sldId="384"/>
            <ac:cxnSpMk id="398" creationId="{057A8CBA-78D1-4172-AE24-5C209392A873}"/>
          </ac:cxnSpMkLst>
        </pc:cxnChg>
        <pc:cxnChg chg="mod">
          <ac:chgData name="Gennady Pekhimenko" userId="97aeff6ed7ede7e0" providerId="LiveId" clId="{11FD750F-48DB-45E4-9904-8EABE9B46C00}" dt="2020-09-06T21:09:34.509" v="1679"/>
          <ac:cxnSpMkLst>
            <pc:docMk/>
            <pc:sldMk cId="2081795640" sldId="384"/>
            <ac:cxnSpMk id="399" creationId="{C30E6370-B5DE-4B83-BDB9-501C006D0BA4}"/>
          </ac:cxnSpMkLst>
        </pc:cxnChg>
        <pc:cxnChg chg="mod">
          <ac:chgData name="Gennady Pekhimenko" userId="97aeff6ed7ede7e0" providerId="LiveId" clId="{11FD750F-48DB-45E4-9904-8EABE9B46C00}" dt="2020-09-06T21:09:34.509" v="1679"/>
          <ac:cxnSpMkLst>
            <pc:docMk/>
            <pc:sldMk cId="2081795640" sldId="384"/>
            <ac:cxnSpMk id="400" creationId="{6C2C438F-BC52-44C4-BCC7-D70138221FF6}"/>
          </ac:cxnSpMkLst>
        </pc:cxnChg>
        <pc:cxnChg chg="mod">
          <ac:chgData name="Gennady Pekhimenko" userId="97aeff6ed7ede7e0" providerId="LiveId" clId="{11FD750F-48DB-45E4-9904-8EABE9B46C00}" dt="2020-09-06T21:09:34.509" v="1679"/>
          <ac:cxnSpMkLst>
            <pc:docMk/>
            <pc:sldMk cId="2081795640" sldId="384"/>
            <ac:cxnSpMk id="401" creationId="{74AA0180-DB5F-483C-ACC7-5DFC1536BDF6}"/>
          </ac:cxnSpMkLst>
        </pc:cxnChg>
        <pc:cxnChg chg="mod">
          <ac:chgData name="Gennady Pekhimenko" userId="97aeff6ed7ede7e0" providerId="LiveId" clId="{11FD750F-48DB-45E4-9904-8EABE9B46C00}" dt="2020-09-06T21:09:34.509" v="1679"/>
          <ac:cxnSpMkLst>
            <pc:docMk/>
            <pc:sldMk cId="2081795640" sldId="384"/>
            <ac:cxnSpMk id="402" creationId="{973BFB2D-D3F6-46BC-BE6D-A16953AA8B06}"/>
          </ac:cxnSpMkLst>
        </pc:cxnChg>
        <pc:cxnChg chg="mod">
          <ac:chgData name="Gennady Pekhimenko" userId="97aeff6ed7ede7e0" providerId="LiveId" clId="{11FD750F-48DB-45E4-9904-8EABE9B46C00}" dt="2020-09-06T21:09:34.509" v="1679"/>
          <ac:cxnSpMkLst>
            <pc:docMk/>
            <pc:sldMk cId="2081795640" sldId="384"/>
            <ac:cxnSpMk id="403" creationId="{1526615E-1967-4D4C-A6AA-1033669C8282}"/>
          </ac:cxnSpMkLst>
        </pc:cxnChg>
        <pc:cxnChg chg="mod">
          <ac:chgData name="Gennady Pekhimenko" userId="97aeff6ed7ede7e0" providerId="LiveId" clId="{11FD750F-48DB-45E4-9904-8EABE9B46C00}" dt="2020-09-06T21:09:34.509" v="1679"/>
          <ac:cxnSpMkLst>
            <pc:docMk/>
            <pc:sldMk cId="2081795640" sldId="384"/>
            <ac:cxnSpMk id="404" creationId="{EA4F730D-A083-4510-997E-9B6679C2A84A}"/>
          </ac:cxnSpMkLst>
        </pc:cxnChg>
        <pc:cxnChg chg="mod">
          <ac:chgData name="Gennady Pekhimenko" userId="97aeff6ed7ede7e0" providerId="LiveId" clId="{11FD750F-48DB-45E4-9904-8EABE9B46C00}" dt="2020-09-06T21:09:34.509" v="1679"/>
          <ac:cxnSpMkLst>
            <pc:docMk/>
            <pc:sldMk cId="2081795640" sldId="384"/>
            <ac:cxnSpMk id="405" creationId="{29345C44-5E44-44FF-9150-C089C66F382F}"/>
          </ac:cxnSpMkLst>
        </pc:cxnChg>
        <pc:cxnChg chg="mod">
          <ac:chgData name="Gennady Pekhimenko" userId="97aeff6ed7ede7e0" providerId="LiveId" clId="{11FD750F-48DB-45E4-9904-8EABE9B46C00}" dt="2020-09-06T21:09:34.509" v="1679"/>
          <ac:cxnSpMkLst>
            <pc:docMk/>
            <pc:sldMk cId="2081795640" sldId="384"/>
            <ac:cxnSpMk id="406" creationId="{594C6627-0EAC-4970-A8B7-16DB37D492B6}"/>
          </ac:cxnSpMkLst>
        </pc:cxnChg>
        <pc:cxnChg chg="mod">
          <ac:chgData name="Gennady Pekhimenko" userId="97aeff6ed7ede7e0" providerId="LiveId" clId="{11FD750F-48DB-45E4-9904-8EABE9B46C00}" dt="2020-09-06T21:09:34.509" v="1679"/>
          <ac:cxnSpMkLst>
            <pc:docMk/>
            <pc:sldMk cId="2081795640" sldId="384"/>
            <ac:cxnSpMk id="407" creationId="{DD731AF7-55FE-4305-BA39-AC762B5A6EB9}"/>
          </ac:cxnSpMkLst>
        </pc:cxnChg>
        <pc:cxnChg chg="mod">
          <ac:chgData name="Gennady Pekhimenko" userId="97aeff6ed7ede7e0" providerId="LiveId" clId="{11FD750F-48DB-45E4-9904-8EABE9B46C00}" dt="2020-09-06T21:09:34.509" v="1679"/>
          <ac:cxnSpMkLst>
            <pc:docMk/>
            <pc:sldMk cId="2081795640" sldId="384"/>
            <ac:cxnSpMk id="408" creationId="{78CD3DDB-3699-4D4F-A194-7E68FF59F230}"/>
          </ac:cxnSpMkLst>
        </pc:cxnChg>
        <pc:cxnChg chg="mod">
          <ac:chgData name="Gennady Pekhimenko" userId="97aeff6ed7ede7e0" providerId="LiveId" clId="{11FD750F-48DB-45E4-9904-8EABE9B46C00}" dt="2020-09-06T21:09:34.509" v="1679"/>
          <ac:cxnSpMkLst>
            <pc:docMk/>
            <pc:sldMk cId="2081795640" sldId="384"/>
            <ac:cxnSpMk id="409" creationId="{2EB8BC49-4D38-46BC-B563-30644EDC0535}"/>
          </ac:cxnSpMkLst>
        </pc:cxnChg>
        <pc:cxnChg chg="mod">
          <ac:chgData name="Gennady Pekhimenko" userId="97aeff6ed7ede7e0" providerId="LiveId" clId="{11FD750F-48DB-45E4-9904-8EABE9B46C00}" dt="2020-09-06T21:09:34.509" v="1679"/>
          <ac:cxnSpMkLst>
            <pc:docMk/>
            <pc:sldMk cId="2081795640" sldId="384"/>
            <ac:cxnSpMk id="410" creationId="{2474648C-0CB9-4B2F-8A41-A506E1EE0892}"/>
          </ac:cxnSpMkLst>
        </pc:cxnChg>
        <pc:cxnChg chg="mod">
          <ac:chgData name="Gennady Pekhimenko" userId="97aeff6ed7ede7e0" providerId="LiveId" clId="{11FD750F-48DB-45E4-9904-8EABE9B46C00}" dt="2020-09-06T21:09:34.509" v="1679"/>
          <ac:cxnSpMkLst>
            <pc:docMk/>
            <pc:sldMk cId="2081795640" sldId="384"/>
            <ac:cxnSpMk id="411" creationId="{22712AFC-1014-416B-B0B9-84DB045EDCA0}"/>
          </ac:cxnSpMkLst>
        </pc:cxnChg>
        <pc:cxnChg chg="mod">
          <ac:chgData name="Gennady Pekhimenko" userId="97aeff6ed7ede7e0" providerId="LiveId" clId="{11FD750F-48DB-45E4-9904-8EABE9B46C00}" dt="2020-09-06T21:09:34.509" v="1679"/>
          <ac:cxnSpMkLst>
            <pc:docMk/>
            <pc:sldMk cId="2081795640" sldId="384"/>
            <ac:cxnSpMk id="412" creationId="{545CFCAA-CD0F-4EE3-B11D-43812C981F39}"/>
          </ac:cxnSpMkLst>
        </pc:cxnChg>
        <pc:cxnChg chg="mod">
          <ac:chgData name="Gennady Pekhimenko" userId="97aeff6ed7ede7e0" providerId="LiveId" clId="{11FD750F-48DB-45E4-9904-8EABE9B46C00}" dt="2020-09-06T21:09:34.509" v="1679"/>
          <ac:cxnSpMkLst>
            <pc:docMk/>
            <pc:sldMk cId="2081795640" sldId="384"/>
            <ac:cxnSpMk id="413" creationId="{3D3B3002-0888-4C52-AA6A-21E7F073F933}"/>
          </ac:cxnSpMkLst>
        </pc:cxnChg>
        <pc:cxnChg chg="mod">
          <ac:chgData name="Gennady Pekhimenko" userId="97aeff6ed7ede7e0" providerId="LiveId" clId="{11FD750F-48DB-45E4-9904-8EABE9B46C00}" dt="2020-09-06T21:09:34.509" v="1679"/>
          <ac:cxnSpMkLst>
            <pc:docMk/>
            <pc:sldMk cId="2081795640" sldId="384"/>
            <ac:cxnSpMk id="414" creationId="{1BCE5A9F-116C-4E4A-BC87-C3B2DBB82D84}"/>
          </ac:cxnSpMkLst>
        </pc:cxnChg>
        <pc:cxnChg chg="mod">
          <ac:chgData name="Gennady Pekhimenko" userId="97aeff6ed7ede7e0" providerId="LiveId" clId="{11FD750F-48DB-45E4-9904-8EABE9B46C00}" dt="2020-09-06T21:09:34.509" v="1679"/>
          <ac:cxnSpMkLst>
            <pc:docMk/>
            <pc:sldMk cId="2081795640" sldId="384"/>
            <ac:cxnSpMk id="415" creationId="{5E32BA77-7332-47AB-8B1A-8AAE12A5E2E3}"/>
          </ac:cxnSpMkLst>
        </pc:cxnChg>
        <pc:cxnChg chg="mod">
          <ac:chgData name="Gennady Pekhimenko" userId="97aeff6ed7ede7e0" providerId="LiveId" clId="{11FD750F-48DB-45E4-9904-8EABE9B46C00}" dt="2020-09-06T21:09:34.509" v="1679"/>
          <ac:cxnSpMkLst>
            <pc:docMk/>
            <pc:sldMk cId="2081795640" sldId="384"/>
            <ac:cxnSpMk id="416" creationId="{B17FD6D2-599D-46D1-9581-B8867B38B89B}"/>
          </ac:cxnSpMkLst>
        </pc:cxnChg>
        <pc:cxnChg chg="mod">
          <ac:chgData name="Gennady Pekhimenko" userId="97aeff6ed7ede7e0" providerId="LiveId" clId="{11FD750F-48DB-45E4-9904-8EABE9B46C00}" dt="2020-09-06T21:09:34.509" v="1679"/>
          <ac:cxnSpMkLst>
            <pc:docMk/>
            <pc:sldMk cId="2081795640" sldId="384"/>
            <ac:cxnSpMk id="417" creationId="{14099923-2225-4D01-9785-B57D771B79F5}"/>
          </ac:cxnSpMkLst>
        </pc:cxnChg>
        <pc:cxnChg chg="mod">
          <ac:chgData name="Gennady Pekhimenko" userId="97aeff6ed7ede7e0" providerId="LiveId" clId="{11FD750F-48DB-45E4-9904-8EABE9B46C00}" dt="2020-09-06T21:09:34.509" v="1679"/>
          <ac:cxnSpMkLst>
            <pc:docMk/>
            <pc:sldMk cId="2081795640" sldId="384"/>
            <ac:cxnSpMk id="418" creationId="{6AC7EA50-29ED-4CCD-95FF-8A35B1B15073}"/>
          </ac:cxnSpMkLst>
        </pc:cxnChg>
        <pc:cxnChg chg="mod">
          <ac:chgData name="Gennady Pekhimenko" userId="97aeff6ed7ede7e0" providerId="LiveId" clId="{11FD750F-48DB-45E4-9904-8EABE9B46C00}" dt="2020-09-06T21:09:34.509" v="1679"/>
          <ac:cxnSpMkLst>
            <pc:docMk/>
            <pc:sldMk cId="2081795640" sldId="384"/>
            <ac:cxnSpMk id="419" creationId="{26AF6219-9F0A-4328-99E7-4978CAAE0B69}"/>
          </ac:cxnSpMkLst>
        </pc:cxnChg>
        <pc:cxnChg chg="mod">
          <ac:chgData name="Gennady Pekhimenko" userId="97aeff6ed7ede7e0" providerId="LiveId" clId="{11FD750F-48DB-45E4-9904-8EABE9B46C00}" dt="2020-09-06T21:09:34.509" v="1679"/>
          <ac:cxnSpMkLst>
            <pc:docMk/>
            <pc:sldMk cId="2081795640" sldId="384"/>
            <ac:cxnSpMk id="420" creationId="{A0D464ED-B0F5-4F54-8BC1-79FE1CCC5095}"/>
          </ac:cxnSpMkLst>
        </pc:cxnChg>
        <pc:cxnChg chg="mod">
          <ac:chgData name="Gennady Pekhimenko" userId="97aeff6ed7ede7e0" providerId="LiveId" clId="{11FD750F-48DB-45E4-9904-8EABE9B46C00}" dt="2020-09-06T21:09:34.509" v="1679"/>
          <ac:cxnSpMkLst>
            <pc:docMk/>
            <pc:sldMk cId="2081795640" sldId="384"/>
            <ac:cxnSpMk id="421" creationId="{453DB816-8F1B-423B-ABFE-278F6D681F75}"/>
          </ac:cxnSpMkLst>
        </pc:cxnChg>
        <pc:cxnChg chg="mod">
          <ac:chgData name="Gennady Pekhimenko" userId="97aeff6ed7ede7e0" providerId="LiveId" clId="{11FD750F-48DB-45E4-9904-8EABE9B46C00}" dt="2020-09-06T21:09:34.509" v="1679"/>
          <ac:cxnSpMkLst>
            <pc:docMk/>
            <pc:sldMk cId="2081795640" sldId="384"/>
            <ac:cxnSpMk id="422" creationId="{B58C2B4F-86F4-4F92-A2F0-185B2D3CCD8B}"/>
          </ac:cxnSpMkLst>
        </pc:cxnChg>
        <pc:cxnChg chg="mod">
          <ac:chgData name="Gennady Pekhimenko" userId="97aeff6ed7ede7e0" providerId="LiveId" clId="{11FD750F-48DB-45E4-9904-8EABE9B46C00}" dt="2020-09-06T21:09:34.509" v="1679"/>
          <ac:cxnSpMkLst>
            <pc:docMk/>
            <pc:sldMk cId="2081795640" sldId="384"/>
            <ac:cxnSpMk id="423" creationId="{6A0A4EAD-25AC-4DBD-91BA-5EFA340838A5}"/>
          </ac:cxnSpMkLst>
        </pc:cxnChg>
        <pc:cxnChg chg="mod">
          <ac:chgData name="Gennady Pekhimenko" userId="97aeff6ed7ede7e0" providerId="LiveId" clId="{11FD750F-48DB-45E4-9904-8EABE9B46C00}" dt="2020-09-06T21:09:34.509" v="1679"/>
          <ac:cxnSpMkLst>
            <pc:docMk/>
            <pc:sldMk cId="2081795640" sldId="384"/>
            <ac:cxnSpMk id="424" creationId="{FCA7986C-6847-4662-BF58-5897AE6EF54B}"/>
          </ac:cxnSpMkLst>
        </pc:cxnChg>
        <pc:cxnChg chg="mod">
          <ac:chgData name="Gennady Pekhimenko" userId="97aeff6ed7ede7e0" providerId="LiveId" clId="{11FD750F-48DB-45E4-9904-8EABE9B46C00}" dt="2020-09-06T21:09:34.509" v="1679"/>
          <ac:cxnSpMkLst>
            <pc:docMk/>
            <pc:sldMk cId="2081795640" sldId="384"/>
            <ac:cxnSpMk id="425" creationId="{A9A7928C-02B4-4F0B-8BD8-124795335F36}"/>
          </ac:cxnSpMkLst>
        </pc:cxnChg>
        <pc:cxnChg chg="mod">
          <ac:chgData name="Gennady Pekhimenko" userId="97aeff6ed7ede7e0" providerId="LiveId" clId="{11FD750F-48DB-45E4-9904-8EABE9B46C00}" dt="2020-09-06T21:09:34.509" v="1679"/>
          <ac:cxnSpMkLst>
            <pc:docMk/>
            <pc:sldMk cId="2081795640" sldId="384"/>
            <ac:cxnSpMk id="426" creationId="{C8BB93D7-D902-45BA-9D74-C97B28C996E3}"/>
          </ac:cxnSpMkLst>
        </pc:cxnChg>
        <pc:cxnChg chg="mod">
          <ac:chgData name="Gennady Pekhimenko" userId="97aeff6ed7ede7e0" providerId="LiveId" clId="{11FD750F-48DB-45E4-9904-8EABE9B46C00}" dt="2020-09-06T21:09:34.509" v="1679"/>
          <ac:cxnSpMkLst>
            <pc:docMk/>
            <pc:sldMk cId="2081795640" sldId="384"/>
            <ac:cxnSpMk id="427" creationId="{28785211-28C2-4A2A-89AE-BDE1E737D207}"/>
          </ac:cxnSpMkLst>
        </pc:cxnChg>
        <pc:cxnChg chg="mod">
          <ac:chgData name="Gennady Pekhimenko" userId="97aeff6ed7ede7e0" providerId="LiveId" clId="{11FD750F-48DB-45E4-9904-8EABE9B46C00}" dt="2020-09-06T21:09:34.509" v="1679"/>
          <ac:cxnSpMkLst>
            <pc:docMk/>
            <pc:sldMk cId="2081795640" sldId="384"/>
            <ac:cxnSpMk id="428" creationId="{223C0838-7B2F-482E-9094-D8737948B3CA}"/>
          </ac:cxnSpMkLst>
        </pc:cxnChg>
        <pc:cxnChg chg="mod">
          <ac:chgData name="Gennady Pekhimenko" userId="97aeff6ed7ede7e0" providerId="LiveId" clId="{11FD750F-48DB-45E4-9904-8EABE9B46C00}" dt="2020-09-06T21:09:34.509" v="1679"/>
          <ac:cxnSpMkLst>
            <pc:docMk/>
            <pc:sldMk cId="2081795640" sldId="384"/>
            <ac:cxnSpMk id="429" creationId="{18AC5780-3135-45C9-9775-D1C866DC1311}"/>
          </ac:cxnSpMkLst>
        </pc:cxnChg>
        <pc:cxnChg chg="mod">
          <ac:chgData name="Gennady Pekhimenko" userId="97aeff6ed7ede7e0" providerId="LiveId" clId="{11FD750F-48DB-45E4-9904-8EABE9B46C00}" dt="2020-09-06T21:09:34.509" v="1679"/>
          <ac:cxnSpMkLst>
            <pc:docMk/>
            <pc:sldMk cId="2081795640" sldId="384"/>
            <ac:cxnSpMk id="430" creationId="{E39CF828-0342-4587-931A-845970D3420D}"/>
          </ac:cxnSpMkLst>
        </pc:cxnChg>
        <pc:cxnChg chg="mod">
          <ac:chgData name="Gennady Pekhimenko" userId="97aeff6ed7ede7e0" providerId="LiveId" clId="{11FD750F-48DB-45E4-9904-8EABE9B46C00}" dt="2020-09-06T21:09:34.509" v="1679"/>
          <ac:cxnSpMkLst>
            <pc:docMk/>
            <pc:sldMk cId="2081795640" sldId="384"/>
            <ac:cxnSpMk id="431" creationId="{FDF131F5-2A1C-4AA7-98CE-5580DF4E693B}"/>
          </ac:cxnSpMkLst>
        </pc:cxnChg>
        <pc:cxnChg chg="mod">
          <ac:chgData name="Gennady Pekhimenko" userId="97aeff6ed7ede7e0" providerId="LiveId" clId="{11FD750F-48DB-45E4-9904-8EABE9B46C00}" dt="2020-09-06T21:09:34.509" v="1679"/>
          <ac:cxnSpMkLst>
            <pc:docMk/>
            <pc:sldMk cId="2081795640" sldId="384"/>
            <ac:cxnSpMk id="432" creationId="{F5ADB13C-2651-434F-BD02-43408807D4FD}"/>
          </ac:cxnSpMkLst>
        </pc:cxnChg>
        <pc:cxnChg chg="mod">
          <ac:chgData name="Gennady Pekhimenko" userId="97aeff6ed7ede7e0" providerId="LiveId" clId="{11FD750F-48DB-45E4-9904-8EABE9B46C00}" dt="2020-09-06T21:09:34.509" v="1679"/>
          <ac:cxnSpMkLst>
            <pc:docMk/>
            <pc:sldMk cId="2081795640" sldId="384"/>
            <ac:cxnSpMk id="433" creationId="{02AB9E6D-02F2-4D63-A3E2-CFDDAAA5E9DD}"/>
          </ac:cxnSpMkLst>
        </pc:cxnChg>
        <pc:cxnChg chg="mod">
          <ac:chgData name="Gennady Pekhimenko" userId="97aeff6ed7ede7e0" providerId="LiveId" clId="{11FD750F-48DB-45E4-9904-8EABE9B46C00}" dt="2020-09-06T21:09:34.509" v="1679"/>
          <ac:cxnSpMkLst>
            <pc:docMk/>
            <pc:sldMk cId="2081795640" sldId="384"/>
            <ac:cxnSpMk id="434" creationId="{481743B9-C8D5-4FCD-AD4C-BF4A52885B1C}"/>
          </ac:cxnSpMkLst>
        </pc:cxnChg>
        <pc:cxnChg chg="mod">
          <ac:chgData name="Gennady Pekhimenko" userId="97aeff6ed7ede7e0" providerId="LiveId" clId="{11FD750F-48DB-45E4-9904-8EABE9B46C00}" dt="2020-09-06T21:09:34.509" v="1679"/>
          <ac:cxnSpMkLst>
            <pc:docMk/>
            <pc:sldMk cId="2081795640" sldId="384"/>
            <ac:cxnSpMk id="435" creationId="{1B99788E-02E6-4CF5-8D79-463E744B42B9}"/>
          </ac:cxnSpMkLst>
        </pc:cxnChg>
        <pc:cxnChg chg="mod">
          <ac:chgData name="Gennady Pekhimenko" userId="97aeff6ed7ede7e0" providerId="LiveId" clId="{11FD750F-48DB-45E4-9904-8EABE9B46C00}" dt="2020-09-06T21:09:34.509" v="1679"/>
          <ac:cxnSpMkLst>
            <pc:docMk/>
            <pc:sldMk cId="2081795640" sldId="384"/>
            <ac:cxnSpMk id="436" creationId="{02A807A6-12B6-4CA3-9FF5-68CF3F7E76F3}"/>
          </ac:cxnSpMkLst>
        </pc:cxnChg>
        <pc:cxnChg chg="mod">
          <ac:chgData name="Gennady Pekhimenko" userId="97aeff6ed7ede7e0" providerId="LiveId" clId="{11FD750F-48DB-45E4-9904-8EABE9B46C00}" dt="2020-09-06T21:09:34.509" v="1679"/>
          <ac:cxnSpMkLst>
            <pc:docMk/>
            <pc:sldMk cId="2081795640" sldId="384"/>
            <ac:cxnSpMk id="437" creationId="{5D7C4885-76AC-4903-A401-B86D8F9FC13D}"/>
          </ac:cxnSpMkLst>
        </pc:cxnChg>
        <pc:cxnChg chg="mod">
          <ac:chgData name="Gennady Pekhimenko" userId="97aeff6ed7ede7e0" providerId="LiveId" clId="{11FD750F-48DB-45E4-9904-8EABE9B46C00}" dt="2020-09-06T21:09:34.509" v="1679"/>
          <ac:cxnSpMkLst>
            <pc:docMk/>
            <pc:sldMk cId="2081795640" sldId="384"/>
            <ac:cxnSpMk id="438" creationId="{DB181EBF-5952-4D6F-8510-AD32212A6E15}"/>
          </ac:cxnSpMkLst>
        </pc:cxnChg>
        <pc:cxnChg chg="mod">
          <ac:chgData name="Gennady Pekhimenko" userId="97aeff6ed7ede7e0" providerId="LiveId" clId="{11FD750F-48DB-45E4-9904-8EABE9B46C00}" dt="2020-09-06T21:09:34.509" v="1679"/>
          <ac:cxnSpMkLst>
            <pc:docMk/>
            <pc:sldMk cId="2081795640" sldId="384"/>
            <ac:cxnSpMk id="439" creationId="{6BF3CD38-0CCB-4D80-835C-33C9E223A136}"/>
          </ac:cxnSpMkLst>
        </pc:cxnChg>
        <pc:cxnChg chg="mod">
          <ac:chgData name="Gennady Pekhimenko" userId="97aeff6ed7ede7e0" providerId="LiveId" clId="{11FD750F-48DB-45E4-9904-8EABE9B46C00}" dt="2020-09-06T21:09:34.509" v="1679"/>
          <ac:cxnSpMkLst>
            <pc:docMk/>
            <pc:sldMk cId="2081795640" sldId="384"/>
            <ac:cxnSpMk id="440" creationId="{9E7A92F3-565B-4504-82FB-36C1F3F44C75}"/>
          </ac:cxnSpMkLst>
        </pc:cxnChg>
        <pc:cxnChg chg="mod">
          <ac:chgData name="Gennady Pekhimenko" userId="97aeff6ed7ede7e0" providerId="LiveId" clId="{11FD750F-48DB-45E4-9904-8EABE9B46C00}" dt="2020-09-06T21:09:34.509" v="1679"/>
          <ac:cxnSpMkLst>
            <pc:docMk/>
            <pc:sldMk cId="2081795640" sldId="384"/>
            <ac:cxnSpMk id="441" creationId="{63A578DF-6E0A-42D8-BA1E-432E9E6C2721}"/>
          </ac:cxnSpMkLst>
        </pc:cxnChg>
        <pc:cxnChg chg="mod">
          <ac:chgData name="Gennady Pekhimenko" userId="97aeff6ed7ede7e0" providerId="LiveId" clId="{11FD750F-48DB-45E4-9904-8EABE9B46C00}" dt="2020-09-06T21:09:34.509" v="1679"/>
          <ac:cxnSpMkLst>
            <pc:docMk/>
            <pc:sldMk cId="2081795640" sldId="384"/>
            <ac:cxnSpMk id="442" creationId="{0A4CECA6-4C42-441A-AC10-30D8E5DFB50C}"/>
          </ac:cxnSpMkLst>
        </pc:cxnChg>
        <pc:cxnChg chg="mod">
          <ac:chgData name="Gennady Pekhimenko" userId="97aeff6ed7ede7e0" providerId="LiveId" clId="{11FD750F-48DB-45E4-9904-8EABE9B46C00}" dt="2020-09-06T21:09:34.509" v="1679"/>
          <ac:cxnSpMkLst>
            <pc:docMk/>
            <pc:sldMk cId="2081795640" sldId="384"/>
            <ac:cxnSpMk id="443" creationId="{2C94ABFB-16DD-4626-88C8-D1506197EE0A}"/>
          </ac:cxnSpMkLst>
        </pc:cxnChg>
        <pc:cxnChg chg="mod">
          <ac:chgData name="Gennady Pekhimenko" userId="97aeff6ed7ede7e0" providerId="LiveId" clId="{11FD750F-48DB-45E4-9904-8EABE9B46C00}" dt="2020-09-06T21:09:34.509" v="1679"/>
          <ac:cxnSpMkLst>
            <pc:docMk/>
            <pc:sldMk cId="2081795640" sldId="384"/>
            <ac:cxnSpMk id="444" creationId="{15114D0C-161C-4718-A855-F62EF8B01F26}"/>
          </ac:cxnSpMkLst>
        </pc:cxnChg>
        <pc:cxnChg chg="mod">
          <ac:chgData name="Gennady Pekhimenko" userId="97aeff6ed7ede7e0" providerId="LiveId" clId="{11FD750F-48DB-45E4-9904-8EABE9B46C00}" dt="2020-09-06T21:09:34.509" v="1679"/>
          <ac:cxnSpMkLst>
            <pc:docMk/>
            <pc:sldMk cId="2081795640" sldId="384"/>
            <ac:cxnSpMk id="445" creationId="{F13DA132-6AF8-4DBF-932A-7490FBC3E53F}"/>
          </ac:cxnSpMkLst>
        </pc:cxnChg>
        <pc:cxnChg chg="mod">
          <ac:chgData name="Gennady Pekhimenko" userId="97aeff6ed7ede7e0" providerId="LiveId" clId="{11FD750F-48DB-45E4-9904-8EABE9B46C00}" dt="2020-09-06T21:09:34.509" v="1679"/>
          <ac:cxnSpMkLst>
            <pc:docMk/>
            <pc:sldMk cId="2081795640" sldId="384"/>
            <ac:cxnSpMk id="446" creationId="{3F50A28E-8302-4B5F-8926-3A62047BBC9F}"/>
          </ac:cxnSpMkLst>
        </pc:cxnChg>
        <pc:cxnChg chg="mod">
          <ac:chgData name="Gennady Pekhimenko" userId="97aeff6ed7ede7e0" providerId="LiveId" clId="{11FD750F-48DB-45E4-9904-8EABE9B46C00}" dt="2020-09-06T21:09:34.509" v="1679"/>
          <ac:cxnSpMkLst>
            <pc:docMk/>
            <pc:sldMk cId="2081795640" sldId="384"/>
            <ac:cxnSpMk id="447" creationId="{A11CD3CD-FD1B-40BA-B880-23F66CD52511}"/>
          </ac:cxnSpMkLst>
        </pc:cxnChg>
        <pc:cxnChg chg="mod">
          <ac:chgData name="Gennady Pekhimenko" userId="97aeff6ed7ede7e0" providerId="LiveId" clId="{11FD750F-48DB-45E4-9904-8EABE9B46C00}" dt="2020-09-06T21:09:34.509" v="1679"/>
          <ac:cxnSpMkLst>
            <pc:docMk/>
            <pc:sldMk cId="2081795640" sldId="384"/>
            <ac:cxnSpMk id="448" creationId="{6E53D3A5-BE1A-440C-B60F-5B2C3FE008AB}"/>
          </ac:cxnSpMkLst>
        </pc:cxnChg>
        <pc:cxnChg chg="mod">
          <ac:chgData name="Gennady Pekhimenko" userId="97aeff6ed7ede7e0" providerId="LiveId" clId="{11FD750F-48DB-45E4-9904-8EABE9B46C00}" dt="2020-09-06T21:09:34.509" v="1679"/>
          <ac:cxnSpMkLst>
            <pc:docMk/>
            <pc:sldMk cId="2081795640" sldId="384"/>
            <ac:cxnSpMk id="449" creationId="{9DE9D1C1-82D1-4783-8636-BACEBFA792AA}"/>
          </ac:cxnSpMkLst>
        </pc:cxnChg>
        <pc:cxnChg chg="mod">
          <ac:chgData name="Gennady Pekhimenko" userId="97aeff6ed7ede7e0" providerId="LiveId" clId="{11FD750F-48DB-45E4-9904-8EABE9B46C00}" dt="2020-09-06T21:09:34.509" v="1679"/>
          <ac:cxnSpMkLst>
            <pc:docMk/>
            <pc:sldMk cId="2081795640" sldId="384"/>
            <ac:cxnSpMk id="450" creationId="{6F74BC98-0B06-456A-9DC4-E6667D87599F}"/>
          </ac:cxnSpMkLst>
        </pc:cxnChg>
        <pc:cxnChg chg="mod">
          <ac:chgData name="Gennady Pekhimenko" userId="97aeff6ed7ede7e0" providerId="LiveId" clId="{11FD750F-48DB-45E4-9904-8EABE9B46C00}" dt="2020-09-06T21:09:34.509" v="1679"/>
          <ac:cxnSpMkLst>
            <pc:docMk/>
            <pc:sldMk cId="2081795640" sldId="384"/>
            <ac:cxnSpMk id="451" creationId="{6D16250B-CCF1-405B-AB78-9324F20F9857}"/>
          </ac:cxnSpMkLst>
        </pc:cxnChg>
        <pc:cxnChg chg="mod">
          <ac:chgData name="Gennady Pekhimenko" userId="97aeff6ed7ede7e0" providerId="LiveId" clId="{11FD750F-48DB-45E4-9904-8EABE9B46C00}" dt="2020-09-06T21:09:34.509" v="1679"/>
          <ac:cxnSpMkLst>
            <pc:docMk/>
            <pc:sldMk cId="2081795640" sldId="384"/>
            <ac:cxnSpMk id="452" creationId="{CDC1B387-DFB7-4DCC-BE0C-D53D0DEB5111}"/>
          </ac:cxnSpMkLst>
        </pc:cxnChg>
        <pc:cxnChg chg="mod">
          <ac:chgData name="Gennady Pekhimenko" userId="97aeff6ed7ede7e0" providerId="LiveId" clId="{11FD750F-48DB-45E4-9904-8EABE9B46C00}" dt="2020-09-06T21:09:34.509" v="1679"/>
          <ac:cxnSpMkLst>
            <pc:docMk/>
            <pc:sldMk cId="2081795640" sldId="384"/>
            <ac:cxnSpMk id="453" creationId="{E20DE061-F842-4524-87B6-E551BD29A12B}"/>
          </ac:cxnSpMkLst>
        </pc:cxnChg>
        <pc:cxnChg chg="mod">
          <ac:chgData name="Gennady Pekhimenko" userId="97aeff6ed7ede7e0" providerId="LiveId" clId="{11FD750F-48DB-45E4-9904-8EABE9B46C00}" dt="2020-09-06T21:09:34.509" v="1679"/>
          <ac:cxnSpMkLst>
            <pc:docMk/>
            <pc:sldMk cId="2081795640" sldId="384"/>
            <ac:cxnSpMk id="454" creationId="{05ECDB21-99A6-4FDB-A475-E4A4DF4A17F0}"/>
          </ac:cxnSpMkLst>
        </pc:cxnChg>
        <pc:cxnChg chg="mod">
          <ac:chgData name="Gennady Pekhimenko" userId="97aeff6ed7ede7e0" providerId="LiveId" clId="{11FD750F-48DB-45E4-9904-8EABE9B46C00}" dt="2020-09-06T21:09:34.509" v="1679"/>
          <ac:cxnSpMkLst>
            <pc:docMk/>
            <pc:sldMk cId="2081795640" sldId="384"/>
            <ac:cxnSpMk id="455" creationId="{18466EB7-BBD2-4571-85D8-959358C2B2C7}"/>
          </ac:cxnSpMkLst>
        </pc:cxnChg>
        <pc:cxnChg chg="mod">
          <ac:chgData name="Gennady Pekhimenko" userId="97aeff6ed7ede7e0" providerId="LiveId" clId="{11FD750F-48DB-45E4-9904-8EABE9B46C00}" dt="2020-09-06T21:09:34.509" v="1679"/>
          <ac:cxnSpMkLst>
            <pc:docMk/>
            <pc:sldMk cId="2081795640" sldId="384"/>
            <ac:cxnSpMk id="456" creationId="{5FCC809F-A749-4FEA-8B3F-2DD572CF7C1F}"/>
          </ac:cxnSpMkLst>
        </pc:cxnChg>
        <pc:cxnChg chg="mod">
          <ac:chgData name="Gennady Pekhimenko" userId="97aeff6ed7ede7e0" providerId="LiveId" clId="{11FD750F-48DB-45E4-9904-8EABE9B46C00}" dt="2020-09-06T21:09:34.509" v="1679"/>
          <ac:cxnSpMkLst>
            <pc:docMk/>
            <pc:sldMk cId="2081795640" sldId="384"/>
            <ac:cxnSpMk id="457" creationId="{0EEA7497-FFCD-4AB3-97DF-C23AA182C0F5}"/>
          </ac:cxnSpMkLst>
        </pc:cxnChg>
        <pc:cxnChg chg="mod">
          <ac:chgData name="Gennady Pekhimenko" userId="97aeff6ed7ede7e0" providerId="LiveId" clId="{11FD750F-48DB-45E4-9904-8EABE9B46C00}" dt="2020-09-06T21:09:34.509" v="1679"/>
          <ac:cxnSpMkLst>
            <pc:docMk/>
            <pc:sldMk cId="2081795640" sldId="384"/>
            <ac:cxnSpMk id="458" creationId="{845C87F7-51DE-46E2-89DD-AF613AEC9067}"/>
          </ac:cxnSpMkLst>
        </pc:cxnChg>
        <pc:cxnChg chg="mod">
          <ac:chgData name="Gennady Pekhimenko" userId="97aeff6ed7ede7e0" providerId="LiveId" clId="{11FD750F-48DB-45E4-9904-8EABE9B46C00}" dt="2020-09-06T21:09:34.509" v="1679"/>
          <ac:cxnSpMkLst>
            <pc:docMk/>
            <pc:sldMk cId="2081795640" sldId="384"/>
            <ac:cxnSpMk id="459" creationId="{49FDD27A-43D7-46CD-9C6C-182CB2F5F291}"/>
          </ac:cxnSpMkLst>
        </pc:cxnChg>
      </pc:sldChg>
      <pc:sldChg chg="modSp mod">
        <pc:chgData name="Gennady Pekhimenko" userId="97aeff6ed7ede7e0" providerId="LiveId" clId="{11FD750F-48DB-45E4-9904-8EABE9B46C00}" dt="2020-09-06T21:12:24.937" v="1700" actId="208"/>
        <pc:sldMkLst>
          <pc:docMk/>
          <pc:sldMk cId="1935744556" sldId="385"/>
        </pc:sldMkLst>
        <pc:spChg chg="mod">
          <ac:chgData name="Gennady Pekhimenko" userId="97aeff6ed7ede7e0" providerId="LiveId" clId="{11FD750F-48DB-45E4-9904-8EABE9B46C00}" dt="2020-09-06T15:46:01.817" v="272"/>
          <ac:spMkLst>
            <pc:docMk/>
            <pc:sldMk cId="1935744556" sldId="385"/>
            <ac:spMk id="2" creationId="{00000000-0000-0000-0000-000000000000}"/>
          </ac:spMkLst>
        </pc:spChg>
        <pc:spChg chg="mod">
          <ac:chgData name="Gennady Pekhimenko" userId="97aeff6ed7ede7e0" providerId="LiveId" clId="{11FD750F-48DB-45E4-9904-8EABE9B46C00}" dt="2020-09-06T21:12:24.937" v="1700" actId="208"/>
          <ac:spMkLst>
            <pc:docMk/>
            <pc:sldMk cId="1935744556" sldId="385"/>
            <ac:spMk id="5" creationId="{00000000-0000-0000-0000-000000000000}"/>
          </ac:spMkLst>
        </pc:spChg>
        <pc:spChg chg="mod">
          <ac:chgData name="Gennady Pekhimenko" userId="97aeff6ed7ede7e0" providerId="LiveId" clId="{11FD750F-48DB-45E4-9904-8EABE9B46C00}" dt="2020-09-06T21:11:29.734" v="1699" actId="113"/>
          <ac:spMkLst>
            <pc:docMk/>
            <pc:sldMk cId="1935744556" sldId="385"/>
            <ac:spMk id="227331" creationId="{00000000-0000-0000-0000-000000000000}"/>
          </ac:spMkLst>
        </pc:spChg>
      </pc:sldChg>
      <pc:sldChg chg="modSp">
        <pc:chgData name="Gennady Pekhimenko" userId="97aeff6ed7ede7e0" providerId="LiveId" clId="{11FD750F-48DB-45E4-9904-8EABE9B46C00}" dt="2020-09-06T21:13:08.563" v="1701" actId="207"/>
        <pc:sldMkLst>
          <pc:docMk/>
          <pc:sldMk cId="658022065" sldId="386"/>
        </pc:sldMkLst>
        <pc:spChg chg="mod">
          <ac:chgData name="Gennady Pekhimenko" userId="97aeff6ed7ede7e0" providerId="LiveId" clId="{11FD750F-48DB-45E4-9904-8EABE9B46C00}" dt="2020-09-06T15:46:01.817" v="272"/>
          <ac:spMkLst>
            <pc:docMk/>
            <pc:sldMk cId="658022065" sldId="386"/>
            <ac:spMk id="200" creationId="{00000000-0000-0000-0000-000000000000}"/>
          </ac:spMkLst>
        </pc:spChg>
        <pc:spChg chg="mod">
          <ac:chgData name="Gennady Pekhimenko" userId="97aeff6ed7ede7e0" providerId="LiveId" clId="{11FD750F-48DB-45E4-9904-8EABE9B46C00}" dt="2020-09-06T21:13:08.563" v="1701" actId="207"/>
          <ac:spMkLst>
            <pc:docMk/>
            <pc:sldMk cId="658022065" sldId="386"/>
            <ac:spMk id="206" creationId="{00000000-0000-0000-0000-000000000000}"/>
          </ac:spMkLst>
        </pc:spChg>
      </pc:sldChg>
      <pc:sldChg chg="modSp">
        <pc:chgData name="Gennady Pekhimenko" userId="97aeff6ed7ede7e0" providerId="LiveId" clId="{11FD750F-48DB-45E4-9904-8EABE9B46C00}" dt="2020-09-06T15:46:01.817" v="272"/>
        <pc:sldMkLst>
          <pc:docMk/>
          <pc:sldMk cId="1983548052" sldId="387"/>
        </pc:sldMkLst>
        <pc:spChg chg="mod">
          <ac:chgData name="Gennady Pekhimenko" userId="97aeff6ed7ede7e0" providerId="LiveId" clId="{11FD750F-48DB-45E4-9904-8EABE9B46C00}" dt="2020-09-06T15:46:01.817" v="272"/>
          <ac:spMkLst>
            <pc:docMk/>
            <pc:sldMk cId="1983548052" sldId="387"/>
            <ac:spMk id="2" creationId="{00000000-0000-0000-0000-000000000000}"/>
          </ac:spMkLst>
        </pc:spChg>
      </pc:sldChg>
      <pc:sldChg chg="modSp mod">
        <pc:chgData name="Gennady Pekhimenko" userId="97aeff6ed7ede7e0" providerId="LiveId" clId="{11FD750F-48DB-45E4-9904-8EABE9B46C00}" dt="2020-09-06T21:15:26.260" v="1704" actId="14100"/>
        <pc:sldMkLst>
          <pc:docMk/>
          <pc:sldMk cId="2103457583" sldId="388"/>
        </pc:sldMkLst>
        <pc:spChg chg="mod">
          <ac:chgData name="Gennady Pekhimenko" userId="97aeff6ed7ede7e0" providerId="LiveId" clId="{11FD750F-48DB-45E4-9904-8EABE9B46C00}" dt="2020-09-06T15:46:01.817" v="272"/>
          <ac:spMkLst>
            <pc:docMk/>
            <pc:sldMk cId="2103457583" sldId="388"/>
            <ac:spMk id="3" creationId="{00000000-0000-0000-0000-000000000000}"/>
          </ac:spMkLst>
        </pc:spChg>
        <pc:spChg chg="mod">
          <ac:chgData name="Gennady Pekhimenko" userId="97aeff6ed7ede7e0" providerId="LiveId" clId="{11FD750F-48DB-45E4-9904-8EABE9B46C00}" dt="2020-09-06T21:15:26.260" v="1704" actId="14100"/>
          <ac:spMkLst>
            <pc:docMk/>
            <pc:sldMk cId="2103457583" sldId="388"/>
            <ac:spMk id="4" creationId="{00000000-0000-0000-0000-000000000000}"/>
          </ac:spMkLst>
        </pc:spChg>
      </pc:sldChg>
      <pc:sldChg chg="modSp mod">
        <pc:chgData name="Gennady Pekhimenko" userId="97aeff6ed7ede7e0" providerId="LiveId" clId="{11FD750F-48DB-45E4-9904-8EABE9B46C00}" dt="2020-09-06T21:17:08.693" v="1711" actId="207"/>
        <pc:sldMkLst>
          <pc:docMk/>
          <pc:sldMk cId="1092185795" sldId="391"/>
        </pc:sldMkLst>
        <pc:spChg chg="mod">
          <ac:chgData name="Gennady Pekhimenko" userId="97aeff6ed7ede7e0" providerId="LiveId" clId="{11FD750F-48DB-45E4-9904-8EABE9B46C00}" dt="2020-09-06T21:16:46.213" v="1707" actId="1076"/>
          <ac:spMkLst>
            <pc:docMk/>
            <pc:sldMk cId="1092185795" sldId="391"/>
            <ac:spMk id="2" creationId="{00000000-0000-0000-0000-000000000000}"/>
          </ac:spMkLst>
        </pc:spChg>
        <pc:spChg chg="mod">
          <ac:chgData name="Gennady Pekhimenko" userId="97aeff6ed7ede7e0" providerId="LiveId" clId="{11FD750F-48DB-45E4-9904-8EABE9B46C00}" dt="2020-09-06T15:46:01.817" v="272"/>
          <ac:spMkLst>
            <pc:docMk/>
            <pc:sldMk cId="1092185795" sldId="391"/>
            <ac:spMk id="3" creationId="{00000000-0000-0000-0000-000000000000}"/>
          </ac:spMkLst>
        </pc:spChg>
        <pc:spChg chg="mod">
          <ac:chgData name="Gennady Pekhimenko" userId="97aeff6ed7ede7e0" providerId="LiveId" clId="{11FD750F-48DB-45E4-9904-8EABE9B46C00}" dt="2020-09-06T21:16:52.805" v="1708" actId="208"/>
          <ac:spMkLst>
            <pc:docMk/>
            <pc:sldMk cId="1092185795" sldId="391"/>
            <ac:spMk id="5" creationId="{00000000-0000-0000-0000-000000000000}"/>
          </ac:spMkLst>
        </pc:spChg>
        <pc:spChg chg="mod">
          <ac:chgData name="Gennady Pekhimenko" userId="97aeff6ed7ede7e0" providerId="LiveId" clId="{11FD750F-48DB-45E4-9904-8EABE9B46C00}" dt="2020-09-06T21:17:08.693" v="1711" actId="207"/>
          <ac:spMkLst>
            <pc:docMk/>
            <pc:sldMk cId="1092185795" sldId="391"/>
            <ac:spMk id="6" creationId="{00000000-0000-0000-0000-000000000000}"/>
          </ac:spMkLst>
        </pc:spChg>
      </pc:sldChg>
      <pc:sldChg chg="modSp del">
        <pc:chgData name="Gennady Pekhimenko" userId="97aeff6ed7ede7e0" providerId="LiveId" clId="{11FD750F-48DB-45E4-9904-8EABE9B46C00}" dt="2020-09-06T21:17:22.458" v="1712" actId="47"/>
        <pc:sldMkLst>
          <pc:docMk/>
          <pc:sldMk cId="1823925656" sldId="392"/>
        </pc:sldMkLst>
        <pc:spChg chg="mod">
          <ac:chgData name="Gennady Pekhimenko" userId="97aeff6ed7ede7e0" providerId="LiveId" clId="{11FD750F-48DB-45E4-9904-8EABE9B46C00}" dt="2020-09-06T15:46:01.817" v="272"/>
          <ac:spMkLst>
            <pc:docMk/>
            <pc:sldMk cId="1823925656" sldId="392"/>
            <ac:spMk id="5" creationId="{00000000-0000-0000-0000-000000000000}"/>
          </ac:spMkLst>
        </pc:spChg>
      </pc:sldChg>
      <pc:sldChg chg="modSp mod">
        <pc:chgData name="Gennady Pekhimenko" userId="97aeff6ed7ede7e0" providerId="LiveId" clId="{11FD750F-48DB-45E4-9904-8EABE9B46C00}" dt="2020-09-06T21:18:35.434" v="1725" actId="207"/>
        <pc:sldMkLst>
          <pc:docMk/>
          <pc:sldMk cId="1536923114" sldId="393"/>
        </pc:sldMkLst>
        <pc:spChg chg="mod">
          <ac:chgData name="Gennady Pekhimenko" userId="97aeff6ed7ede7e0" providerId="LiveId" clId="{11FD750F-48DB-45E4-9904-8EABE9B46C00}" dt="2020-09-06T21:17:53.334" v="1717" actId="113"/>
          <ac:spMkLst>
            <pc:docMk/>
            <pc:sldMk cId="1536923114" sldId="393"/>
            <ac:spMk id="2" creationId="{00000000-0000-0000-0000-000000000000}"/>
          </ac:spMkLst>
        </pc:spChg>
        <pc:spChg chg="mod">
          <ac:chgData name="Gennady Pekhimenko" userId="97aeff6ed7ede7e0" providerId="LiveId" clId="{11FD750F-48DB-45E4-9904-8EABE9B46C00}" dt="2020-09-06T21:18:35.434" v="1725" actId="207"/>
          <ac:spMkLst>
            <pc:docMk/>
            <pc:sldMk cId="1536923114" sldId="393"/>
            <ac:spMk id="3" creationId="{00000000-0000-0000-0000-000000000000}"/>
          </ac:spMkLst>
        </pc:spChg>
        <pc:spChg chg="mod">
          <ac:chgData name="Gennady Pekhimenko" userId="97aeff6ed7ede7e0" providerId="LiveId" clId="{11FD750F-48DB-45E4-9904-8EABE9B46C00}" dt="2020-09-06T15:46:01.817" v="272"/>
          <ac:spMkLst>
            <pc:docMk/>
            <pc:sldMk cId="1536923114" sldId="393"/>
            <ac:spMk id="4" creationId="{00000000-0000-0000-0000-000000000000}"/>
          </ac:spMkLst>
        </pc:spChg>
      </pc:sldChg>
      <pc:sldChg chg="modSp mod">
        <pc:chgData name="Gennady Pekhimenko" userId="97aeff6ed7ede7e0" providerId="LiveId" clId="{11FD750F-48DB-45E4-9904-8EABE9B46C00}" dt="2020-09-06T21:20:53.150" v="1739" actId="113"/>
        <pc:sldMkLst>
          <pc:docMk/>
          <pc:sldMk cId="1133470882" sldId="394"/>
        </pc:sldMkLst>
        <pc:spChg chg="mod">
          <ac:chgData name="Gennady Pekhimenko" userId="97aeff6ed7ede7e0" providerId="LiveId" clId="{11FD750F-48DB-45E4-9904-8EABE9B46C00}" dt="2020-09-06T15:46:01.817" v="272"/>
          <ac:spMkLst>
            <pc:docMk/>
            <pc:sldMk cId="1133470882" sldId="394"/>
            <ac:spMk id="2" creationId="{00000000-0000-0000-0000-000000000000}"/>
          </ac:spMkLst>
        </pc:spChg>
        <pc:spChg chg="mod">
          <ac:chgData name="Gennady Pekhimenko" userId="97aeff6ed7ede7e0" providerId="LiveId" clId="{11FD750F-48DB-45E4-9904-8EABE9B46C00}" dt="2020-09-06T21:19:59.276" v="1735" actId="207"/>
          <ac:spMkLst>
            <pc:docMk/>
            <pc:sldMk cId="1133470882" sldId="394"/>
            <ac:spMk id="17" creationId="{00000000-0000-0000-0000-000000000000}"/>
          </ac:spMkLst>
        </pc:spChg>
        <pc:spChg chg="mod">
          <ac:chgData name="Gennady Pekhimenko" userId="97aeff6ed7ede7e0" providerId="LiveId" clId="{11FD750F-48DB-45E4-9904-8EABE9B46C00}" dt="2020-09-06T21:20:12.394" v="1738" actId="20577"/>
          <ac:spMkLst>
            <pc:docMk/>
            <pc:sldMk cId="1133470882" sldId="394"/>
            <ac:spMk id="21" creationId="{00000000-0000-0000-0000-000000000000}"/>
          </ac:spMkLst>
        </pc:spChg>
        <pc:spChg chg="mod">
          <ac:chgData name="Gennady Pekhimenko" userId="97aeff6ed7ede7e0" providerId="LiveId" clId="{11FD750F-48DB-45E4-9904-8EABE9B46C00}" dt="2020-09-06T21:19:46.605" v="1732" actId="208"/>
          <ac:spMkLst>
            <pc:docMk/>
            <pc:sldMk cId="1133470882" sldId="394"/>
            <ac:spMk id="22" creationId="{00000000-0000-0000-0000-000000000000}"/>
          </ac:spMkLst>
        </pc:spChg>
        <pc:spChg chg="mod">
          <ac:chgData name="Gennady Pekhimenko" userId="97aeff6ed7ede7e0" providerId="LiveId" clId="{11FD750F-48DB-45E4-9904-8EABE9B46C00}" dt="2020-09-06T21:19:39.201" v="1731" actId="207"/>
          <ac:spMkLst>
            <pc:docMk/>
            <pc:sldMk cId="1133470882" sldId="394"/>
            <ac:spMk id="23" creationId="{00000000-0000-0000-0000-000000000000}"/>
          </ac:spMkLst>
        </pc:spChg>
        <pc:spChg chg="mod">
          <ac:chgData name="Gennady Pekhimenko" userId="97aeff6ed7ede7e0" providerId="LiveId" clId="{11FD750F-48DB-45E4-9904-8EABE9B46C00}" dt="2020-09-06T21:20:03.229" v="1736" actId="207"/>
          <ac:spMkLst>
            <pc:docMk/>
            <pc:sldMk cId="1133470882" sldId="394"/>
            <ac:spMk id="25" creationId="{00000000-0000-0000-0000-000000000000}"/>
          </ac:spMkLst>
        </pc:spChg>
        <pc:spChg chg="mod">
          <ac:chgData name="Gennady Pekhimenko" userId="97aeff6ed7ede7e0" providerId="LiveId" clId="{11FD750F-48DB-45E4-9904-8EABE9B46C00}" dt="2020-09-06T21:20:53.150" v="1739" actId="113"/>
          <ac:spMkLst>
            <pc:docMk/>
            <pc:sldMk cId="1133470882" sldId="394"/>
            <ac:spMk id="228354" creationId="{00000000-0000-0000-0000-000000000000}"/>
          </ac:spMkLst>
        </pc:spChg>
        <pc:cxnChg chg="mod">
          <ac:chgData name="Gennady Pekhimenko" userId="97aeff6ed7ede7e0" providerId="LiveId" clId="{11FD750F-48DB-45E4-9904-8EABE9B46C00}" dt="2020-09-06T21:19:09.619" v="1726" actId="208"/>
          <ac:cxnSpMkLst>
            <pc:docMk/>
            <pc:sldMk cId="1133470882" sldId="394"/>
            <ac:cxnSpMk id="3" creationId="{00000000-0000-0000-0000-000000000000}"/>
          </ac:cxnSpMkLst>
        </pc:cxnChg>
        <pc:cxnChg chg="mod">
          <ac:chgData name="Gennady Pekhimenko" userId="97aeff6ed7ede7e0" providerId="LiveId" clId="{11FD750F-48DB-45E4-9904-8EABE9B46C00}" dt="2020-09-06T21:19:14.748" v="1727" actId="208"/>
          <ac:cxnSpMkLst>
            <pc:docMk/>
            <pc:sldMk cId="1133470882" sldId="394"/>
            <ac:cxnSpMk id="6" creationId="{00000000-0000-0000-0000-000000000000}"/>
          </ac:cxnSpMkLst>
        </pc:cxnChg>
        <pc:cxnChg chg="mod">
          <ac:chgData name="Gennady Pekhimenko" userId="97aeff6ed7ede7e0" providerId="LiveId" clId="{11FD750F-48DB-45E4-9904-8EABE9B46C00}" dt="2020-09-06T21:19:23.286" v="1729" actId="208"/>
          <ac:cxnSpMkLst>
            <pc:docMk/>
            <pc:sldMk cId="1133470882" sldId="394"/>
            <ac:cxnSpMk id="15" creationId="{00000000-0000-0000-0000-000000000000}"/>
          </ac:cxnSpMkLst>
        </pc:cxnChg>
        <pc:cxnChg chg="mod">
          <ac:chgData name="Gennady Pekhimenko" userId="97aeff6ed7ede7e0" providerId="LiveId" clId="{11FD750F-48DB-45E4-9904-8EABE9B46C00}" dt="2020-09-06T21:19:19.123" v="1728" actId="208"/>
          <ac:cxnSpMkLst>
            <pc:docMk/>
            <pc:sldMk cId="1133470882" sldId="394"/>
            <ac:cxnSpMk id="20" creationId="{00000000-0000-0000-0000-000000000000}"/>
          </ac:cxnSpMkLst>
        </pc:cxnChg>
      </pc:sldChg>
      <pc:sldChg chg="modSp mod">
        <pc:chgData name="Gennady Pekhimenko" userId="97aeff6ed7ede7e0" providerId="LiveId" clId="{11FD750F-48DB-45E4-9904-8EABE9B46C00}" dt="2020-09-06T21:21:58.079" v="1751" actId="6549"/>
        <pc:sldMkLst>
          <pc:docMk/>
          <pc:sldMk cId="1595502574" sldId="395"/>
        </pc:sldMkLst>
        <pc:spChg chg="mod">
          <ac:chgData name="Gennady Pekhimenko" userId="97aeff6ed7ede7e0" providerId="LiveId" clId="{11FD750F-48DB-45E4-9904-8EABE9B46C00}" dt="2020-09-06T15:46:01.817" v="272"/>
          <ac:spMkLst>
            <pc:docMk/>
            <pc:sldMk cId="1595502574" sldId="395"/>
            <ac:spMk id="2" creationId="{00000000-0000-0000-0000-000000000000}"/>
          </ac:spMkLst>
        </pc:spChg>
        <pc:spChg chg="mod">
          <ac:chgData name="Gennady Pekhimenko" userId="97aeff6ed7ede7e0" providerId="LiveId" clId="{11FD750F-48DB-45E4-9904-8EABE9B46C00}" dt="2020-09-06T21:21:43.357" v="1748" actId="207"/>
          <ac:spMkLst>
            <pc:docMk/>
            <pc:sldMk cId="1595502574" sldId="395"/>
            <ac:spMk id="17" creationId="{00000000-0000-0000-0000-000000000000}"/>
          </ac:spMkLst>
        </pc:spChg>
        <pc:spChg chg="mod">
          <ac:chgData name="Gennady Pekhimenko" userId="97aeff6ed7ede7e0" providerId="LiveId" clId="{11FD750F-48DB-45E4-9904-8EABE9B46C00}" dt="2020-09-06T21:21:58.079" v="1751" actId="6549"/>
          <ac:spMkLst>
            <pc:docMk/>
            <pc:sldMk cId="1595502574" sldId="395"/>
            <ac:spMk id="21" creationId="{00000000-0000-0000-0000-000000000000}"/>
          </ac:spMkLst>
        </pc:spChg>
        <pc:spChg chg="mod">
          <ac:chgData name="Gennady Pekhimenko" userId="97aeff6ed7ede7e0" providerId="LiveId" clId="{11FD750F-48DB-45E4-9904-8EABE9B46C00}" dt="2020-09-06T21:21:37.634" v="1747" actId="207"/>
          <ac:spMkLst>
            <pc:docMk/>
            <pc:sldMk cId="1595502574" sldId="395"/>
            <ac:spMk id="22" creationId="{00000000-0000-0000-0000-000000000000}"/>
          </ac:spMkLst>
        </pc:spChg>
        <pc:spChg chg="mod">
          <ac:chgData name="Gennady Pekhimenko" userId="97aeff6ed7ede7e0" providerId="LiveId" clId="{11FD750F-48DB-45E4-9904-8EABE9B46C00}" dt="2020-09-06T21:21:11.859" v="1741" actId="207"/>
          <ac:spMkLst>
            <pc:docMk/>
            <pc:sldMk cId="1595502574" sldId="395"/>
            <ac:spMk id="23" creationId="{00000000-0000-0000-0000-000000000000}"/>
          </ac:spMkLst>
        </pc:spChg>
        <pc:spChg chg="mod">
          <ac:chgData name="Gennady Pekhimenko" userId="97aeff6ed7ede7e0" providerId="LiveId" clId="{11FD750F-48DB-45E4-9904-8EABE9B46C00}" dt="2020-09-06T21:21:50.121" v="1749" actId="207"/>
          <ac:spMkLst>
            <pc:docMk/>
            <pc:sldMk cId="1595502574" sldId="395"/>
            <ac:spMk id="25" creationId="{00000000-0000-0000-0000-000000000000}"/>
          </ac:spMkLst>
        </pc:spChg>
        <pc:spChg chg="mod">
          <ac:chgData name="Gennady Pekhimenko" userId="97aeff6ed7ede7e0" providerId="LiveId" clId="{11FD750F-48DB-45E4-9904-8EABE9B46C00}" dt="2020-09-06T15:46:01.817" v="272"/>
          <ac:spMkLst>
            <pc:docMk/>
            <pc:sldMk cId="1595502574" sldId="395"/>
            <ac:spMk id="228354" creationId="{00000000-0000-0000-0000-000000000000}"/>
          </ac:spMkLst>
        </pc:spChg>
        <pc:cxnChg chg="mod">
          <ac:chgData name="Gennady Pekhimenko" userId="97aeff6ed7ede7e0" providerId="LiveId" clId="{11FD750F-48DB-45E4-9904-8EABE9B46C00}" dt="2020-09-06T21:21:21.986" v="1743" actId="208"/>
          <ac:cxnSpMkLst>
            <pc:docMk/>
            <pc:sldMk cId="1595502574" sldId="395"/>
            <ac:cxnSpMk id="6" creationId="{00000000-0000-0000-0000-000000000000}"/>
          </ac:cxnSpMkLst>
        </pc:cxnChg>
        <pc:cxnChg chg="mod">
          <ac:chgData name="Gennady Pekhimenko" userId="97aeff6ed7ede7e0" providerId="LiveId" clId="{11FD750F-48DB-45E4-9904-8EABE9B46C00}" dt="2020-09-06T21:21:26.031" v="1744" actId="208"/>
          <ac:cxnSpMkLst>
            <pc:docMk/>
            <pc:sldMk cId="1595502574" sldId="395"/>
            <ac:cxnSpMk id="16" creationId="{00000000-0000-0000-0000-000000000000}"/>
          </ac:cxnSpMkLst>
        </pc:cxnChg>
        <pc:cxnChg chg="mod">
          <ac:chgData name="Gennady Pekhimenko" userId="97aeff6ed7ede7e0" providerId="LiveId" clId="{11FD750F-48DB-45E4-9904-8EABE9B46C00}" dt="2020-09-06T21:21:16.384" v="1742" actId="208"/>
          <ac:cxnSpMkLst>
            <pc:docMk/>
            <pc:sldMk cId="1595502574" sldId="395"/>
            <ac:cxnSpMk id="18" creationId="{00000000-0000-0000-0000-000000000000}"/>
          </ac:cxnSpMkLst>
        </pc:cxnChg>
        <pc:cxnChg chg="mod">
          <ac:chgData name="Gennady Pekhimenko" userId="97aeff6ed7ede7e0" providerId="LiveId" clId="{11FD750F-48DB-45E4-9904-8EABE9B46C00}" dt="2020-09-06T21:21:30.415" v="1745" actId="208"/>
          <ac:cxnSpMkLst>
            <pc:docMk/>
            <pc:sldMk cId="1595502574" sldId="395"/>
            <ac:cxnSpMk id="20" creationId="{00000000-0000-0000-0000-000000000000}"/>
          </ac:cxnSpMkLst>
        </pc:cxnChg>
      </pc:sldChg>
      <pc:sldChg chg="modSp modAnim">
        <pc:chgData name="Gennady Pekhimenko" userId="97aeff6ed7ede7e0" providerId="LiveId" clId="{11FD750F-48DB-45E4-9904-8EABE9B46C00}" dt="2020-09-06T21:34:24.660" v="1758" actId="207"/>
        <pc:sldMkLst>
          <pc:docMk/>
          <pc:sldMk cId="1204069213" sldId="396"/>
        </pc:sldMkLst>
        <pc:spChg chg="mod">
          <ac:chgData name="Gennady Pekhimenko" userId="97aeff6ed7ede7e0" providerId="LiveId" clId="{11FD750F-48DB-45E4-9904-8EABE9B46C00}" dt="2020-09-06T15:46:01.817" v="272"/>
          <ac:spMkLst>
            <pc:docMk/>
            <pc:sldMk cId="1204069213" sldId="396"/>
            <ac:spMk id="2" creationId="{00000000-0000-0000-0000-000000000000}"/>
          </ac:spMkLst>
        </pc:spChg>
        <pc:spChg chg="mod">
          <ac:chgData name="Gennady Pekhimenko" userId="97aeff6ed7ede7e0" providerId="LiveId" clId="{11FD750F-48DB-45E4-9904-8EABE9B46C00}" dt="2020-09-06T21:22:41.088" v="1755" actId="207"/>
          <ac:spMkLst>
            <pc:docMk/>
            <pc:sldMk cId="1204069213" sldId="396"/>
            <ac:spMk id="3" creationId="{00000000-0000-0000-0000-000000000000}"/>
          </ac:spMkLst>
        </pc:spChg>
        <pc:spChg chg="mod">
          <ac:chgData name="Gennady Pekhimenko" userId="97aeff6ed7ede7e0" providerId="LiveId" clId="{11FD750F-48DB-45E4-9904-8EABE9B46C00}" dt="2020-09-06T21:22:50.141" v="1757" actId="207"/>
          <ac:spMkLst>
            <pc:docMk/>
            <pc:sldMk cId="1204069213" sldId="396"/>
            <ac:spMk id="4" creationId="{00000000-0000-0000-0000-000000000000}"/>
          </ac:spMkLst>
        </pc:spChg>
        <pc:spChg chg="mod">
          <ac:chgData name="Gennady Pekhimenko" userId="97aeff6ed7ede7e0" providerId="LiveId" clId="{11FD750F-48DB-45E4-9904-8EABE9B46C00}" dt="2020-09-06T21:34:24.660" v="1758" actId="207"/>
          <ac:spMkLst>
            <pc:docMk/>
            <pc:sldMk cId="1204069213" sldId="396"/>
            <ac:spMk id="19" creationId="{00000000-0000-0000-0000-000000000000}"/>
          </ac:spMkLst>
        </pc:spChg>
      </pc:sldChg>
      <pc:sldChg chg="modSp del">
        <pc:chgData name="Gennady Pekhimenko" userId="97aeff6ed7ede7e0" providerId="LiveId" clId="{11FD750F-48DB-45E4-9904-8EABE9B46C00}" dt="2020-09-06T21:35:05.937" v="1759" actId="47"/>
        <pc:sldMkLst>
          <pc:docMk/>
          <pc:sldMk cId="1052857210" sldId="397"/>
        </pc:sldMkLst>
        <pc:spChg chg="mod">
          <ac:chgData name="Gennady Pekhimenko" userId="97aeff6ed7ede7e0" providerId="LiveId" clId="{11FD750F-48DB-45E4-9904-8EABE9B46C00}" dt="2020-09-06T15:46:01.817" v="272"/>
          <ac:spMkLst>
            <pc:docMk/>
            <pc:sldMk cId="1052857210" sldId="397"/>
            <ac:spMk id="5" creationId="{00000000-0000-0000-0000-000000000000}"/>
          </ac:spMkLst>
        </pc:spChg>
      </pc:sldChg>
      <pc:sldChg chg="modSp mod">
        <pc:chgData name="Gennady Pekhimenko" userId="97aeff6ed7ede7e0" providerId="LiveId" clId="{11FD750F-48DB-45E4-9904-8EABE9B46C00}" dt="2020-09-06T21:36:01.709" v="1767" actId="207"/>
        <pc:sldMkLst>
          <pc:docMk/>
          <pc:sldMk cId="105877190" sldId="398"/>
        </pc:sldMkLst>
        <pc:spChg chg="mod">
          <ac:chgData name="Gennady Pekhimenko" userId="97aeff6ed7ede7e0" providerId="LiveId" clId="{11FD750F-48DB-45E4-9904-8EABE9B46C00}" dt="2020-09-06T15:46:01.817" v="272"/>
          <ac:spMkLst>
            <pc:docMk/>
            <pc:sldMk cId="105877190" sldId="398"/>
            <ac:spMk id="2" creationId="{00000000-0000-0000-0000-000000000000}"/>
          </ac:spMkLst>
        </pc:spChg>
        <pc:spChg chg="mod">
          <ac:chgData name="Gennady Pekhimenko" userId="97aeff6ed7ede7e0" providerId="LiveId" clId="{11FD750F-48DB-45E4-9904-8EABE9B46C00}" dt="2020-09-06T21:35:44.476" v="1764" actId="113"/>
          <ac:spMkLst>
            <pc:docMk/>
            <pc:sldMk cId="105877190" sldId="398"/>
            <ac:spMk id="230402" creationId="{00000000-0000-0000-0000-000000000000}"/>
          </ac:spMkLst>
        </pc:spChg>
        <pc:spChg chg="mod">
          <ac:chgData name="Gennady Pekhimenko" userId="97aeff6ed7ede7e0" providerId="LiveId" clId="{11FD750F-48DB-45E4-9904-8EABE9B46C00}" dt="2020-09-06T21:36:01.709" v="1767" actId="207"/>
          <ac:spMkLst>
            <pc:docMk/>
            <pc:sldMk cId="105877190" sldId="398"/>
            <ac:spMk id="230403" creationId="{00000000-0000-0000-0000-000000000000}"/>
          </ac:spMkLst>
        </pc:spChg>
      </pc:sldChg>
      <pc:sldChg chg="modSp mod">
        <pc:chgData name="Gennady Pekhimenko" userId="97aeff6ed7ede7e0" providerId="LiveId" clId="{11FD750F-48DB-45E4-9904-8EABE9B46C00}" dt="2020-09-06T21:36:35.722" v="1773" actId="207"/>
        <pc:sldMkLst>
          <pc:docMk/>
          <pc:sldMk cId="831964713" sldId="399"/>
        </pc:sldMkLst>
        <pc:spChg chg="mod">
          <ac:chgData name="Gennady Pekhimenko" userId="97aeff6ed7ede7e0" providerId="LiveId" clId="{11FD750F-48DB-45E4-9904-8EABE9B46C00}" dt="2020-09-06T21:36:35.722" v="1773" actId="207"/>
          <ac:spMkLst>
            <pc:docMk/>
            <pc:sldMk cId="831964713" sldId="399"/>
            <ac:spMk id="2" creationId="{00000000-0000-0000-0000-000000000000}"/>
          </ac:spMkLst>
        </pc:spChg>
        <pc:spChg chg="mod">
          <ac:chgData name="Gennady Pekhimenko" userId="97aeff6ed7ede7e0" providerId="LiveId" clId="{11FD750F-48DB-45E4-9904-8EABE9B46C00}" dt="2020-09-06T15:46:01.817" v="272"/>
          <ac:spMkLst>
            <pc:docMk/>
            <pc:sldMk cId="831964713" sldId="399"/>
            <ac:spMk id="3" creationId="{00000000-0000-0000-0000-000000000000}"/>
          </ac:spMkLst>
        </pc:spChg>
      </pc:sldChg>
      <pc:sldChg chg="modSp mod">
        <pc:chgData name="Gennady Pekhimenko" userId="97aeff6ed7ede7e0" providerId="LiveId" clId="{11FD750F-48DB-45E4-9904-8EABE9B46C00}" dt="2020-09-06T21:36:47.339" v="1774" actId="208"/>
        <pc:sldMkLst>
          <pc:docMk/>
          <pc:sldMk cId="564905774" sldId="400"/>
        </pc:sldMkLst>
        <pc:spChg chg="mod">
          <ac:chgData name="Gennady Pekhimenko" userId="97aeff6ed7ede7e0" providerId="LiveId" clId="{11FD750F-48DB-45E4-9904-8EABE9B46C00}" dt="2020-09-06T15:46:01.817" v="272"/>
          <ac:spMkLst>
            <pc:docMk/>
            <pc:sldMk cId="564905774" sldId="400"/>
            <ac:spMk id="10" creationId="{00000000-0000-0000-0000-000000000000}"/>
          </ac:spMkLst>
        </pc:spChg>
        <pc:cxnChg chg="mod">
          <ac:chgData name="Gennady Pekhimenko" userId="97aeff6ed7ede7e0" providerId="LiveId" clId="{11FD750F-48DB-45E4-9904-8EABE9B46C00}" dt="2020-09-06T21:36:47.339" v="1774" actId="208"/>
          <ac:cxnSpMkLst>
            <pc:docMk/>
            <pc:sldMk cId="564905774" sldId="400"/>
            <ac:cxnSpMk id="3" creationId="{00000000-0000-0000-0000-000000000000}"/>
          </ac:cxnSpMkLst>
        </pc:cxnChg>
        <pc:cxnChg chg="mod">
          <ac:chgData name="Gennady Pekhimenko" userId="97aeff6ed7ede7e0" providerId="LiveId" clId="{11FD750F-48DB-45E4-9904-8EABE9B46C00}" dt="2020-09-06T21:36:47.339" v="1774" actId="208"/>
          <ac:cxnSpMkLst>
            <pc:docMk/>
            <pc:sldMk cId="564905774" sldId="400"/>
            <ac:cxnSpMk id="4" creationId="{00000000-0000-0000-0000-000000000000}"/>
          </ac:cxnSpMkLst>
        </pc:cxnChg>
        <pc:cxnChg chg="mod">
          <ac:chgData name="Gennady Pekhimenko" userId="97aeff6ed7ede7e0" providerId="LiveId" clId="{11FD750F-48DB-45E4-9904-8EABE9B46C00}" dt="2020-09-06T21:36:47.339" v="1774" actId="208"/>
          <ac:cxnSpMkLst>
            <pc:docMk/>
            <pc:sldMk cId="564905774" sldId="400"/>
            <ac:cxnSpMk id="5" creationId="{00000000-0000-0000-0000-000000000000}"/>
          </ac:cxnSpMkLst>
        </pc:cxnChg>
        <pc:cxnChg chg="mod">
          <ac:chgData name="Gennady Pekhimenko" userId="97aeff6ed7ede7e0" providerId="LiveId" clId="{11FD750F-48DB-45E4-9904-8EABE9B46C00}" dt="2020-09-06T21:36:47.339" v="1774" actId="208"/>
          <ac:cxnSpMkLst>
            <pc:docMk/>
            <pc:sldMk cId="564905774" sldId="400"/>
            <ac:cxnSpMk id="6" creationId="{00000000-0000-0000-0000-000000000000}"/>
          </ac:cxnSpMkLst>
        </pc:cxnChg>
      </pc:sldChg>
      <pc:sldChg chg="modSp mod">
        <pc:chgData name="Gennady Pekhimenko" userId="97aeff6ed7ede7e0" providerId="LiveId" clId="{11FD750F-48DB-45E4-9904-8EABE9B46C00}" dt="2020-09-06T21:37:23.091" v="1777" actId="207"/>
        <pc:sldMkLst>
          <pc:docMk/>
          <pc:sldMk cId="346140231" sldId="401"/>
        </pc:sldMkLst>
        <pc:spChg chg="mod">
          <ac:chgData name="Gennady Pekhimenko" userId="97aeff6ed7ede7e0" providerId="LiveId" clId="{11FD750F-48DB-45E4-9904-8EABE9B46C00}" dt="2020-09-06T15:46:01.817" v="272"/>
          <ac:spMkLst>
            <pc:docMk/>
            <pc:sldMk cId="346140231" sldId="401"/>
            <ac:spMk id="3" creationId="{00000000-0000-0000-0000-000000000000}"/>
          </ac:spMkLst>
        </pc:spChg>
        <pc:spChg chg="mod">
          <ac:chgData name="Gennady Pekhimenko" userId="97aeff6ed7ede7e0" providerId="LiveId" clId="{11FD750F-48DB-45E4-9904-8EABE9B46C00}" dt="2020-09-06T21:37:12.125" v="1775" actId="207"/>
          <ac:spMkLst>
            <pc:docMk/>
            <pc:sldMk cId="346140231" sldId="401"/>
            <ac:spMk id="4" creationId="{00000000-0000-0000-0000-000000000000}"/>
          </ac:spMkLst>
        </pc:spChg>
        <pc:spChg chg="mod">
          <ac:chgData name="Gennady Pekhimenko" userId="97aeff6ed7ede7e0" providerId="LiveId" clId="{11FD750F-48DB-45E4-9904-8EABE9B46C00}" dt="2020-09-06T21:37:23.091" v="1777" actId="207"/>
          <ac:spMkLst>
            <pc:docMk/>
            <pc:sldMk cId="346140231" sldId="401"/>
            <ac:spMk id="10" creationId="{00000000-0000-0000-0000-000000000000}"/>
          </ac:spMkLst>
        </pc:spChg>
      </pc:sldChg>
      <pc:sldChg chg="modSp del mod">
        <pc:chgData name="Gennady Pekhimenko" userId="97aeff6ed7ede7e0" providerId="LiveId" clId="{11FD750F-48DB-45E4-9904-8EABE9B46C00}" dt="2020-09-07T00:49:26.978" v="1860" actId="47"/>
        <pc:sldMkLst>
          <pc:docMk/>
          <pc:sldMk cId="45662694" sldId="402"/>
        </pc:sldMkLst>
        <pc:spChg chg="mod">
          <ac:chgData name="Gennady Pekhimenko" userId="97aeff6ed7ede7e0" providerId="LiveId" clId="{11FD750F-48DB-45E4-9904-8EABE9B46C00}" dt="2020-09-06T21:38:05.445" v="1780" actId="208"/>
          <ac:spMkLst>
            <pc:docMk/>
            <pc:sldMk cId="45662694" sldId="402"/>
            <ac:spMk id="3" creationId="{00000000-0000-0000-0000-000000000000}"/>
          </ac:spMkLst>
        </pc:spChg>
        <pc:spChg chg="mod">
          <ac:chgData name="Gennady Pekhimenko" userId="97aeff6ed7ede7e0" providerId="LiveId" clId="{11FD750F-48DB-45E4-9904-8EABE9B46C00}" dt="2020-09-06T15:46:01.817" v="272"/>
          <ac:spMkLst>
            <pc:docMk/>
            <pc:sldMk cId="45662694" sldId="402"/>
            <ac:spMk id="7" creationId="{00000000-0000-0000-0000-000000000000}"/>
          </ac:spMkLst>
        </pc:spChg>
        <pc:spChg chg="mod">
          <ac:chgData name="Gennady Pekhimenko" userId="97aeff6ed7ede7e0" providerId="LiveId" clId="{11FD750F-48DB-45E4-9904-8EABE9B46C00}" dt="2020-09-06T21:38:05.445" v="1780" actId="208"/>
          <ac:spMkLst>
            <pc:docMk/>
            <pc:sldMk cId="45662694" sldId="402"/>
            <ac:spMk id="14" creationId="{00000000-0000-0000-0000-000000000000}"/>
          </ac:spMkLst>
        </pc:spChg>
        <pc:spChg chg="mod">
          <ac:chgData name="Gennady Pekhimenko" userId="97aeff6ed7ede7e0" providerId="LiveId" clId="{11FD750F-48DB-45E4-9904-8EABE9B46C00}" dt="2020-09-06T21:38:05.445" v="1780" actId="208"/>
          <ac:spMkLst>
            <pc:docMk/>
            <pc:sldMk cId="45662694" sldId="402"/>
            <ac:spMk id="42" creationId="{00000000-0000-0000-0000-000000000000}"/>
          </ac:spMkLst>
        </pc:spChg>
        <pc:spChg chg="mod">
          <ac:chgData name="Gennady Pekhimenko" userId="97aeff6ed7ede7e0" providerId="LiveId" clId="{11FD750F-48DB-45E4-9904-8EABE9B46C00}" dt="2020-09-06T21:38:05.445" v="1780" actId="208"/>
          <ac:spMkLst>
            <pc:docMk/>
            <pc:sldMk cId="45662694" sldId="402"/>
            <ac:spMk id="46" creationId="{00000000-0000-0000-0000-000000000000}"/>
          </ac:spMkLst>
        </pc:spChg>
        <pc:spChg chg="mod">
          <ac:chgData name="Gennady Pekhimenko" userId="97aeff6ed7ede7e0" providerId="LiveId" clId="{11FD750F-48DB-45E4-9904-8EABE9B46C00}" dt="2020-09-06T21:38:05.445" v="1780" actId="208"/>
          <ac:spMkLst>
            <pc:docMk/>
            <pc:sldMk cId="45662694" sldId="402"/>
            <ac:spMk id="47" creationId="{00000000-0000-0000-0000-000000000000}"/>
          </ac:spMkLst>
        </pc:spChg>
        <pc:spChg chg="mod">
          <ac:chgData name="Gennady Pekhimenko" userId="97aeff6ed7ede7e0" providerId="LiveId" clId="{11FD750F-48DB-45E4-9904-8EABE9B46C00}" dt="2020-09-06T21:38:05.445" v="1780" actId="208"/>
          <ac:spMkLst>
            <pc:docMk/>
            <pc:sldMk cId="45662694" sldId="402"/>
            <ac:spMk id="48" creationId="{00000000-0000-0000-0000-000000000000}"/>
          </ac:spMkLst>
        </pc:spChg>
        <pc:cxnChg chg="mod">
          <ac:chgData name="Gennady Pekhimenko" userId="97aeff6ed7ede7e0" providerId="LiveId" clId="{11FD750F-48DB-45E4-9904-8EABE9B46C00}" dt="2020-09-06T21:38:05.445" v="1780" actId="208"/>
          <ac:cxnSpMkLst>
            <pc:docMk/>
            <pc:sldMk cId="45662694" sldId="402"/>
            <ac:cxnSpMk id="9" creationId="{00000000-0000-0000-0000-000000000000}"/>
          </ac:cxnSpMkLst>
        </pc:cxnChg>
        <pc:cxnChg chg="mod">
          <ac:chgData name="Gennady Pekhimenko" userId="97aeff6ed7ede7e0" providerId="LiveId" clId="{11FD750F-48DB-45E4-9904-8EABE9B46C00}" dt="2020-09-06T21:38:05.445" v="1780" actId="208"/>
          <ac:cxnSpMkLst>
            <pc:docMk/>
            <pc:sldMk cId="45662694" sldId="402"/>
            <ac:cxnSpMk id="11" creationId="{00000000-0000-0000-0000-000000000000}"/>
          </ac:cxnSpMkLst>
        </pc:cxnChg>
        <pc:cxnChg chg="mod">
          <ac:chgData name="Gennady Pekhimenko" userId="97aeff6ed7ede7e0" providerId="LiveId" clId="{11FD750F-48DB-45E4-9904-8EABE9B46C00}" dt="2020-09-06T21:38:05.445" v="1780" actId="208"/>
          <ac:cxnSpMkLst>
            <pc:docMk/>
            <pc:sldMk cId="45662694" sldId="402"/>
            <ac:cxnSpMk id="13" creationId="{00000000-0000-0000-0000-000000000000}"/>
          </ac:cxnSpMkLst>
        </pc:cxnChg>
        <pc:cxnChg chg="mod">
          <ac:chgData name="Gennady Pekhimenko" userId="97aeff6ed7ede7e0" providerId="LiveId" clId="{11FD750F-48DB-45E4-9904-8EABE9B46C00}" dt="2020-09-06T21:38:05.445" v="1780" actId="208"/>
          <ac:cxnSpMkLst>
            <pc:docMk/>
            <pc:sldMk cId="45662694" sldId="402"/>
            <ac:cxnSpMk id="30" creationId="{00000000-0000-0000-0000-000000000000}"/>
          </ac:cxnSpMkLst>
        </pc:cxnChg>
        <pc:cxnChg chg="mod">
          <ac:chgData name="Gennady Pekhimenko" userId="97aeff6ed7ede7e0" providerId="LiveId" clId="{11FD750F-48DB-45E4-9904-8EABE9B46C00}" dt="2020-09-06T21:38:06.226" v="1781" actId="208"/>
          <ac:cxnSpMkLst>
            <pc:docMk/>
            <pc:sldMk cId="45662694" sldId="402"/>
            <ac:cxnSpMk id="33" creationId="{00000000-0000-0000-0000-000000000000}"/>
          </ac:cxnSpMkLst>
        </pc:cxnChg>
        <pc:cxnChg chg="mod">
          <ac:chgData name="Gennady Pekhimenko" userId="97aeff6ed7ede7e0" providerId="LiveId" clId="{11FD750F-48DB-45E4-9904-8EABE9B46C00}" dt="2020-09-06T21:38:06.226" v="1781" actId="208"/>
          <ac:cxnSpMkLst>
            <pc:docMk/>
            <pc:sldMk cId="45662694" sldId="402"/>
            <ac:cxnSpMk id="34" creationId="{00000000-0000-0000-0000-000000000000}"/>
          </ac:cxnSpMkLst>
        </pc:cxnChg>
        <pc:cxnChg chg="mod">
          <ac:chgData name="Gennady Pekhimenko" userId="97aeff6ed7ede7e0" providerId="LiveId" clId="{11FD750F-48DB-45E4-9904-8EABE9B46C00}" dt="2020-09-06T21:38:05.445" v="1780" actId="208"/>
          <ac:cxnSpMkLst>
            <pc:docMk/>
            <pc:sldMk cId="45662694" sldId="402"/>
            <ac:cxnSpMk id="35" creationId="{00000000-0000-0000-0000-000000000000}"/>
          </ac:cxnSpMkLst>
        </pc:cxnChg>
        <pc:cxnChg chg="mod">
          <ac:chgData name="Gennady Pekhimenko" userId="97aeff6ed7ede7e0" providerId="LiveId" clId="{11FD750F-48DB-45E4-9904-8EABE9B46C00}" dt="2020-09-06T21:38:05.445" v="1780" actId="208"/>
          <ac:cxnSpMkLst>
            <pc:docMk/>
            <pc:sldMk cId="45662694" sldId="402"/>
            <ac:cxnSpMk id="36" creationId="{00000000-0000-0000-0000-000000000000}"/>
          </ac:cxnSpMkLst>
        </pc:cxnChg>
      </pc:sldChg>
      <pc:sldChg chg="modSp del">
        <pc:chgData name="Gennady Pekhimenko" userId="97aeff6ed7ede7e0" providerId="LiveId" clId="{11FD750F-48DB-45E4-9904-8EABE9B46C00}" dt="2020-09-07T00:49:26.978" v="1860" actId="47"/>
        <pc:sldMkLst>
          <pc:docMk/>
          <pc:sldMk cId="801236079" sldId="403"/>
        </pc:sldMkLst>
        <pc:spChg chg="mod">
          <ac:chgData name="Gennady Pekhimenko" userId="97aeff6ed7ede7e0" providerId="LiveId" clId="{11FD750F-48DB-45E4-9904-8EABE9B46C00}" dt="2020-09-06T15:46:01.817" v="272"/>
          <ac:spMkLst>
            <pc:docMk/>
            <pc:sldMk cId="801236079" sldId="403"/>
            <ac:spMk id="8" creationId="{00000000-0000-0000-0000-000000000000}"/>
          </ac:spMkLst>
        </pc:spChg>
      </pc:sldChg>
      <pc:sldChg chg="modSp del">
        <pc:chgData name="Gennady Pekhimenko" userId="97aeff6ed7ede7e0" providerId="LiveId" clId="{11FD750F-48DB-45E4-9904-8EABE9B46C00}" dt="2020-09-07T00:49:26.978" v="1860" actId="47"/>
        <pc:sldMkLst>
          <pc:docMk/>
          <pc:sldMk cId="1652313063" sldId="404"/>
        </pc:sldMkLst>
        <pc:spChg chg="mod">
          <ac:chgData name="Gennady Pekhimenko" userId="97aeff6ed7ede7e0" providerId="LiveId" clId="{11FD750F-48DB-45E4-9904-8EABE9B46C00}" dt="2020-09-06T15:46:01.817" v="272"/>
          <ac:spMkLst>
            <pc:docMk/>
            <pc:sldMk cId="1652313063" sldId="404"/>
            <ac:spMk id="16" creationId="{00000000-0000-0000-0000-000000000000}"/>
          </ac:spMkLst>
        </pc:spChg>
      </pc:sldChg>
      <pc:sldChg chg="modSp del">
        <pc:chgData name="Gennady Pekhimenko" userId="97aeff6ed7ede7e0" providerId="LiveId" clId="{11FD750F-48DB-45E4-9904-8EABE9B46C00}" dt="2020-09-07T00:49:26.978" v="1860" actId="47"/>
        <pc:sldMkLst>
          <pc:docMk/>
          <pc:sldMk cId="1314610484" sldId="405"/>
        </pc:sldMkLst>
        <pc:spChg chg="mod">
          <ac:chgData name="Gennady Pekhimenko" userId="97aeff6ed7ede7e0" providerId="LiveId" clId="{11FD750F-48DB-45E4-9904-8EABE9B46C00}" dt="2020-09-06T15:46:01.817" v="272"/>
          <ac:spMkLst>
            <pc:docMk/>
            <pc:sldMk cId="1314610484" sldId="405"/>
            <ac:spMk id="13" creationId="{00000000-0000-0000-0000-000000000000}"/>
          </ac:spMkLst>
        </pc:spChg>
      </pc:sldChg>
      <pc:sldChg chg="modSp del mod">
        <pc:chgData name="Gennady Pekhimenko" userId="97aeff6ed7ede7e0" providerId="LiveId" clId="{11FD750F-48DB-45E4-9904-8EABE9B46C00}" dt="2020-09-07T00:49:37.010" v="1861" actId="47"/>
        <pc:sldMkLst>
          <pc:docMk/>
          <pc:sldMk cId="1346644252" sldId="406"/>
        </pc:sldMkLst>
        <pc:spChg chg="mod">
          <ac:chgData name="Gennady Pekhimenko" userId="97aeff6ed7ede7e0" providerId="LiveId" clId="{11FD750F-48DB-45E4-9904-8EABE9B46C00}" dt="2020-09-06T15:46:01.978" v="281" actId="27636"/>
          <ac:spMkLst>
            <pc:docMk/>
            <pc:sldMk cId="1346644252" sldId="406"/>
            <ac:spMk id="2" creationId="{00000000-0000-0000-0000-000000000000}"/>
          </ac:spMkLst>
        </pc:spChg>
        <pc:spChg chg="mod">
          <ac:chgData name="Gennady Pekhimenko" userId="97aeff6ed7ede7e0" providerId="LiveId" clId="{11FD750F-48DB-45E4-9904-8EABE9B46C00}" dt="2020-09-06T15:46:01.817" v="272"/>
          <ac:spMkLst>
            <pc:docMk/>
            <pc:sldMk cId="1346644252" sldId="406"/>
            <ac:spMk id="5" creationId="{00000000-0000-0000-0000-000000000000}"/>
          </ac:spMkLst>
        </pc:spChg>
      </pc:sldChg>
      <pc:sldChg chg="modSp mod">
        <pc:chgData name="Gennady Pekhimenko" userId="97aeff6ed7ede7e0" providerId="LiveId" clId="{11FD750F-48DB-45E4-9904-8EABE9B46C00}" dt="2020-09-07T00:49:43.909" v="1862" actId="113"/>
        <pc:sldMkLst>
          <pc:docMk/>
          <pc:sldMk cId="719787631" sldId="407"/>
        </pc:sldMkLst>
        <pc:spChg chg="mod">
          <ac:chgData name="Gennady Pekhimenko" userId="97aeff6ed7ede7e0" providerId="LiveId" clId="{11FD750F-48DB-45E4-9904-8EABE9B46C00}" dt="2020-09-07T00:49:43.909" v="1862" actId="113"/>
          <ac:spMkLst>
            <pc:docMk/>
            <pc:sldMk cId="719787631" sldId="407"/>
            <ac:spMk id="2" creationId="{00000000-0000-0000-0000-000000000000}"/>
          </ac:spMkLst>
        </pc:spChg>
        <pc:spChg chg="mod">
          <ac:chgData name="Gennady Pekhimenko" userId="97aeff6ed7ede7e0" providerId="LiveId" clId="{11FD750F-48DB-45E4-9904-8EABE9B46C00}" dt="2020-09-06T15:46:01.817" v="272"/>
          <ac:spMkLst>
            <pc:docMk/>
            <pc:sldMk cId="719787631" sldId="407"/>
            <ac:spMk id="3" creationId="{00000000-0000-0000-0000-000000000000}"/>
          </ac:spMkLst>
        </pc:spChg>
      </pc:sldChg>
      <pc:sldChg chg="addSp modSp mod">
        <pc:chgData name="Gennady Pekhimenko" userId="97aeff6ed7ede7e0" providerId="LiveId" clId="{11FD750F-48DB-45E4-9904-8EABE9B46C00}" dt="2020-09-07T00:58:45.999" v="1916" actId="6549"/>
        <pc:sldMkLst>
          <pc:docMk/>
          <pc:sldMk cId="1963980135" sldId="409"/>
        </pc:sldMkLst>
        <pc:spChg chg="mod">
          <ac:chgData name="Gennady Pekhimenko" userId="97aeff6ed7ede7e0" providerId="LiveId" clId="{11FD750F-48DB-45E4-9904-8EABE9B46C00}" dt="2020-09-07T00:51:15.968" v="1867" actId="113"/>
          <ac:spMkLst>
            <pc:docMk/>
            <pc:sldMk cId="1963980135" sldId="409"/>
            <ac:spMk id="2" creationId="{00000000-0000-0000-0000-000000000000}"/>
          </ac:spMkLst>
        </pc:spChg>
        <pc:spChg chg="mod">
          <ac:chgData name="Gennady Pekhimenko" userId="97aeff6ed7ede7e0" providerId="LiveId" clId="{11FD750F-48DB-45E4-9904-8EABE9B46C00}" dt="2020-09-06T15:46:01.817" v="272"/>
          <ac:spMkLst>
            <pc:docMk/>
            <pc:sldMk cId="1963980135" sldId="409"/>
            <ac:spMk id="3" creationId="{00000000-0000-0000-0000-000000000000}"/>
          </ac:spMkLst>
        </pc:spChg>
        <pc:spChg chg="mod">
          <ac:chgData name="Gennady Pekhimenko" userId="97aeff6ed7ede7e0" providerId="LiveId" clId="{11FD750F-48DB-45E4-9904-8EABE9B46C00}" dt="2020-09-07T00:50:30.772" v="1864" actId="208"/>
          <ac:spMkLst>
            <pc:docMk/>
            <pc:sldMk cId="1963980135" sldId="409"/>
            <ac:spMk id="4" creationId="{00000000-0000-0000-0000-000000000000}"/>
          </ac:spMkLst>
        </pc:spChg>
        <pc:spChg chg="add mod">
          <ac:chgData name="Gennady Pekhimenko" userId="97aeff6ed7ede7e0" providerId="LiveId" clId="{11FD750F-48DB-45E4-9904-8EABE9B46C00}" dt="2020-09-07T00:57:51.471" v="1898" actId="1076"/>
          <ac:spMkLst>
            <pc:docMk/>
            <pc:sldMk cId="1963980135" sldId="409"/>
            <ac:spMk id="32" creationId="{57A07A31-9DA9-4A6E-B12D-F11537FA9364}"/>
          </ac:spMkLst>
        </pc:spChg>
        <pc:spChg chg="mod">
          <ac:chgData name="Gennady Pekhimenko" userId="97aeff6ed7ede7e0" providerId="LiveId" clId="{11FD750F-48DB-45E4-9904-8EABE9B46C00}" dt="2020-09-07T00:58:45.999" v="1916" actId="6549"/>
          <ac:spMkLst>
            <pc:docMk/>
            <pc:sldMk cId="1963980135" sldId="409"/>
            <ac:spMk id="35" creationId="{00000000-0000-0000-0000-000000000000}"/>
          </ac:spMkLst>
        </pc:spChg>
      </pc:sldChg>
      <pc:sldChg chg="addSp modSp mod">
        <pc:chgData name="Gennady Pekhimenko" userId="97aeff6ed7ede7e0" providerId="LiveId" clId="{11FD750F-48DB-45E4-9904-8EABE9B46C00}" dt="2020-09-07T00:54:37.426" v="1889" actId="1076"/>
        <pc:sldMkLst>
          <pc:docMk/>
          <pc:sldMk cId="1790474555" sldId="410"/>
        </pc:sldMkLst>
        <pc:spChg chg="mod">
          <ac:chgData name="Gennady Pekhimenko" userId="97aeff6ed7ede7e0" providerId="LiveId" clId="{11FD750F-48DB-45E4-9904-8EABE9B46C00}" dt="2020-09-07T00:51:46.476" v="1872" actId="113"/>
          <ac:spMkLst>
            <pc:docMk/>
            <pc:sldMk cId="1790474555" sldId="410"/>
            <ac:spMk id="2" creationId="{00000000-0000-0000-0000-000000000000}"/>
          </ac:spMkLst>
        </pc:spChg>
        <pc:spChg chg="mod">
          <ac:chgData name="Gennady Pekhimenko" userId="97aeff6ed7ede7e0" providerId="LiveId" clId="{11FD750F-48DB-45E4-9904-8EABE9B46C00}" dt="2020-09-06T15:46:01.817" v="272"/>
          <ac:spMkLst>
            <pc:docMk/>
            <pc:sldMk cId="1790474555" sldId="410"/>
            <ac:spMk id="4" creationId="{00000000-0000-0000-0000-000000000000}"/>
          </ac:spMkLst>
        </pc:spChg>
        <pc:spChg chg="add mod">
          <ac:chgData name="Gennady Pekhimenko" userId="97aeff6ed7ede7e0" providerId="LiveId" clId="{11FD750F-48DB-45E4-9904-8EABE9B46C00}" dt="2020-09-07T00:54:37.426" v="1889" actId="1076"/>
          <ac:spMkLst>
            <pc:docMk/>
            <pc:sldMk cId="1790474555" sldId="410"/>
            <ac:spMk id="169" creationId="{9958B90C-CE1A-489E-9CEF-A5F1AE217E5A}"/>
          </ac:spMkLst>
        </pc:spChg>
        <pc:spChg chg="mod">
          <ac:chgData name="Gennady Pekhimenko" userId="97aeff6ed7ede7e0" providerId="LiveId" clId="{11FD750F-48DB-45E4-9904-8EABE9B46C00}" dt="2020-09-07T00:53:01.611" v="1877" actId="2085"/>
          <ac:spMkLst>
            <pc:docMk/>
            <pc:sldMk cId="1790474555" sldId="410"/>
            <ac:spMk id="251" creationId="{00000000-0000-0000-0000-000000000000}"/>
          </ac:spMkLst>
        </pc:spChg>
        <pc:spChg chg="mod">
          <ac:chgData name="Gennady Pekhimenko" userId="97aeff6ed7ede7e0" providerId="LiveId" clId="{11FD750F-48DB-45E4-9904-8EABE9B46C00}" dt="2020-09-07T00:53:23.895" v="1879" actId="2085"/>
          <ac:spMkLst>
            <pc:docMk/>
            <pc:sldMk cId="1790474555" sldId="410"/>
            <ac:spMk id="252" creationId="{00000000-0000-0000-0000-000000000000}"/>
          </ac:spMkLst>
        </pc:spChg>
        <pc:spChg chg="mod">
          <ac:chgData name="Gennady Pekhimenko" userId="97aeff6ed7ede7e0" providerId="LiveId" clId="{11FD750F-48DB-45E4-9904-8EABE9B46C00}" dt="2020-09-07T00:54:06.259" v="1884" actId="2085"/>
          <ac:spMkLst>
            <pc:docMk/>
            <pc:sldMk cId="1790474555" sldId="410"/>
            <ac:spMk id="253" creationId="{00000000-0000-0000-0000-000000000000}"/>
          </ac:spMkLst>
        </pc:spChg>
        <pc:spChg chg="mod">
          <ac:chgData name="Gennady Pekhimenko" userId="97aeff6ed7ede7e0" providerId="LiveId" clId="{11FD750F-48DB-45E4-9904-8EABE9B46C00}" dt="2020-09-07T00:53:35.770" v="1882" actId="2085"/>
          <ac:spMkLst>
            <pc:docMk/>
            <pc:sldMk cId="1790474555" sldId="410"/>
            <ac:spMk id="85043" creationId="{00000000-0000-0000-0000-000000000000}"/>
          </ac:spMkLst>
        </pc:spChg>
        <pc:spChg chg="mod">
          <ac:chgData name="Gennady Pekhimenko" userId="97aeff6ed7ede7e0" providerId="LiveId" clId="{11FD750F-48DB-45E4-9904-8EABE9B46C00}" dt="2020-09-07T00:53:35.770" v="1882" actId="2085"/>
          <ac:spMkLst>
            <pc:docMk/>
            <pc:sldMk cId="1790474555" sldId="410"/>
            <ac:spMk id="85050" creationId="{00000000-0000-0000-0000-000000000000}"/>
          </ac:spMkLst>
        </pc:spChg>
        <pc:spChg chg="mod">
          <ac:chgData name="Gennady Pekhimenko" userId="97aeff6ed7ede7e0" providerId="LiveId" clId="{11FD750F-48DB-45E4-9904-8EABE9B46C00}" dt="2020-09-07T00:53:35.770" v="1882" actId="2085"/>
          <ac:spMkLst>
            <pc:docMk/>
            <pc:sldMk cId="1790474555" sldId="410"/>
            <ac:spMk id="85051" creationId="{00000000-0000-0000-0000-000000000000}"/>
          </ac:spMkLst>
        </pc:spChg>
        <pc:spChg chg="mod">
          <ac:chgData name="Gennady Pekhimenko" userId="97aeff6ed7ede7e0" providerId="LiveId" clId="{11FD750F-48DB-45E4-9904-8EABE9B46C00}" dt="2020-09-07T00:53:35.770" v="1882" actId="2085"/>
          <ac:spMkLst>
            <pc:docMk/>
            <pc:sldMk cId="1790474555" sldId="410"/>
            <ac:spMk id="85052" creationId="{00000000-0000-0000-0000-000000000000}"/>
          </ac:spMkLst>
        </pc:spChg>
        <pc:spChg chg="mod">
          <ac:chgData name="Gennady Pekhimenko" userId="97aeff6ed7ede7e0" providerId="LiveId" clId="{11FD750F-48DB-45E4-9904-8EABE9B46C00}" dt="2020-09-07T00:53:35.770" v="1882" actId="2085"/>
          <ac:spMkLst>
            <pc:docMk/>
            <pc:sldMk cId="1790474555" sldId="410"/>
            <ac:spMk id="85054" creationId="{00000000-0000-0000-0000-000000000000}"/>
          </ac:spMkLst>
        </pc:spChg>
        <pc:spChg chg="mod">
          <ac:chgData name="Gennady Pekhimenko" userId="97aeff6ed7ede7e0" providerId="LiveId" clId="{11FD750F-48DB-45E4-9904-8EABE9B46C00}" dt="2020-09-07T00:53:35.770" v="1882" actId="2085"/>
          <ac:spMkLst>
            <pc:docMk/>
            <pc:sldMk cId="1790474555" sldId="410"/>
            <ac:spMk id="85055" creationId="{00000000-0000-0000-0000-000000000000}"/>
          </ac:spMkLst>
        </pc:spChg>
        <pc:spChg chg="mod">
          <ac:chgData name="Gennady Pekhimenko" userId="97aeff6ed7ede7e0" providerId="LiveId" clId="{11FD750F-48DB-45E4-9904-8EABE9B46C00}" dt="2020-09-07T00:53:35.770" v="1882" actId="2085"/>
          <ac:spMkLst>
            <pc:docMk/>
            <pc:sldMk cId="1790474555" sldId="410"/>
            <ac:spMk id="85056" creationId="{00000000-0000-0000-0000-000000000000}"/>
          </ac:spMkLst>
        </pc:spChg>
        <pc:spChg chg="mod">
          <ac:chgData name="Gennady Pekhimenko" userId="97aeff6ed7ede7e0" providerId="LiveId" clId="{11FD750F-48DB-45E4-9904-8EABE9B46C00}" dt="2020-09-07T00:53:35.770" v="1882" actId="2085"/>
          <ac:spMkLst>
            <pc:docMk/>
            <pc:sldMk cId="1790474555" sldId="410"/>
            <ac:spMk id="85057" creationId="{00000000-0000-0000-0000-000000000000}"/>
          </ac:spMkLst>
        </pc:spChg>
        <pc:spChg chg="mod">
          <ac:chgData name="Gennady Pekhimenko" userId="97aeff6ed7ede7e0" providerId="LiveId" clId="{11FD750F-48DB-45E4-9904-8EABE9B46C00}" dt="2020-09-07T00:53:35.770" v="1882" actId="2085"/>
          <ac:spMkLst>
            <pc:docMk/>
            <pc:sldMk cId="1790474555" sldId="410"/>
            <ac:spMk id="85058" creationId="{00000000-0000-0000-0000-000000000000}"/>
          </ac:spMkLst>
        </pc:spChg>
        <pc:spChg chg="mod">
          <ac:chgData name="Gennady Pekhimenko" userId="97aeff6ed7ede7e0" providerId="LiveId" clId="{11FD750F-48DB-45E4-9904-8EABE9B46C00}" dt="2020-09-07T00:53:35.770" v="1882" actId="2085"/>
          <ac:spMkLst>
            <pc:docMk/>
            <pc:sldMk cId="1790474555" sldId="410"/>
            <ac:spMk id="85059" creationId="{00000000-0000-0000-0000-000000000000}"/>
          </ac:spMkLst>
        </pc:spChg>
        <pc:spChg chg="mod">
          <ac:chgData name="Gennady Pekhimenko" userId="97aeff6ed7ede7e0" providerId="LiveId" clId="{11FD750F-48DB-45E4-9904-8EABE9B46C00}" dt="2020-09-07T00:53:35.770" v="1882" actId="2085"/>
          <ac:spMkLst>
            <pc:docMk/>
            <pc:sldMk cId="1790474555" sldId="410"/>
            <ac:spMk id="85060" creationId="{00000000-0000-0000-0000-000000000000}"/>
          </ac:spMkLst>
        </pc:spChg>
        <pc:spChg chg="mod">
          <ac:chgData name="Gennady Pekhimenko" userId="97aeff6ed7ede7e0" providerId="LiveId" clId="{11FD750F-48DB-45E4-9904-8EABE9B46C00}" dt="2020-09-07T00:53:35.770" v="1882" actId="2085"/>
          <ac:spMkLst>
            <pc:docMk/>
            <pc:sldMk cId="1790474555" sldId="410"/>
            <ac:spMk id="85061" creationId="{00000000-0000-0000-0000-000000000000}"/>
          </ac:spMkLst>
        </pc:spChg>
        <pc:spChg chg="mod">
          <ac:chgData name="Gennady Pekhimenko" userId="97aeff6ed7ede7e0" providerId="LiveId" clId="{11FD750F-48DB-45E4-9904-8EABE9B46C00}" dt="2020-09-07T00:53:35.770" v="1882" actId="2085"/>
          <ac:spMkLst>
            <pc:docMk/>
            <pc:sldMk cId="1790474555" sldId="410"/>
            <ac:spMk id="85062" creationId="{00000000-0000-0000-0000-000000000000}"/>
          </ac:spMkLst>
        </pc:spChg>
        <pc:spChg chg="mod">
          <ac:chgData name="Gennady Pekhimenko" userId="97aeff6ed7ede7e0" providerId="LiveId" clId="{11FD750F-48DB-45E4-9904-8EABE9B46C00}" dt="2020-09-07T00:53:35.770" v="1882" actId="2085"/>
          <ac:spMkLst>
            <pc:docMk/>
            <pc:sldMk cId="1790474555" sldId="410"/>
            <ac:spMk id="85063" creationId="{00000000-0000-0000-0000-000000000000}"/>
          </ac:spMkLst>
        </pc:spChg>
        <pc:spChg chg="mod">
          <ac:chgData name="Gennady Pekhimenko" userId="97aeff6ed7ede7e0" providerId="LiveId" clId="{11FD750F-48DB-45E4-9904-8EABE9B46C00}" dt="2020-09-07T00:53:35.770" v="1882" actId="2085"/>
          <ac:spMkLst>
            <pc:docMk/>
            <pc:sldMk cId="1790474555" sldId="410"/>
            <ac:spMk id="85064" creationId="{00000000-0000-0000-0000-000000000000}"/>
          </ac:spMkLst>
        </pc:spChg>
        <pc:spChg chg="mod">
          <ac:chgData name="Gennady Pekhimenko" userId="97aeff6ed7ede7e0" providerId="LiveId" clId="{11FD750F-48DB-45E4-9904-8EABE9B46C00}" dt="2020-09-07T00:53:35.770" v="1882" actId="2085"/>
          <ac:spMkLst>
            <pc:docMk/>
            <pc:sldMk cId="1790474555" sldId="410"/>
            <ac:spMk id="85065" creationId="{00000000-0000-0000-0000-000000000000}"/>
          </ac:spMkLst>
        </pc:spChg>
        <pc:spChg chg="mod">
          <ac:chgData name="Gennady Pekhimenko" userId="97aeff6ed7ede7e0" providerId="LiveId" clId="{11FD750F-48DB-45E4-9904-8EABE9B46C00}" dt="2020-09-07T00:53:35.770" v="1882" actId="2085"/>
          <ac:spMkLst>
            <pc:docMk/>
            <pc:sldMk cId="1790474555" sldId="410"/>
            <ac:spMk id="85066" creationId="{00000000-0000-0000-0000-000000000000}"/>
          </ac:spMkLst>
        </pc:spChg>
        <pc:spChg chg="mod">
          <ac:chgData name="Gennady Pekhimenko" userId="97aeff6ed7ede7e0" providerId="LiveId" clId="{11FD750F-48DB-45E4-9904-8EABE9B46C00}" dt="2020-09-07T00:51:43.265" v="1870" actId="208"/>
          <ac:spMkLst>
            <pc:docMk/>
            <pc:sldMk cId="1790474555" sldId="410"/>
            <ac:spMk id="85073" creationId="{00000000-0000-0000-0000-000000000000}"/>
          </ac:spMkLst>
        </pc:spChg>
        <pc:spChg chg="mod">
          <ac:chgData name="Gennady Pekhimenko" userId="97aeff6ed7ede7e0" providerId="LiveId" clId="{11FD750F-48DB-45E4-9904-8EABE9B46C00}" dt="2020-09-07T00:51:43.265" v="1870" actId="208"/>
          <ac:spMkLst>
            <pc:docMk/>
            <pc:sldMk cId="1790474555" sldId="410"/>
            <ac:spMk id="85074" creationId="{00000000-0000-0000-0000-000000000000}"/>
          </ac:spMkLst>
        </pc:spChg>
        <pc:spChg chg="mod">
          <ac:chgData name="Gennady Pekhimenko" userId="97aeff6ed7ede7e0" providerId="LiveId" clId="{11FD750F-48DB-45E4-9904-8EABE9B46C00}" dt="2020-09-07T00:51:43.265" v="1870" actId="208"/>
          <ac:spMkLst>
            <pc:docMk/>
            <pc:sldMk cId="1790474555" sldId="410"/>
            <ac:spMk id="85075" creationId="{00000000-0000-0000-0000-000000000000}"/>
          </ac:spMkLst>
        </pc:spChg>
        <pc:spChg chg="mod">
          <ac:chgData name="Gennady Pekhimenko" userId="97aeff6ed7ede7e0" providerId="LiveId" clId="{11FD750F-48DB-45E4-9904-8EABE9B46C00}" dt="2020-09-07T00:51:43.265" v="1870" actId="208"/>
          <ac:spMkLst>
            <pc:docMk/>
            <pc:sldMk cId="1790474555" sldId="410"/>
            <ac:spMk id="85076" creationId="{00000000-0000-0000-0000-000000000000}"/>
          </ac:spMkLst>
        </pc:spChg>
        <pc:spChg chg="mod">
          <ac:chgData name="Gennady Pekhimenko" userId="97aeff6ed7ede7e0" providerId="LiveId" clId="{11FD750F-48DB-45E4-9904-8EABE9B46C00}" dt="2020-09-07T00:52:43.430" v="1876" actId="207"/>
          <ac:spMkLst>
            <pc:docMk/>
            <pc:sldMk cId="1790474555" sldId="410"/>
            <ac:spMk id="85077" creationId="{00000000-0000-0000-0000-000000000000}"/>
          </ac:spMkLst>
        </pc:spChg>
        <pc:spChg chg="mod">
          <ac:chgData name="Gennady Pekhimenko" userId="97aeff6ed7ede7e0" providerId="LiveId" clId="{11FD750F-48DB-45E4-9904-8EABE9B46C00}" dt="2020-09-07T00:51:43.265" v="1870" actId="208"/>
          <ac:spMkLst>
            <pc:docMk/>
            <pc:sldMk cId="1790474555" sldId="410"/>
            <ac:spMk id="85078" creationId="{00000000-0000-0000-0000-000000000000}"/>
          </ac:spMkLst>
        </pc:spChg>
        <pc:spChg chg="mod">
          <ac:chgData name="Gennady Pekhimenko" userId="97aeff6ed7ede7e0" providerId="LiveId" clId="{11FD750F-48DB-45E4-9904-8EABE9B46C00}" dt="2020-09-07T00:51:43.265" v="1870" actId="208"/>
          <ac:spMkLst>
            <pc:docMk/>
            <pc:sldMk cId="1790474555" sldId="410"/>
            <ac:spMk id="85097" creationId="{00000000-0000-0000-0000-000000000000}"/>
          </ac:spMkLst>
        </pc:spChg>
        <pc:spChg chg="mod">
          <ac:chgData name="Gennady Pekhimenko" userId="97aeff6ed7ede7e0" providerId="LiveId" clId="{11FD750F-48DB-45E4-9904-8EABE9B46C00}" dt="2020-09-07T00:51:43.265" v="1870" actId="208"/>
          <ac:spMkLst>
            <pc:docMk/>
            <pc:sldMk cId="1790474555" sldId="410"/>
            <ac:spMk id="85100" creationId="{00000000-0000-0000-0000-000000000000}"/>
          </ac:spMkLst>
        </pc:spChg>
        <pc:spChg chg="mod">
          <ac:chgData name="Gennady Pekhimenko" userId="97aeff6ed7ede7e0" providerId="LiveId" clId="{11FD750F-48DB-45E4-9904-8EABE9B46C00}" dt="2020-09-07T00:51:43.265" v="1870" actId="208"/>
          <ac:spMkLst>
            <pc:docMk/>
            <pc:sldMk cId="1790474555" sldId="410"/>
            <ac:spMk id="85101" creationId="{00000000-0000-0000-0000-000000000000}"/>
          </ac:spMkLst>
        </pc:spChg>
        <pc:spChg chg="mod">
          <ac:chgData name="Gennady Pekhimenko" userId="97aeff6ed7ede7e0" providerId="LiveId" clId="{11FD750F-48DB-45E4-9904-8EABE9B46C00}" dt="2020-09-07T00:51:43.265" v="1870" actId="208"/>
          <ac:spMkLst>
            <pc:docMk/>
            <pc:sldMk cId="1790474555" sldId="410"/>
            <ac:spMk id="85102" creationId="{00000000-0000-0000-0000-000000000000}"/>
          </ac:spMkLst>
        </pc:spChg>
        <pc:grpChg chg="mod">
          <ac:chgData name="Gennady Pekhimenko" userId="97aeff6ed7ede7e0" providerId="LiveId" clId="{11FD750F-48DB-45E4-9904-8EABE9B46C00}" dt="2020-09-07T00:51:56.980" v="1873" actId="207"/>
          <ac:grpSpMkLst>
            <pc:docMk/>
            <pc:sldMk cId="1790474555" sldId="410"/>
            <ac:grpSpMk id="254" creationId="{00000000-0000-0000-0000-000000000000}"/>
          </ac:grpSpMkLst>
        </pc:grpChg>
        <pc:grpChg chg="mod">
          <ac:chgData name="Gennady Pekhimenko" userId="97aeff6ed7ede7e0" providerId="LiveId" clId="{11FD750F-48DB-45E4-9904-8EABE9B46C00}" dt="2020-09-07T00:53:30.019" v="1880" actId="207"/>
          <ac:grpSpMkLst>
            <pc:docMk/>
            <pc:sldMk cId="1790474555" sldId="410"/>
            <ac:grpSpMk id="256" creationId="{00000000-0000-0000-0000-000000000000}"/>
          </ac:grpSpMkLst>
        </pc:grpChg>
        <pc:cxnChg chg="mod">
          <ac:chgData name="Gennady Pekhimenko" userId="97aeff6ed7ede7e0" providerId="LiveId" clId="{11FD750F-48DB-45E4-9904-8EABE9B46C00}" dt="2020-09-07T00:53:35.770" v="1882" actId="2085"/>
          <ac:cxnSpMkLst>
            <pc:docMk/>
            <pc:sldMk cId="1790474555" sldId="410"/>
            <ac:cxnSpMk id="84997" creationId="{00000000-0000-0000-0000-000000000000}"/>
          </ac:cxnSpMkLst>
        </pc:cxnChg>
        <pc:cxnChg chg="mod">
          <ac:chgData name="Gennady Pekhimenko" userId="97aeff6ed7ede7e0" providerId="LiveId" clId="{11FD750F-48DB-45E4-9904-8EABE9B46C00}" dt="2020-09-07T00:53:35.770" v="1882" actId="2085"/>
          <ac:cxnSpMkLst>
            <pc:docMk/>
            <pc:sldMk cId="1790474555" sldId="410"/>
            <ac:cxnSpMk id="84998" creationId="{00000000-0000-0000-0000-000000000000}"/>
          </ac:cxnSpMkLst>
        </pc:cxnChg>
        <pc:cxnChg chg="mod">
          <ac:chgData name="Gennady Pekhimenko" userId="97aeff6ed7ede7e0" providerId="LiveId" clId="{11FD750F-48DB-45E4-9904-8EABE9B46C00}" dt="2020-09-07T00:53:35.770" v="1882" actId="2085"/>
          <ac:cxnSpMkLst>
            <pc:docMk/>
            <pc:sldMk cId="1790474555" sldId="410"/>
            <ac:cxnSpMk id="85000" creationId="{00000000-0000-0000-0000-000000000000}"/>
          </ac:cxnSpMkLst>
        </pc:cxnChg>
        <pc:cxnChg chg="mod">
          <ac:chgData name="Gennady Pekhimenko" userId="97aeff6ed7ede7e0" providerId="LiveId" clId="{11FD750F-48DB-45E4-9904-8EABE9B46C00}" dt="2020-09-07T00:53:35.770" v="1882" actId="2085"/>
          <ac:cxnSpMkLst>
            <pc:docMk/>
            <pc:sldMk cId="1790474555" sldId="410"/>
            <ac:cxnSpMk id="85001" creationId="{00000000-0000-0000-0000-000000000000}"/>
          </ac:cxnSpMkLst>
        </pc:cxnChg>
        <pc:cxnChg chg="mod">
          <ac:chgData name="Gennady Pekhimenko" userId="97aeff6ed7ede7e0" providerId="LiveId" clId="{11FD750F-48DB-45E4-9904-8EABE9B46C00}" dt="2020-09-07T00:53:35.770" v="1882" actId="2085"/>
          <ac:cxnSpMkLst>
            <pc:docMk/>
            <pc:sldMk cId="1790474555" sldId="410"/>
            <ac:cxnSpMk id="85002" creationId="{00000000-0000-0000-0000-000000000000}"/>
          </ac:cxnSpMkLst>
        </pc:cxnChg>
        <pc:cxnChg chg="mod">
          <ac:chgData name="Gennady Pekhimenko" userId="97aeff6ed7ede7e0" providerId="LiveId" clId="{11FD750F-48DB-45E4-9904-8EABE9B46C00}" dt="2020-09-07T00:53:35.770" v="1882" actId="2085"/>
          <ac:cxnSpMkLst>
            <pc:docMk/>
            <pc:sldMk cId="1790474555" sldId="410"/>
            <ac:cxnSpMk id="85003" creationId="{00000000-0000-0000-0000-000000000000}"/>
          </ac:cxnSpMkLst>
        </pc:cxnChg>
        <pc:cxnChg chg="mod">
          <ac:chgData name="Gennady Pekhimenko" userId="97aeff6ed7ede7e0" providerId="LiveId" clId="{11FD750F-48DB-45E4-9904-8EABE9B46C00}" dt="2020-09-07T00:53:35.770" v="1882" actId="2085"/>
          <ac:cxnSpMkLst>
            <pc:docMk/>
            <pc:sldMk cId="1790474555" sldId="410"/>
            <ac:cxnSpMk id="85006" creationId="{00000000-0000-0000-0000-000000000000}"/>
          </ac:cxnSpMkLst>
        </pc:cxnChg>
        <pc:cxnChg chg="mod">
          <ac:chgData name="Gennady Pekhimenko" userId="97aeff6ed7ede7e0" providerId="LiveId" clId="{11FD750F-48DB-45E4-9904-8EABE9B46C00}" dt="2020-09-07T00:53:35.770" v="1882" actId="2085"/>
          <ac:cxnSpMkLst>
            <pc:docMk/>
            <pc:sldMk cId="1790474555" sldId="410"/>
            <ac:cxnSpMk id="85007" creationId="{00000000-0000-0000-0000-000000000000}"/>
          </ac:cxnSpMkLst>
        </pc:cxnChg>
        <pc:cxnChg chg="mod">
          <ac:chgData name="Gennady Pekhimenko" userId="97aeff6ed7ede7e0" providerId="LiveId" clId="{11FD750F-48DB-45E4-9904-8EABE9B46C00}" dt="2020-09-07T00:53:35.770" v="1882" actId="2085"/>
          <ac:cxnSpMkLst>
            <pc:docMk/>
            <pc:sldMk cId="1790474555" sldId="410"/>
            <ac:cxnSpMk id="85009" creationId="{00000000-0000-0000-0000-000000000000}"/>
          </ac:cxnSpMkLst>
        </pc:cxnChg>
        <pc:cxnChg chg="mod">
          <ac:chgData name="Gennady Pekhimenko" userId="97aeff6ed7ede7e0" providerId="LiveId" clId="{11FD750F-48DB-45E4-9904-8EABE9B46C00}" dt="2020-09-07T00:53:35.770" v="1882" actId="2085"/>
          <ac:cxnSpMkLst>
            <pc:docMk/>
            <pc:sldMk cId="1790474555" sldId="410"/>
            <ac:cxnSpMk id="85010" creationId="{00000000-0000-0000-0000-000000000000}"/>
          </ac:cxnSpMkLst>
        </pc:cxnChg>
        <pc:cxnChg chg="mod">
          <ac:chgData name="Gennady Pekhimenko" userId="97aeff6ed7ede7e0" providerId="LiveId" clId="{11FD750F-48DB-45E4-9904-8EABE9B46C00}" dt="2020-09-07T00:53:35.770" v="1882" actId="2085"/>
          <ac:cxnSpMkLst>
            <pc:docMk/>
            <pc:sldMk cId="1790474555" sldId="410"/>
            <ac:cxnSpMk id="85011" creationId="{00000000-0000-0000-0000-000000000000}"/>
          </ac:cxnSpMkLst>
        </pc:cxnChg>
        <pc:cxnChg chg="mod">
          <ac:chgData name="Gennady Pekhimenko" userId="97aeff6ed7ede7e0" providerId="LiveId" clId="{11FD750F-48DB-45E4-9904-8EABE9B46C00}" dt="2020-09-07T00:53:35.770" v="1882" actId="2085"/>
          <ac:cxnSpMkLst>
            <pc:docMk/>
            <pc:sldMk cId="1790474555" sldId="410"/>
            <ac:cxnSpMk id="85012" creationId="{00000000-0000-0000-0000-000000000000}"/>
          </ac:cxnSpMkLst>
        </pc:cxnChg>
        <pc:cxnChg chg="mod">
          <ac:chgData name="Gennady Pekhimenko" userId="97aeff6ed7ede7e0" providerId="LiveId" clId="{11FD750F-48DB-45E4-9904-8EABE9B46C00}" dt="2020-09-07T00:53:35.770" v="1882" actId="2085"/>
          <ac:cxnSpMkLst>
            <pc:docMk/>
            <pc:sldMk cId="1790474555" sldId="410"/>
            <ac:cxnSpMk id="85013" creationId="{00000000-0000-0000-0000-000000000000}"/>
          </ac:cxnSpMkLst>
        </pc:cxnChg>
        <pc:cxnChg chg="mod">
          <ac:chgData name="Gennady Pekhimenko" userId="97aeff6ed7ede7e0" providerId="LiveId" clId="{11FD750F-48DB-45E4-9904-8EABE9B46C00}" dt="2020-09-07T00:53:35.770" v="1882" actId="2085"/>
          <ac:cxnSpMkLst>
            <pc:docMk/>
            <pc:sldMk cId="1790474555" sldId="410"/>
            <ac:cxnSpMk id="85014" creationId="{00000000-0000-0000-0000-000000000000}"/>
          </ac:cxnSpMkLst>
        </pc:cxnChg>
        <pc:cxnChg chg="mod">
          <ac:chgData name="Gennady Pekhimenko" userId="97aeff6ed7ede7e0" providerId="LiveId" clId="{11FD750F-48DB-45E4-9904-8EABE9B46C00}" dt="2020-09-07T00:53:35.770" v="1882" actId="2085"/>
          <ac:cxnSpMkLst>
            <pc:docMk/>
            <pc:sldMk cId="1790474555" sldId="410"/>
            <ac:cxnSpMk id="85017" creationId="{00000000-0000-0000-0000-000000000000}"/>
          </ac:cxnSpMkLst>
        </pc:cxnChg>
        <pc:cxnChg chg="mod">
          <ac:chgData name="Gennady Pekhimenko" userId="97aeff6ed7ede7e0" providerId="LiveId" clId="{11FD750F-48DB-45E4-9904-8EABE9B46C00}" dt="2020-09-07T00:53:35.770" v="1882" actId="2085"/>
          <ac:cxnSpMkLst>
            <pc:docMk/>
            <pc:sldMk cId="1790474555" sldId="410"/>
            <ac:cxnSpMk id="85018" creationId="{00000000-0000-0000-0000-000000000000}"/>
          </ac:cxnSpMkLst>
        </pc:cxnChg>
        <pc:cxnChg chg="mod">
          <ac:chgData name="Gennady Pekhimenko" userId="97aeff6ed7ede7e0" providerId="LiveId" clId="{11FD750F-48DB-45E4-9904-8EABE9B46C00}" dt="2020-09-07T00:53:35.770" v="1882" actId="2085"/>
          <ac:cxnSpMkLst>
            <pc:docMk/>
            <pc:sldMk cId="1790474555" sldId="410"/>
            <ac:cxnSpMk id="85020" creationId="{00000000-0000-0000-0000-000000000000}"/>
          </ac:cxnSpMkLst>
        </pc:cxnChg>
        <pc:cxnChg chg="mod">
          <ac:chgData name="Gennady Pekhimenko" userId="97aeff6ed7ede7e0" providerId="LiveId" clId="{11FD750F-48DB-45E4-9904-8EABE9B46C00}" dt="2020-09-07T00:53:35.770" v="1882" actId="2085"/>
          <ac:cxnSpMkLst>
            <pc:docMk/>
            <pc:sldMk cId="1790474555" sldId="410"/>
            <ac:cxnSpMk id="85021" creationId="{00000000-0000-0000-0000-000000000000}"/>
          </ac:cxnSpMkLst>
        </pc:cxnChg>
        <pc:cxnChg chg="mod">
          <ac:chgData name="Gennady Pekhimenko" userId="97aeff6ed7ede7e0" providerId="LiveId" clId="{11FD750F-48DB-45E4-9904-8EABE9B46C00}" dt="2020-09-07T00:53:35.770" v="1882" actId="2085"/>
          <ac:cxnSpMkLst>
            <pc:docMk/>
            <pc:sldMk cId="1790474555" sldId="410"/>
            <ac:cxnSpMk id="85022" creationId="{00000000-0000-0000-0000-000000000000}"/>
          </ac:cxnSpMkLst>
        </pc:cxnChg>
        <pc:cxnChg chg="mod">
          <ac:chgData name="Gennady Pekhimenko" userId="97aeff6ed7ede7e0" providerId="LiveId" clId="{11FD750F-48DB-45E4-9904-8EABE9B46C00}" dt="2020-09-07T00:53:35.770" v="1882" actId="2085"/>
          <ac:cxnSpMkLst>
            <pc:docMk/>
            <pc:sldMk cId="1790474555" sldId="410"/>
            <ac:cxnSpMk id="85023" creationId="{00000000-0000-0000-0000-000000000000}"/>
          </ac:cxnSpMkLst>
        </pc:cxnChg>
        <pc:cxnChg chg="mod">
          <ac:chgData name="Gennady Pekhimenko" userId="97aeff6ed7ede7e0" providerId="LiveId" clId="{11FD750F-48DB-45E4-9904-8EABE9B46C00}" dt="2020-09-07T00:53:35.770" v="1882" actId="2085"/>
          <ac:cxnSpMkLst>
            <pc:docMk/>
            <pc:sldMk cId="1790474555" sldId="410"/>
            <ac:cxnSpMk id="85026" creationId="{00000000-0000-0000-0000-000000000000}"/>
          </ac:cxnSpMkLst>
        </pc:cxnChg>
        <pc:cxnChg chg="mod">
          <ac:chgData name="Gennady Pekhimenko" userId="97aeff6ed7ede7e0" providerId="LiveId" clId="{11FD750F-48DB-45E4-9904-8EABE9B46C00}" dt="2020-09-07T00:53:35.770" v="1882" actId="2085"/>
          <ac:cxnSpMkLst>
            <pc:docMk/>
            <pc:sldMk cId="1790474555" sldId="410"/>
            <ac:cxnSpMk id="85027" creationId="{00000000-0000-0000-0000-000000000000}"/>
          </ac:cxnSpMkLst>
        </pc:cxnChg>
        <pc:cxnChg chg="mod">
          <ac:chgData name="Gennady Pekhimenko" userId="97aeff6ed7ede7e0" providerId="LiveId" clId="{11FD750F-48DB-45E4-9904-8EABE9B46C00}" dt="2020-09-07T00:53:35.770" v="1882" actId="2085"/>
          <ac:cxnSpMkLst>
            <pc:docMk/>
            <pc:sldMk cId="1790474555" sldId="410"/>
            <ac:cxnSpMk id="85029" creationId="{00000000-0000-0000-0000-000000000000}"/>
          </ac:cxnSpMkLst>
        </pc:cxnChg>
        <pc:cxnChg chg="mod">
          <ac:chgData name="Gennady Pekhimenko" userId="97aeff6ed7ede7e0" providerId="LiveId" clId="{11FD750F-48DB-45E4-9904-8EABE9B46C00}" dt="2020-09-07T00:53:35.770" v="1882" actId="2085"/>
          <ac:cxnSpMkLst>
            <pc:docMk/>
            <pc:sldMk cId="1790474555" sldId="410"/>
            <ac:cxnSpMk id="85030" creationId="{00000000-0000-0000-0000-000000000000}"/>
          </ac:cxnSpMkLst>
        </pc:cxnChg>
        <pc:cxnChg chg="mod">
          <ac:chgData name="Gennady Pekhimenko" userId="97aeff6ed7ede7e0" providerId="LiveId" clId="{11FD750F-48DB-45E4-9904-8EABE9B46C00}" dt="2020-09-07T00:53:35.770" v="1882" actId="2085"/>
          <ac:cxnSpMkLst>
            <pc:docMk/>
            <pc:sldMk cId="1790474555" sldId="410"/>
            <ac:cxnSpMk id="85031" creationId="{00000000-0000-0000-0000-000000000000}"/>
          </ac:cxnSpMkLst>
        </pc:cxnChg>
        <pc:cxnChg chg="mod">
          <ac:chgData name="Gennady Pekhimenko" userId="97aeff6ed7ede7e0" providerId="LiveId" clId="{11FD750F-48DB-45E4-9904-8EABE9B46C00}" dt="2020-09-07T00:53:35.770" v="1882" actId="2085"/>
          <ac:cxnSpMkLst>
            <pc:docMk/>
            <pc:sldMk cId="1790474555" sldId="410"/>
            <ac:cxnSpMk id="85032" creationId="{00000000-0000-0000-0000-000000000000}"/>
          </ac:cxnSpMkLst>
        </pc:cxnChg>
        <pc:cxnChg chg="mod">
          <ac:chgData name="Gennady Pekhimenko" userId="97aeff6ed7ede7e0" providerId="LiveId" clId="{11FD750F-48DB-45E4-9904-8EABE9B46C00}" dt="2020-09-07T00:53:35.770" v="1882" actId="2085"/>
          <ac:cxnSpMkLst>
            <pc:docMk/>
            <pc:sldMk cId="1790474555" sldId="410"/>
            <ac:cxnSpMk id="85033" creationId="{00000000-0000-0000-0000-000000000000}"/>
          </ac:cxnSpMkLst>
        </pc:cxnChg>
        <pc:cxnChg chg="mod">
          <ac:chgData name="Gennady Pekhimenko" userId="97aeff6ed7ede7e0" providerId="LiveId" clId="{11FD750F-48DB-45E4-9904-8EABE9B46C00}" dt="2020-09-07T00:53:35.770" v="1882" actId="2085"/>
          <ac:cxnSpMkLst>
            <pc:docMk/>
            <pc:sldMk cId="1790474555" sldId="410"/>
            <ac:cxnSpMk id="85034" creationId="{00000000-0000-0000-0000-000000000000}"/>
          </ac:cxnSpMkLst>
        </pc:cxnChg>
        <pc:cxnChg chg="mod">
          <ac:chgData name="Gennady Pekhimenko" userId="97aeff6ed7ede7e0" providerId="LiveId" clId="{11FD750F-48DB-45E4-9904-8EABE9B46C00}" dt="2020-09-07T00:53:35.770" v="1882" actId="2085"/>
          <ac:cxnSpMkLst>
            <pc:docMk/>
            <pc:sldMk cId="1790474555" sldId="410"/>
            <ac:cxnSpMk id="85035" creationId="{00000000-0000-0000-0000-000000000000}"/>
          </ac:cxnSpMkLst>
        </pc:cxnChg>
        <pc:cxnChg chg="mod">
          <ac:chgData name="Gennady Pekhimenko" userId="97aeff6ed7ede7e0" providerId="LiveId" clId="{11FD750F-48DB-45E4-9904-8EABE9B46C00}" dt="2020-09-07T00:53:35.770" v="1882" actId="2085"/>
          <ac:cxnSpMkLst>
            <pc:docMk/>
            <pc:sldMk cId="1790474555" sldId="410"/>
            <ac:cxnSpMk id="85036" creationId="{00000000-0000-0000-0000-000000000000}"/>
          </ac:cxnSpMkLst>
        </pc:cxnChg>
        <pc:cxnChg chg="mod">
          <ac:chgData name="Gennady Pekhimenko" userId="97aeff6ed7ede7e0" providerId="LiveId" clId="{11FD750F-48DB-45E4-9904-8EABE9B46C00}" dt="2020-09-07T00:53:35.770" v="1882" actId="2085"/>
          <ac:cxnSpMkLst>
            <pc:docMk/>
            <pc:sldMk cId="1790474555" sldId="410"/>
            <ac:cxnSpMk id="85037" creationId="{00000000-0000-0000-0000-000000000000}"/>
          </ac:cxnSpMkLst>
        </pc:cxnChg>
        <pc:cxnChg chg="mod">
          <ac:chgData name="Gennady Pekhimenko" userId="97aeff6ed7ede7e0" providerId="LiveId" clId="{11FD750F-48DB-45E4-9904-8EABE9B46C00}" dt="2020-09-07T00:53:35.770" v="1882" actId="2085"/>
          <ac:cxnSpMkLst>
            <pc:docMk/>
            <pc:sldMk cId="1790474555" sldId="410"/>
            <ac:cxnSpMk id="85038" creationId="{00000000-0000-0000-0000-000000000000}"/>
          </ac:cxnSpMkLst>
        </pc:cxnChg>
        <pc:cxnChg chg="mod">
          <ac:chgData name="Gennady Pekhimenko" userId="97aeff6ed7ede7e0" providerId="LiveId" clId="{11FD750F-48DB-45E4-9904-8EABE9B46C00}" dt="2020-09-07T00:53:35.770" v="1882" actId="2085"/>
          <ac:cxnSpMkLst>
            <pc:docMk/>
            <pc:sldMk cId="1790474555" sldId="410"/>
            <ac:cxnSpMk id="85039" creationId="{00000000-0000-0000-0000-000000000000}"/>
          </ac:cxnSpMkLst>
        </pc:cxnChg>
        <pc:cxnChg chg="mod">
          <ac:chgData name="Gennady Pekhimenko" userId="97aeff6ed7ede7e0" providerId="LiveId" clId="{11FD750F-48DB-45E4-9904-8EABE9B46C00}" dt="2020-09-07T00:53:35.770" v="1882" actId="2085"/>
          <ac:cxnSpMkLst>
            <pc:docMk/>
            <pc:sldMk cId="1790474555" sldId="410"/>
            <ac:cxnSpMk id="85040" creationId="{00000000-0000-0000-0000-000000000000}"/>
          </ac:cxnSpMkLst>
        </pc:cxnChg>
        <pc:cxnChg chg="mod">
          <ac:chgData name="Gennady Pekhimenko" userId="97aeff6ed7ede7e0" providerId="LiveId" clId="{11FD750F-48DB-45E4-9904-8EABE9B46C00}" dt="2020-09-07T00:53:35.770" v="1882" actId="2085"/>
          <ac:cxnSpMkLst>
            <pc:docMk/>
            <pc:sldMk cId="1790474555" sldId="410"/>
            <ac:cxnSpMk id="85041" creationId="{00000000-0000-0000-0000-000000000000}"/>
          </ac:cxnSpMkLst>
        </pc:cxnChg>
        <pc:cxnChg chg="mod">
          <ac:chgData name="Gennady Pekhimenko" userId="97aeff6ed7ede7e0" providerId="LiveId" clId="{11FD750F-48DB-45E4-9904-8EABE9B46C00}" dt="2020-09-07T00:53:35.770" v="1882" actId="2085"/>
          <ac:cxnSpMkLst>
            <pc:docMk/>
            <pc:sldMk cId="1790474555" sldId="410"/>
            <ac:cxnSpMk id="85042" creationId="{00000000-0000-0000-0000-000000000000}"/>
          </ac:cxnSpMkLst>
        </pc:cxnChg>
        <pc:cxnChg chg="mod">
          <ac:chgData name="Gennady Pekhimenko" userId="97aeff6ed7ede7e0" providerId="LiveId" clId="{11FD750F-48DB-45E4-9904-8EABE9B46C00}" dt="2020-09-07T00:53:35.770" v="1882" actId="2085"/>
          <ac:cxnSpMkLst>
            <pc:docMk/>
            <pc:sldMk cId="1790474555" sldId="410"/>
            <ac:cxnSpMk id="85044" creationId="{00000000-0000-0000-0000-000000000000}"/>
          </ac:cxnSpMkLst>
        </pc:cxnChg>
        <pc:cxnChg chg="mod">
          <ac:chgData name="Gennady Pekhimenko" userId="97aeff6ed7ede7e0" providerId="LiveId" clId="{11FD750F-48DB-45E4-9904-8EABE9B46C00}" dt="2020-09-07T00:53:35.770" v="1882" actId="2085"/>
          <ac:cxnSpMkLst>
            <pc:docMk/>
            <pc:sldMk cId="1790474555" sldId="410"/>
            <ac:cxnSpMk id="85045" creationId="{00000000-0000-0000-0000-000000000000}"/>
          </ac:cxnSpMkLst>
        </pc:cxnChg>
        <pc:cxnChg chg="mod">
          <ac:chgData name="Gennady Pekhimenko" userId="97aeff6ed7ede7e0" providerId="LiveId" clId="{11FD750F-48DB-45E4-9904-8EABE9B46C00}" dt="2020-09-07T00:53:35.770" v="1882" actId="2085"/>
          <ac:cxnSpMkLst>
            <pc:docMk/>
            <pc:sldMk cId="1790474555" sldId="410"/>
            <ac:cxnSpMk id="85046" creationId="{00000000-0000-0000-0000-000000000000}"/>
          </ac:cxnSpMkLst>
        </pc:cxnChg>
        <pc:cxnChg chg="mod">
          <ac:chgData name="Gennady Pekhimenko" userId="97aeff6ed7ede7e0" providerId="LiveId" clId="{11FD750F-48DB-45E4-9904-8EABE9B46C00}" dt="2020-09-07T00:53:35.770" v="1882" actId="2085"/>
          <ac:cxnSpMkLst>
            <pc:docMk/>
            <pc:sldMk cId="1790474555" sldId="410"/>
            <ac:cxnSpMk id="85047" creationId="{00000000-0000-0000-0000-000000000000}"/>
          </ac:cxnSpMkLst>
        </pc:cxnChg>
        <pc:cxnChg chg="mod">
          <ac:chgData name="Gennady Pekhimenko" userId="97aeff6ed7ede7e0" providerId="LiveId" clId="{11FD750F-48DB-45E4-9904-8EABE9B46C00}" dt="2020-09-07T00:53:35.770" v="1882" actId="2085"/>
          <ac:cxnSpMkLst>
            <pc:docMk/>
            <pc:sldMk cId="1790474555" sldId="410"/>
            <ac:cxnSpMk id="85048" creationId="{00000000-0000-0000-0000-000000000000}"/>
          </ac:cxnSpMkLst>
        </pc:cxnChg>
        <pc:cxnChg chg="mod">
          <ac:chgData name="Gennady Pekhimenko" userId="97aeff6ed7ede7e0" providerId="LiveId" clId="{11FD750F-48DB-45E4-9904-8EABE9B46C00}" dt="2020-09-07T00:53:35.770" v="1882" actId="2085"/>
          <ac:cxnSpMkLst>
            <pc:docMk/>
            <pc:sldMk cId="1790474555" sldId="410"/>
            <ac:cxnSpMk id="85049" creationId="{00000000-0000-0000-0000-000000000000}"/>
          </ac:cxnSpMkLst>
        </pc:cxnChg>
        <pc:cxnChg chg="mod">
          <ac:chgData name="Gennady Pekhimenko" userId="97aeff6ed7ede7e0" providerId="LiveId" clId="{11FD750F-48DB-45E4-9904-8EABE9B46C00}" dt="2020-09-07T00:53:35.770" v="1882" actId="2085"/>
          <ac:cxnSpMkLst>
            <pc:docMk/>
            <pc:sldMk cId="1790474555" sldId="410"/>
            <ac:cxnSpMk id="85053" creationId="{00000000-0000-0000-0000-000000000000}"/>
          </ac:cxnSpMkLst>
        </pc:cxnChg>
        <pc:cxnChg chg="mod">
          <ac:chgData name="Gennady Pekhimenko" userId="97aeff6ed7ede7e0" providerId="LiveId" clId="{11FD750F-48DB-45E4-9904-8EABE9B46C00}" dt="2020-09-07T00:51:43.265" v="1870" actId="208"/>
          <ac:cxnSpMkLst>
            <pc:docMk/>
            <pc:sldMk cId="1790474555" sldId="410"/>
            <ac:cxnSpMk id="85069" creationId="{00000000-0000-0000-0000-000000000000}"/>
          </ac:cxnSpMkLst>
        </pc:cxnChg>
        <pc:cxnChg chg="mod">
          <ac:chgData name="Gennady Pekhimenko" userId="97aeff6ed7ede7e0" providerId="LiveId" clId="{11FD750F-48DB-45E4-9904-8EABE9B46C00}" dt="2020-09-07T00:51:43.265" v="1870" actId="208"/>
          <ac:cxnSpMkLst>
            <pc:docMk/>
            <pc:sldMk cId="1790474555" sldId="410"/>
            <ac:cxnSpMk id="85070" creationId="{00000000-0000-0000-0000-000000000000}"/>
          </ac:cxnSpMkLst>
        </pc:cxnChg>
        <pc:cxnChg chg="mod">
          <ac:chgData name="Gennady Pekhimenko" userId="97aeff6ed7ede7e0" providerId="LiveId" clId="{11FD750F-48DB-45E4-9904-8EABE9B46C00}" dt="2020-09-07T00:51:43.265" v="1870" actId="208"/>
          <ac:cxnSpMkLst>
            <pc:docMk/>
            <pc:sldMk cId="1790474555" sldId="410"/>
            <ac:cxnSpMk id="85071" creationId="{00000000-0000-0000-0000-000000000000}"/>
          </ac:cxnSpMkLst>
        </pc:cxnChg>
        <pc:cxnChg chg="mod">
          <ac:chgData name="Gennady Pekhimenko" userId="97aeff6ed7ede7e0" providerId="LiveId" clId="{11FD750F-48DB-45E4-9904-8EABE9B46C00}" dt="2020-09-07T00:51:43.265" v="1870" actId="208"/>
          <ac:cxnSpMkLst>
            <pc:docMk/>
            <pc:sldMk cId="1790474555" sldId="410"/>
            <ac:cxnSpMk id="85072" creationId="{00000000-0000-0000-0000-000000000000}"/>
          </ac:cxnSpMkLst>
        </pc:cxnChg>
        <pc:cxnChg chg="mod">
          <ac:chgData name="Gennady Pekhimenko" userId="97aeff6ed7ede7e0" providerId="LiveId" clId="{11FD750F-48DB-45E4-9904-8EABE9B46C00}" dt="2020-09-07T00:51:43.265" v="1870" actId="208"/>
          <ac:cxnSpMkLst>
            <pc:docMk/>
            <pc:sldMk cId="1790474555" sldId="410"/>
            <ac:cxnSpMk id="85080" creationId="{00000000-0000-0000-0000-000000000000}"/>
          </ac:cxnSpMkLst>
        </pc:cxnChg>
        <pc:cxnChg chg="mod">
          <ac:chgData name="Gennady Pekhimenko" userId="97aeff6ed7ede7e0" providerId="LiveId" clId="{11FD750F-48DB-45E4-9904-8EABE9B46C00}" dt="2020-09-07T00:51:43.265" v="1870" actId="208"/>
          <ac:cxnSpMkLst>
            <pc:docMk/>
            <pc:sldMk cId="1790474555" sldId="410"/>
            <ac:cxnSpMk id="85081" creationId="{00000000-0000-0000-0000-000000000000}"/>
          </ac:cxnSpMkLst>
        </pc:cxnChg>
        <pc:cxnChg chg="mod">
          <ac:chgData name="Gennady Pekhimenko" userId="97aeff6ed7ede7e0" providerId="LiveId" clId="{11FD750F-48DB-45E4-9904-8EABE9B46C00}" dt="2020-09-07T00:51:43.265" v="1870" actId="208"/>
          <ac:cxnSpMkLst>
            <pc:docMk/>
            <pc:sldMk cId="1790474555" sldId="410"/>
            <ac:cxnSpMk id="85082" creationId="{00000000-0000-0000-0000-000000000000}"/>
          </ac:cxnSpMkLst>
        </pc:cxnChg>
        <pc:cxnChg chg="mod">
          <ac:chgData name="Gennady Pekhimenko" userId="97aeff6ed7ede7e0" providerId="LiveId" clId="{11FD750F-48DB-45E4-9904-8EABE9B46C00}" dt="2020-09-07T00:51:43.265" v="1870" actId="208"/>
          <ac:cxnSpMkLst>
            <pc:docMk/>
            <pc:sldMk cId="1790474555" sldId="410"/>
            <ac:cxnSpMk id="85084" creationId="{00000000-0000-0000-0000-000000000000}"/>
          </ac:cxnSpMkLst>
        </pc:cxnChg>
        <pc:cxnChg chg="mod">
          <ac:chgData name="Gennady Pekhimenko" userId="97aeff6ed7ede7e0" providerId="LiveId" clId="{11FD750F-48DB-45E4-9904-8EABE9B46C00}" dt="2020-09-07T00:51:43.265" v="1870" actId="208"/>
          <ac:cxnSpMkLst>
            <pc:docMk/>
            <pc:sldMk cId="1790474555" sldId="410"/>
            <ac:cxnSpMk id="85085" creationId="{00000000-0000-0000-0000-000000000000}"/>
          </ac:cxnSpMkLst>
        </pc:cxnChg>
        <pc:cxnChg chg="mod">
          <ac:chgData name="Gennady Pekhimenko" userId="97aeff6ed7ede7e0" providerId="LiveId" clId="{11FD750F-48DB-45E4-9904-8EABE9B46C00}" dt="2020-09-07T00:51:43.265" v="1870" actId="208"/>
          <ac:cxnSpMkLst>
            <pc:docMk/>
            <pc:sldMk cId="1790474555" sldId="410"/>
            <ac:cxnSpMk id="85086" creationId="{00000000-0000-0000-0000-000000000000}"/>
          </ac:cxnSpMkLst>
        </pc:cxnChg>
        <pc:cxnChg chg="mod">
          <ac:chgData name="Gennady Pekhimenko" userId="97aeff6ed7ede7e0" providerId="LiveId" clId="{11FD750F-48DB-45E4-9904-8EABE9B46C00}" dt="2020-09-07T00:51:43.265" v="1870" actId="208"/>
          <ac:cxnSpMkLst>
            <pc:docMk/>
            <pc:sldMk cId="1790474555" sldId="410"/>
            <ac:cxnSpMk id="85087" creationId="{00000000-0000-0000-0000-000000000000}"/>
          </ac:cxnSpMkLst>
        </pc:cxnChg>
        <pc:cxnChg chg="mod">
          <ac:chgData name="Gennady Pekhimenko" userId="97aeff6ed7ede7e0" providerId="LiveId" clId="{11FD750F-48DB-45E4-9904-8EABE9B46C00}" dt="2020-09-07T00:51:43.265" v="1870" actId="208"/>
          <ac:cxnSpMkLst>
            <pc:docMk/>
            <pc:sldMk cId="1790474555" sldId="410"/>
            <ac:cxnSpMk id="85089" creationId="{00000000-0000-0000-0000-000000000000}"/>
          </ac:cxnSpMkLst>
        </pc:cxnChg>
        <pc:cxnChg chg="mod">
          <ac:chgData name="Gennady Pekhimenko" userId="97aeff6ed7ede7e0" providerId="LiveId" clId="{11FD750F-48DB-45E4-9904-8EABE9B46C00}" dt="2020-09-07T00:51:43.265" v="1870" actId="208"/>
          <ac:cxnSpMkLst>
            <pc:docMk/>
            <pc:sldMk cId="1790474555" sldId="410"/>
            <ac:cxnSpMk id="85090" creationId="{00000000-0000-0000-0000-000000000000}"/>
          </ac:cxnSpMkLst>
        </pc:cxnChg>
        <pc:cxnChg chg="mod">
          <ac:chgData name="Gennady Pekhimenko" userId="97aeff6ed7ede7e0" providerId="LiveId" clId="{11FD750F-48DB-45E4-9904-8EABE9B46C00}" dt="2020-09-07T00:51:43.265" v="1870" actId="208"/>
          <ac:cxnSpMkLst>
            <pc:docMk/>
            <pc:sldMk cId="1790474555" sldId="410"/>
            <ac:cxnSpMk id="85091" creationId="{00000000-0000-0000-0000-000000000000}"/>
          </ac:cxnSpMkLst>
        </pc:cxnChg>
        <pc:cxnChg chg="mod">
          <ac:chgData name="Gennady Pekhimenko" userId="97aeff6ed7ede7e0" providerId="LiveId" clId="{11FD750F-48DB-45E4-9904-8EABE9B46C00}" dt="2020-09-07T00:51:43.265" v="1870" actId="208"/>
          <ac:cxnSpMkLst>
            <pc:docMk/>
            <pc:sldMk cId="1790474555" sldId="410"/>
            <ac:cxnSpMk id="85092" creationId="{00000000-0000-0000-0000-000000000000}"/>
          </ac:cxnSpMkLst>
        </pc:cxnChg>
        <pc:cxnChg chg="mod">
          <ac:chgData name="Gennady Pekhimenko" userId="97aeff6ed7ede7e0" providerId="LiveId" clId="{11FD750F-48DB-45E4-9904-8EABE9B46C00}" dt="2020-09-07T00:51:43.265" v="1870" actId="208"/>
          <ac:cxnSpMkLst>
            <pc:docMk/>
            <pc:sldMk cId="1790474555" sldId="410"/>
            <ac:cxnSpMk id="85093" creationId="{00000000-0000-0000-0000-000000000000}"/>
          </ac:cxnSpMkLst>
        </pc:cxnChg>
        <pc:cxnChg chg="mod">
          <ac:chgData name="Gennady Pekhimenko" userId="97aeff6ed7ede7e0" providerId="LiveId" clId="{11FD750F-48DB-45E4-9904-8EABE9B46C00}" dt="2020-09-07T00:51:43.265" v="1870" actId="208"/>
          <ac:cxnSpMkLst>
            <pc:docMk/>
            <pc:sldMk cId="1790474555" sldId="410"/>
            <ac:cxnSpMk id="85094" creationId="{00000000-0000-0000-0000-000000000000}"/>
          </ac:cxnSpMkLst>
        </pc:cxnChg>
        <pc:cxnChg chg="mod">
          <ac:chgData name="Gennady Pekhimenko" userId="97aeff6ed7ede7e0" providerId="LiveId" clId="{11FD750F-48DB-45E4-9904-8EABE9B46C00}" dt="2020-09-07T00:51:43.265" v="1870" actId="208"/>
          <ac:cxnSpMkLst>
            <pc:docMk/>
            <pc:sldMk cId="1790474555" sldId="410"/>
            <ac:cxnSpMk id="85095" creationId="{00000000-0000-0000-0000-000000000000}"/>
          </ac:cxnSpMkLst>
        </pc:cxnChg>
        <pc:cxnChg chg="mod">
          <ac:chgData name="Gennady Pekhimenko" userId="97aeff6ed7ede7e0" providerId="LiveId" clId="{11FD750F-48DB-45E4-9904-8EABE9B46C00}" dt="2020-09-07T00:51:43.265" v="1870" actId="208"/>
          <ac:cxnSpMkLst>
            <pc:docMk/>
            <pc:sldMk cId="1790474555" sldId="410"/>
            <ac:cxnSpMk id="85096" creationId="{00000000-0000-0000-0000-000000000000}"/>
          </ac:cxnSpMkLst>
        </pc:cxnChg>
        <pc:cxnChg chg="mod">
          <ac:chgData name="Gennady Pekhimenko" userId="97aeff6ed7ede7e0" providerId="LiveId" clId="{11FD750F-48DB-45E4-9904-8EABE9B46C00}" dt="2020-09-07T00:51:43.265" v="1870" actId="208"/>
          <ac:cxnSpMkLst>
            <pc:docMk/>
            <pc:sldMk cId="1790474555" sldId="410"/>
            <ac:cxnSpMk id="85098" creationId="{00000000-0000-0000-0000-000000000000}"/>
          </ac:cxnSpMkLst>
        </pc:cxnChg>
        <pc:cxnChg chg="mod">
          <ac:chgData name="Gennady Pekhimenko" userId="97aeff6ed7ede7e0" providerId="LiveId" clId="{11FD750F-48DB-45E4-9904-8EABE9B46C00}" dt="2020-09-07T00:51:43.265" v="1870" actId="208"/>
          <ac:cxnSpMkLst>
            <pc:docMk/>
            <pc:sldMk cId="1790474555" sldId="410"/>
            <ac:cxnSpMk id="85099" creationId="{00000000-0000-0000-0000-000000000000}"/>
          </ac:cxnSpMkLst>
        </pc:cxnChg>
        <pc:cxnChg chg="mod">
          <ac:chgData name="Gennady Pekhimenko" userId="97aeff6ed7ede7e0" providerId="LiveId" clId="{11FD750F-48DB-45E4-9904-8EABE9B46C00}" dt="2020-09-07T00:51:43.265" v="1870" actId="208"/>
          <ac:cxnSpMkLst>
            <pc:docMk/>
            <pc:sldMk cId="1790474555" sldId="410"/>
            <ac:cxnSpMk id="85104" creationId="{00000000-0000-0000-0000-000000000000}"/>
          </ac:cxnSpMkLst>
        </pc:cxnChg>
        <pc:cxnChg chg="mod">
          <ac:chgData name="Gennady Pekhimenko" userId="97aeff6ed7ede7e0" providerId="LiveId" clId="{11FD750F-48DB-45E4-9904-8EABE9B46C00}" dt="2020-09-07T00:51:43.265" v="1870" actId="208"/>
          <ac:cxnSpMkLst>
            <pc:docMk/>
            <pc:sldMk cId="1790474555" sldId="410"/>
            <ac:cxnSpMk id="85105" creationId="{00000000-0000-0000-0000-000000000000}"/>
          </ac:cxnSpMkLst>
        </pc:cxnChg>
        <pc:cxnChg chg="mod">
          <ac:chgData name="Gennady Pekhimenko" userId="97aeff6ed7ede7e0" providerId="LiveId" clId="{11FD750F-48DB-45E4-9904-8EABE9B46C00}" dt="2020-09-07T00:51:43.265" v="1870" actId="208"/>
          <ac:cxnSpMkLst>
            <pc:docMk/>
            <pc:sldMk cId="1790474555" sldId="410"/>
            <ac:cxnSpMk id="85106" creationId="{00000000-0000-0000-0000-000000000000}"/>
          </ac:cxnSpMkLst>
        </pc:cxnChg>
        <pc:cxnChg chg="mod">
          <ac:chgData name="Gennady Pekhimenko" userId="97aeff6ed7ede7e0" providerId="LiveId" clId="{11FD750F-48DB-45E4-9904-8EABE9B46C00}" dt="2020-09-07T00:51:43.265" v="1870" actId="208"/>
          <ac:cxnSpMkLst>
            <pc:docMk/>
            <pc:sldMk cId="1790474555" sldId="410"/>
            <ac:cxnSpMk id="85108" creationId="{00000000-0000-0000-0000-000000000000}"/>
          </ac:cxnSpMkLst>
        </pc:cxnChg>
        <pc:cxnChg chg="mod">
          <ac:chgData name="Gennady Pekhimenko" userId="97aeff6ed7ede7e0" providerId="LiveId" clId="{11FD750F-48DB-45E4-9904-8EABE9B46C00}" dt="2020-09-07T00:51:43.265" v="1870" actId="208"/>
          <ac:cxnSpMkLst>
            <pc:docMk/>
            <pc:sldMk cId="1790474555" sldId="410"/>
            <ac:cxnSpMk id="85109" creationId="{00000000-0000-0000-0000-000000000000}"/>
          </ac:cxnSpMkLst>
        </pc:cxnChg>
        <pc:cxnChg chg="mod">
          <ac:chgData name="Gennady Pekhimenko" userId="97aeff6ed7ede7e0" providerId="LiveId" clId="{11FD750F-48DB-45E4-9904-8EABE9B46C00}" dt="2020-09-07T00:51:43.265" v="1870" actId="208"/>
          <ac:cxnSpMkLst>
            <pc:docMk/>
            <pc:sldMk cId="1790474555" sldId="410"/>
            <ac:cxnSpMk id="85110" creationId="{00000000-0000-0000-0000-000000000000}"/>
          </ac:cxnSpMkLst>
        </pc:cxnChg>
      </pc:sldChg>
      <pc:sldChg chg="modSp">
        <pc:chgData name="Gennady Pekhimenko" userId="97aeff6ed7ede7e0" providerId="LiveId" clId="{11FD750F-48DB-45E4-9904-8EABE9B46C00}" dt="2020-09-07T00:56:13.499" v="1893" actId="20577"/>
        <pc:sldMkLst>
          <pc:docMk/>
          <pc:sldMk cId="1964984121" sldId="411"/>
        </pc:sldMkLst>
        <pc:spChg chg="mod">
          <ac:chgData name="Gennady Pekhimenko" userId="97aeff6ed7ede7e0" providerId="LiveId" clId="{11FD750F-48DB-45E4-9904-8EABE9B46C00}" dt="2020-09-06T15:46:01.817" v="272"/>
          <ac:spMkLst>
            <pc:docMk/>
            <pc:sldMk cId="1964984121" sldId="411"/>
            <ac:spMk id="2" creationId="{00000000-0000-0000-0000-000000000000}"/>
          </ac:spMkLst>
        </pc:spChg>
        <pc:spChg chg="mod">
          <ac:chgData name="Gennady Pekhimenko" userId="97aeff6ed7ede7e0" providerId="LiveId" clId="{11FD750F-48DB-45E4-9904-8EABE9B46C00}" dt="2020-09-07T00:56:13.499" v="1893" actId="20577"/>
          <ac:spMkLst>
            <pc:docMk/>
            <pc:sldMk cId="1964984121" sldId="411"/>
            <ac:spMk id="49" creationId="{00000000-0000-0000-0000-000000000000}"/>
          </ac:spMkLst>
        </pc:spChg>
      </pc:sldChg>
      <pc:sldChg chg="modSp del">
        <pc:chgData name="Gennady Pekhimenko" userId="97aeff6ed7ede7e0" providerId="LiveId" clId="{11FD750F-48DB-45E4-9904-8EABE9B46C00}" dt="2020-09-07T01:03:42.698" v="1955" actId="47"/>
        <pc:sldMkLst>
          <pc:docMk/>
          <pc:sldMk cId="1511720363" sldId="415"/>
        </pc:sldMkLst>
        <pc:spChg chg="mod">
          <ac:chgData name="Gennady Pekhimenko" userId="97aeff6ed7ede7e0" providerId="LiveId" clId="{11FD750F-48DB-45E4-9904-8EABE9B46C00}" dt="2020-09-06T15:46:01.817" v="272"/>
          <ac:spMkLst>
            <pc:docMk/>
            <pc:sldMk cId="1511720363" sldId="415"/>
            <ac:spMk id="3" creationId="{00000000-0000-0000-0000-000000000000}"/>
          </ac:spMkLst>
        </pc:spChg>
      </pc:sldChg>
      <pc:sldChg chg="modSp mod">
        <pc:chgData name="Gennady Pekhimenko" userId="97aeff6ed7ede7e0" providerId="LiveId" clId="{11FD750F-48DB-45E4-9904-8EABE9B46C00}" dt="2020-09-07T01:21:29.826" v="2008" actId="20577"/>
        <pc:sldMkLst>
          <pc:docMk/>
          <pc:sldMk cId="424139844" sldId="418"/>
        </pc:sldMkLst>
        <pc:spChg chg="mod">
          <ac:chgData name="Gennady Pekhimenko" userId="97aeff6ed7ede7e0" providerId="LiveId" clId="{11FD750F-48DB-45E4-9904-8EABE9B46C00}" dt="2020-09-06T17:08:32.775" v="679" actId="113"/>
          <ac:spMkLst>
            <pc:docMk/>
            <pc:sldMk cId="424139844" sldId="418"/>
            <ac:spMk id="2" creationId="{00000000-0000-0000-0000-000000000000}"/>
          </ac:spMkLst>
        </pc:spChg>
        <pc:spChg chg="mod">
          <ac:chgData name="Gennady Pekhimenko" userId="97aeff6ed7ede7e0" providerId="LiveId" clId="{11FD750F-48DB-45E4-9904-8EABE9B46C00}" dt="2020-09-07T01:21:29.826" v="2008" actId="20577"/>
          <ac:spMkLst>
            <pc:docMk/>
            <pc:sldMk cId="424139844" sldId="418"/>
            <ac:spMk id="3" creationId="{00000000-0000-0000-0000-000000000000}"/>
          </ac:spMkLst>
        </pc:spChg>
        <pc:spChg chg="mod">
          <ac:chgData name="Gennady Pekhimenko" userId="97aeff6ed7ede7e0" providerId="LiveId" clId="{11FD750F-48DB-45E4-9904-8EABE9B46C00}" dt="2020-09-06T15:46:01.817" v="272"/>
          <ac:spMkLst>
            <pc:docMk/>
            <pc:sldMk cId="424139844" sldId="418"/>
            <ac:spMk id="4" creationId="{00000000-0000-0000-0000-000000000000}"/>
          </ac:spMkLst>
        </pc:spChg>
      </pc:sldChg>
      <pc:sldChg chg="modSp">
        <pc:chgData name="Gennady Pekhimenko" userId="97aeff6ed7ede7e0" providerId="LiveId" clId="{11FD750F-48DB-45E4-9904-8EABE9B46C00}" dt="2020-09-06T15:46:01.817" v="272"/>
        <pc:sldMkLst>
          <pc:docMk/>
          <pc:sldMk cId="577393156" sldId="419"/>
        </pc:sldMkLst>
        <pc:spChg chg="mod">
          <ac:chgData name="Gennady Pekhimenko" userId="97aeff6ed7ede7e0" providerId="LiveId" clId="{11FD750F-48DB-45E4-9904-8EABE9B46C00}" dt="2020-09-06T15:46:01.817" v="272"/>
          <ac:spMkLst>
            <pc:docMk/>
            <pc:sldMk cId="577393156" sldId="419"/>
            <ac:spMk id="2" creationId="{00000000-0000-0000-0000-000000000000}"/>
          </ac:spMkLst>
        </pc:spChg>
      </pc:sldChg>
      <pc:sldChg chg="modSp mod">
        <pc:chgData name="Gennady Pekhimenko" userId="97aeff6ed7ede7e0" providerId="LiveId" clId="{11FD750F-48DB-45E4-9904-8EABE9B46C00}" dt="2020-09-08T20:22:44.064" v="2090" actId="20577"/>
        <pc:sldMkLst>
          <pc:docMk/>
          <pc:sldMk cId="1602091871" sldId="420"/>
        </pc:sldMkLst>
        <pc:spChg chg="mod">
          <ac:chgData name="Gennady Pekhimenko" userId="97aeff6ed7ede7e0" providerId="LiveId" clId="{11FD750F-48DB-45E4-9904-8EABE9B46C00}" dt="2020-09-06T17:13:33.928" v="688" actId="113"/>
          <ac:spMkLst>
            <pc:docMk/>
            <pc:sldMk cId="1602091871" sldId="420"/>
            <ac:spMk id="2" creationId="{00000000-0000-0000-0000-000000000000}"/>
          </ac:spMkLst>
        </pc:spChg>
        <pc:spChg chg="mod">
          <ac:chgData name="Gennady Pekhimenko" userId="97aeff6ed7ede7e0" providerId="LiveId" clId="{11FD750F-48DB-45E4-9904-8EABE9B46C00}" dt="2020-09-08T20:22:44.064" v="2090" actId="20577"/>
          <ac:spMkLst>
            <pc:docMk/>
            <pc:sldMk cId="1602091871" sldId="420"/>
            <ac:spMk id="3" creationId="{00000000-0000-0000-0000-000000000000}"/>
          </ac:spMkLst>
        </pc:spChg>
        <pc:spChg chg="mod">
          <ac:chgData name="Gennady Pekhimenko" userId="97aeff6ed7ede7e0" providerId="LiveId" clId="{11FD750F-48DB-45E4-9904-8EABE9B46C00}" dt="2020-09-06T15:46:01.817" v="272"/>
          <ac:spMkLst>
            <pc:docMk/>
            <pc:sldMk cId="1602091871" sldId="420"/>
            <ac:spMk id="4" creationId="{00000000-0000-0000-0000-000000000000}"/>
          </ac:spMkLst>
        </pc:spChg>
      </pc:sldChg>
      <pc:sldChg chg="modSp mod">
        <pc:chgData name="Gennady Pekhimenko" userId="97aeff6ed7ede7e0" providerId="LiveId" clId="{11FD750F-48DB-45E4-9904-8EABE9B46C00}" dt="2020-09-06T18:37:57.084" v="1247" actId="14100"/>
        <pc:sldMkLst>
          <pc:docMk/>
          <pc:sldMk cId="636460288" sldId="422"/>
        </pc:sldMkLst>
        <pc:spChg chg="mod">
          <ac:chgData name="Gennady Pekhimenko" userId="97aeff6ed7ede7e0" providerId="LiveId" clId="{11FD750F-48DB-45E4-9904-8EABE9B46C00}" dt="2020-09-06T15:46:01.817" v="272"/>
          <ac:spMkLst>
            <pc:docMk/>
            <pc:sldMk cId="636460288" sldId="422"/>
            <ac:spMk id="2" creationId="{00000000-0000-0000-0000-000000000000}"/>
          </ac:spMkLst>
        </pc:spChg>
        <pc:picChg chg="mod">
          <ac:chgData name="Gennady Pekhimenko" userId="97aeff6ed7ede7e0" providerId="LiveId" clId="{11FD750F-48DB-45E4-9904-8EABE9B46C00}" dt="2020-09-06T18:37:57.084" v="1247" actId="14100"/>
          <ac:picMkLst>
            <pc:docMk/>
            <pc:sldMk cId="636460288" sldId="422"/>
            <ac:picMk id="3" creationId="{00000000-0000-0000-0000-000000000000}"/>
          </ac:picMkLst>
        </pc:picChg>
      </pc:sldChg>
      <pc:sldChg chg="modSp mod">
        <pc:chgData name="Gennady Pekhimenko" userId="97aeff6ed7ede7e0" providerId="LiveId" clId="{11FD750F-48DB-45E4-9904-8EABE9B46C00}" dt="2020-09-06T18:37:33.837" v="1243" actId="20577"/>
        <pc:sldMkLst>
          <pc:docMk/>
          <pc:sldMk cId="3984008322" sldId="423"/>
        </pc:sldMkLst>
        <pc:spChg chg="mod">
          <ac:chgData name="Gennady Pekhimenko" userId="97aeff6ed7ede7e0" providerId="LiveId" clId="{11FD750F-48DB-45E4-9904-8EABE9B46C00}" dt="2020-09-06T17:11:41.701" v="687" actId="113"/>
          <ac:spMkLst>
            <pc:docMk/>
            <pc:sldMk cId="3984008322" sldId="423"/>
            <ac:spMk id="2" creationId="{9F771237-F1B6-0049-8191-C67B01EB67DB}"/>
          </ac:spMkLst>
        </pc:spChg>
        <pc:spChg chg="mod">
          <ac:chgData name="Gennady Pekhimenko" userId="97aeff6ed7ede7e0" providerId="LiveId" clId="{11FD750F-48DB-45E4-9904-8EABE9B46C00}" dt="2020-09-06T18:37:33.837" v="1243" actId="20577"/>
          <ac:spMkLst>
            <pc:docMk/>
            <pc:sldMk cId="3984008322" sldId="423"/>
            <ac:spMk id="3" creationId="{458B634E-7A8D-C645-9564-55AFC6078D01}"/>
          </ac:spMkLst>
        </pc:spChg>
        <pc:spChg chg="mod">
          <ac:chgData name="Gennady Pekhimenko" userId="97aeff6ed7ede7e0" providerId="LiveId" clId="{11FD750F-48DB-45E4-9904-8EABE9B46C00}" dt="2020-09-06T15:46:01.817" v="272"/>
          <ac:spMkLst>
            <pc:docMk/>
            <pc:sldMk cId="3984008322" sldId="423"/>
            <ac:spMk id="4" creationId="{43201078-7EE0-1642-BE99-CACE8EC7E397}"/>
          </ac:spMkLst>
        </pc:spChg>
      </pc:sldChg>
      <pc:sldChg chg="modSp mod">
        <pc:chgData name="Gennady Pekhimenko" userId="97aeff6ed7ede7e0" providerId="LiveId" clId="{11FD750F-48DB-45E4-9904-8EABE9B46C00}" dt="2020-09-06T21:42:05.351" v="1795" actId="1076"/>
        <pc:sldMkLst>
          <pc:docMk/>
          <pc:sldMk cId="0" sldId="431"/>
        </pc:sldMkLst>
        <pc:spChg chg="mod">
          <ac:chgData name="Gennady Pekhimenko" userId="97aeff6ed7ede7e0" providerId="LiveId" clId="{11FD750F-48DB-45E4-9904-8EABE9B46C00}" dt="2020-09-06T21:42:05.351" v="1795" actId="1076"/>
          <ac:spMkLst>
            <pc:docMk/>
            <pc:sldMk cId="0" sldId="431"/>
            <ac:spMk id="234498" creationId="{00000000-0000-0000-0000-000000000000}"/>
          </ac:spMkLst>
        </pc:spChg>
        <pc:spChg chg="mod">
          <ac:chgData name="Gennady Pekhimenko" userId="97aeff6ed7ede7e0" providerId="LiveId" clId="{11FD750F-48DB-45E4-9904-8EABE9B46C00}" dt="2020-09-06T21:41:45.596" v="1794" actId="207"/>
          <ac:spMkLst>
            <pc:docMk/>
            <pc:sldMk cId="0" sldId="431"/>
            <ac:spMk id="234499" creationId="{00000000-0000-0000-0000-000000000000}"/>
          </ac:spMkLst>
        </pc:spChg>
        <pc:picChg chg="mod">
          <ac:chgData name="Gennady Pekhimenko" userId="97aeff6ed7ede7e0" providerId="LiveId" clId="{11FD750F-48DB-45E4-9904-8EABE9B46C00}" dt="2020-09-06T21:41:22.054" v="1787" actId="207"/>
          <ac:picMkLst>
            <pc:docMk/>
            <pc:sldMk cId="0" sldId="431"/>
            <ac:picMk id="3" creationId="{FF5A5B52-D740-48B2-B7F3-94B986B67EF5}"/>
          </ac:picMkLst>
        </pc:picChg>
      </pc:sldChg>
      <pc:sldChg chg="modSp mod">
        <pc:chgData name="Gennady Pekhimenko" userId="97aeff6ed7ede7e0" providerId="LiveId" clId="{11FD750F-48DB-45E4-9904-8EABE9B46C00}" dt="2020-09-06T21:42:45.832" v="1804" actId="113"/>
        <pc:sldMkLst>
          <pc:docMk/>
          <pc:sldMk cId="0" sldId="432"/>
        </pc:sldMkLst>
        <pc:spChg chg="mod">
          <ac:chgData name="Gennady Pekhimenko" userId="97aeff6ed7ede7e0" providerId="LiveId" clId="{11FD750F-48DB-45E4-9904-8EABE9B46C00}" dt="2020-09-06T21:42:12.634" v="1796" actId="113"/>
          <ac:spMkLst>
            <pc:docMk/>
            <pc:sldMk cId="0" sldId="432"/>
            <ac:spMk id="235522" creationId="{00000000-0000-0000-0000-000000000000}"/>
          </ac:spMkLst>
        </pc:spChg>
        <pc:spChg chg="mod">
          <ac:chgData name="Gennady Pekhimenko" userId="97aeff6ed7ede7e0" providerId="LiveId" clId="{11FD750F-48DB-45E4-9904-8EABE9B46C00}" dt="2020-09-06T21:42:45.832" v="1804" actId="113"/>
          <ac:spMkLst>
            <pc:docMk/>
            <pc:sldMk cId="0" sldId="432"/>
            <ac:spMk id="235523" creationId="{00000000-0000-0000-0000-000000000000}"/>
          </ac:spMkLst>
        </pc:spChg>
        <pc:picChg chg="mod">
          <ac:chgData name="Gennady Pekhimenko" userId="97aeff6ed7ede7e0" providerId="LiveId" clId="{11FD750F-48DB-45E4-9904-8EABE9B46C00}" dt="2020-09-06T21:42:18.464" v="1797" actId="207"/>
          <ac:picMkLst>
            <pc:docMk/>
            <pc:sldMk cId="0" sldId="432"/>
            <ac:picMk id="15361" creationId="{00000000-0000-0000-0000-000000000000}"/>
          </ac:picMkLst>
        </pc:picChg>
      </pc:sldChg>
      <pc:sldChg chg="modSp mod">
        <pc:chgData name="Gennady Pekhimenko" userId="97aeff6ed7ede7e0" providerId="LiveId" clId="{11FD750F-48DB-45E4-9904-8EABE9B46C00}" dt="2020-09-06T21:45:42.971" v="1823" actId="14100"/>
        <pc:sldMkLst>
          <pc:docMk/>
          <pc:sldMk cId="0" sldId="433"/>
        </pc:sldMkLst>
        <pc:spChg chg="mod">
          <ac:chgData name="Gennady Pekhimenko" userId="97aeff6ed7ede7e0" providerId="LiveId" clId="{11FD750F-48DB-45E4-9904-8EABE9B46C00}" dt="2020-09-06T21:44:57.573" v="1818" actId="113"/>
          <ac:spMkLst>
            <pc:docMk/>
            <pc:sldMk cId="0" sldId="433"/>
            <ac:spMk id="236546" creationId="{00000000-0000-0000-0000-000000000000}"/>
          </ac:spMkLst>
        </pc:spChg>
        <pc:spChg chg="mod">
          <ac:chgData name="Gennady Pekhimenko" userId="97aeff6ed7ede7e0" providerId="LiveId" clId="{11FD750F-48DB-45E4-9904-8EABE9B46C00}" dt="2020-09-06T21:45:42.971" v="1823" actId="14100"/>
          <ac:spMkLst>
            <pc:docMk/>
            <pc:sldMk cId="0" sldId="433"/>
            <ac:spMk id="236547" creationId="{00000000-0000-0000-0000-000000000000}"/>
          </ac:spMkLst>
        </pc:spChg>
        <pc:picChg chg="mod">
          <ac:chgData name="Gennady Pekhimenko" userId="97aeff6ed7ede7e0" providerId="LiveId" clId="{11FD750F-48DB-45E4-9904-8EABE9B46C00}" dt="2020-09-06T21:45:07.429" v="1821" actId="207"/>
          <ac:picMkLst>
            <pc:docMk/>
            <pc:sldMk cId="0" sldId="433"/>
            <ac:picMk id="13313" creationId="{00000000-0000-0000-0000-000000000000}"/>
          </ac:picMkLst>
        </pc:picChg>
      </pc:sldChg>
      <pc:sldChg chg="modSp mod">
        <pc:chgData name="Gennady Pekhimenko" userId="97aeff6ed7ede7e0" providerId="LiveId" clId="{11FD750F-48DB-45E4-9904-8EABE9B46C00}" dt="2020-09-06T21:53:44.144" v="1859" actId="207"/>
        <pc:sldMkLst>
          <pc:docMk/>
          <pc:sldMk cId="0" sldId="434"/>
        </pc:sldMkLst>
        <pc:spChg chg="mod">
          <ac:chgData name="Gennady Pekhimenko" userId="97aeff6ed7ede7e0" providerId="LiveId" clId="{11FD750F-48DB-45E4-9904-8EABE9B46C00}" dt="2020-09-06T21:53:30.993" v="1855" actId="113"/>
          <ac:spMkLst>
            <pc:docMk/>
            <pc:sldMk cId="0" sldId="434"/>
            <ac:spMk id="239618" creationId="{00000000-0000-0000-0000-000000000000}"/>
          </ac:spMkLst>
        </pc:spChg>
        <pc:spChg chg="mod">
          <ac:chgData name="Gennady Pekhimenko" userId="97aeff6ed7ede7e0" providerId="LiveId" clId="{11FD750F-48DB-45E4-9904-8EABE9B46C00}" dt="2020-09-06T21:53:44.144" v="1859" actId="207"/>
          <ac:spMkLst>
            <pc:docMk/>
            <pc:sldMk cId="0" sldId="434"/>
            <ac:spMk id="239619" creationId="{00000000-0000-0000-0000-000000000000}"/>
          </ac:spMkLst>
        </pc:spChg>
      </pc:sldChg>
      <pc:sldChg chg="modSp del mod">
        <pc:chgData name="Gennady Pekhimenko" userId="97aeff6ed7ede7e0" providerId="LiveId" clId="{11FD750F-48DB-45E4-9904-8EABE9B46C00}" dt="2020-09-07T01:01:41.810" v="1944" actId="113"/>
        <pc:sldMkLst>
          <pc:docMk/>
          <pc:sldMk cId="0" sldId="435"/>
        </pc:sldMkLst>
        <pc:spChg chg="mod">
          <ac:chgData name="Gennady Pekhimenko" userId="97aeff6ed7ede7e0" providerId="LiveId" clId="{11FD750F-48DB-45E4-9904-8EABE9B46C00}" dt="2020-09-07T01:01:41.810" v="1944" actId="113"/>
          <ac:spMkLst>
            <pc:docMk/>
            <pc:sldMk cId="0" sldId="435"/>
            <ac:spMk id="237570" creationId="{00000000-0000-0000-0000-000000000000}"/>
          </ac:spMkLst>
        </pc:spChg>
        <pc:spChg chg="mod">
          <ac:chgData name="Gennady Pekhimenko" userId="97aeff6ed7ede7e0" providerId="LiveId" clId="{11FD750F-48DB-45E4-9904-8EABE9B46C00}" dt="2020-09-07T01:01:27.706" v="1943" actId="6549"/>
          <ac:spMkLst>
            <pc:docMk/>
            <pc:sldMk cId="0" sldId="435"/>
            <ac:spMk id="237571" creationId="{00000000-0000-0000-0000-000000000000}"/>
          </ac:spMkLst>
        </pc:spChg>
        <pc:graphicFrameChg chg="modGraphic">
          <ac:chgData name="Gennady Pekhimenko" userId="97aeff6ed7ede7e0" providerId="LiveId" clId="{11FD750F-48DB-45E4-9904-8EABE9B46C00}" dt="2020-09-07T01:00:50.136" v="1925" actId="207"/>
          <ac:graphicFrameMkLst>
            <pc:docMk/>
            <pc:sldMk cId="0" sldId="435"/>
            <ac:graphicFrameMk id="237635" creationId="{00000000-0000-0000-0000-000000000000}"/>
          </ac:graphicFrameMkLst>
        </pc:graphicFrameChg>
      </pc:sldChg>
      <pc:sldChg chg="modSp mod">
        <pc:chgData name="Gennady Pekhimenko" userId="97aeff6ed7ede7e0" providerId="LiveId" clId="{11FD750F-48DB-45E4-9904-8EABE9B46C00}" dt="2020-09-07T01:02:18.127" v="1948" actId="27636"/>
        <pc:sldMkLst>
          <pc:docMk/>
          <pc:sldMk cId="0" sldId="437"/>
        </pc:sldMkLst>
        <pc:spChg chg="mod">
          <ac:chgData name="Gennady Pekhimenko" userId="97aeff6ed7ede7e0" providerId="LiveId" clId="{11FD750F-48DB-45E4-9904-8EABE9B46C00}" dt="2020-09-07T01:02:12.850" v="1946" actId="113"/>
          <ac:spMkLst>
            <pc:docMk/>
            <pc:sldMk cId="0" sldId="437"/>
            <ac:spMk id="240642" creationId="{00000000-0000-0000-0000-000000000000}"/>
          </ac:spMkLst>
        </pc:spChg>
        <pc:spChg chg="mod">
          <ac:chgData name="Gennady Pekhimenko" userId="97aeff6ed7ede7e0" providerId="LiveId" clId="{11FD750F-48DB-45E4-9904-8EABE9B46C00}" dt="2020-09-07T01:02:18.127" v="1948" actId="27636"/>
          <ac:spMkLst>
            <pc:docMk/>
            <pc:sldMk cId="0" sldId="437"/>
            <ac:spMk id="240643" creationId="{00000000-0000-0000-0000-000000000000}"/>
          </ac:spMkLst>
        </pc:spChg>
      </pc:sldChg>
      <pc:sldChg chg="delSp modSp mod">
        <pc:chgData name="Gennady Pekhimenko" userId="97aeff6ed7ede7e0" providerId="LiveId" clId="{11FD750F-48DB-45E4-9904-8EABE9B46C00}" dt="2020-09-07T01:03:12.135" v="1954" actId="1076"/>
        <pc:sldMkLst>
          <pc:docMk/>
          <pc:sldMk cId="0" sldId="444"/>
        </pc:sldMkLst>
        <pc:spChg chg="mod">
          <ac:chgData name="Gennady Pekhimenko" userId="97aeff6ed7ede7e0" providerId="LiveId" clId="{11FD750F-48DB-45E4-9904-8EABE9B46C00}" dt="2020-09-07T01:02:49.085" v="1949" actId="113"/>
          <ac:spMkLst>
            <pc:docMk/>
            <pc:sldMk cId="0" sldId="444"/>
            <ac:spMk id="2" creationId="{00000000-0000-0000-0000-000000000000}"/>
          </ac:spMkLst>
        </pc:spChg>
        <pc:spChg chg="del">
          <ac:chgData name="Gennady Pekhimenko" userId="97aeff6ed7ede7e0" providerId="LiveId" clId="{11FD750F-48DB-45E4-9904-8EABE9B46C00}" dt="2020-09-07T01:02:59.186" v="1951" actId="478"/>
          <ac:spMkLst>
            <pc:docMk/>
            <pc:sldMk cId="0" sldId="444"/>
            <ac:spMk id="5" creationId="{00000000-0000-0000-0000-000000000000}"/>
          </ac:spMkLst>
        </pc:spChg>
        <pc:picChg chg="mod">
          <ac:chgData name="Gennady Pekhimenko" userId="97aeff6ed7ede7e0" providerId="LiveId" clId="{11FD750F-48DB-45E4-9904-8EABE9B46C00}" dt="2020-09-07T01:03:12.135" v="1954" actId="1076"/>
          <ac:picMkLst>
            <pc:docMk/>
            <pc:sldMk cId="0" sldId="444"/>
            <ac:picMk id="4" creationId="{00000000-0000-0000-0000-000000000000}"/>
          </ac:picMkLst>
        </pc:picChg>
      </pc:sldChg>
      <pc:sldChg chg="modSp mod">
        <pc:chgData name="Gennady Pekhimenko" userId="97aeff6ed7ede7e0" providerId="LiveId" clId="{11FD750F-48DB-45E4-9904-8EABE9B46C00}" dt="2020-09-06T19:14:51.746" v="1460" actId="208"/>
        <pc:sldMkLst>
          <pc:docMk/>
          <pc:sldMk cId="0" sldId="445"/>
        </pc:sldMkLst>
        <pc:spChg chg="mod">
          <ac:chgData name="Gennady Pekhimenko" userId="97aeff6ed7ede7e0" providerId="LiveId" clId="{11FD750F-48DB-45E4-9904-8EABE9B46C00}" dt="2020-09-06T19:14:10.884" v="1454" actId="208"/>
          <ac:spMkLst>
            <pc:docMk/>
            <pc:sldMk cId="0" sldId="445"/>
            <ac:spMk id="4" creationId="{00000000-0000-0000-0000-000000000000}"/>
          </ac:spMkLst>
        </pc:spChg>
        <pc:spChg chg="mod">
          <ac:chgData name="Gennady Pekhimenko" userId="97aeff6ed7ede7e0" providerId="LiveId" clId="{11FD750F-48DB-45E4-9904-8EABE9B46C00}" dt="2020-09-06T19:14:17.308" v="1455" actId="208"/>
          <ac:spMkLst>
            <pc:docMk/>
            <pc:sldMk cId="0" sldId="445"/>
            <ac:spMk id="5" creationId="{00000000-0000-0000-0000-000000000000}"/>
          </ac:spMkLst>
        </pc:spChg>
        <pc:spChg chg="mod">
          <ac:chgData name="Gennady Pekhimenko" userId="97aeff6ed7ede7e0" providerId="LiveId" clId="{11FD750F-48DB-45E4-9904-8EABE9B46C00}" dt="2020-09-06T19:14:10.884" v="1454" actId="208"/>
          <ac:spMkLst>
            <pc:docMk/>
            <pc:sldMk cId="0" sldId="445"/>
            <ac:spMk id="6" creationId="{00000000-0000-0000-0000-000000000000}"/>
          </ac:spMkLst>
        </pc:spChg>
        <pc:spChg chg="mod">
          <ac:chgData name="Gennady Pekhimenko" userId="97aeff6ed7ede7e0" providerId="LiveId" clId="{11FD750F-48DB-45E4-9904-8EABE9B46C00}" dt="2020-09-06T19:14:23.264" v="1456" actId="208"/>
          <ac:spMkLst>
            <pc:docMk/>
            <pc:sldMk cId="0" sldId="445"/>
            <ac:spMk id="7" creationId="{00000000-0000-0000-0000-000000000000}"/>
          </ac:spMkLst>
        </pc:spChg>
        <pc:spChg chg="mod">
          <ac:chgData name="Gennady Pekhimenko" userId="97aeff6ed7ede7e0" providerId="LiveId" clId="{11FD750F-48DB-45E4-9904-8EABE9B46C00}" dt="2020-09-06T19:14:10.884" v="1454" actId="208"/>
          <ac:spMkLst>
            <pc:docMk/>
            <pc:sldMk cId="0" sldId="445"/>
            <ac:spMk id="17" creationId="{00000000-0000-0000-0000-000000000000}"/>
          </ac:spMkLst>
        </pc:spChg>
        <pc:cxnChg chg="mod">
          <ac:chgData name="Gennady Pekhimenko" userId="97aeff6ed7ede7e0" providerId="LiveId" clId="{11FD750F-48DB-45E4-9904-8EABE9B46C00}" dt="2020-09-06T19:14:27.701" v="1457" actId="208"/>
          <ac:cxnSpMkLst>
            <pc:docMk/>
            <pc:sldMk cId="0" sldId="445"/>
            <ac:cxnSpMk id="9" creationId="{00000000-0000-0000-0000-000000000000}"/>
          </ac:cxnSpMkLst>
        </pc:cxnChg>
        <pc:cxnChg chg="mod">
          <ac:chgData name="Gennady Pekhimenko" userId="97aeff6ed7ede7e0" providerId="LiveId" clId="{11FD750F-48DB-45E4-9904-8EABE9B46C00}" dt="2020-09-06T19:14:33.829" v="1458" actId="208"/>
          <ac:cxnSpMkLst>
            <pc:docMk/>
            <pc:sldMk cId="0" sldId="445"/>
            <ac:cxnSpMk id="11" creationId="{00000000-0000-0000-0000-000000000000}"/>
          </ac:cxnSpMkLst>
        </pc:cxnChg>
        <pc:cxnChg chg="mod">
          <ac:chgData name="Gennady Pekhimenko" userId="97aeff6ed7ede7e0" providerId="LiveId" clId="{11FD750F-48DB-45E4-9904-8EABE9B46C00}" dt="2020-09-06T19:14:42.277" v="1459" actId="208"/>
          <ac:cxnSpMkLst>
            <pc:docMk/>
            <pc:sldMk cId="0" sldId="445"/>
            <ac:cxnSpMk id="13" creationId="{00000000-0000-0000-0000-000000000000}"/>
          </ac:cxnSpMkLst>
        </pc:cxnChg>
        <pc:cxnChg chg="mod">
          <ac:chgData name="Gennady Pekhimenko" userId="97aeff6ed7ede7e0" providerId="LiveId" clId="{11FD750F-48DB-45E4-9904-8EABE9B46C00}" dt="2020-09-06T19:14:51.746" v="1460" actId="208"/>
          <ac:cxnSpMkLst>
            <pc:docMk/>
            <pc:sldMk cId="0" sldId="445"/>
            <ac:cxnSpMk id="18" creationId="{00000000-0000-0000-0000-000000000000}"/>
          </ac:cxnSpMkLst>
        </pc:cxnChg>
      </pc:sldChg>
      <pc:sldChg chg="modSp mod">
        <pc:chgData name="Gennady Pekhimenko" userId="97aeff6ed7ede7e0" providerId="LiveId" clId="{11FD750F-48DB-45E4-9904-8EABE9B46C00}" dt="2020-09-06T19:22:20.718" v="1524" actId="113"/>
        <pc:sldMkLst>
          <pc:docMk/>
          <pc:sldMk cId="0" sldId="447"/>
        </pc:sldMkLst>
        <pc:spChg chg="mod">
          <ac:chgData name="Gennady Pekhimenko" userId="97aeff6ed7ede7e0" providerId="LiveId" clId="{11FD750F-48DB-45E4-9904-8EABE9B46C00}" dt="2020-09-06T19:22:20.718" v="1524" actId="113"/>
          <ac:spMkLst>
            <pc:docMk/>
            <pc:sldMk cId="0" sldId="447"/>
            <ac:spMk id="221186" creationId="{00000000-0000-0000-0000-000000000000}"/>
          </ac:spMkLst>
        </pc:spChg>
        <pc:spChg chg="mod">
          <ac:chgData name="Gennady Pekhimenko" userId="97aeff6ed7ede7e0" providerId="LiveId" clId="{11FD750F-48DB-45E4-9904-8EABE9B46C00}" dt="2020-09-06T19:22:06.463" v="1523" actId="207"/>
          <ac:spMkLst>
            <pc:docMk/>
            <pc:sldMk cId="0" sldId="447"/>
            <ac:spMk id="221187" creationId="{00000000-0000-0000-0000-000000000000}"/>
          </ac:spMkLst>
        </pc:spChg>
      </pc:sldChg>
      <pc:sldChg chg="addSp delSp modSp mod delAnim modAnim">
        <pc:chgData name="Gennady Pekhimenko" userId="97aeff6ed7ede7e0" providerId="LiveId" clId="{11FD750F-48DB-45E4-9904-8EABE9B46C00}" dt="2020-09-06T21:44:24.879" v="1817" actId="208"/>
        <pc:sldMkLst>
          <pc:docMk/>
          <pc:sldMk cId="1464893665" sldId="461"/>
        </pc:sldMkLst>
        <pc:spChg chg="mod">
          <ac:chgData name="Gennady Pekhimenko" userId="97aeff6ed7ede7e0" providerId="LiveId" clId="{11FD750F-48DB-45E4-9904-8EABE9B46C00}" dt="2020-09-06T21:43:17.527" v="1808" actId="113"/>
          <ac:spMkLst>
            <pc:docMk/>
            <pc:sldMk cId="1464893665" sldId="461"/>
            <ac:spMk id="4" creationId="{16DEDCD6-2B57-4F68-A702-FC6ABB1BF296}"/>
          </ac:spMkLst>
        </pc:spChg>
        <pc:spChg chg="del">
          <ac:chgData name="Gennady Pekhimenko" userId="97aeff6ed7ede7e0" providerId="LiveId" clId="{11FD750F-48DB-45E4-9904-8EABE9B46C00}" dt="2020-09-06T21:43:09.923" v="1806" actId="478"/>
          <ac:spMkLst>
            <pc:docMk/>
            <pc:sldMk cId="1464893665" sldId="461"/>
            <ac:spMk id="23" creationId="{CB80344F-6A26-475B-8106-E57BE61709C0}"/>
          </ac:spMkLst>
        </pc:spChg>
        <pc:spChg chg="del">
          <ac:chgData name="Gennady Pekhimenko" userId="97aeff6ed7ede7e0" providerId="LiveId" clId="{11FD750F-48DB-45E4-9904-8EABE9B46C00}" dt="2020-09-06T21:43:09.923" v="1806" actId="478"/>
          <ac:spMkLst>
            <pc:docMk/>
            <pc:sldMk cId="1464893665" sldId="461"/>
            <ac:spMk id="24" creationId="{5B370E1E-B41C-4A98-A4A6-C50B678689C4}"/>
          </ac:spMkLst>
        </pc:spChg>
        <pc:spChg chg="del">
          <ac:chgData name="Gennady Pekhimenko" userId="97aeff6ed7ede7e0" providerId="LiveId" clId="{11FD750F-48DB-45E4-9904-8EABE9B46C00}" dt="2020-09-06T21:43:09.923" v="1806" actId="478"/>
          <ac:spMkLst>
            <pc:docMk/>
            <pc:sldMk cId="1464893665" sldId="461"/>
            <ac:spMk id="25" creationId="{15D0DFDA-EB62-4C6B-ABD2-F4AFB3CCF31C}"/>
          </ac:spMkLst>
        </pc:spChg>
        <pc:spChg chg="del">
          <ac:chgData name="Gennady Pekhimenko" userId="97aeff6ed7ede7e0" providerId="LiveId" clId="{11FD750F-48DB-45E4-9904-8EABE9B46C00}" dt="2020-09-06T21:43:09.923" v="1806" actId="478"/>
          <ac:spMkLst>
            <pc:docMk/>
            <pc:sldMk cId="1464893665" sldId="461"/>
            <ac:spMk id="60" creationId="{BACBCD7C-B319-4BFA-B832-35391B566122}"/>
          </ac:spMkLst>
        </pc:spChg>
        <pc:spChg chg="del">
          <ac:chgData name="Gennady Pekhimenko" userId="97aeff6ed7ede7e0" providerId="LiveId" clId="{11FD750F-48DB-45E4-9904-8EABE9B46C00}" dt="2020-09-06T21:43:09.923" v="1806" actId="478"/>
          <ac:spMkLst>
            <pc:docMk/>
            <pc:sldMk cId="1464893665" sldId="461"/>
            <ac:spMk id="65" creationId="{2D7090E3-96AC-418A-AA84-4327CF532F5E}"/>
          </ac:spMkLst>
        </pc:spChg>
        <pc:spChg chg="del">
          <ac:chgData name="Gennady Pekhimenko" userId="97aeff6ed7ede7e0" providerId="LiveId" clId="{11FD750F-48DB-45E4-9904-8EABE9B46C00}" dt="2020-09-06T21:43:09.923" v="1806" actId="478"/>
          <ac:spMkLst>
            <pc:docMk/>
            <pc:sldMk cId="1464893665" sldId="461"/>
            <ac:spMk id="66" creationId="{0AA05342-4529-41D5-AE5A-25E69D5C0EFA}"/>
          </ac:spMkLst>
        </pc:spChg>
        <pc:spChg chg="del">
          <ac:chgData name="Gennady Pekhimenko" userId="97aeff6ed7ede7e0" providerId="LiveId" clId="{11FD750F-48DB-45E4-9904-8EABE9B46C00}" dt="2020-09-06T21:43:09.923" v="1806" actId="478"/>
          <ac:spMkLst>
            <pc:docMk/>
            <pc:sldMk cId="1464893665" sldId="461"/>
            <ac:spMk id="67" creationId="{049D2912-40A9-4DB0-8FB1-801923D540E1}"/>
          </ac:spMkLst>
        </pc:spChg>
        <pc:spChg chg="del">
          <ac:chgData name="Gennady Pekhimenko" userId="97aeff6ed7ede7e0" providerId="LiveId" clId="{11FD750F-48DB-45E4-9904-8EABE9B46C00}" dt="2020-09-06T21:43:09.923" v="1806" actId="478"/>
          <ac:spMkLst>
            <pc:docMk/>
            <pc:sldMk cId="1464893665" sldId="461"/>
            <ac:spMk id="68" creationId="{83955410-AF5F-4FF4-A8FC-E39A3C6FBFFD}"/>
          </ac:spMkLst>
        </pc:spChg>
        <pc:spChg chg="mod">
          <ac:chgData name="Gennady Pekhimenko" userId="97aeff6ed7ede7e0" providerId="LiveId" clId="{11FD750F-48DB-45E4-9904-8EABE9B46C00}" dt="2020-09-06T21:43:42.228" v="1811"/>
          <ac:spMkLst>
            <pc:docMk/>
            <pc:sldMk cId="1464893665" sldId="461"/>
            <ac:spMk id="88" creationId="{058FD9EB-E87A-450C-92E3-2ABC78A49EB5}"/>
          </ac:spMkLst>
        </pc:spChg>
        <pc:spChg chg="mod">
          <ac:chgData name="Gennady Pekhimenko" userId="97aeff6ed7ede7e0" providerId="LiveId" clId="{11FD750F-48DB-45E4-9904-8EABE9B46C00}" dt="2020-09-06T21:43:42.228" v="1811"/>
          <ac:spMkLst>
            <pc:docMk/>
            <pc:sldMk cId="1464893665" sldId="461"/>
            <ac:spMk id="89" creationId="{2EB62327-FEE8-4776-B2C9-8622438BB85F}"/>
          </ac:spMkLst>
        </pc:spChg>
        <pc:spChg chg="mod">
          <ac:chgData name="Gennady Pekhimenko" userId="97aeff6ed7ede7e0" providerId="LiveId" clId="{11FD750F-48DB-45E4-9904-8EABE9B46C00}" dt="2020-09-06T21:43:42.228" v="1811"/>
          <ac:spMkLst>
            <pc:docMk/>
            <pc:sldMk cId="1464893665" sldId="461"/>
            <ac:spMk id="93" creationId="{1E0D1423-56F4-493D-93F5-DA854E566638}"/>
          </ac:spMkLst>
        </pc:spChg>
        <pc:spChg chg="mod">
          <ac:chgData name="Gennady Pekhimenko" userId="97aeff6ed7ede7e0" providerId="LiveId" clId="{11FD750F-48DB-45E4-9904-8EABE9B46C00}" dt="2020-09-06T21:43:42.228" v="1811"/>
          <ac:spMkLst>
            <pc:docMk/>
            <pc:sldMk cId="1464893665" sldId="461"/>
            <ac:spMk id="94" creationId="{0A65E7D1-23CC-4D2B-AED6-735329A490C7}"/>
          </ac:spMkLst>
        </pc:spChg>
        <pc:spChg chg="mod">
          <ac:chgData name="Gennady Pekhimenko" userId="97aeff6ed7ede7e0" providerId="LiveId" clId="{11FD750F-48DB-45E4-9904-8EABE9B46C00}" dt="2020-09-06T21:43:42.228" v="1811"/>
          <ac:spMkLst>
            <pc:docMk/>
            <pc:sldMk cId="1464893665" sldId="461"/>
            <ac:spMk id="96" creationId="{9BE76F3A-75E8-4750-A11D-2BB493D25895}"/>
          </ac:spMkLst>
        </pc:spChg>
        <pc:spChg chg="mod">
          <ac:chgData name="Gennady Pekhimenko" userId="97aeff6ed7ede7e0" providerId="LiveId" clId="{11FD750F-48DB-45E4-9904-8EABE9B46C00}" dt="2020-09-06T21:43:42.228" v="1811"/>
          <ac:spMkLst>
            <pc:docMk/>
            <pc:sldMk cId="1464893665" sldId="461"/>
            <ac:spMk id="97" creationId="{BAEE5CCA-B281-455D-9115-D46F096535F8}"/>
          </ac:spMkLst>
        </pc:spChg>
        <pc:spChg chg="mod">
          <ac:chgData name="Gennady Pekhimenko" userId="97aeff6ed7ede7e0" providerId="LiveId" clId="{11FD750F-48DB-45E4-9904-8EABE9B46C00}" dt="2020-09-06T21:43:42.228" v="1811"/>
          <ac:spMkLst>
            <pc:docMk/>
            <pc:sldMk cId="1464893665" sldId="461"/>
            <ac:spMk id="100" creationId="{07A9FFAA-3161-4C4E-A5B9-47114662B146}"/>
          </ac:spMkLst>
        </pc:spChg>
        <pc:spChg chg="mod">
          <ac:chgData name="Gennady Pekhimenko" userId="97aeff6ed7ede7e0" providerId="LiveId" clId="{11FD750F-48DB-45E4-9904-8EABE9B46C00}" dt="2020-09-06T21:43:42.228" v="1811"/>
          <ac:spMkLst>
            <pc:docMk/>
            <pc:sldMk cId="1464893665" sldId="461"/>
            <ac:spMk id="101" creationId="{AF73E660-40F5-464A-8C05-31A131ACFA85}"/>
          </ac:spMkLst>
        </pc:spChg>
        <pc:spChg chg="add mod">
          <ac:chgData name="Gennady Pekhimenko" userId="97aeff6ed7ede7e0" providerId="LiveId" clId="{11FD750F-48DB-45E4-9904-8EABE9B46C00}" dt="2020-09-06T21:43:42.228" v="1811"/>
          <ac:spMkLst>
            <pc:docMk/>
            <pc:sldMk cId="1464893665" sldId="461"/>
            <ac:spMk id="102" creationId="{6463B045-AD6A-4911-B337-1D9CF06D5B71}"/>
          </ac:spMkLst>
        </pc:spChg>
        <pc:spChg chg="add mod">
          <ac:chgData name="Gennady Pekhimenko" userId="97aeff6ed7ede7e0" providerId="LiveId" clId="{11FD750F-48DB-45E4-9904-8EABE9B46C00}" dt="2020-09-06T21:43:42.228" v="1811"/>
          <ac:spMkLst>
            <pc:docMk/>
            <pc:sldMk cId="1464893665" sldId="461"/>
            <ac:spMk id="103" creationId="{C0A4FE82-9CD5-4408-B18E-F0AFD7A901D9}"/>
          </ac:spMkLst>
        </pc:spChg>
        <pc:spChg chg="add mod">
          <ac:chgData name="Gennady Pekhimenko" userId="97aeff6ed7ede7e0" providerId="LiveId" clId="{11FD750F-48DB-45E4-9904-8EABE9B46C00}" dt="2020-09-06T21:43:42.228" v="1811"/>
          <ac:spMkLst>
            <pc:docMk/>
            <pc:sldMk cId="1464893665" sldId="461"/>
            <ac:spMk id="104" creationId="{F3B8EFF5-82E6-47BC-85BD-52F70FF18FA5}"/>
          </ac:spMkLst>
        </pc:spChg>
        <pc:spChg chg="add mod">
          <ac:chgData name="Gennady Pekhimenko" userId="97aeff6ed7ede7e0" providerId="LiveId" clId="{11FD750F-48DB-45E4-9904-8EABE9B46C00}" dt="2020-09-06T21:43:42.228" v="1811"/>
          <ac:spMkLst>
            <pc:docMk/>
            <pc:sldMk cId="1464893665" sldId="461"/>
            <ac:spMk id="105" creationId="{37189F76-909B-4C3A-B952-7F1EE0268F8A}"/>
          </ac:spMkLst>
        </pc:spChg>
        <pc:spChg chg="mod">
          <ac:chgData name="Gennady Pekhimenko" userId="97aeff6ed7ede7e0" providerId="LiveId" clId="{11FD750F-48DB-45E4-9904-8EABE9B46C00}" dt="2020-09-06T21:43:42.228" v="1811"/>
          <ac:spMkLst>
            <pc:docMk/>
            <pc:sldMk cId="1464893665" sldId="461"/>
            <ac:spMk id="107" creationId="{3F537FFA-181F-4F5F-A8D5-790C4BA7F9B0}"/>
          </ac:spMkLst>
        </pc:spChg>
        <pc:spChg chg="mod">
          <ac:chgData name="Gennady Pekhimenko" userId="97aeff6ed7ede7e0" providerId="LiveId" clId="{11FD750F-48DB-45E4-9904-8EABE9B46C00}" dt="2020-09-06T21:43:42.228" v="1811"/>
          <ac:spMkLst>
            <pc:docMk/>
            <pc:sldMk cId="1464893665" sldId="461"/>
            <ac:spMk id="109" creationId="{7DD0FD94-DD97-4497-A48B-68E7C13F20D7}"/>
          </ac:spMkLst>
        </pc:spChg>
        <pc:spChg chg="mod">
          <ac:chgData name="Gennady Pekhimenko" userId="97aeff6ed7ede7e0" providerId="LiveId" clId="{11FD750F-48DB-45E4-9904-8EABE9B46C00}" dt="2020-09-06T21:43:42.228" v="1811"/>
          <ac:spMkLst>
            <pc:docMk/>
            <pc:sldMk cId="1464893665" sldId="461"/>
            <ac:spMk id="110" creationId="{DC781F8E-7E41-4A30-9D2C-F2D9B4F8B1AE}"/>
          </ac:spMkLst>
        </pc:spChg>
        <pc:spChg chg="mod">
          <ac:chgData name="Gennady Pekhimenko" userId="97aeff6ed7ede7e0" providerId="LiveId" clId="{11FD750F-48DB-45E4-9904-8EABE9B46C00}" dt="2020-09-06T21:43:42.228" v="1811"/>
          <ac:spMkLst>
            <pc:docMk/>
            <pc:sldMk cId="1464893665" sldId="461"/>
            <ac:spMk id="113" creationId="{8F25F771-F674-4CC0-A44B-8317606E9C71}"/>
          </ac:spMkLst>
        </pc:spChg>
        <pc:spChg chg="mod">
          <ac:chgData name="Gennady Pekhimenko" userId="97aeff6ed7ede7e0" providerId="LiveId" clId="{11FD750F-48DB-45E4-9904-8EABE9B46C00}" dt="2020-09-06T21:43:42.228" v="1811"/>
          <ac:spMkLst>
            <pc:docMk/>
            <pc:sldMk cId="1464893665" sldId="461"/>
            <ac:spMk id="114" creationId="{322AF1D1-4DD8-4670-9975-BD15E3854513}"/>
          </ac:spMkLst>
        </pc:spChg>
        <pc:spChg chg="mod">
          <ac:chgData name="Gennady Pekhimenko" userId="97aeff6ed7ede7e0" providerId="LiveId" clId="{11FD750F-48DB-45E4-9904-8EABE9B46C00}" dt="2020-09-06T21:43:42.228" v="1811"/>
          <ac:spMkLst>
            <pc:docMk/>
            <pc:sldMk cId="1464893665" sldId="461"/>
            <ac:spMk id="117" creationId="{40CABA6B-4590-4B77-AA77-64DE476A95BB}"/>
          </ac:spMkLst>
        </pc:spChg>
        <pc:spChg chg="mod">
          <ac:chgData name="Gennady Pekhimenko" userId="97aeff6ed7ede7e0" providerId="LiveId" clId="{11FD750F-48DB-45E4-9904-8EABE9B46C00}" dt="2020-09-06T21:44:07.182" v="1814" actId="207"/>
          <ac:spMkLst>
            <pc:docMk/>
            <pc:sldMk cId="1464893665" sldId="461"/>
            <ac:spMk id="121" creationId="{AA99FC15-97D2-4306-B2AB-320A8DE185D6}"/>
          </ac:spMkLst>
        </pc:spChg>
        <pc:spChg chg="mod">
          <ac:chgData name="Gennady Pekhimenko" userId="97aeff6ed7ede7e0" providerId="LiveId" clId="{11FD750F-48DB-45E4-9904-8EABE9B46C00}" dt="2020-09-06T21:43:54.656" v="1812" actId="208"/>
          <ac:spMkLst>
            <pc:docMk/>
            <pc:sldMk cId="1464893665" sldId="461"/>
            <ac:spMk id="122" creationId="{DB3085E6-C5BC-4F0E-B00E-95D4C26FD7C6}"/>
          </ac:spMkLst>
        </pc:spChg>
        <pc:spChg chg="add mod">
          <ac:chgData name="Gennady Pekhimenko" userId="97aeff6ed7ede7e0" providerId="LiveId" clId="{11FD750F-48DB-45E4-9904-8EABE9B46C00}" dt="2020-09-06T21:43:42.228" v="1811"/>
          <ac:spMkLst>
            <pc:docMk/>
            <pc:sldMk cId="1464893665" sldId="461"/>
            <ac:spMk id="123" creationId="{ABD7B449-9FAC-41AE-B566-735BC001411F}"/>
          </ac:spMkLst>
        </pc:spChg>
        <pc:spChg chg="add mod">
          <ac:chgData name="Gennady Pekhimenko" userId="97aeff6ed7ede7e0" providerId="LiveId" clId="{11FD750F-48DB-45E4-9904-8EABE9B46C00}" dt="2020-09-06T21:43:42.228" v="1811"/>
          <ac:spMkLst>
            <pc:docMk/>
            <pc:sldMk cId="1464893665" sldId="461"/>
            <ac:spMk id="124" creationId="{68B9F2E2-6275-45FC-B69E-C9632FAE1A3D}"/>
          </ac:spMkLst>
        </pc:spChg>
        <pc:spChg chg="add mod">
          <ac:chgData name="Gennady Pekhimenko" userId="97aeff6ed7ede7e0" providerId="LiveId" clId="{11FD750F-48DB-45E4-9904-8EABE9B46C00}" dt="2020-09-06T21:43:42.228" v="1811"/>
          <ac:spMkLst>
            <pc:docMk/>
            <pc:sldMk cId="1464893665" sldId="461"/>
            <ac:spMk id="125" creationId="{22B055CB-5A79-47E9-BB49-2A74C851CD04}"/>
          </ac:spMkLst>
        </pc:spChg>
        <pc:spChg chg="add mod">
          <ac:chgData name="Gennady Pekhimenko" userId="97aeff6ed7ede7e0" providerId="LiveId" clId="{11FD750F-48DB-45E4-9904-8EABE9B46C00}" dt="2020-09-06T21:43:42.228" v="1811"/>
          <ac:spMkLst>
            <pc:docMk/>
            <pc:sldMk cId="1464893665" sldId="461"/>
            <ac:spMk id="126" creationId="{CC4DCBD4-AB40-460F-A327-2077EE7656A8}"/>
          </ac:spMkLst>
        </pc:spChg>
        <pc:spChg chg="mod">
          <ac:chgData name="Gennady Pekhimenko" userId="97aeff6ed7ede7e0" providerId="LiveId" clId="{11FD750F-48DB-45E4-9904-8EABE9B46C00}" dt="2020-09-06T21:43:42.228" v="1811"/>
          <ac:spMkLst>
            <pc:docMk/>
            <pc:sldMk cId="1464893665" sldId="461"/>
            <ac:spMk id="128" creationId="{068F1B12-B20C-4EA1-9D03-E835E88E7608}"/>
          </ac:spMkLst>
        </pc:spChg>
        <pc:spChg chg="mod">
          <ac:chgData name="Gennady Pekhimenko" userId="97aeff6ed7ede7e0" providerId="LiveId" clId="{11FD750F-48DB-45E4-9904-8EABE9B46C00}" dt="2020-09-06T21:43:42.228" v="1811"/>
          <ac:spMkLst>
            <pc:docMk/>
            <pc:sldMk cId="1464893665" sldId="461"/>
            <ac:spMk id="130" creationId="{4E2A65D9-7E0A-4EEC-9F9F-FEC78BF49C27}"/>
          </ac:spMkLst>
        </pc:spChg>
        <pc:spChg chg="mod">
          <ac:chgData name="Gennady Pekhimenko" userId="97aeff6ed7ede7e0" providerId="LiveId" clId="{11FD750F-48DB-45E4-9904-8EABE9B46C00}" dt="2020-09-06T21:43:42.228" v="1811"/>
          <ac:spMkLst>
            <pc:docMk/>
            <pc:sldMk cId="1464893665" sldId="461"/>
            <ac:spMk id="131" creationId="{D385526A-D374-4F68-A989-AF39206693A3}"/>
          </ac:spMkLst>
        </pc:spChg>
        <pc:spChg chg="mod">
          <ac:chgData name="Gennady Pekhimenko" userId="97aeff6ed7ede7e0" providerId="LiveId" clId="{11FD750F-48DB-45E4-9904-8EABE9B46C00}" dt="2020-09-06T21:43:42.228" v="1811"/>
          <ac:spMkLst>
            <pc:docMk/>
            <pc:sldMk cId="1464893665" sldId="461"/>
            <ac:spMk id="134" creationId="{6DBE2C25-32E5-49C2-A158-3B7A0722C99A}"/>
          </ac:spMkLst>
        </pc:spChg>
        <pc:spChg chg="mod">
          <ac:chgData name="Gennady Pekhimenko" userId="97aeff6ed7ede7e0" providerId="LiveId" clId="{11FD750F-48DB-45E4-9904-8EABE9B46C00}" dt="2020-09-06T21:43:42.228" v="1811"/>
          <ac:spMkLst>
            <pc:docMk/>
            <pc:sldMk cId="1464893665" sldId="461"/>
            <ac:spMk id="135" creationId="{1D8B8329-33B9-4E2B-9309-7ACE710E2990}"/>
          </ac:spMkLst>
        </pc:spChg>
        <pc:spChg chg="mod">
          <ac:chgData name="Gennady Pekhimenko" userId="97aeff6ed7ede7e0" providerId="LiveId" clId="{11FD750F-48DB-45E4-9904-8EABE9B46C00}" dt="2020-09-06T21:43:42.228" v="1811"/>
          <ac:spMkLst>
            <pc:docMk/>
            <pc:sldMk cId="1464893665" sldId="461"/>
            <ac:spMk id="138" creationId="{D2870AF4-096A-4AF4-BE68-FC0D927D4CB8}"/>
          </ac:spMkLst>
        </pc:spChg>
        <pc:spChg chg="mod">
          <ac:chgData name="Gennady Pekhimenko" userId="97aeff6ed7ede7e0" providerId="LiveId" clId="{11FD750F-48DB-45E4-9904-8EABE9B46C00}" dt="2020-09-06T21:44:17.148" v="1816" actId="207"/>
          <ac:spMkLst>
            <pc:docMk/>
            <pc:sldMk cId="1464893665" sldId="461"/>
            <ac:spMk id="142" creationId="{20CE9467-8A5B-411E-95D6-E4EDCE0F3BA5}"/>
          </ac:spMkLst>
        </pc:spChg>
        <pc:spChg chg="mod">
          <ac:chgData name="Gennady Pekhimenko" userId="97aeff6ed7ede7e0" providerId="LiveId" clId="{11FD750F-48DB-45E4-9904-8EABE9B46C00}" dt="2020-09-06T21:44:24.879" v="1817" actId="208"/>
          <ac:spMkLst>
            <pc:docMk/>
            <pc:sldMk cId="1464893665" sldId="461"/>
            <ac:spMk id="143" creationId="{D94E43D2-3594-448B-BD0A-40B5F7B8A00B}"/>
          </ac:spMkLst>
        </pc:spChg>
        <pc:spChg chg="mod">
          <ac:chgData name="Gennady Pekhimenko" userId="97aeff6ed7ede7e0" providerId="LiveId" clId="{11FD750F-48DB-45E4-9904-8EABE9B46C00}" dt="2020-09-06T21:44:11.114" v="1815" actId="207"/>
          <ac:spMkLst>
            <pc:docMk/>
            <pc:sldMk cId="1464893665" sldId="461"/>
            <ac:spMk id="145" creationId="{CE491384-9313-4729-B97B-F3FC24A4177C}"/>
          </ac:spMkLst>
        </pc:spChg>
        <pc:grpChg chg="del mod">
          <ac:chgData name="Gennady Pekhimenko" userId="97aeff6ed7ede7e0" providerId="LiveId" clId="{11FD750F-48DB-45E4-9904-8EABE9B46C00}" dt="2020-09-06T21:43:09.923" v="1806" actId="478"/>
          <ac:grpSpMkLst>
            <pc:docMk/>
            <pc:sldMk cId="1464893665" sldId="461"/>
            <ac:grpSpMk id="21" creationId="{3246FE8F-430B-4134-B566-BD507948D446}"/>
          </ac:grpSpMkLst>
        </pc:grpChg>
        <pc:grpChg chg="del">
          <ac:chgData name="Gennady Pekhimenko" userId="97aeff6ed7ede7e0" providerId="LiveId" clId="{11FD750F-48DB-45E4-9904-8EABE9B46C00}" dt="2020-09-06T21:43:14.120" v="1807" actId="478"/>
          <ac:grpSpMkLst>
            <pc:docMk/>
            <pc:sldMk cId="1464893665" sldId="461"/>
            <ac:grpSpMk id="54" creationId="{9C9759B4-195B-4249-BC07-71FA0FE7D8FF}"/>
          </ac:grpSpMkLst>
        </pc:grpChg>
        <pc:grpChg chg="del">
          <ac:chgData name="Gennady Pekhimenko" userId="97aeff6ed7ede7e0" providerId="LiveId" clId="{11FD750F-48DB-45E4-9904-8EABE9B46C00}" dt="2020-09-06T21:43:09.923" v="1806" actId="478"/>
          <ac:grpSpMkLst>
            <pc:docMk/>
            <pc:sldMk cId="1464893665" sldId="461"/>
            <ac:grpSpMk id="61" creationId="{A1D93886-7ABB-415E-BE59-A9BCD01047B2}"/>
          </ac:grpSpMkLst>
        </pc:grpChg>
        <pc:grpChg chg="del">
          <ac:chgData name="Gennady Pekhimenko" userId="97aeff6ed7ede7e0" providerId="LiveId" clId="{11FD750F-48DB-45E4-9904-8EABE9B46C00}" dt="2020-09-06T21:43:09.923" v="1806" actId="478"/>
          <ac:grpSpMkLst>
            <pc:docMk/>
            <pc:sldMk cId="1464893665" sldId="461"/>
            <ac:grpSpMk id="64" creationId="{E2DE96CC-A488-41D4-A20C-D7A7AF8A4118}"/>
          </ac:grpSpMkLst>
        </pc:grpChg>
        <pc:grpChg chg="del">
          <ac:chgData name="Gennady Pekhimenko" userId="97aeff6ed7ede7e0" providerId="LiveId" clId="{11FD750F-48DB-45E4-9904-8EABE9B46C00}" dt="2020-09-06T21:43:09.923" v="1806" actId="478"/>
          <ac:grpSpMkLst>
            <pc:docMk/>
            <pc:sldMk cId="1464893665" sldId="461"/>
            <ac:grpSpMk id="69" creationId="{B5B8C1EB-C544-4DDE-BEB6-95151BE4D5A8}"/>
          </ac:grpSpMkLst>
        </pc:grpChg>
        <pc:grpChg chg="del">
          <ac:chgData name="Gennady Pekhimenko" userId="97aeff6ed7ede7e0" providerId="LiveId" clId="{11FD750F-48DB-45E4-9904-8EABE9B46C00}" dt="2020-09-06T21:43:09.923" v="1806" actId="478"/>
          <ac:grpSpMkLst>
            <pc:docMk/>
            <pc:sldMk cId="1464893665" sldId="461"/>
            <ac:grpSpMk id="78" creationId="{F29E839F-E941-4263-B368-6E94B6A556F6}"/>
          </ac:grpSpMkLst>
        </pc:grpChg>
        <pc:grpChg chg="del">
          <ac:chgData name="Gennady Pekhimenko" userId="97aeff6ed7ede7e0" providerId="LiveId" clId="{11FD750F-48DB-45E4-9904-8EABE9B46C00}" dt="2020-09-06T21:43:09.923" v="1806" actId="478"/>
          <ac:grpSpMkLst>
            <pc:docMk/>
            <pc:sldMk cId="1464893665" sldId="461"/>
            <ac:grpSpMk id="83" creationId="{A994A3CA-A225-47BB-95CF-33F24F0D3783}"/>
          </ac:grpSpMkLst>
        </pc:grpChg>
        <pc:grpChg chg="add mod">
          <ac:chgData name="Gennady Pekhimenko" userId="97aeff6ed7ede7e0" providerId="LiveId" clId="{11FD750F-48DB-45E4-9904-8EABE9B46C00}" dt="2020-09-06T21:43:42.228" v="1811"/>
          <ac:grpSpMkLst>
            <pc:docMk/>
            <pc:sldMk cId="1464893665" sldId="461"/>
            <ac:grpSpMk id="86" creationId="{0F03B2C5-8242-4F78-B7C9-A39A916EA295}"/>
          </ac:grpSpMkLst>
        </pc:grpChg>
        <pc:grpChg chg="del">
          <ac:chgData name="Gennady Pekhimenko" userId="97aeff6ed7ede7e0" providerId="LiveId" clId="{11FD750F-48DB-45E4-9904-8EABE9B46C00}" dt="2020-09-06T21:43:09.923" v="1806" actId="478"/>
          <ac:grpSpMkLst>
            <pc:docMk/>
            <pc:sldMk cId="1464893665" sldId="461"/>
            <ac:grpSpMk id="92" creationId="{67900463-C9AA-4761-BD97-E421EDD3B18B}"/>
          </ac:grpSpMkLst>
        </pc:grpChg>
        <pc:grpChg chg="add mod">
          <ac:chgData name="Gennady Pekhimenko" userId="97aeff6ed7ede7e0" providerId="LiveId" clId="{11FD750F-48DB-45E4-9904-8EABE9B46C00}" dt="2020-09-06T21:43:42.228" v="1811"/>
          <ac:grpSpMkLst>
            <pc:docMk/>
            <pc:sldMk cId="1464893665" sldId="461"/>
            <ac:grpSpMk id="106" creationId="{272666D3-B52B-4FD8-99AD-24A2C14FDEDB}"/>
          </ac:grpSpMkLst>
        </pc:grpChg>
        <pc:grpChg chg="add mod">
          <ac:chgData name="Gennady Pekhimenko" userId="97aeff6ed7ede7e0" providerId="LiveId" clId="{11FD750F-48DB-45E4-9904-8EABE9B46C00}" dt="2020-09-06T21:43:42.228" v="1811"/>
          <ac:grpSpMkLst>
            <pc:docMk/>
            <pc:sldMk cId="1464893665" sldId="461"/>
            <ac:grpSpMk id="115" creationId="{1A486B0F-DA76-4EF0-AE04-9BEF5FE0A842}"/>
          </ac:grpSpMkLst>
        </pc:grpChg>
        <pc:grpChg chg="add mod">
          <ac:chgData name="Gennady Pekhimenko" userId="97aeff6ed7ede7e0" providerId="LiveId" clId="{11FD750F-48DB-45E4-9904-8EABE9B46C00}" dt="2020-09-06T21:43:42.228" v="1811"/>
          <ac:grpSpMkLst>
            <pc:docMk/>
            <pc:sldMk cId="1464893665" sldId="461"/>
            <ac:grpSpMk id="120" creationId="{71644214-EEBD-4DA7-875F-AA42AD7B4215}"/>
          </ac:grpSpMkLst>
        </pc:grpChg>
        <pc:grpChg chg="add mod">
          <ac:chgData name="Gennady Pekhimenko" userId="97aeff6ed7ede7e0" providerId="LiveId" clId="{11FD750F-48DB-45E4-9904-8EABE9B46C00}" dt="2020-09-06T21:43:42.228" v="1811"/>
          <ac:grpSpMkLst>
            <pc:docMk/>
            <pc:sldMk cId="1464893665" sldId="461"/>
            <ac:grpSpMk id="127" creationId="{2095D753-5B8B-42FB-AB95-719838D1A030}"/>
          </ac:grpSpMkLst>
        </pc:grpChg>
        <pc:grpChg chg="add mod">
          <ac:chgData name="Gennady Pekhimenko" userId="97aeff6ed7ede7e0" providerId="LiveId" clId="{11FD750F-48DB-45E4-9904-8EABE9B46C00}" dt="2020-09-06T21:43:42.228" v="1811"/>
          <ac:grpSpMkLst>
            <pc:docMk/>
            <pc:sldMk cId="1464893665" sldId="461"/>
            <ac:grpSpMk id="136" creationId="{45902290-9C40-424A-A1B6-270A446DA108}"/>
          </ac:grpSpMkLst>
        </pc:grpChg>
        <pc:grpChg chg="add mod">
          <ac:chgData name="Gennady Pekhimenko" userId="97aeff6ed7ede7e0" providerId="LiveId" clId="{11FD750F-48DB-45E4-9904-8EABE9B46C00}" dt="2020-09-06T21:43:42.228" v="1811"/>
          <ac:grpSpMkLst>
            <pc:docMk/>
            <pc:sldMk cId="1464893665" sldId="461"/>
            <ac:grpSpMk id="141" creationId="{47738C8D-1F83-4352-852C-63883227E3EF}"/>
          </ac:grpSpMkLst>
        </pc:grpChg>
        <pc:grpChg chg="add mod">
          <ac:chgData name="Gennady Pekhimenko" userId="97aeff6ed7ede7e0" providerId="LiveId" clId="{11FD750F-48DB-45E4-9904-8EABE9B46C00}" dt="2020-09-06T21:43:42.228" v="1811"/>
          <ac:grpSpMkLst>
            <pc:docMk/>
            <pc:sldMk cId="1464893665" sldId="461"/>
            <ac:grpSpMk id="144" creationId="{A2AC83D3-E3DC-4E34-A099-BC05BDBD3025}"/>
          </ac:grpSpMkLst>
        </pc:grpChg>
        <pc:picChg chg="add del">
          <ac:chgData name="Gennady Pekhimenko" userId="97aeff6ed7ede7e0" providerId="LiveId" clId="{11FD750F-48DB-45E4-9904-8EABE9B46C00}" dt="2020-09-06T21:43:34.803" v="1810" actId="22"/>
          <ac:picMkLst>
            <pc:docMk/>
            <pc:sldMk cId="1464893665" sldId="461"/>
            <ac:picMk id="3" creationId="{B8AFA524-9B42-4B0C-AFB6-A61A146CF70B}"/>
          </ac:picMkLst>
        </pc:picChg>
        <pc:cxnChg chg="mod">
          <ac:chgData name="Gennady Pekhimenko" userId="97aeff6ed7ede7e0" providerId="LiveId" clId="{11FD750F-48DB-45E4-9904-8EABE9B46C00}" dt="2020-09-06T21:43:42.228" v="1811"/>
          <ac:cxnSpMkLst>
            <pc:docMk/>
            <pc:sldMk cId="1464893665" sldId="461"/>
            <ac:cxnSpMk id="95" creationId="{0E09AF32-A240-4E93-8A89-00FA0F983AB5}"/>
          </ac:cxnSpMkLst>
        </pc:cxnChg>
        <pc:cxnChg chg="mod">
          <ac:chgData name="Gennady Pekhimenko" userId="97aeff6ed7ede7e0" providerId="LiveId" clId="{11FD750F-48DB-45E4-9904-8EABE9B46C00}" dt="2020-09-06T21:43:42.228" v="1811"/>
          <ac:cxnSpMkLst>
            <pc:docMk/>
            <pc:sldMk cId="1464893665" sldId="461"/>
            <ac:cxnSpMk id="98" creationId="{C7B0552C-1979-40C6-839D-D4E6E7A70A2E}"/>
          </ac:cxnSpMkLst>
        </pc:cxnChg>
        <pc:cxnChg chg="mod">
          <ac:chgData name="Gennady Pekhimenko" userId="97aeff6ed7ede7e0" providerId="LiveId" clId="{11FD750F-48DB-45E4-9904-8EABE9B46C00}" dt="2020-09-06T21:43:42.228" v="1811"/>
          <ac:cxnSpMkLst>
            <pc:docMk/>
            <pc:sldMk cId="1464893665" sldId="461"/>
            <ac:cxnSpMk id="99" creationId="{A8173FB9-A48B-44AC-8340-275A096FE961}"/>
          </ac:cxnSpMkLst>
        </pc:cxnChg>
        <pc:cxnChg chg="mod">
          <ac:chgData name="Gennady Pekhimenko" userId="97aeff6ed7ede7e0" providerId="LiveId" clId="{11FD750F-48DB-45E4-9904-8EABE9B46C00}" dt="2020-09-06T21:43:42.228" v="1811"/>
          <ac:cxnSpMkLst>
            <pc:docMk/>
            <pc:sldMk cId="1464893665" sldId="461"/>
            <ac:cxnSpMk id="108" creationId="{80C706B8-CABB-4F6F-90EA-79A139130EED}"/>
          </ac:cxnSpMkLst>
        </pc:cxnChg>
        <pc:cxnChg chg="mod">
          <ac:chgData name="Gennady Pekhimenko" userId="97aeff6ed7ede7e0" providerId="LiveId" clId="{11FD750F-48DB-45E4-9904-8EABE9B46C00}" dt="2020-09-06T21:43:42.228" v="1811"/>
          <ac:cxnSpMkLst>
            <pc:docMk/>
            <pc:sldMk cId="1464893665" sldId="461"/>
            <ac:cxnSpMk id="111" creationId="{A660A981-3B23-4B34-9667-AB72E446032B}"/>
          </ac:cxnSpMkLst>
        </pc:cxnChg>
        <pc:cxnChg chg="mod">
          <ac:chgData name="Gennady Pekhimenko" userId="97aeff6ed7ede7e0" providerId="LiveId" clId="{11FD750F-48DB-45E4-9904-8EABE9B46C00}" dt="2020-09-06T21:43:42.228" v="1811"/>
          <ac:cxnSpMkLst>
            <pc:docMk/>
            <pc:sldMk cId="1464893665" sldId="461"/>
            <ac:cxnSpMk id="112" creationId="{F6031FF5-B252-4279-992F-28D93C6DAC44}"/>
          </ac:cxnSpMkLst>
        </pc:cxnChg>
        <pc:cxnChg chg="mod">
          <ac:chgData name="Gennady Pekhimenko" userId="97aeff6ed7ede7e0" providerId="LiveId" clId="{11FD750F-48DB-45E4-9904-8EABE9B46C00}" dt="2020-09-06T21:43:42.228" v="1811"/>
          <ac:cxnSpMkLst>
            <pc:docMk/>
            <pc:sldMk cId="1464893665" sldId="461"/>
            <ac:cxnSpMk id="116" creationId="{514F358C-1C67-4944-BA9E-1B660161DF89}"/>
          </ac:cxnSpMkLst>
        </pc:cxnChg>
        <pc:cxnChg chg="mod">
          <ac:chgData name="Gennady Pekhimenko" userId="97aeff6ed7ede7e0" providerId="LiveId" clId="{11FD750F-48DB-45E4-9904-8EABE9B46C00}" dt="2020-09-06T21:43:42.228" v="1811"/>
          <ac:cxnSpMkLst>
            <pc:docMk/>
            <pc:sldMk cId="1464893665" sldId="461"/>
            <ac:cxnSpMk id="118" creationId="{A03EC50A-70EB-4A89-B100-6C79CE4BAAF0}"/>
          </ac:cxnSpMkLst>
        </pc:cxnChg>
        <pc:cxnChg chg="mod">
          <ac:chgData name="Gennady Pekhimenko" userId="97aeff6ed7ede7e0" providerId="LiveId" clId="{11FD750F-48DB-45E4-9904-8EABE9B46C00}" dt="2020-09-06T21:43:42.228" v="1811"/>
          <ac:cxnSpMkLst>
            <pc:docMk/>
            <pc:sldMk cId="1464893665" sldId="461"/>
            <ac:cxnSpMk id="119" creationId="{ECBA1E9A-617F-44C4-8CC0-71CCA8F0B78F}"/>
          </ac:cxnSpMkLst>
        </pc:cxnChg>
        <pc:cxnChg chg="mod">
          <ac:chgData name="Gennady Pekhimenko" userId="97aeff6ed7ede7e0" providerId="LiveId" clId="{11FD750F-48DB-45E4-9904-8EABE9B46C00}" dt="2020-09-06T21:43:42.228" v="1811"/>
          <ac:cxnSpMkLst>
            <pc:docMk/>
            <pc:sldMk cId="1464893665" sldId="461"/>
            <ac:cxnSpMk id="129" creationId="{52470E22-7BEF-4886-9B34-893AAAB51E34}"/>
          </ac:cxnSpMkLst>
        </pc:cxnChg>
        <pc:cxnChg chg="mod">
          <ac:chgData name="Gennady Pekhimenko" userId="97aeff6ed7ede7e0" providerId="LiveId" clId="{11FD750F-48DB-45E4-9904-8EABE9B46C00}" dt="2020-09-06T21:43:42.228" v="1811"/>
          <ac:cxnSpMkLst>
            <pc:docMk/>
            <pc:sldMk cId="1464893665" sldId="461"/>
            <ac:cxnSpMk id="132" creationId="{F6521FBB-57D0-43F4-87EA-C120FA3E8A55}"/>
          </ac:cxnSpMkLst>
        </pc:cxnChg>
        <pc:cxnChg chg="mod">
          <ac:chgData name="Gennady Pekhimenko" userId="97aeff6ed7ede7e0" providerId="LiveId" clId="{11FD750F-48DB-45E4-9904-8EABE9B46C00}" dt="2020-09-06T21:43:42.228" v="1811"/>
          <ac:cxnSpMkLst>
            <pc:docMk/>
            <pc:sldMk cId="1464893665" sldId="461"/>
            <ac:cxnSpMk id="133" creationId="{0D64029B-EF60-47CC-A45A-63AF09CD8B28}"/>
          </ac:cxnSpMkLst>
        </pc:cxnChg>
        <pc:cxnChg chg="mod">
          <ac:chgData name="Gennady Pekhimenko" userId="97aeff6ed7ede7e0" providerId="LiveId" clId="{11FD750F-48DB-45E4-9904-8EABE9B46C00}" dt="2020-09-06T21:43:42.228" v="1811"/>
          <ac:cxnSpMkLst>
            <pc:docMk/>
            <pc:sldMk cId="1464893665" sldId="461"/>
            <ac:cxnSpMk id="137" creationId="{17F31442-FA00-424D-AC30-F532C224EBA9}"/>
          </ac:cxnSpMkLst>
        </pc:cxnChg>
        <pc:cxnChg chg="mod">
          <ac:chgData name="Gennady Pekhimenko" userId="97aeff6ed7ede7e0" providerId="LiveId" clId="{11FD750F-48DB-45E4-9904-8EABE9B46C00}" dt="2020-09-06T21:43:42.228" v="1811"/>
          <ac:cxnSpMkLst>
            <pc:docMk/>
            <pc:sldMk cId="1464893665" sldId="461"/>
            <ac:cxnSpMk id="139" creationId="{E74318CB-AD29-49AF-8BB3-2E9CFB449488}"/>
          </ac:cxnSpMkLst>
        </pc:cxnChg>
        <pc:cxnChg chg="mod">
          <ac:chgData name="Gennady Pekhimenko" userId="97aeff6ed7ede7e0" providerId="LiveId" clId="{11FD750F-48DB-45E4-9904-8EABE9B46C00}" dt="2020-09-06T21:43:42.228" v="1811"/>
          <ac:cxnSpMkLst>
            <pc:docMk/>
            <pc:sldMk cId="1464893665" sldId="461"/>
            <ac:cxnSpMk id="140" creationId="{539103DF-378E-448C-B12D-C8F95E4739E6}"/>
          </ac:cxnSpMkLst>
        </pc:cxnChg>
        <pc:cxnChg chg="mod">
          <ac:chgData name="Gennady Pekhimenko" userId="97aeff6ed7ede7e0" providerId="LiveId" clId="{11FD750F-48DB-45E4-9904-8EABE9B46C00}" dt="2020-09-06T21:43:59.747" v="1813" actId="208"/>
          <ac:cxnSpMkLst>
            <pc:docMk/>
            <pc:sldMk cId="1464893665" sldId="461"/>
            <ac:cxnSpMk id="146" creationId="{2A9DD3A6-F07D-42FB-A6FF-1602F9C89284}"/>
          </ac:cxnSpMkLst>
        </pc:cxnChg>
        <pc:cxnChg chg="mod">
          <ac:chgData name="Gennady Pekhimenko" userId="97aeff6ed7ede7e0" providerId="LiveId" clId="{11FD750F-48DB-45E4-9904-8EABE9B46C00}" dt="2020-09-06T21:43:59.747" v="1813" actId="208"/>
          <ac:cxnSpMkLst>
            <pc:docMk/>
            <pc:sldMk cId="1464893665" sldId="461"/>
            <ac:cxnSpMk id="147" creationId="{EC96A9A5-93F7-44EF-AB8F-26A7D9CA15DD}"/>
          </ac:cxnSpMkLst>
        </pc:cxnChg>
      </pc:sldChg>
      <pc:sldChg chg="addSp delSp modSp mod delAnim modAnim">
        <pc:chgData name="Gennady Pekhimenko" userId="97aeff6ed7ede7e0" providerId="LiveId" clId="{11FD750F-48DB-45E4-9904-8EABE9B46C00}" dt="2020-09-06T21:53:07.632" v="1850" actId="208"/>
        <pc:sldMkLst>
          <pc:docMk/>
          <pc:sldMk cId="1743810509" sldId="462"/>
        </pc:sldMkLst>
        <pc:spChg chg="mod">
          <ac:chgData name="Gennady Pekhimenko" userId="97aeff6ed7ede7e0" providerId="LiveId" clId="{11FD750F-48DB-45E4-9904-8EABE9B46C00}" dt="2020-09-06T21:51:08.823" v="1826" actId="113"/>
          <ac:spMkLst>
            <pc:docMk/>
            <pc:sldMk cId="1743810509" sldId="462"/>
            <ac:spMk id="4" creationId="{16DEDCD6-2B57-4F68-A702-FC6ABB1BF296}"/>
          </ac:spMkLst>
        </pc:spChg>
        <pc:spChg chg="del">
          <ac:chgData name="Gennady Pekhimenko" userId="97aeff6ed7ede7e0" providerId="LiveId" clId="{11FD750F-48DB-45E4-9904-8EABE9B46C00}" dt="2020-09-06T21:51:12.509" v="1827" actId="478"/>
          <ac:spMkLst>
            <pc:docMk/>
            <pc:sldMk cId="1743810509" sldId="462"/>
            <ac:spMk id="23" creationId="{CB80344F-6A26-475B-8106-E57BE61709C0}"/>
          </ac:spMkLst>
        </pc:spChg>
        <pc:spChg chg="del">
          <ac:chgData name="Gennady Pekhimenko" userId="97aeff6ed7ede7e0" providerId="LiveId" clId="{11FD750F-48DB-45E4-9904-8EABE9B46C00}" dt="2020-09-06T21:51:12.509" v="1827" actId="478"/>
          <ac:spMkLst>
            <pc:docMk/>
            <pc:sldMk cId="1743810509" sldId="462"/>
            <ac:spMk id="24" creationId="{5B370E1E-B41C-4A98-A4A6-C50B678689C4}"/>
          </ac:spMkLst>
        </pc:spChg>
        <pc:spChg chg="del">
          <ac:chgData name="Gennady Pekhimenko" userId="97aeff6ed7ede7e0" providerId="LiveId" clId="{11FD750F-48DB-45E4-9904-8EABE9B46C00}" dt="2020-09-06T21:51:12.509" v="1827" actId="478"/>
          <ac:spMkLst>
            <pc:docMk/>
            <pc:sldMk cId="1743810509" sldId="462"/>
            <ac:spMk id="25" creationId="{15D0DFDA-EB62-4C6B-ABD2-F4AFB3CCF31C}"/>
          </ac:spMkLst>
        </pc:spChg>
        <pc:spChg chg="del">
          <ac:chgData name="Gennady Pekhimenko" userId="97aeff6ed7ede7e0" providerId="LiveId" clId="{11FD750F-48DB-45E4-9904-8EABE9B46C00}" dt="2020-09-06T21:51:12.509" v="1827" actId="478"/>
          <ac:spMkLst>
            <pc:docMk/>
            <pc:sldMk cId="1743810509" sldId="462"/>
            <ac:spMk id="35" creationId="{88FC28FE-85BE-458E-B9D2-894EBFBFB90A}"/>
          </ac:spMkLst>
        </pc:spChg>
        <pc:spChg chg="del">
          <ac:chgData name="Gennady Pekhimenko" userId="97aeff6ed7ede7e0" providerId="LiveId" clId="{11FD750F-48DB-45E4-9904-8EABE9B46C00}" dt="2020-09-06T21:51:12.509" v="1827" actId="478"/>
          <ac:spMkLst>
            <pc:docMk/>
            <pc:sldMk cId="1743810509" sldId="462"/>
            <ac:spMk id="57" creationId="{2338690D-2F0B-4A72-AA3E-0E82350AE3A8}"/>
          </ac:spMkLst>
        </pc:spChg>
        <pc:spChg chg="del">
          <ac:chgData name="Gennady Pekhimenko" userId="97aeff6ed7ede7e0" providerId="LiveId" clId="{11FD750F-48DB-45E4-9904-8EABE9B46C00}" dt="2020-09-06T21:51:12.509" v="1827" actId="478"/>
          <ac:spMkLst>
            <pc:docMk/>
            <pc:sldMk cId="1743810509" sldId="462"/>
            <ac:spMk id="58" creationId="{7CADB5BF-06FF-4344-84E9-5C83BBC05C4D}"/>
          </ac:spMkLst>
        </pc:spChg>
        <pc:spChg chg="del">
          <ac:chgData name="Gennady Pekhimenko" userId="97aeff6ed7ede7e0" providerId="LiveId" clId="{11FD750F-48DB-45E4-9904-8EABE9B46C00}" dt="2020-09-06T21:51:12.509" v="1827" actId="478"/>
          <ac:spMkLst>
            <pc:docMk/>
            <pc:sldMk cId="1743810509" sldId="462"/>
            <ac:spMk id="59" creationId="{CE3DB63E-8A69-4DFC-8F1E-56E428CCB60B}"/>
          </ac:spMkLst>
        </pc:spChg>
        <pc:spChg chg="del">
          <ac:chgData name="Gennady Pekhimenko" userId="97aeff6ed7ede7e0" providerId="LiveId" clId="{11FD750F-48DB-45E4-9904-8EABE9B46C00}" dt="2020-09-06T21:51:12.509" v="1827" actId="478"/>
          <ac:spMkLst>
            <pc:docMk/>
            <pc:sldMk cId="1743810509" sldId="462"/>
            <ac:spMk id="60" creationId="{BACBCD7C-B319-4BFA-B832-35391B566122}"/>
          </ac:spMkLst>
        </pc:spChg>
        <pc:spChg chg="add mod">
          <ac:chgData name="Gennady Pekhimenko" userId="97aeff6ed7ede7e0" providerId="LiveId" clId="{11FD750F-48DB-45E4-9904-8EABE9B46C00}" dt="2020-09-06T21:51:42.604" v="1831" actId="1076"/>
          <ac:spMkLst>
            <pc:docMk/>
            <pc:sldMk cId="1743810509" sldId="462"/>
            <ac:spMk id="85" creationId="{4318FB31-F711-4096-AB33-69761100EAB0}"/>
          </ac:spMkLst>
        </pc:spChg>
        <pc:spChg chg="del">
          <ac:chgData name="Gennady Pekhimenko" userId="97aeff6ed7ede7e0" providerId="LiveId" clId="{11FD750F-48DB-45E4-9904-8EABE9B46C00}" dt="2020-09-06T21:51:12.509" v="1827" actId="478"/>
          <ac:spMkLst>
            <pc:docMk/>
            <pc:sldMk cId="1743810509" sldId="462"/>
            <ac:spMk id="86" creationId="{7DE5A4A3-15EA-4AFF-B44E-91C33BDBB1BF}"/>
          </ac:spMkLst>
        </pc:spChg>
        <pc:spChg chg="add mod">
          <ac:chgData name="Gennady Pekhimenko" userId="97aeff6ed7ede7e0" providerId="LiveId" clId="{11FD750F-48DB-45E4-9904-8EABE9B46C00}" dt="2020-09-06T21:51:42.604" v="1831" actId="1076"/>
          <ac:spMkLst>
            <pc:docMk/>
            <pc:sldMk cId="1743810509" sldId="462"/>
            <ac:spMk id="96" creationId="{C239724E-8BCB-4209-8AE3-449D0F172C7A}"/>
          </ac:spMkLst>
        </pc:spChg>
        <pc:spChg chg="add mod">
          <ac:chgData name="Gennady Pekhimenko" userId="97aeff6ed7ede7e0" providerId="LiveId" clId="{11FD750F-48DB-45E4-9904-8EABE9B46C00}" dt="2020-09-06T21:51:42.604" v="1831" actId="1076"/>
          <ac:spMkLst>
            <pc:docMk/>
            <pc:sldMk cId="1743810509" sldId="462"/>
            <ac:spMk id="101" creationId="{23A16623-59C2-42EA-AD6E-6EBBC0BCB8D7}"/>
          </ac:spMkLst>
        </pc:spChg>
        <pc:spChg chg="add mod">
          <ac:chgData name="Gennady Pekhimenko" userId="97aeff6ed7ede7e0" providerId="LiveId" clId="{11FD750F-48DB-45E4-9904-8EABE9B46C00}" dt="2020-09-06T21:51:42.604" v="1831" actId="1076"/>
          <ac:spMkLst>
            <pc:docMk/>
            <pc:sldMk cId="1743810509" sldId="462"/>
            <ac:spMk id="102" creationId="{90B65333-A6CA-4D42-AF8A-7C02A83E1F86}"/>
          </ac:spMkLst>
        </pc:spChg>
        <pc:spChg chg="mod">
          <ac:chgData name="Gennady Pekhimenko" userId="97aeff6ed7ede7e0" providerId="LiveId" clId="{11FD750F-48DB-45E4-9904-8EABE9B46C00}" dt="2020-09-06T21:51:38.167" v="1830"/>
          <ac:spMkLst>
            <pc:docMk/>
            <pc:sldMk cId="1743810509" sldId="462"/>
            <ac:spMk id="104" creationId="{FECABF9C-EA04-486B-96C3-A9AED1A01D6A}"/>
          </ac:spMkLst>
        </pc:spChg>
        <pc:spChg chg="mod">
          <ac:chgData name="Gennady Pekhimenko" userId="97aeff6ed7ede7e0" providerId="LiveId" clId="{11FD750F-48DB-45E4-9904-8EABE9B46C00}" dt="2020-09-06T21:51:38.167" v="1830"/>
          <ac:spMkLst>
            <pc:docMk/>
            <pc:sldMk cId="1743810509" sldId="462"/>
            <ac:spMk id="116" creationId="{58DABDDE-D7A6-4946-8884-572027907273}"/>
          </ac:spMkLst>
        </pc:spChg>
        <pc:spChg chg="mod">
          <ac:chgData name="Gennady Pekhimenko" userId="97aeff6ed7ede7e0" providerId="LiveId" clId="{11FD750F-48DB-45E4-9904-8EABE9B46C00}" dt="2020-09-06T21:51:38.167" v="1830"/>
          <ac:spMkLst>
            <pc:docMk/>
            <pc:sldMk cId="1743810509" sldId="462"/>
            <ac:spMk id="117" creationId="{4E0B66BF-FCEC-4C33-8D59-D88E029039DD}"/>
          </ac:spMkLst>
        </pc:spChg>
        <pc:spChg chg="mod">
          <ac:chgData name="Gennady Pekhimenko" userId="97aeff6ed7ede7e0" providerId="LiveId" clId="{11FD750F-48DB-45E4-9904-8EABE9B46C00}" dt="2020-09-06T21:51:18.683" v="1828" actId="6549"/>
          <ac:spMkLst>
            <pc:docMk/>
            <pc:sldMk cId="1743810509" sldId="462"/>
            <ac:spMk id="144" creationId="{5C7CE4BE-55A6-4513-9F13-088B2797B739}"/>
          </ac:spMkLst>
        </pc:spChg>
        <pc:spChg chg="del">
          <ac:chgData name="Gennady Pekhimenko" userId="97aeff6ed7ede7e0" providerId="LiveId" clId="{11FD750F-48DB-45E4-9904-8EABE9B46C00}" dt="2020-09-06T21:51:12.509" v="1827" actId="478"/>
          <ac:spMkLst>
            <pc:docMk/>
            <pc:sldMk cId="1743810509" sldId="462"/>
            <ac:spMk id="146" creationId="{ED19DCC0-AC0D-461B-9D5D-BD057F6E76A9}"/>
          </ac:spMkLst>
        </pc:spChg>
        <pc:spChg chg="mod">
          <ac:chgData name="Gennady Pekhimenko" userId="97aeff6ed7ede7e0" providerId="LiveId" clId="{11FD750F-48DB-45E4-9904-8EABE9B46C00}" dt="2020-09-06T21:51:38.167" v="1830"/>
          <ac:spMkLst>
            <pc:docMk/>
            <pc:sldMk cId="1743810509" sldId="462"/>
            <ac:spMk id="147" creationId="{34C25CF1-1CA9-4574-8336-92CB59B23335}"/>
          </ac:spMkLst>
        </pc:spChg>
        <pc:spChg chg="mod">
          <ac:chgData name="Gennady Pekhimenko" userId="97aeff6ed7ede7e0" providerId="LiveId" clId="{11FD750F-48DB-45E4-9904-8EABE9B46C00}" dt="2020-09-06T21:51:38.167" v="1830"/>
          <ac:spMkLst>
            <pc:docMk/>
            <pc:sldMk cId="1743810509" sldId="462"/>
            <ac:spMk id="148" creationId="{E69F54EA-EC03-4F77-8A50-F9D8AA485C2D}"/>
          </ac:spMkLst>
        </pc:spChg>
        <pc:spChg chg="mod">
          <ac:chgData name="Gennady Pekhimenko" userId="97aeff6ed7ede7e0" providerId="LiveId" clId="{11FD750F-48DB-45E4-9904-8EABE9B46C00}" dt="2020-09-06T21:51:38.167" v="1830"/>
          <ac:spMkLst>
            <pc:docMk/>
            <pc:sldMk cId="1743810509" sldId="462"/>
            <ac:spMk id="151" creationId="{84A40669-E21D-46C6-B8C1-93951782903A}"/>
          </ac:spMkLst>
        </pc:spChg>
        <pc:spChg chg="mod">
          <ac:chgData name="Gennady Pekhimenko" userId="97aeff6ed7ede7e0" providerId="LiveId" clId="{11FD750F-48DB-45E4-9904-8EABE9B46C00}" dt="2020-09-06T21:51:53.201" v="1836" actId="207"/>
          <ac:spMkLst>
            <pc:docMk/>
            <pc:sldMk cId="1743810509" sldId="462"/>
            <ac:spMk id="155" creationId="{DC917CEB-CDC4-496B-8F9F-26E97ACBFDA3}"/>
          </ac:spMkLst>
        </pc:spChg>
        <pc:spChg chg="mod">
          <ac:chgData name="Gennady Pekhimenko" userId="97aeff6ed7ede7e0" providerId="LiveId" clId="{11FD750F-48DB-45E4-9904-8EABE9B46C00}" dt="2020-09-06T21:53:07.632" v="1850" actId="208"/>
          <ac:spMkLst>
            <pc:docMk/>
            <pc:sldMk cId="1743810509" sldId="462"/>
            <ac:spMk id="156" creationId="{B069761D-D6FA-4CE8-B263-3FC4B5D7517C}"/>
          </ac:spMkLst>
        </pc:spChg>
        <pc:spChg chg="add mod">
          <ac:chgData name="Gennady Pekhimenko" userId="97aeff6ed7ede7e0" providerId="LiveId" clId="{11FD750F-48DB-45E4-9904-8EABE9B46C00}" dt="2020-09-06T21:51:42.604" v="1831" actId="1076"/>
          <ac:spMkLst>
            <pc:docMk/>
            <pc:sldMk cId="1743810509" sldId="462"/>
            <ac:spMk id="157" creationId="{5A920DFD-C52F-4BBA-B0D3-D3460AE6B880}"/>
          </ac:spMkLst>
        </pc:spChg>
        <pc:spChg chg="add mod">
          <ac:chgData name="Gennady Pekhimenko" userId="97aeff6ed7ede7e0" providerId="LiveId" clId="{11FD750F-48DB-45E4-9904-8EABE9B46C00}" dt="2020-09-06T21:51:42.604" v="1831" actId="1076"/>
          <ac:spMkLst>
            <pc:docMk/>
            <pc:sldMk cId="1743810509" sldId="462"/>
            <ac:spMk id="158" creationId="{BAEAE293-B3F6-452F-A282-870614BDE7B1}"/>
          </ac:spMkLst>
        </pc:spChg>
        <pc:spChg chg="add mod">
          <ac:chgData name="Gennady Pekhimenko" userId="97aeff6ed7ede7e0" providerId="LiveId" clId="{11FD750F-48DB-45E4-9904-8EABE9B46C00}" dt="2020-09-06T21:51:42.604" v="1831" actId="1076"/>
          <ac:spMkLst>
            <pc:docMk/>
            <pc:sldMk cId="1743810509" sldId="462"/>
            <ac:spMk id="159" creationId="{E583BF09-4191-45D3-8F87-06652479DA78}"/>
          </ac:spMkLst>
        </pc:spChg>
        <pc:spChg chg="add mod">
          <ac:chgData name="Gennady Pekhimenko" userId="97aeff6ed7ede7e0" providerId="LiveId" clId="{11FD750F-48DB-45E4-9904-8EABE9B46C00}" dt="2020-09-06T21:51:42.604" v="1831" actId="1076"/>
          <ac:spMkLst>
            <pc:docMk/>
            <pc:sldMk cId="1743810509" sldId="462"/>
            <ac:spMk id="160" creationId="{33FE1A94-0B03-42CC-A73C-1862BF4B4C48}"/>
          </ac:spMkLst>
        </pc:spChg>
        <pc:spChg chg="mod">
          <ac:chgData name="Gennady Pekhimenko" userId="97aeff6ed7ede7e0" providerId="LiveId" clId="{11FD750F-48DB-45E4-9904-8EABE9B46C00}" dt="2020-09-06T21:51:38.167" v="1830"/>
          <ac:spMkLst>
            <pc:docMk/>
            <pc:sldMk cId="1743810509" sldId="462"/>
            <ac:spMk id="162" creationId="{9483471C-A713-4EA6-94FB-C285D1C83152}"/>
          </ac:spMkLst>
        </pc:spChg>
        <pc:spChg chg="mod">
          <ac:chgData name="Gennady Pekhimenko" userId="97aeff6ed7ede7e0" providerId="LiveId" clId="{11FD750F-48DB-45E4-9904-8EABE9B46C00}" dt="2020-09-06T21:51:38.167" v="1830"/>
          <ac:spMkLst>
            <pc:docMk/>
            <pc:sldMk cId="1743810509" sldId="462"/>
            <ac:spMk id="164" creationId="{F3A66169-FFAB-4276-8898-A6202BA951BB}"/>
          </ac:spMkLst>
        </pc:spChg>
        <pc:spChg chg="mod">
          <ac:chgData name="Gennady Pekhimenko" userId="97aeff6ed7ede7e0" providerId="LiveId" clId="{11FD750F-48DB-45E4-9904-8EABE9B46C00}" dt="2020-09-06T21:51:38.167" v="1830"/>
          <ac:spMkLst>
            <pc:docMk/>
            <pc:sldMk cId="1743810509" sldId="462"/>
            <ac:spMk id="165" creationId="{B67F801B-CEE0-462A-A36A-E7A8299488BB}"/>
          </ac:spMkLst>
        </pc:spChg>
        <pc:spChg chg="mod">
          <ac:chgData name="Gennady Pekhimenko" userId="97aeff6ed7ede7e0" providerId="LiveId" clId="{11FD750F-48DB-45E4-9904-8EABE9B46C00}" dt="2020-09-06T21:51:38.167" v="1830"/>
          <ac:spMkLst>
            <pc:docMk/>
            <pc:sldMk cId="1743810509" sldId="462"/>
            <ac:spMk id="168" creationId="{E7CB8386-EB8C-4AC4-9DB1-EBBBD9A8DBD6}"/>
          </ac:spMkLst>
        </pc:spChg>
        <pc:spChg chg="mod">
          <ac:chgData name="Gennady Pekhimenko" userId="97aeff6ed7ede7e0" providerId="LiveId" clId="{11FD750F-48DB-45E4-9904-8EABE9B46C00}" dt="2020-09-06T21:51:38.167" v="1830"/>
          <ac:spMkLst>
            <pc:docMk/>
            <pc:sldMk cId="1743810509" sldId="462"/>
            <ac:spMk id="169" creationId="{726DAE16-2B7D-4D0E-8A13-A315EAFD2069}"/>
          </ac:spMkLst>
        </pc:spChg>
        <pc:spChg chg="mod">
          <ac:chgData name="Gennady Pekhimenko" userId="97aeff6ed7ede7e0" providerId="LiveId" clId="{11FD750F-48DB-45E4-9904-8EABE9B46C00}" dt="2020-09-06T21:51:38.167" v="1830"/>
          <ac:spMkLst>
            <pc:docMk/>
            <pc:sldMk cId="1743810509" sldId="462"/>
            <ac:spMk id="172" creationId="{8820B153-BC90-4578-B059-34ED96280202}"/>
          </ac:spMkLst>
        </pc:spChg>
        <pc:spChg chg="mod">
          <ac:chgData name="Gennady Pekhimenko" userId="97aeff6ed7ede7e0" providerId="LiveId" clId="{11FD750F-48DB-45E4-9904-8EABE9B46C00}" dt="2020-09-06T21:51:38.167" v="1830"/>
          <ac:spMkLst>
            <pc:docMk/>
            <pc:sldMk cId="1743810509" sldId="462"/>
            <ac:spMk id="177" creationId="{C0411299-DA68-4A81-9750-0A41794EAA32}"/>
          </ac:spMkLst>
        </pc:spChg>
        <pc:spChg chg="mod">
          <ac:chgData name="Gennady Pekhimenko" userId="97aeff6ed7ede7e0" providerId="LiveId" clId="{11FD750F-48DB-45E4-9904-8EABE9B46C00}" dt="2020-09-06T21:51:38.167" v="1830"/>
          <ac:spMkLst>
            <pc:docMk/>
            <pc:sldMk cId="1743810509" sldId="462"/>
            <ac:spMk id="179" creationId="{F0A4D5DD-D8A1-4C93-9125-09F6E04D7EBA}"/>
          </ac:spMkLst>
        </pc:spChg>
        <pc:spChg chg="mod">
          <ac:chgData name="Gennady Pekhimenko" userId="97aeff6ed7ede7e0" providerId="LiveId" clId="{11FD750F-48DB-45E4-9904-8EABE9B46C00}" dt="2020-09-06T21:51:38.167" v="1830"/>
          <ac:spMkLst>
            <pc:docMk/>
            <pc:sldMk cId="1743810509" sldId="462"/>
            <ac:spMk id="180" creationId="{30A4B348-9A21-4CB6-812A-4ECEFDDFA844}"/>
          </ac:spMkLst>
        </pc:spChg>
        <pc:spChg chg="mod">
          <ac:chgData name="Gennady Pekhimenko" userId="97aeff6ed7ede7e0" providerId="LiveId" clId="{11FD750F-48DB-45E4-9904-8EABE9B46C00}" dt="2020-09-06T21:51:38.167" v="1830"/>
          <ac:spMkLst>
            <pc:docMk/>
            <pc:sldMk cId="1743810509" sldId="462"/>
            <ac:spMk id="183" creationId="{682F2AB8-58A0-4660-90B1-D86EB88923FB}"/>
          </ac:spMkLst>
        </pc:spChg>
        <pc:spChg chg="mod">
          <ac:chgData name="Gennady Pekhimenko" userId="97aeff6ed7ede7e0" providerId="LiveId" clId="{11FD750F-48DB-45E4-9904-8EABE9B46C00}" dt="2020-09-06T21:51:38.167" v="1830"/>
          <ac:spMkLst>
            <pc:docMk/>
            <pc:sldMk cId="1743810509" sldId="462"/>
            <ac:spMk id="184" creationId="{944676C8-0574-4544-90EF-430369ABD0FA}"/>
          </ac:spMkLst>
        </pc:spChg>
        <pc:spChg chg="mod">
          <ac:chgData name="Gennady Pekhimenko" userId="97aeff6ed7ede7e0" providerId="LiveId" clId="{11FD750F-48DB-45E4-9904-8EABE9B46C00}" dt="2020-09-06T21:51:38.167" v="1830"/>
          <ac:spMkLst>
            <pc:docMk/>
            <pc:sldMk cId="1743810509" sldId="462"/>
            <ac:spMk id="189" creationId="{4A8E8D4B-C93E-46C9-BD84-F6A782CBAF38}"/>
          </ac:spMkLst>
        </pc:spChg>
        <pc:spChg chg="mod">
          <ac:chgData name="Gennady Pekhimenko" userId="97aeff6ed7ede7e0" providerId="LiveId" clId="{11FD750F-48DB-45E4-9904-8EABE9B46C00}" dt="2020-09-06T21:51:38.167" v="1830"/>
          <ac:spMkLst>
            <pc:docMk/>
            <pc:sldMk cId="1743810509" sldId="462"/>
            <ac:spMk id="190" creationId="{AE626E29-C132-4B16-BB1F-CA934C1195F9}"/>
          </ac:spMkLst>
        </pc:spChg>
        <pc:spChg chg="mod">
          <ac:chgData name="Gennady Pekhimenko" userId="97aeff6ed7ede7e0" providerId="LiveId" clId="{11FD750F-48DB-45E4-9904-8EABE9B46C00}" dt="2020-09-06T21:51:38.167" v="1830"/>
          <ac:spMkLst>
            <pc:docMk/>
            <pc:sldMk cId="1743810509" sldId="462"/>
            <ac:spMk id="191" creationId="{1840CBED-BDF4-42FE-8DF6-FF2BF20E79A9}"/>
          </ac:spMkLst>
        </pc:spChg>
        <pc:spChg chg="mod">
          <ac:chgData name="Gennady Pekhimenko" userId="97aeff6ed7ede7e0" providerId="LiveId" clId="{11FD750F-48DB-45E4-9904-8EABE9B46C00}" dt="2020-09-06T21:51:38.167" v="1830"/>
          <ac:spMkLst>
            <pc:docMk/>
            <pc:sldMk cId="1743810509" sldId="462"/>
            <ac:spMk id="192" creationId="{5C1E5911-898F-4DC0-8367-6F2ECBDC8CDE}"/>
          </ac:spMkLst>
        </pc:spChg>
        <pc:spChg chg="mod">
          <ac:chgData name="Gennady Pekhimenko" userId="97aeff6ed7ede7e0" providerId="LiveId" clId="{11FD750F-48DB-45E4-9904-8EABE9B46C00}" dt="2020-09-06T21:51:38.167" v="1830"/>
          <ac:spMkLst>
            <pc:docMk/>
            <pc:sldMk cId="1743810509" sldId="462"/>
            <ac:spMk id="193" creationId="{A2F0F951-F0E5-4412-B2B3-A2FE95B09EFC}"/>
          </ac:spMkLst>
        </pc:spChg>
        <pc:spChg chg="mod">
          <ac:chgData name="Gennady Pekhimenko" userId="97aeff6ed7ede7e0" providerId="LiveId" clId="{11FD750F-48DB-45E4-9904-8EABE9B46C00}" dt="2020-09-06T21:51:38.167" v="1830"/>
          <ac:spMkLst>
            <pc:docMk/>
            <pc:sldMk cId="1743810509" sldId="462"/>
            <ac:spMk id="194" creationId="{066A2EB2-5AB2-46FA-97C7-B585DEF96ADB}"/>
          </ac:spMkLst>
        </pc:spChg>
        <pc:spChg chg="mod">
          <ac:chgData name="Gennady Pekhimenko" userId="97aeff6ed7ede7e0" providerId="LiveId" clId="{11FD750F-48DB-45E4-9904-8EABE9B46C00}" dt="2020-09-06T21:51:38.167" v="1830"/>
          <ac:spMkLst>
            <pc:docMk/>
            <pc:sldMk cId="1743810509" sldId="462"/>
            <ac:spMk id="195" creationId="{041F0698-1262-499C-BBCB-98BA75C360EA}"/>
          </ac:spMkLst>
        </pc:spChg>
        <pc:spChg chg="add mod">
          <ac:chgData name="Gennady Pekhimenko" userId="97aeff6ed7ede7e0" providerId="LiveId" clId="{11FD750F-48DB-45E4-9904-8EABE9B46C00}" dt="2020-09-06T21:51:42.604" v="1831" actId="1076"/>
          <ac:spMkLst>
            <pc:docMk/>
            <pc:sldMk cId="1743810509" sldId="462"/>
            <ac:spMk id="196" creationId="{C1838016-2027-4B49-8BF5-4C48DDD7B3FA}"/>
          </ac:spMkLst>
        </pc:spChg>
        <pc:spChg chg="mod">
          <ac:chgData name="Gennady Pekhimenko" userId="97aeff6ed7ede7e0" providerId="LiveId" clId="{11FD750F-48DB-45E4-9904-8EABE9B46C00}" dt="2020-09-06T21:51:38.167" v="1830"/>
          <ac:spMkLst>
            <pc:docMk/>
            <pc:sldMk cId="1743810509" sldId="462"/>
            <ac:spMk id="198" creationId="{9EC05AEE-0F50-400E-9CEA-E2FFDC03DED7}"/>
          </ac:spMkLst>
        </pc:spChg>
        <pc:spChg chg="mod">
          <ac:chgData name="Gennady Pekhimenko" userId="97aeff6ed7ede7e0" providerId="LiveId" clId="{11FD750F-48DB-45E4-9904-8EABE9B46C00}" dt="2020-09-06T21:51:38.167" v="1830"/>
          <ac:spMkLst>
            <pc:docMk/>
            <pc:sldMk cId="1743810509" sldId="462"/>
            <ac:spMk id="199" creationId="{86F5CA31-AB74-45BA-8D45-9167184AF4A9}"/>
          </ac:spMkLst>
        </pc:spChg>
        <pc:spChg chg="mod">
          <ac:chgData name="Gennady Pekhimenko" userId="97aeff6ed7ede7e0" providerId="LiveId" clId="{11FD750F-48DB-45E4-9904-8EABE9B46C00}" dt="2020-09-06T21:51:38.167" v="1830"/>
          <ac:spMkLst>
            <pc:docMk/>
            <pc:sldMk cId="1743810509" sldId="462"/>
            <ac:spMk id="200" creationId="{06EDC531-9476-4710-AD31-94CC30579FBB}"/>
          </ac:spMkLst>
        </pc:spChg>
        <pc:spChg chg="mod">
          <ac:chgData name="Gennady Pekhimenko" userId="97aeff6ed7ede7e0" providerId="LiveId" clId="{11FD750F-48DB-45E4-9904-8EABE9B46C00}" dt="2020-09-06T21:51:38.167" v="1830"/>
          <ac:spMkLst>
            <pc:docMk/>
            <pc:sldMk cId="1743810509" sldId="462"/>
            <ac:spMk id="201" creationId="{23800AEC-07B6-44F2-A90A-7E1D07BF4C19}"/>
          </ac:spMkLst>
        </pc:spChg>
        <pc:spChg chg="mod">
          <ac:chgData name="Gennady Pekhimenko" userId="97aeff6ed7ede7e0" providerId="LiveId" clId="{11FD750F-48DB-45E4-9904-8EABE9B46C00}" dt="2020-09-06T21:51:38.167" v="1830"/>
          <ac:spMkLst>
            <pc:docMk/>
            <pc:sldMk cId="1743810509" sldId="462"/>
            <ac:spMk id="202" creationId="{3FD368EE-B328-4357-8DCD-CF957FA0DF16}"/>
          </ac:spMkLst>
        </pc:spChg>
        <pc:spChg chg="mod">
          <ac:chgData name="Gennady Pekhimenko" userId="97aeff6ed7ede7e0" providerId="LiveId" clId="{11FD750F-48DB-45E4-9904-8EABE9B46C00}" dt="2020-09-06T21:51:38.167" v="1830"/>
          <ac:spMkLst>
            <pc:docMk/>
            <pc:sldMk cId="1743810509" sldId="462"/>
            <ac:spMk id="203" creationId="{1E499583-86E2-45B1-9ED3-C4290BF8ACEE}"/>
          </ac:spMkLst>
        </pc:spChg>
        <pc:spChg chg="mod">
          <ac:chgData name="Gennady Pekhimenko" userId="97aeff6ed7ede7e0" providerId="LiveId" clId="{11FD750F-48DB-45E4-9904-8EABE9B46C00}" dt="2020-09-06T21:51:38.167" v="1830"/>
          <ac:spMkLst>
            <pc:docMk/>
            <pc:sldMk cId="1743810509" sldId="462"/>
            <ac:spMk id="204" creationId="{86335131-CAF5-4B4D-A1A8-CFA24AF70E36}"/>
          </ac:spMkLst>
        </pc:spChg>
        <pc:spChg chg="mod">
          <ac:chgData name="Gennady Pekhimenko" userId="97aeff6ed7ede7e0" providerId="LiveId" clId="{11FD750F-48DB-45E4-9904-8EABE9B46C00}" dt="2020-09-06T21:51:38.167" v="1830"/>
          <ac:spMkLst>
            <pc:docMk/>
            <pc:sldMk cId="1743810509" sldId="462"/>
            <ac:spMk id="205" creationId="{54049B6A-5177-4D59-BF7B-21434FBAABB8}"/>
          </ac:spMkLst>
        </pc:spChg>
        <pc:spChg chg="mod">
          <ac:chgData name="Gennady Pekhimenko" userId="97aeff6ed7ede7e0" providerId="LiveId" clId="{11FD750F-48DB-45E4-9904-8EABE9B46C00}" dt="2020-09-06T21:51:38.167" v="1830"/>
          <ac:spMkLst>
            <pc:docMk/>
            <pc:sldMk cId="1743810509" sldId="462"/>
            <ac:spMk id="206" creationId="{7BAAA20E-FF23-4AF1-9425-F557D91C378B}"/>
          </ac:spMkLst>
        </pc:spChg>
        <pc:spChg chg="mod">
          <ac:chgData name="Gennady Pekhimenko" userId="97aeff6ed7ede7e0" providerId="LiveId" clId="{11FD750F-48DB-45E4-9904-8EABE9B46C00}" dt="2020-09-06T21:51:38.167" v="1830"/>
          <ac:spMkLst>
            <pc:docMk/>
            <pc:sldMk cId="1743810509" sldId="462"/>
            <ac:spMk id="207" creationId="{2700F7BA-DBF0-4E3B-922F-C36C0EF4000D}"/>
          </ac:spMkLst>
        </pc:spChg>
        <pc:spChg chg="mod">
          <ac:chgData name="Gennady Pekhimenko" userId="97aeff6ed7ede7e0" providerId="LiveId" clId="{11FD750F-48DB-45E4-9904-8EABE9B46C00}" dt="2020-09-06T21:51:38.167" v="1830"/>
          <ac:spMkLst>
            <pc:docMk/>
            <pc:sldMk cId="1743810509" sldId="462"/>
            <ac:spMk id="208" creationId="{EC25D615-19F7-4033-9211-690CAB01ABF3}"/>
          </ac:spMkLst>
        </pc:spChg>
        <pc:spChg chg="mod">
          <ac:chgData name="Gennady Pekhimenko" userId="97aeff6ed7ede7e0" providerId="LiveId" clId="{11FD750F-48DB-45E4-9904-8EABE9B46C00}" dt="2020-09-06T21:51:38.167" v="1830"/>
          <ac:spMkLst>
            <pc:docMk/>
            <pc:sldMk cId="1743810509" sldId="462"/>
            <ac:spMk id="209" creationId="{E26C2F8A-85C6-4D0E-B579-7C1E2FEF7E8B}"/>
          </ac:spMkLst>
        </pc:spChg>
        <pc:spChg chg="mod">
          <ac:chgData name="Gennady Pekhimenko" userId="97aeff6ed7ede7e0" providerId="LiveId" clId="{11FD750F-48DB-45E4-9904-8EABE9B46C00}" dt="2020-09-06T21:51:38.167" v="1830"/>
          <ac:spMkLst>
            <pc:docMk/>
            <pc:sldMk cId="1743810509" sldId="462"/>
            <ac:spMk id="210" creationId="{F25E2CDB-AA82-4716-8F72-E10EB143D852}"/>
          </ac:spMkLst>
        </pc:spChg>
        <pc:spChg chg="mod">
          <ac:chgData name="Gennady Pekhimenko" userId="97aeff6ed7ede7e0" providerId="LiveId" clId="{11FD750F-48DB-45E4-9904-8EABE9B46C00}" dt="2020-09-06T21:52:08.977" v="1839" actId="207"/>
          <ac:spMkLst>
            <pc:docMk/>
            <pc:sldMk cId="1743810509" sldId="462"/>
            <ac:spMk id="212" creationId="{CC02F38E-56D9-4194-84A9-20D384CCDC99}"/>
          </ac:spMkLst>
        </pc:spChg>
        <pc:spChg chg="mod">
          <ac:chgData name="Gennady Pekhimenko" userId="97aeff6ed7ede7e0" providerId="LiveId" clId="{11FD750F-48DB-45E4-9904-8EABE9B46C00}" dt="2020-09-06T21:52:36.078" v="1844" actId="208"/>
          <ac:spMkLst>
            <pc:docMk/>
            <pc:sldMk cId="1743810509" sldId="462"/>
            <ac:spMk id="213" creationId="{426634CC-170D-408F-AD35-8C61CBD0874D}"/>
          </ac:spMkLst>
        </pc:spChg>
        <pc:spChg chg="mod">
          <ac:chgData name="Gennady Pekhimenko" userId="97aeff6ed7ede7e0" providerId="LiveId" clId="{11FD750F-48DB-45E4-9904-8EABE9B46C00}" dt="2020-09-06T21:52:59.161" v="1849" actId="207"/>
          <ac:spMkLst>
            <pc:docMk/>
            <pc:sldMk cId="1743810509" sldId="462"/>
            <ac:spMk id="215" creationId="{115EB86A-7411-4078-B539-1A1A5F17BB7B}"/>
          </ac:spMkLst>
        </pc:spChg>
        <pc:spChg chg="mod">
          <ac:chgData name="Gennady Pekhimenko" userId="97aeff6ed7ede7e0" providerId="LiveId" clId="{11FD750F-48DB-45E4-9904-8EABE9B46C00}" dt="2020-09-06T21:52:46.820" v="1847" actId="208"/>
          <ac:spMkLst>
            <pc:docMk/>
            <pc:sldMk cId="1743810509" sldId="462"/>
            <ac:spMk id="216" creationId="{D12FEB30-5BDF-4F99-BB4D-83DED0B357CE}"/>
          </ac:spMkLst>
        </pc:spChg>
        <pc:spChg chg="add mod">
          <ac:chgData name="Gennady Pekhimenko" userId="97aeff6ed7ede7e0" providerId="LiveId" clId="{11FD750F-48DB-45E4-9904-8EABE9B46C00}" dt="2020-09-06T21:52:13.415" v="1841" actId="113"/>
          <ac:spMkLst>
            <pc:docMk/>
            <pc:sldMk cId="1743810509" sldId="462"/>
            <ac:spMk id="217" creationId="{700311DF-7832-46FB-AAF9-C6BB5F261C9D}"/>
          </ac:spMkLst>
        </pc:spChg>
        <pc:grpChg chg="del">
          <ac:chgData name="Gennady Pekhimenko" userId="97aeff6ed7ede7e0" providerId="LiveId" clId="{11FD750F-48DB-45E4-9904-8EABE9B46C00}" dt="2020-09-06T21:51:12.509" v="1827" actId="478"/>
          <ac:grpSpMkLst>
            <pc:docMk/>
            <pc:sldMk cId="1743810509" sldId="462"/>
            <ac:grpSpMk id="14" creationId="{6ADB205C-38A8-49B3-B325-838E3F100185}"/>
          </ac:grpSpMkLst>
        </pc:grpChg>
        <pc:grpChg chg="del">
          <ac:chgData name="Gennady Pekhimenko" userId="97aeff6ed7ede7e0" providerId="LiveId" clId="{11FD750F-48DB-45E4-9904-8EABE9B46C00}" dt="2020-09-06T21:51:12.509" v="1827" actId="478"/>
          <ac:grpSpMkLst>
            <pc:docMk/>
            <pc:sldMk cId="1743810509" sldId="462"/>
            <ac:grpSpMk id="19" creationId="{7566FCD3-6D65-4871-A1BC-3ED55BD635A0}"/>
          </ac:grpSpMkLst>
        </pc:grpChg>
        <pc:grpChg chg="del">
          <ac:chgData name="Gennady Pekhimenko" userId="97aeff6ed7ede7e0" providerId="LiveId" clId="{11FD750F-48DB-45E4-9904-8EABE9B46C00}" dt="2020-09-06T21:51:12.509" v="1827" actId="478"/>
          <ac:grpSpMkLst>
            <pc:docMk/>
            <pc:sldMk cId="1743810509" sldId="462"/>
            <ac:grpSpMk id="20" creationId="{2F78CA4F-F40F-49E3-A5C1-C3CDC177476D}"/>
          </ac:grpSpMkLst>
        </pc:grpChg>
        <pc:grpChg chg="del">
          <ac:chgData name="Gennady Pekhimenko" userId="97aeff6ed7ede7e0" providerId="LiveId" clId="{11FD750F-48DB-45E4-9904-8EABE9B46C00}" dt="2020-09-06T21:51:12.509" v="1827" actId="478"/>
          <ac:grpSpMkLst>
            <pc:docMk/>
            <pc:sldMk cId="1743810509" sldId="462"/>
            <ac:grpSpMk id="22" creationId="{6E3E5615-EA93-4E1F-B37E-633409400116}"/>
          </ac:grpSpMkLst>
        </pc:grpChg>
        <pc:grpChg chg="del">
          <ac:chgData name="Gennady Pekhimenko" userId="97aeff6ed7ede7e0" providerId="LiveId" clId="{11FD750F-48DB-45E4-9904-8EABE9B46C00}" dt="2020-09-06T21:51:12.509" v="1827" actId="478"/>
          <ac:grpSpMkLst>
            <pc:docMk/>
            <pc:sldMk cId="1743810509" sldId="462"/>
            <ac:grpSpMk id="34" creationId="{F180D597-36B2-42F8-B1CF-36D7DEDD1D30}"/>
          </ac:grpSpMkLst>
        </pc:grpChg>
        <pc:grpChg chg="del">
          <ac:chgData name="Gennady Pekhimenko" userId="97aeff6ed7ede7e0" providerId="LiveId" clId="{11FD750F-48DB-45E4-9904-8EABE9B46C00}" dt="2020-09-06T21:51:12.509" v="1827" actId="478"/>
          <ac:grpSpMkLst>
            <pc:docMk/>
            <pc:sldMk cId="1743810509" sldId="462"/>
            <ac:grpSpMk id="54" creationId="{9C9759B4-195B-4249-BC07-71FA0FE7D8FF}"/>
          </ac:grpSpMkLst>
        </pc:grpChg>
        <pc:grpChg chg="del">
          <ac:chgData name="Gennady Pekhimenko" userId="97aeff6ed7ede7e0" providerId="LiveId" clId="{11FD750F-48DB-45E4-9904-8EABE9B46C00}" dt="2020-09-06T21:51:12.509" v="1827" actId="478"/>
          <ac:grpSpMkLst>
            <pc:docMk/>
            <pc:sldMk cId="1743810509" sldId="462"/>
            <ac:grpSpMk id="61" creationId="{A1D93886-7ABB-415E-BE59-A9BCD01047B2}"/>
          </ac:grpSpMkLst>
        </pc:grpChg>
        <pc:grpChg chg="del">
          <ac:chgData name="Gennady Pekhimenko" userId="97aeff6ed7ede7e0" providerId="LiveId" clId="{11FD750F-48DB-45E4-9904-8EABE9B46C00}" dt="2020-09-06T21:51:12.509" v="1827" actId="478"/>
          <ac:grpSpMkLst>
            <pc:docMk/>
            <pc:sldMk cId="1743810509" sldId="462"/>
            <ac:grpSpMk id="64" creationId="{E2DE96CC-A488-41D4-A20C-D7A7AF8A4118}"/>
          </ac:grpSpMkLst>
        </pc:grpChg>
        <pc:grpChg chg="del">
          <ac:chgData name="Gennady Pekhimenko" userId="97aeff6ed7ede7e0" providerId="LiveId" clId="{11FD750F-48DB-45E4-9904-8EABE9B46C00}" dt="2020-09-06T21:51:12.509" v="1827" actId="478"/>
          <ac:grpSpMkLst>
            <pc:docMk/>
            <pc:sldMk cId="1743810509" sldId="462"/>
            <ac:grpSpMk id="87" creationId="{ADBDDDE4-2657-4C23-955A-1718BE481E07}"/>
          </ac:grpSpMkLst>
        </pc:grpChg>
        <pc:grpChg chg="add mod">
          <ac:chgData name="Gennady Pekhimenko" userId="97aeff6ed7ede7e0" providerId="LiveId" clId="{11FD750F-48DB-45E4-9904-8EABE9B46C00}" dt="2020-09-06T21:51:42.604" v="1831" actId="1076"/>
          <ac:grpSpMkLst>
            <pc:docMk/>
            <pc:sldMk cId="1743810509" sldId="462"/>
            <ac:grpSpMk id="103" creationId="{19876718-5088-4AA4-A196-D0FE6E29C69C}"/>
          </ac:grpSpMkLst>
        </pc:grpChg>
        <pc:grpChg chg="del">
          <ac:chgData name="Gennady Pekhimenko" userId="97aeff6ed7ede7e0" providerId="LiveId" clId="{11FD750F-48DB-45E4-9904-8EABE9B46C00}" dt="2020-09-06T21:51:12.509" v="1827" actId="478"/>
          <ac:grpSpMkLst>
            <pc:docMk/>
            <pc:sldMk cId="1743810509" sldId="462"/>
            <ac:grpSpMk id="139" creationId="{8ABC70D0-ADE2-4E9B-A088-F38C4990A804}"/>
          </ac:grpSpMkLst>
        </pc:grpChg>
        <pc:grpChg chg="del">
          <ac:chgData name="Gennady Pekhimenko" userId="97aeff6ed7ede7e0" providerId="LiveId" clId="{11FD750F-48DB-45E4-9904-8EABE9B46C00}" dt="2020-09-06T21:51:33.339" v="1829" actId="478"/>
          <ac:grpSpMkLst>
            <pc:docMk/>
            <pc:sldMk cId="1743810509" sldId="462"/>
            <ac:grpSpMk id="143" creationId="{C7C630A9-224D-47E6-8B1B-7CE00693A209}"/>
          </ac:grpSpMkLst>
        </pc:grpChg>
        <pc:grpChg chg="add mod">
          <ac:chgData name="Gennady Pekhimenko" userId="97aeff6ed7ede7e0" providerId="LiveId" clId="{11FD750F-48DB-45E4-9904-8EABE9B46C00}" dt="2020-09-06T21:51:42.604" v="1831" actId="1076"/>
          <ac:grpSpMkLst>
            <pc:docMk/>
            <pc:sldMk cId="1743810509" sldId="462"/>
            <ac:grpSpMk id="149" creationId="{C78A531D-0A17-4619-8F27-157875D4D148}"/>
          </ac:grpSpMkLst>
        </pc:grpChg>
        <pc:grpChg chg="add mod">
          <ac:chgData name="Gennady Pekhimenko" userId="97aeff6ed7ede7e0" providerId="LiveId" clId="{11FD750F-48DB-45E4-9904-8EABE9B46C00}" dt="2020-09-06T21:51:42.604" v="1831" actId="1076"/>
          <ac:grpSpMkLst>
            <pc:docMk/>
            <pc:sldMk cId="1743810509" sldId="462"/>
            <ac:grpSpMk id="154" creationId="{505A58F2-2D2C-4AB3-B37B-3B002DF072FD}"/>
          </ac:grpSpMkLst>
        </pc:grpChg>
        <pc:grpChg chg="add mod">
          <ac:chgData name="Gennady Pekhimenko" userId="97aeff6ed7ede7e0" providerId="LiveId" clId="{11FD750F-48DB-45E4-9904-8EABE9B46C00}" dt="2020-09-06T21:51:42.604" v="1831" actId="1076"/>
          <ac:grpSpMkLst>
            <pc:docMk/>
            <pc:sldMk cId="1743810509" sldId="462"/>
            <ac:grpSpMk id="161" creationId="{FC5A606D-D875-4AA3-967C-16C09DC84EFE}"/>
          </ac:grpSpMkLst>
        </pc:grpChg>
        <pc:grpChg chg="add mod">
          <ac:chgData name="Gennady Pekhimenko" userId="97aeff6ed7ede7e0" providerId="LiveId" clId="{11FD750F-48DB-45E4-9904-8EABE9B46C00}" dt="2020-09-06T21:51:42.604" v="1831" actId="1076"/>
          <ac:grpSpMkLst>
            <pc:docMk/>
            <pc:sldMk cId="1743810509" sldId="462"/>
            <ac:grpSpMk id="170" creationId="{991F1B92-EEB4-4D4A-A07E-97092480CD60}"/>
          </ac:grpSpMkLst>
        </pc:grpChg>
        <pc:grpChg chg="mod">
          <ac:chgData name="Gennady Pekhimenko" userId="97aeff6ed7ede7e0" providerId="LiveId" clId="{11FD750F-48DB-45E4-9904-8EABE9B46C00}" dt="2020-09-06T21:51:38.167" v="1830"/>
          <ac:grpSpMkLst>
            <pc:docMk/>
            <pc:sldMk cId="1743810509" sldId="462"/>
            <ac:grpSpMk id="171" creationId="{24AD1E9E-246F-443B-BA0F-EE1F4CA5574C}"/>
          </ac:grpSpMkLst>
        </pc:grpChg>
        <pc:grpChg chg="add mod">
          <ac:chgData name="Gennady Pekhimenko" userId="97aeff6ed7ede7e0" providerId="LiveId" clId="{11FD750F-48DB-45E4-9904-8EABE9B46C00}" dt="2020-09-06T21:51:42.604" v="1831" actId="1076"/>
          <ac:grpSpMkLst>
            <pc:docMk/>
            <pc:sldMk cId="1743810509" sldId="462"/>
            <ac:grpSpMk id="176" creationId="{DF2332B5-A606-45E6-8A43-B4EC1F66106E}"/>
          </ac:grpSpMkLst>
        </pc:grpChg>
        <pc:grpChg chg="add mod">
          <ac:chgData name="Gennady Pekhimenko" userId="97aeff6ed7ede7e0" providerId="LiveId" clId="{11FD750F-48DB-45E4-9904-8EABE9B46C00}" dt="2020-09-06T21:51:42.604" v="1831" actId="1076"/>
          <ac:grpSpMkLst>
            <pc:docMk/>
            <pc:sldMk cId="1743810509" sldId="462"/>
            <ac:grpSpMk id="181" creationId="{587FD19D-65C2-4776-915B-03560F1FEA41}"/>
          </ac:grpSpMkLst>
        </pc:grpChg>
        <pc:grpChg chg="mod">
          <ac:chgData name="Gennady Pekhimenko" userId="97aeff6ed7ede7e0" providerId="LiveId" clId="{11FD750F-48DB-45E4-9904-8EABE9B46C00}" dt="2020-09-06T21:51:38.167" v="1830"/>
          <ac:grpSpMkLst>
            <pc:docMk/>
            <pc:sldMk cId="1743810509" sldId="462"/>
            <ac:grpSpMk id="182" creationId="{4E45E8B5-9F0E-4268-8AC9-43B2E68D1955}"/>
          </ac:grpSpMkLst>
        </pc:grpChg>
        <pc:grpChg chg="add mod">
          <ac:chgData name="Gennady Pekhimenko" userId="97aeff6ed7ede7e0" providerId="LiveId" clId="{11FD750F-48DB-45E4-9904-8EABE9B46C00}" dt="2020-09-06T21:51:42.604" v="1831" actId="1076"/>
          <ac:grpSpMkLst>
            <pc:docMk/>
            <pc:sldMk cId="1743810509" sldId="462"/>
            <ac:grpSpMk id="188" creationId="{ACE91DED-E0BB-417F-835D-89487739FAFA}"/>
          </ac:grpSpMkLst>
        </pc:grpChg>
        <pc:grpChg chg="add mod">
          <ac:chgData name="Gennady Pekhimenko" userId="97aeff6ed7ede7e0" providerId="LiveId" clId="{11FD750F-48DB-45E4-9904-8EABE9B46C00}" dt="2020-09-06T21:51:42.604" v="1831" actId="1076"/>
          <ac:grpSpMkLst>
            <pc:docMk/>
            <pc:sldMk cId="1743810509" sldId="462"/>
            <ac:grpSpMk id="197" creationId="{D75980CA-CF3B-4B70-8205-3AC1DC51D4A4}"/>
          </ac:grpSpMkLst>
        </pc:grpChg>
        <pc:grpChg chg="add mod">
          <ac:chgData name="Gennady Pekhimenko" userId="97aeff6ed7ede7e0" providerId="LiveId" clId="{11FD750F-48DB-45E4-9904-8EABE9B46C00}" dt="2020-09-06T21:51:42.604" v="1831" actId="1076"/>
          <ac:grpSpMkLst>
            <pc:docMk/>
            <pc:sldMk cId="1743810509" sldId="462"/>
            <ac:grpSpMk id="211" creationId="{291882E3-6569-474C-9735-7FE6D6AF61F6}"/>
          </ac:grpSpMkLst>
        </pc:grpChg>
        <pc:grpChg chg="add mod">
          <ac:chgData name="Gennady Pekhimenko" userId="97aeff6ed7ede7e0" providerId="LiveId" clId="{11FD750F-48DB-45E4-9904-8EABE9B46C00}" dt="2020-09-06T21:51:42.604" v="1831" actId="1076"/>
          <ac:grpSpMkLst>
            <pc:docMk/>
            <pc:sldMk cId="1743810509" sldId="462"/>
            <ac:grpSpMk id="214" creationId="{844D7BA4-C1A9-412A-AA22-C64140683AA7}"/>
          </ac:grpSpMkLst>
        </pc:grpChg>
        <pc:cxnChg chg="mod">
          <ac:chgData name="Gennady Pekhimenko" userId="97aeff6ed7ede7e0" providerId="LiveId" clId="{11FD750F-48DB-45E4-9904-8EABE9B46C00}" dt="2020-09-06T21:51:38.167" v="1830"/>
          <ac:cxnSpMkLst>
            <pc:docMk/>
            <pc:sldMk cId="1743810509" sldId="462"/>
            <ac:cxnSpMk id="115" creationId="{ECC47A28-A491-474F-8F88-3E3C13E7F817}"/>
          </ac:cxnSpMkLst>
        </pc:cxnChg>
        <pc:cxnChg chg="mod">
          <ac:chgData name="Gennady Pekhimenko" userId="97aeff6ed7ede7e0" providerId="LiveId" clId="{11FD750F-48DB-45E4-9904-8EABE9B46C00}" dt="2020-09-06T21:51:38.167" v="1830"/>
          <ac:cxnSpMkLst>
            <pc:docMk/>
            <pc:sldMk cId="1743810509" sldId="462"/>
            <ac:cxnSpMk id="138" creationId="{B661519E-6734-463C-A52F-8D77FEF8D3CB}"/>
          </ac:cxnSpMkLst>
        </pc:cxnChg>
        <pc:cxnChg chg="mod">
          <ac:chgData name="Gennady Pekhimenko" userId="97aeff6ed7ede7e0" providerId="LiveId" clId="{11FD750F-48DB-45E4-9904-8EABE9B46C00}" dt="2020-09-06T21:51:38.167" v="1830"/>
          <ac:cxnSpMkLst>
            <pc:docMk/>
            <pc:sldMk cId="1743810509" sldId="462"/>
            <ac:cxnSpMk id="142" creationId="{D8B4D50D-9FD4-4E00-8A16-733AE4422F60}"/>
          </ac:cxnSpMkLst>
        </pc:cxnChg>
        <pc:cxnChg chg="mod">
          <ac:chgData name="Gennady Pekhimenko" userId="97aeff6ed7ede7e0" providerId="LiveId" clId="{11FD750F-48DB-45E4-9904-8EABE9B46C00}" dt="2020-09-06T21:51:38.167" v="1830"/>
          <ac:cxnSpMkLst>
            <pc:docMk/>
            <pc:sldMk cId="1743810509" sldId="462"/>
            <ac:cxnSpMk id="150" creationId="{1585716D-6F63-451A-A398-E0620A646B3D}"/>
          </ac:cxnSpMkLst>
        </pc:cxnChg>
        <pc:cxnChg chg="mod">
          <ac:chgData name="Gennady Pekhimenko" userId="97aeff6ed7ede7e0" providerId="LiveId" clId="{11FD750F-48DB-45E4-9904-8EABE9B46C00}" dt="2020-09-06T21:51:38.167" v="1830"/>
          <ac:cxnSpMkLst>
            <pc:docMk/>
            <pc:sldMk cId="1743810509" sldId="462"/>
            <ac:cxnSpMk id="152" creationId="{BB8182CE-1DAD-4616-9CEE-93FD582001AA}"/>
          </ac:cxnSpMkLst>
        </pc:cxnChg>
        <pc:cxnChg chg="mod">
          <ac:chgData name="Gennady Pekhimenko" userId="97aeff6ed7ede7e0" providerId="LiveId" clId="{11FD750F-48DB-45E4-9904-8EABE9B46C00}" dt="2020-09-06T21:51:38.167" v="1830"/>
          <ac:cxnSpMkLst>
            <pc:docMk/>
            <pc:sldMk cId="1743810509" sldId="462"/>
            <ac:cxnSpMk id="153" creationId="{7B33E3EE-00F5-49DB-AEB6-B2DB0EE0B930}"/>
          </ac:cxnSpMkLst>
        </pc:cxnChg>
        <pc:cxnChg chg="mod">
          <ac:chgData name="Gennady Pekhimenko" userId="97aeff6ed7ede7e0" providerId="LiveId" clId="{11FD750F-48DB-45E4-9904-8EABE9B46C00}" dt="2020-09-06T21:51:38.167" v="1830"/>
          <ac:cxnSpMkLst>
            <pc:docMk/>
            <pc:sldMk cId="1743810509" sldId="462"/>
            <ac:cxnSpMk id="163" creationId="{24283D49-2E15-4D29-BDCE-8472D112238A}"/>
          </ac:cxnSpMkLst>
        </pc:cxnChg>
        <pc:cxnChg chg="mod">
          <ac:chgData name="Gennady Pekhimenko" userId="97aeff6ed7ede7e0" providerId="LiveId" clId="{11FD750F-48DB-45E4-9904-8EABE9B46C00}" dt="2020-09-06T21:51:38.167" v="1830"/>
          <ac:cxnSpMkLst>
            <pc:docMk/>
            <pc:sldMk cId="1743810509" sldId="462"/>
            <ac:cxnSpMk id="166" creationId="{A17D94A3-8B7C-496D-91A5-A9DC16240BEF}"/>
          </ac:cxnSpMkLst>
        </pc:cxnChg>
        <pc:cxnChg chg="mod">
          <ac:chgData name="Gennady Pekhimenko" userId="97aeff6ed7ede7e0" providerId="LiveId" clId="{11FD750F-48DB-45E4-9904-8EABE9B46C00}" dt="2020-09-06T21:51:38.167" v="1830"/>
          <ac:cxnSpMkLst>
            <pc:docMk/>
            <pc:sldMk cId="1743810509" sldId="462"/>
            <ac:cxnSpMk id="167" creationId="{5BE9A9C4-FB47-4B2B-A0E2-28873EB79D60}"/>
          </ac:cxnSpMkLst>
        </pc:cxnChg>
        <pc:cxnChg chg="mod">
          <ac:chgData name="Gennady Pekhimenko" userId="97aeff6ed7ede7e0" providerId="LiveId" clId="{11FD750F-48DB-45E4-9904-8EABE9B46C00}" dt="2020-09-06T21:51:38.167" v="1830"/>
          <ac:cxnSpMkLst>
            <pc:docMk/>
            <pc:sldMk cId="1743810509" sldId="462"/>
            <ac:cxnSpMk id="173" creationId="{CDC137A3-FFD7-4C2C-BC23-53B1A39528EB}"/>
          </ac:cxnSpMkLst>
        </pc:cxnChg>
        <pc:cxnChg chg="mod">
          <ac:chgData name="Gennady Pekhimenko" userId="97aeff6ed7ede7e0" providerId="LiveId" clId="{11FD750F-48DB-45E4-9904-8EABE9B46C00}" dt="2020-09-06T21:51:38.167" v="1830"/>
          <ac:cxnSpMkLst>
            <pc:docMk/>
            <pc:sldMk cId="1743810509" sldId="462"/>
            <ac:cxnSpMk id="174" creationId="{ABD7ABBB-C696-428B-806A-6B114A386748}"/>
          </ac:cxnSpMkLst>
        </pc:cxnChg>
        <pc:cxnChg chg="mod">
          <ac:chgData name="Gennady Pekhimenko" userId="97aeff6ed7ede7e0" providerId="LiveId" clId="{11FD750F-48DB-45E4-9904-8EABE9B46C00}" dt="2020-09-06T21:51:38.167" v="1830"/>
          <ac:cxnSpMkLst>
            <pc:docMk/>
            <pc:sldMk cId="1743810509" sldId="462"/>
            <ac:cxnSpMk id="175" creationId="{F54F4F80-A2ED-4743-975E-6751B48387F3}"/>
          </ac:cxnSpMkLst>
        </pc:cxnChg>
        <pc:cxnChg chg="mod">
          <ac:chgData name="Gennady Pekhimenko" userId="97aeff6ed7ede7e0" providerId="LiveId" clId="{11FD750F-48DB-45E4-9904-8EABE9B46C00}" dt="2020-09-06T21:51:38.167" v="1830"/>
          <ac:cxnSpMkLst>
            <pc:docMk/>
            <pc:sldMk cId="1743810509" sldId="462"/>
            <ac:cxnSpMk id="178" creationId="{E1742472-B282-46DB-B55F-7E8ECC81D0BA}"/>
          </ac:cxnSpMkLst>
        </pc:cxnChg>
        <pc:cxnChg chg="mod">
          <ac:chgData name="Gennady Pekhimenko" userId="97aeff6ed7ede7e0" providerId="LiveId" clId="{11FD750F-48DB-45E4-9904-8EABE9B46C00}" dt="2020-09-06T21:51:38.167" v="1830"/>
          <ac:cxnSpMkLst>
            <pc:docMk/>
            <pc:sldMk cId="1743810509" sldId="462"/>
            <ac:cxnSpMk id="185" creationId="{AE1E58BA-8E5C-436A-A353-0083F0EEBAD4}"/>
          </ac:cxnSpMkLst>
        </pc:cxnChg>
        <pc:cxnChg chg="mod">
          <ac:chgData name="Gennady Pekhimenko" userId="97aeff6ed7ede7e0" providerId="LiveId" clId="{11FD750F-48DB-45E4-9904-8EABE9B46C00}" dt="2020-09-06T21:51:38.167" v="1830"/>
          <ac:cxnSpMkLst>
            <pc:docMk/>
            <pc:sldMk cId="1743810509" sldId="462"/>
            <ac:cxnSpMk id="186" creationId="{5372E94A-1167-435F-8BCB-9B9D3FB63B1D}"/>
          </ac:cxnSpMkLst>
        </pc:cxnChg>
        <pc:cxnChg chg="mod">
          <ac:chgData name="Gennady Pekhimenko" userId="97aeff6ed7ede7e0" providerId="LiveId" clId="{11FD750F-48DB-45E4-9904-8EABE9B46C00}" dt="2020-09-06T21:51:38.167" v="1830"/>
          <ac:cxnSpMkLst>
            <pc:docMk/>
            <pc:sldMk cId="1743810509" sldId="462"/>
            <ac:cxnSpMk id="187" creationId="{170C1F7A-5CFA-4794-9AEC-4EDBC60CE011}"/>
          </ac:cxnSpMkLst>
        </pc:cxnChg>
      </pc:sldChg>
      <pc:sldChg chg="modSp mod">
        <pc:chgData name="Gennady Pekhimenko" userId="97aeff6ed7ede7e0" providerId="LiveId" clId="{11FD750F-48DB-45E4-9904-8EABE9B46C00}" dt="2020-09-06T19:23:26.129" v="1569" actId="20577"/>
        <pc:sldMkLst>
          <pc:docMk/>
          <pc:sldMk cId="4001919407" sldId="463"/>
        </pc:sldMkLst>
        <pc:spChg chg="mod">
          <ac:chgData name="Gennady Pekhimenko" userId="97aeff6ed7ede7e0" providerId="LiveId" clId="{11FD750F-48DB-45E4-9904-8EABE9B46C00}" dt="2020-09-06T19:22:38.735" v="1526" actId="207"/>
          <ac:spMkLst>
            <pc:docMk/>
            <pc:sldMk cId="4001919407" sldId="463"/>
            <ac:spMk id="2" creationId="{D5CA5AF8-4BC1-45C3-950F-C5A90EC44324}"/>
          </ac:spMkLst>
        </pc:spChg>
        <pc:spChg chg="mod">
          <ac:chgData name="Gennady Pekhimenko" userId="97aeff6ed7ede7e0" providerId="LiveId" clId="{11FD750F-48DB-45E4-9904-8EABE9B46C00}" dt="2020-09-06T19:23:26.129" v="1569" actId="20577"/>
          <ac:spMkLst>
            <pc:docMk/>
            <pc:sldMk cId="4001919407" sldId="463"/>
            <ac:spMk id="3" creationId="{AC406A8E-5353-47F8-9333-4FB4577EB70E}"/>
          </ac:spMkLst>
        </pc:spChg>
      </pc:sldChg>
      <pc:sldChg chg="modSp mod">
        <pc:chgData name="Gennady Pekhimenko" userId="97aeff6ed7ede7e0" providerId="LiveId" clId="{11FD750F-48DB-45E4-9904-8EABE9B46C00}" dt="2020-09-06T17:27:55.913" v="1040" actId="6549"/>
        <pc:sldMkLst>
          <pc:docMk/>
          <pc:sldMk cId="2345536089" sldId="479"/>
        </pc:sldMkLst>
        <pc:spChg chg="mod">
          <ac:chgData name="Gennady Pekhimenko" userId="97aeff6ed7ede7e0" providerId="LiveId" clId="{11FD750F-48DB-45E4-9904-8EABE9B46C00}" dt="2020-09-06T17:27:03.176" v="981" actId="113"/>
          <ac:spMkLst>
            <pc:docMk/>
            <pc:sldMk cId="2345536089" sldId="479"/>
            <ac:spMk id="2" creationId="{5A62CA4A-F69B-984D-83E7-B22F9BA0EA48}"/>
          </ac:spMkLst>
        </pc:spChg>
        <pc:spChg chg="mod">
          <ac:chgData name="Gennady Pekhimenko" userId="97aeff6ed7ede7e0" providerId="LiveId" clId="{11FD750F-48DB-45E4-9904-8EABE9B46C00}" dt="2020-09-06T17:27:55.913" v="1040" actId="6549"/>
          <ac:spMkLst>
            <pc:docMk/>
            <pc:sldMk cId="2345536089" sldId="479"/>
            <ac:spMk id="3" creationId="{AEABD59D-8D6E-4B49-A152-7F08F0175D01}"/>
          </ac:spMkLst>
        </pc:spChg>
        <pc:spChg chg="mod">
          <ac:chgData name="Gennady Pekhimenko" userId="97aeff6ed7ede7e0" providerId="LiveId" clId="{11FD750F-48DB-45E4-9904-8EABE9B46C00}" dt="2020-09-06T15:46:01.817" v="272"/>
          <ac:spMkLst>
            <pc:docMk/>
            <pc:sldMk cId="2345536089" sldId="479"/>
            <ac:spMk id="4" creationId="{709CE651-727A-F74B-9B69-7DA46F546CD1}"/>
          </ac:spMkLst>
        </pc:spChg>
      </pc:sldChg>
      <pc:sldChg chg="modSp del">
        <pc:chgData name="Gennady Pekhimenko" userId="97aeff6ed7ede7e0" providerId="LiveId" clId="{11FD750F-48DB-45E4-9904-8EABE9B46C00}" dt="2020-09-06T18:38:29.599" v="1248" actId="2696"/>
        <pc:sldMkLst>
          <pc:docMk/>
          <pc:sldMk cId="3738001325" sldId="481"/>
        </pc:sldMkLst>
        <pc:spChg chg="mod">
          <ac:chgData name="Gennady Pekhimenko" userId="97aeff6ed7ede7e0" providerId="LiveId" clId="{11FD750F-48DB-45E4-9904-8EABE9B46C00}" dt="2020-09-06T15:46:01.817" v="272"/>
          <ac:spMkLst>
            <pc:docMk/>
            <pc:sldMk cId="3738001325" sldId="481"/>
            <ac:spMk id="4" creationId="{C5AE28A2-FED2-7740-9891-A513D86E88FA}"/>
          </ac:spMkLst>
        </pc:spChg>
      </pc:sldChg>
      <pc:sldChg chg="modSp mod">
        <pc:chgData name="Gennady Pekhimenko" userId="97aeff6ed7ede7e0" providerId="LiveId" clId="{11FD750F-48DB-45E4-9904-8EABE9B46C00}" dt="2020-09-06T18:34:57.750" v="1124" actId="20577"/>
        <pc:sldMkLst>
          <pc:docMk/>
          <pc:sldMk cId="3261055912" sldId="482"/>
        </pc:sldMkLst>
        <pc:spChg chg="mod">
          <ac:chgData name="Gennady Pekhimenko" userId="97aeff6ed7ede7e0" providerId="LiveId" clId="{11FD750F-48DB-45E4-9904-8EABE9B46C00}" dt="2020-09-06T17:29:26.068" v="1044" actId="20577"/>
          <ac:spMkLst>
            <pc:docMk/>
            <pc:sldMk cId="3261055912" sldId="482"/>
            <ac:spMk id="2" creationId="{CEA722AE-B006-9B45-A079-DD428CCD39B3}"/>
          </ac:spMkLst>
        </pc:spChg>
        <pc:spChg chg="mod">
          <ac:chgData name="Gennady Pekhimenko" userId="97aeff6ed7ede7e0" providerId="LiveId" clId="{11FD750F-48DB-45E4-9904-8EABE9B46C00}" dt="2020-09-06T18:34:57.750" v="1124" actId="20577"/>
          <ac:spMkLst>
            <pc:docMk/>
            <pc:sldMk cId="3261055912" sldId="482"/>
            <ac:spMk id="3" creationId="{B1E4DCD1-EAB2-1249-B71C-A22FBD2BF7D2}"/>
          </ac:spMkLst>
        </pc:spChg>
        <pc:spChg chg="mod">
          <ac:chgData name="Gennady Pekhimenko" userId="97aeff6ed7ede7e0" providerId="LiveId" clId="{11FD750F-48DB-45E4-9904-8EABE9B46C00}" dt="2020-09-06T15:46:01.817" v="272"/>
          <ac:spMkLst>
            <pc:docMk/>
            <pc:sldMk cId="3261055912" sldId="482"/>
            <ac:spMk id="4" creationId="{0FC2FE04-084A-064C-B4AF-C31A025C9ADE}"/>
          </ac:spMkLst>
        </pc:spChg>
      </pc:sldChg>
      <pc:sldChg chg="modSp mod">
        <pc:chgData name="Gennady Pekhimenko" userId="97aeff6ed7ede7e0" providerId="LiveId" clId="{11FD750F-48DB-45E4-9904-8EABE9B46C00}" dt="2020-09-06T17:00:25.457" v="617" actId="207"/>
        <pc:sldMkLst>
          <pc:docMk/>
          <pc:sldMk cId="4000863002" sldId="484"/>
        </pc:sldMkLst>
        <pc:spChg chg="mod">
          <ac:chgData name="Gennady Pekhimenko" userId="97aeff6ed7ede7e0" providerId="LiveId" clId="{11FD750F-48DB-45E4-9904-8EABE9B46C00}" dt="2020-09-06T17:00:19.112" v="615" actId="113"/>
          <ac:spMkLst>
            <pc:docMk/>
            <pc:sldMk cId="4000863002" sldId="484"/>
            <ac:spMk id="2" creationId="{00000000-0000-0000-0000-000000000000}"/>
          </ac:spMkLst>
        </pc:spChg>
        <pc:spChg chg="mod">
          <ac:chgData name="Gennady Pekhimenko" userId="97aeff6ed7ede7e0" providerId="LiveId" clId="{11FD750F-48DB-45E4-9904-8EABE9B46C00}" dt="2020-09-06T17:00:25.457" v="617" actId="207"/>
          <ac:spMkLst>
            <pc:docMk/>
            <pc:sldMk cId="4000863002" sldId="484"/>
            <ac:spMk id="3" creationId="{00000000-0000-0000-0000-000000000000}"/>
          </ac:spMkLst>
        </pc:spChg>
        <pc:spChg chg="mod">
          <ac:chgData name="Gennady Pekhimenko" userId="97aeff6ed7ede7e0" providerId="LiveId" clId="{11FD750F-48DB-45E4-9904-8EABE9B46C00}" dt="2020-09-06T15:46:01.817" v="272"/>
          <ac:spMkLst>
            <pc:docMk/>
            <pc:sldMk cId="4000863002" sldId="484"/>
            <ac:spMk id="4" creationId="{00000000-0000-0000-0000-000000000000}"/>
          </ac:spMkLst>
        </pc:spChg>
      </pc:sldChg>
      <pc:sldChg chg="addSp modSp add mod ord modAnim">
        <pc:chgData name="Gennady Pekhimenko" userId="97aeff6ed7ede7e0" providerId="LiveId" clId="{11FD750F-48DB-45E4-9904-8EABE9B46C00}" dt="2020-09-06T15:51:58.951" v="399"/>
        <pc:sldMkLst>
          <pc:docMk/>
          <pc:sldMk cId="3129043238" sldId="496"/>
        </pc:sldMkLst>
        <pc:spChg chg="mod">
          <ac:chgData name="Gennady Pekhimenko" userId="97aeff6ed7ede7e0" providerId="LiveId" clId="{11FD750F-48DB-45E4-9904-8EABE9B46C00}" dt="2020-09-06T15:49:24.334" v="385" actId="20577"/>
          <ac:spMkLst>
            <pc:docMk/>
            <pc:sldMk cId="3129043238" sldId="496"/>
            <ac:spMk id="2" creationId="{00000000-0000-0000-0000-000000000000}"/>
          </ac:spMkLst>
        </pc:spChg>
        <pc:spChg chg="mod">
          <ac:chgData name="Gennady Pekhimenko" userId="97aeff6ed7ede7e0" providerId="LiveId" clId="{11FD750F-48DB-45E4-9904-8EABE9B46C00}" dt="2020-09-06T15:48:09.262" v="374" actId="20577"/>
          <ac:spMkLst>
            <pc:docMk/>
            <pc:sldMk cId="3129043238" sldId="496"/>
            <ac:spMk id="3" creationId="{00000000-0000-0000-0000-000000000000}"/>
          </ac:spMkLst>
        </pc:spChg>
        <pc:spChg chg="mod">
          <ac:chgData name="Gennady Pekhimenko" userId="97aeff6ed7ede7e0" providerId="LiveId" clId="{11FD750F-48DB-45E4-9904-8EABE9B46C00}" dt="2020-09-06T15:47:33.022" v="342" actId="20577"/>
          <ac:spMkLst>
            <pc:docMk/>
            <pc:sldMk cId="3129043238" sldId="496"/>
            <ac:spMk id="5" creationId="{A38BC0D9-9426-462E-A586-ED53F18E4840}"/>
          </ac:spMkLst>
        </pc:spChg>
        <pc:picChg chg="add mod">
          <ac:chgData name="Gennady Pekhimenko" userId="97aeff6ed7ede7e0" providerId="LiveId" clId="{11FD750F-48DB-45E4-9904-8EABE9B46C00}" dt="2020-09-06T15:51:53.985" v="398" actId="1076"/>
          <ac:picMkLst>
            <pc:docMk/>
            <pc:sldMk cId="3129043238" sldId="496"/>
            <ac:picMk id="1026" creationId="{2235C7AC-AE60-496C-9820-AFE8A46F9953}"/>
          </ac:picMkLst>
        </pc:picChg>
        <pc:picChg chg="add mod">
          <ac:chgData name="Gennady Pekhimenko" userId="97aeff6ed7ede7e0" providerId="LiveId" clId="{11FD750F-48DB-45E4-9904-8EABE9B46C00}" dt="2020-09-06T15:51:52.139" v="397" actId="1076"/>
          <ac:picMkLst>
            <pc:docMk/>
            <pc:sldMk cId="3129043238" sldId="496"/>
            <ac:picMk id="1028" creationId="{854AA425-A807-46E1-B551-13656F2507D7}"/>
          </ac:picMkLst>
        </pc:picChg>
      </pc:sldChg>
      <pc:sldChg chg="modSp mod">
        <pc:chgData name="Gennady Pekhimenko" userId="97aeff6ed7ede7e0" providerId="LiveId" clId="{11FD750F-48DB-45E4-9904-8EABE9B46C00}" dt="2020-09-06T17:16:43.215" v="765" actId="113"/>
        <pc:sldMkLst>
          <pc:docMk/>
          <pc:sldMk cId="1490072732" sldId="497"/>
        </pc:sldMkLst>
        <pc:spChg chg="mod">
          <ac:chgData name="Gennady Pekhimenko" userId="97aeff6ed7ede7e0" providerId="LiveId" clId="{11FD750F-48DB-45E4-9904-8EABE9B46C00}" dt="2020-09-06T17:16:43.215" v="765" actId="113"/>
          <ac:spMkLst>
            <pc:docMk/>
            <pc:sldMk cId="1490072732" sldId="497"/>
            <ac:spMk id="2" creationId="{DAD05777-2A7D-1B4E-981E-642542D4B82D}"/>
          </ac:spMkLst>
        </pc:spChg>
        <pc:spChg chg="mod">
          <ac:chgData name="Gennady Pekhimenko" userId="97aeff6ed7ede7e0" providerId="LiveId" clId="{11FD750F-48DB-45E4-9904-8EABE9B46C00}" dt="2020-09-06T17:16:17.933" v="762" actId="5793"/>
          <ac:spMkLst>
            <pc:docMk/>
            <pc:sldMk cId="1490072732" sldId="497"/>
            <ac:spMk id="3" creationId="{CEC37DB4-9B38-A44F-B3AD-00C19A0D592B}"/>
          </ac:spMkLst>
        </pc:spChg>
      </pc:sldChg>
      <pc:sldChg chg="delSp modSp add mod">
        <pc:chgData name="Gennady Pekhimenko" userId="97aeff6ed7ede7e0" providerId="LiveId" clId="{11FD750F-48DB-45E4-9904-8EABE9B46C00}" dt="2020-09-07T01:04:30.845" v="1960" actId="113"/>
        <pc:sldMkLst>
          <pc:docMk/>
          <pc:sldMk cId="19657944" sldId="498"/>
        </pc:sldMkLst>
        <pc:spChg chg="mod">
          <ac:chgData name="Gennady Pekhimenko" userId="97aeff6ed7ede7e0" providerId="LiveId" clId="{11FD750F-48DB-45E4-9904-8EABE9B46C00}" dt="2020-09-06T15:46:01.817" v="272"/>
          <ac:spMkLst>
            <pc:docMk/>
            <pc:sldMk cId="19657944" sldId="498"/>
            <ac:spMk id="2" creationId="{00000000-0000-0000-0000-000000000000}"/>
          </ac:spMkLst>
        </pc:spChg>
        <pc:spChg chg="mod">
          <ac:chgData name="Gennady Pekhimenko" userId="97aeff6ed7ede7e0" providerId="LiveId" clId="{11FD750F-48DB-45E4-9904-8EABE9B46C00}" dt="2020-09-06T15:46:01.817" v="272"/>
          <ac:spMkLst>
            <pc:docMk/>
            <pc:sldMk cId="19657944" sldId="498"/>
            <ac:spMk id="3" creationId="{00000000-0000-0000-0000-000000000000}"/>
          </ac:spMkLst>
        </pc:spChg>
        <pc:spChg chg="mod">
          <ac:chgData name="Gennady Pekhimenko" userId="97aeff6ed7ede7e0" providerId="LiveId" clId="{11FD750F-48DB-45E4-9904-8EABE9B46C00}" dt="2020-09-07T01:04:30.845" v="1960" actId="113"/>
          <ac:spMkLst>
            <pc:docMk/>
            <pc:sldMk cId="19657944" sldId="498"/>
            <ac:spMk id="4" creationId="{95D8D2F2-3C98-C742-AE25-2790BDC8B342}"/>
          </ac:spMkLst>
        </pc:spChg>
        <pc:picChg chg="del">
          <ac:chgData name="Gennady Pekhimenko" userId="97aeff6ed7ede7e0" providerId="LiveId" clId="{11FD750F-48DB-45E4-9904-8EABE9B46C00}" dt="2020-09-06T15:45:24.975" v="262" actId="478"/>
          <ac:picMkLst>
            <pc:docMk/>
            <pc:sldMk cId="19657944" sldId="498"/>
            <ac:picMk id="6" creationId="{820222AE-55A2-46E2-8179-13F8164C1962}"/>
          </ac:picMkLst>
        </pc:picChg>
      </pc:sldChg>
      <pc:sldChg chg="modSp mod ord">
        <pc:chgData name="Gennady Pekhimenko" userId="97aeff6ed7ede7e0" providerId="LiveId" clId="{11FD750F-48DB-45E4-9904-8EABE9B46C00}" dt="2020-09-07T01:04:57.388" v="1963" actId="2711"/>
        <pc:sldMkLst>
          <pc:docMk/>
          <pc:sldMk cId="2307833177" sldId="499"/>
        </pc:sldMkLst>
        <pc:spChg chg="mod">
          <ac:chgData name="Gennady Pekhimenko" userId="97aeff6ed7ede7e0" providerId="LiveId" clId="{11FD750F-48DB-45E4-9904-8EABE9B46C00}" dt="2020-09-07T01:04:57.388" v="1963" actId="2711"/>
          <ac:spMkLst>
            <pc:docMk/>
            <pc:sldMk cId="2307833177" sldId="499"/>
            <ac:spMk id="4" creationId="{F1F47B64-BEF4-4C34-8EB9-F8508C8324DB}"/>
          </ac:spMkLst>
        </pc:spChg>
        <pc:spChg chg="mod">
          <ac:chgData name="Gennady Pekhimenko" userId="97aeff6ed7ede7e0" providerId="LiveId" clId="{11FD750F-48DB-45E4-9904-8EABE9B46C00}" dt="2020-09-06T16:47:38.765" v="567" actId="20577"/>
          <ac:spMkLst>
            <pc:docMk/>
            <pc:sldMk cId="2307833177" sldId="499"/>
            <ac:spMk id="5" creationId="{DFAB8E33-9D3D-42A0-BBDB-B865B3A163DF}"/>
          </ac:spMkLst>
        </pc:spChg>
      </pc:sldChg>
      <pc:sldChg chg="new del">
        <pc:chgData name="Gennady Pekhimenko" userId="97aeff6ed7ede7e0" providerId="LiveId" clId="{11FD750F-48DB-45E4-9904-8EABE9B46C00}" dt="2020-09-06T16:57:32.620" v="600" actId="680"/>
        <pc:sldMkLst>
          <pc:docMk/>
          <pc:sldMk cId="376453011" sldId="500"/>
        </pc:sldMkLst>
      </pc:sldChg>
      <pc:sldChg chg="modSp add del mod ord">
        <pc:chgData name="Gennady Pekhimenko" userId="97aeff6ed7ede7e0" providerId="LiveId" clId="{11FD750F-48DB-45E4-9904-8EABE9B46C00}" dt="2020-09-06T21:06:27.465" v="1649" actId="1076"/>
        <pc:sldMkLst>
          <pc:docMk/>
          <pc:sldMk cId="755102298" sldId="500"/>
        </pc:sldMkLst>
        <pc:spChg chg="mod">
          <ac:chgData name="Gennady Pekhimenko" userId="97aeff6ed7ede7e0" providerId="LiveId" clId="{11FD750F-48DB-45E4-9904-8EABE9B46C00}" dt="2020-09-06T21:06:18.129" v="1647" actId="20577"/>
          <ac:spMkLst>
            <pc:docMk/>
            <pc:sldMk cId="755102298" sldId="500"/>
            <ac:spMk id="3" creationId="{00000000-0000-0000-0000-000000000000}"/>
          </ac:spMkLst>
        </pc:spChg>
        <pc:spChg chg="mod">
          <ac:chgData name="Gennady Pekhimenko" userId="97aeff6ed7ede7e0" providerId="LiveId" clId="{11FD750F-48DB-45E4-9904-8EABE9B46C00}" dt="2020-09-06T21:06:27.465" v="1649" actId="1076"/>
          <ac:spMkLst>
            <pc:docMk/>
            <pc:sldMk cId="755102298" sldId="500"/>
            <ac:spMk id="4" creationId="{00000000-0000-0000-0000-000000000000}"/>
          </ac:spMkLst>
        </pc:spChg>
      </pc:sldChg>
      <pc:sldChg chg="modSp add mod ord">
        <pc:chgData name="Gennady Pekhimenko" userId="97aeff6ed7ede7e0" providerId="LiveId" clId="{11FD750F-48DB-45E4-9904-8EABE9B46C00}" dt="2020-09-06T21:17:45.509" v="1716" actId="1076"/>
        <pc:sldMkLst>
          <pc:docMk/>
          <pc:sldMk cId="1637755574" sldId="501"/>
        </pc:sldMkLst>
        <pc:spChg chg="mod">
          <ac:chgData name="Gennady Pekhimenko" userId="97aeff6ed7ede7e0" providerId="LiveId" clId="{11FD750F-48DB-45E4-9904-8EABE9B46C00}" dt="2020-09-06T21:17:45.509" v="1716" actId="1076"/>
          <ac:spMkLst>
            <pc:docMk/>
            <pc:sldMk cId="1637755574" sldId="501"/>
            <ac:spMk id="4" creationId="{00000000-0000-0000-0000-000000000000}"/>
          </ac:spMkLst>
        </pc:spChg>
      </pc:sldChg>
      <pc:sldChg chg="modSp add mod ord">
        <pc:chgData name="Gennady Pekhimenko" userId="97aeff6ed7ede7e0" providerId="LiveId" clId="{11FD750F-48DB-45E4-9904-8EABE9B46C00}" dt="2020-09-06T21:35:25.370" v="1763" actId="1076"/>
        <pc:sldMkLst>
          <pc:docMk/>
          <pc:sldMk cId="2040883197" sldId="502"/>
        </pc:sldMkLst>
        <pc:spChg chg="mod">
          <ac:chgData name="Gennady Pekhimenko" userId="97aeff6ed7ede7e0" providerId="LiveId" clId="{11FD750F-48DB-45E4-9904-8EABE9B46C00}" dt="2020-09-06T21:35:25.370" v="1763" actId="1076"/>
          <ac:spMkLst>
            <pc:docMk/>
            <pc:sldMk cId="2040883197" sldId="502"/>
            <ac:spMk id="4" creationId="{00000000-0000-0000-0000-000000000000}"/>
          </ac:spMkLst>
        </pc:spChg>
      </pc:sldChg>
      <pc:sldChg chg="add ord">
        <pc:chgData name="Gennady Pekhimenko" userId="97aeff6ed7ede7e0" providerId="LiveId" clId="{11FD750F-48DB-45E4-9904-8EABE9B46C00}" dt="2020-09-07T01:04:05.860" v="1958"/>
        <pc:sldMkLst>
          <pc:docMk/>
          <pc:sldMk cId="1309151304" sldId="503"/>
        </pc:sldMkLst>
      </pc:sldChg>
      <pc:sldChg chg="addSp delSp modSp add mod ord">
        <pc:chgData name="Gennady Pekhimenko" userId="97aeff6ed7ede7e0" providerId="LiveId" clId="{11FD750F-48DB-45E4-9904-8EABE9B46C00}" dt="2020-09-08T19:47:08.329" v="2047"/>
        <pc:sldMkLst>
          <pc:docMk/>
          <pc:sldMk cId="1221775737" sldId="504"/>
        </pc:sldMkLst>
        <pc:spChg chg="mod">
          <ac:chgData name="Gennady Pekhimenko" userId="97aeff6ed7ede7e0" providerId="LiveId" clId="{11FD750F-48DB-45E4-9904-8EABE9B46C00}" dt="2020-09-08T19:44:13.196" v="2045" actId="5793"/>
          <ac:spMkLst>
            <pc:docMk/>
            <pc:sldMk cId="1221775737" sldId="504"/>
            <ac:spMk id="3" creationId="{00000000-0000-0000-0000-000000000000}"/>
          </ac:spMkLst>
        </pc:spChg>
        <pc:spChg chg="mod">
          <ac:chgData name="Gennady Pekhimenko" userId="97aeff6ed7ede7e0" providerId="LiveId" clId="{11FD750F-48DB-45E4-9904-8EABE9B46C00}" dt="2020-09-08T19:42:57.648" v="2028" actId="20577"/>
          <ac:spMkLst>
            <pc:docMk/>
            <pc:sldMk cId="1221775737" sldId="504"/>
            <ac:spMk id="4" creationId="{95D8D2F2-3C98-C742-AE25-2790BDC8B342}"/>
          </ac:spMkLst>
        </pc:spChg>
        <pc:graphicFrameChg chg="add del mod">
          <ac:chgData name="Gennady Pekhimenko" userId="97aeff6ed7ede7e0" providerId="LiveId" clId="{11FD750F-48DB-45E4-9904-8EABE9B46C00}" dt="2020-09-08T19:43:09.363" v="2031"/>
          <ac:graphicFrameMkLst>
            <pc:docMk/>
            <pc:sldMk cId="1221775737" sldId="504"/>
            <ac:graphicFrameMk id="5" creationId="{8EEBF1F4-1C2D-4E92-A23C-E34920BD85D9}"/>
          </ac:graphicFrameMkLst>
        </pc:graphicFrameChg>
        <pc:picChg chg="del">
          <ac:chgData name="Gennady Pekhimenko" userId="97aeff6ed7ede7e0" providerId="LiveId" clId="{11FD750F-48DB-45E4-9904-8EABE9B46C00}" dt="2020-09-08T19:43:00.343" v="2029" actId="478"/>
          <ac:picMkLst>
            <pc:docMk/>
            <pc:sldMk cId="1221775737" sldId="504"/>
            <ac:picMk id="6" creationId="{820222AE-55A2-46E2-8179-13F8164C1962}"/>
          </ac:picMkLst>
        </pc:picChg>
      </pc:sldChg>
      <pc:sldChg chg="new del">
        <pc:chgData name="Gennady Pekhimenko" userId="97aeff6ed7ede7e0" providerId="LiveId" clId="{11FD750F-48DB-45E4-9904-8EABE9B46C00}" dt="2020-09-08T19:42:42.860" v="2010" actId="680"/>
        <pc:sldMkLst>
          <pc:docMk/>
          <pc:sldMk cId="3804742251" sldId="50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1" y="9721850"/>
            <a:ext cx="3076575" cy="511176"/>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4021139" y="9721850"/>
            <a:ext cx="3076575" cy="511176"/>
          </a:xfrm>
          <a:prstGeom prst="rect">
            <a:avLst/>
          </a:prstGeom>
        </p:spPr>
        <p:txBody>
          <a:bodyPr vert="horz" lIns="91440" tIns="45720" rIns="91440" bIns="45720" rtlCol="0" anchor="b"/>
          <a:lstStyle>
            <a:lvl1pPr algn="r">
              <a:defRPr sz="1200"/>
            </a:lvl1pPr>
          </a:lstStyle>
          <a:p>
            <a:fld id="{A93A9309-7565-42BA-8AFE-A0DC43BBC6EE}" type="slidenum">
              <a:rPr lang="en-CA" smtClean="0"/>
              <a:pPr/>
              <a:t>‹#›</a:t>
            </a:fld>
            <a:endParaRPr lang="en-CA"/>
          </a:p>
        </p:txBody>
      </p:sp>
    </p:spTree>
    <p:extLst>
      <p:ext uri="{BB962C8B-B14F-4D97-AF65-F5344CB8AC3E}">
        <p14:creationId xmlns:p14="http://schemas.microsoft.com/office/powerpoint/2010/main" val="39129727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694" cy="512646"/>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4021506" y="0"/>
            <a:ext cx="3076694" cy="512646"/>
          </a:xfrm>
          <a:prstGeom prst="rect">
            <a:avLst/>
          </a:prstGeom>
        </p:spPr>
        <p:txBody>
          <a:bodyPr vert="horz" lIns="91440" tIns="45720" rIns="91440" bIns="45720" rtlCol="0"/>
          <a:lstStyle>
            <a:lvl1pPr algn="r">
              <a:defRPr sz="1200"/>
            </a:lvl1pPr>
          </a:lstStyle>
          <a:p>
            <a:fld id="{629F7180-9AAA-433D-819B-D6675FB0789A}" type="datetimeFigureOut">
              <a:rPr lang="en-CA" smtClean="0"/>
              <a:pPr/>
              <a:t>2020-09-08</a:t>
            </a:fld>
            <a:endParaRPr lang="en-CA"/>
          </a:p>
        </p:txBody>
      </p:sp>
      <p:sp>
        <p:nvSpPr>
          <p:cNvPr id="4" name="Slide Image Placeholder 3"/>
          <p:cNvSpPr>
            <a:spLocks noGrp="1" noRot="1" noChangeAspect="1"/>
          </p:cNvSpPr>
          <p:nvPr>
            <p:ph type="sldImg" idx="2"/>
          </p:nvPr>
        </p:nvSpPr>
        <p:spPr>
          <a:xfrm>
            <a:off x="139700" y="766763"/>
            <a:ext cx="6823075" cy="3838575"/>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710262" y="4860983"/>
            <a:ext cx="5678779" cy="46069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1" y="9721969"/>
            <a:ext cx="3076694" cy="510358"/>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4021506" y="9721969"/>
            <a:ext cx="3076694" cy="510358"/>
          </a:xfrm>
          <a:prstGeom prst="rect">
            <a:avLst/>
          </a:prstGeom>
        </p:spPr>
        <p:txBody>
          <a:bodyPr vert="horz" lIns="91440" tIns="45720" rIns="91440" bIns="45720" rtlCol="0" anchor="b"/>
          <a:lstStyle>
            <a:lvl1pPr algn="r">
              <a:defRPr sz="1200"/>
            </a:lvl1pPr>
          </a:lstStyle>
          <a:p>
            <a:fld id="{5DC2B3EA-9B4F-403D-8748-72BF449D988D}" type="slidenum">
              <a:rPr lang="en-CA" smtClean="0"/>
              <a:pPr/>
              <a:t>‹#›</a:t>
            </a:fld>
            <a:endParaRPr lang="en-CA"/>
          </a:p>
        </p:txBody>
      </p:sp>
    </p:spTree>
    <p:extLst>
      <p:ext uri="{BB962C8B-B14F-4D97-AF65-F5344CB8AC3E}">
        <p14:creationId xmlns:p14="http://schemas.microsoft.com/office/powerpoint/2010/main" val="311396245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1</a:t>
            </a:fld>
            <a:endParaRPr lang="en-US" dirty="0"/>
          </a:p>
        </p:txBody>
      </p:sp>
    </p:spTree>
    <p:extLst>
      <p:ext uri="{BB962C8B-B14F-4D97-AF65-F5344CB8AC3E}">
        <p14:creationId xmlns:p14="http://schemas.microsoft.com/office/powerpoint/2010/main" val="947359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E7AEEA-9BB1-4971-A4E2-2861DA3DDFAB}" type="slidenum">
              <a:rPr lang="en-CA"/>
              <a:pPr/>
              <a:t>83</a:t>
            </a:fld>
            <a:endParaRPr lang="en-CA"/>
          </a:p>
        </p:txBody>
      </p:sp>
      <p:sp>
        <p:nvSpPr>
          <p:cNvPr id="249858" name="Rectangle 2"/>
          <p:cNvSpPr>
            <a:spLocks noGrp="1" noRot="1" noChangeAspect="1" noChangeArrowheads="1" noTextEdit="1"/>
          </p:cNvSpPr>
          <p:nvPr>
            <p:ph type="sldImg"/>
          </p:nvPr>
        </p:nvSpPr>
        <p:spPr>
          <a:xfrm>
            <a:off x="139700" y="766763"/>
            <a:ext cx="6823075" cy="3838575"/>
          </a:xfrm>
          <a:ln/>
        </p:spPr>
      </p:sp>
      <p:sp>
        <p:nvSpPr>
          <p:cNvPr id="2498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28984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5A807B-62F8-45FE-B75D-A56044D2CDC3}" type="slidenum">
              <a:rPr lang="en-CA"/>
              <a:pPr/>
              <a:t>90</a:t>
            </a:fld>
            <a:endParaRPr lang="en-CA"/>
          </a:p>
        </p:txBody>
      </p:sp>
      <p:sp>
        <p:nvSpPr>
          <p:cNvPr id="250882" name="Rectangle 2"/>
          <p:cNvSpPr>
            <a:spLocks noGrp="1" noRot="1" noChangeAspect="1" noChangeArrowheads="1" noTextEdit="1"/>
          </p:cNvSpPr>
          <p:nvPr>
            <p:ph type="sldImg"/>
          </p:nvPr>
        </p:nvSpPr>
        <p:spPr>
          <a:xfrm>
            <a:off x="139700" y="766763"/>
            <a:ext cx="6823075" cy="3838575"/>
          </a:xfrm>
          <a:ln/>
        </p:spPr>
      </p:sp>
      <p:sp>
        <p:nvSpPr>
          <p:cNvPr id="2508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65164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5A807B-62F8-45FE-B75D-A56044D2CDC3}" type="slidenum">
              <a:rPr lang="en-CA"/>
              <a:pPr/>
              <a:t>91</a:t>
            </a:fld>
            <a:endParaRPr lang="en-CA"/>
          </a:p>
        </p:txBody>
      </p:sp>
      <p:sp>
        <p:nvSpPr>
          <p:cNvPr id="250882" name="Rectangle 2"/>
          <p:cNvSpPr>
            <a:spLocks noGrp="1" noRot="1" noChangeAspect="1" noChangeArrowheads="1" noTextEdit="1"/>
          </p:cNvSpPr>
          <p:nvPr>
            <p:ph type="sldImg"/>
          </p:nvPr>
        </p:nvSpPr>
        <p:spPr>
          <a:xfrm>
            <a:off x="139700" y="766763"/>
            <a:ext cx="6823075" cy="3838575"/>
          </a:xfrm>
          <a:ln/>
        </p:spPr>
      </p:sp>
      <p:sp>
        <p:nvSpPr>
          <p:cNvPr id="2508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30944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D261E8-3FCE-4874-A704-B80017A36E43}" type="slidenum">
              <a:rPr lang="en-CA"/>
              <a:pPr/>
              <a:t>94</a:t>
            </a:fld>
            <a:endParaRPr lang="en-CA"/>
          </a:p>
        </p:txBody>
      </p:sp>
      <p:sp>
        <p:nvSpPr>
          <p:cNvPr id="252930" name="Rectangle 2"/>
          <p:cNvSpPr>
            <a:spLocks noGrp="1" noRot="1" noChangeAspect="1" noChangeArrowheads="1" noTextEdit="1"/>
          </p:cNvSpPr>
          <p:nvPr>
            <p:ph type="sldImg"/>
          </p:nvPr>
        </p:nvSpPr>
        <p:spPr>
          <a:xfrm>
            <a:off x="139700" y="766763"/>
            <a:ext cx="6823075" cy="3838575"/>
          </a:xfrm>
          <a:ln/>
        </p:spPr>
      </p:sp>
      <p:sp>
        <p:nvSpPr>
          <p:cNvPr id="2529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61472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6836CA-F6F1-4BD2-950F-AAD4BFAA9D67}" type="slidenum">
              <a:rPr lang="en-CA"/>
              <a:pPr/>
              <a:t>98</a:t>
            </a:fld>
            <a:endParaRPr lang="en-CA"/>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5407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56CB1-E1C7-45AB-8CFD-0841F0AF2EE7}" type="slidenum">
              <a:rPr lang="en-CA"/>
              <a:pPr/>
              <a:t>99</a:t>
            </a:fld>
            <a:endParaRPr lang="en-CA"/>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02148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BF1523-D9D9-47F6-A83D-C507711A4830}" type="slidenum">
              <a:rPr lang="en-CA"/>
              <a:pPr/>
              <a:t>101</a:t>
            </a:fld>
            <a:endParaRPr lang="en-CA"/>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35557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BE4B5D-BF30-402A-A3E2-D1B79E16F2E4}" type="slidenum">
              <a:rPr lang="en-CA"/>
              <a:pPr/>
              <a:t>103</a:t>
            </a:fld>
            <a:endParaRPr lang="en-CA"/>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09024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018273-A9D9-4A65-9D50-443A27812AB4}" type="slidenum">
              <a:rPr lang="en-CA"/>
              <a:pPr/>
              <a:t>105</a:t>
            </a:fld>
            <a:endParaRPr lang="en-CA"/>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34390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FCFA8B-5C1D-4122-A75C-17107D8B02F3}" type="slidenum">
              <a:rPr lang="en-CA"/>
              <a:pPr/>
              <a:t>109</a:t>
            </a:fld>
            <a:endParaRPr lang="en-CA"/>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73285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23075" cy="3838575"/>
          </a:xfrm>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5DC2B3EA-9B4F-403D-8748-72BF449D988D}" type="slidenum">
              <a:rPr lang="en-CA" smtClean="0"/>
              <a:pPr/>
              <a:t>2</a:t>
            </a:fld>
            <a:endParaRPr lang="en-CA"/>
          </a:p>
        </p:txBody>
      </p:sp>
    </p:spTree>
    <p:extLst>
      <p:ext uri="{BB962C8B-B14F-4D97-AF65-F5344CB8AC3E}">
        <p14:creationId xmlns:p14="http://schemas.microsoft.com/office/powerpoint/2010/main" val="42302827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111</a:t>
            </a:fld>
            <a:endParaRPr lang="en-US" dirty="0"/>
          </a:p>
        </p:txBody>
      </p:sp>
    </p:spTree>
    <p:extLst>
      <p:ext uri="{BB962C8B-B14F-4D97-AF65-F5344CB8AC3E}">
        <p14:creationId xmlns:p14="http://schemas.microsoft.com/office/powerpoint/2010/main" val="3472710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C2B3EA-9B4F-403D-8748-72BF449D988D}" type="slidenum">
              <a:rPr lang="en-CA" smtClean="0"/>
              <a:pPr/>
              <a:t>26</a:t>
            </a:fld>
            <a:endParaRPr lang="en-CA"/>
          </a:p>
        </p:txBody>
      </p:sp>
    </p:spTree>
    <p:extLst>
      <p:ext uri="{BB962C8B-B14F-4D97-AF65-F5344CB8AC3E}">
        <p14:creationId xmlns:p14="http://schemas.microsoft.com/office/powerpoint/2010/main" val="3268369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23075" cy="3838575"/>
          </a:xfrm>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5DC2B3EA-9B4F-403D-8748-72BF449D988D}" type="slidenum">
              <a:rPr lang="en-CA" smtClean="0"/>
              <a:pPr/>
              <a:t>55</a:t>
            </a:fld>
            <a:endParaRPr lang="en-CA"/>
          </a:p>
        </p:txBody>
      </p:sp>
    </p:spTree>
    <p:extLst>
      <p:ext uri="{BB962C8B-B14F-4D97-AF65-F5344CB8AC3E}">
        <p14:creationId xmlns:p14="http://schemas.microsoft.com/office/powerpoint/2010/main" val="1704900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C2B3EA-9B4F-403D-8748-72BF449D988D}" type="slidenum">
              <a:rPr lang="en-CA" smtClean="0"/>
              <a:pPr/>
              <a:t>65</a:t>
            </a:fld>
            <a:endParaRPr lang="en-CA"/>
          </a:p>
        </p:txBody>
      </p:sp>
    </p:spTree>
    <p:extLst>
      <p:ext uri="{BB962C8B-B14F-4D97-AF65-F5344CB8AC3E}">
        <p14:creationId xmlns:p14="http://schemas.microsoft.com/office/powerpoint/2010/main" val="1419466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D9CF7C-216A-4105-A351-D36E51905B6E}" type="slidenum">
              <a:rPr lang="en-CA"/>
              <a:pPr/>
              <a:t>67</a:t>
            </a:fld>
            <a:endParaRPr lang="en-CA"/>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17515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AD0032-F35D-42A7-92D8-697E3C7E5C88}" type="slidenum">
              <a:rPr lang="en-CA"/>
              <a:pPr/>
              <a:t>69</a:t>
            </a:fld>
            <a:endParaRPr lang="en-CA"/>
          </a:p>
        </p:txBody>
      </p:sp>
      <p:sp>
        <p:nvSpPr>
          <p:cNvPr id="242690" name="Rectangle 2"/>
          <p:cNvSpPr>
            <a:spLocks noGrp="1" noRot="1" noChangeAspect="1" noChangeArrowheads="1" noTextEdit="1"/>
          </p:cNvSpPr>
          <p:nvPr>
            <p:ph type="sldImg"/>
          </p:nvPr>
        </p:nvSpPr>
        <p:spPr>
          <a:xfrm>
            <a:off x="139700" y="766763"/>
            <a:ext cx="6823075" cy="3838575"/>
          </a:xfrm>
          <a:ln/>
        </p:spPr>
      </p:sp>
      <p:sp>
        <p:nvSpPr>
          <p:cNvPr id="2426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47677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35C968-AE33-4266-948F-2E766DBF0A83}" type="slidenum">
              <a:rPr lang="en-CA"/>
              <a:pPr/>
              <a:t>74</a:t>
            </a:fld>
            <a:endParaRPr lang="en-CA"/>
          </a:p>
        </p:txBody>
      </p:sp>
      <p:sp>
        <p:nvSpPr>
          <p:cNvPr id="245762" name="Rectangle 2"/>
          <p:cNvSpPr>
            <a:spLocks noGrp="1" noRot="1" noChangeAspect="1" noChangeArrowheads="1" noTextEdit="1"/>
          </p:cNvSpPr>
          <p:nvPr>
            <p:ph type="sldImg"/>
          </p:nvPr>
        </p:nvSpPr>
        <p:spPr>
          <a:xfrm>
            <a:off x="139700" y="766763"/>
            <a:ext cx="6823075" cy="3838575"/>
          </a:xfrm>
          <a:ln/>
        </p:spPr>
      </p:sp>
      <p:sp>
        <p:nvSpPr>
          <p:cNvPr id="2457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77612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649141-6CB4-474C-BA11-4D69CE89BBF1}" type="slidenum">
              <a:rPr lang="en-CA"/>
              <a:pPr/>
              <a:t>76</a:t>
            </a:fld>
            <a:endParaRPr lang="en-CA"/>
          </a:p>
        </p:txBody>
      </p:sp>
      <p:sp>
        <p:nvSpPr>
          <p:cNvPr id="246786" name="Rectangle 2"/>
          <p:cNvSpPr>
            <a:spLocks noGrp="1" noRot="1" noChangeAspect="1" noChangeArrowheads="1" noTextEdit="1"/>
          </p:cNvSpPr>
          <p:nvPr>
            <p:ph type="sldImg"/>
          </p:nvPr>
        </p:nvSpPr>
        <p:spPr>
          <a:xfrm>
            <a:off x="139700" y="766763"/>
            <a:ext cx="6823075" cy="3838575"/>
          </a:xfrm>
          <a:ln/>
        </p:spPr>
      </p:sp>
      <p:sp>
        <p:nvSpPr>
          <p:cNvPr id="2467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19246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88258-866A-46E3-8511-14867A4F87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34E03C-6EFA-42FB-9B56-A48E970A33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609901-052B-45B7-9126-F3B36EDF3EFD}"/>
              </a:ext>
            </a:extLst>
          </p:cNvPr>
          <p:cNvSpPr>
            <a:spLocks noGrp="1"/>
          </p:cNvSpPr>
          <p:nvPr>
            <p:ph type="dt" sz="half" idx="10"/>
          </p:nvPr>
        </p:nvSpPr>
        <p:spPr/>
        <p:txBody>
          <a:bodyPr/>
          <a:lstStyle/>
          <a:p>
            <a:fld id="{C59EE80B-A67B-3947-ADA2-F980BF011B1A}" type="datetime1">
              <a:rPr lang="en-CA" smtClean="0"/>
              <a:t>2020-09-08</a:t>
            </a:fld>
            <a:endParaRPr lang="en-CA"/>
          </a:p>
        </p:txBody>
      </p:sp>
      <p:sp>
        <p:nvSpPr>
          <p:cNvPr id="5" name="Footer Placeholder 4">
            <a:extLst>
              <a:ext uri="{FF2B5EF4-FFF2-40B4-BE49-F238E27FC236}">
                <a16:creationId xmlns:a16="http://schemas.microsoft.com/office/drawing/2014/main" id="{6A5D6ABC-0916-4FA1-860B-E9CCB654828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D3ADC2D-E0EB-4F5E-B978-634D873125DC}"/>
              </a:ext>
            </a:extLst>
          </p:cNvPr>
          <p:cNvSpPr>
            <a:spLocks noGrp="1"/>
          </p:cNvSpPr>
          <p:nvPr>
            <p:ph type="sldNum" sz="quarter" idx="12"/>
          </p:nvPr>
        </p:nvSpPr>
        <p:spPr/>
        <p:txBody>
          <a:bodyPr/>
          <a:lstStyle/>
          <a:p>
            <a:fld id="{1552E37E-424F-4DCE-BB6E-731ABDD533B7}" type="slidenum">
              <a:rPr lang="en-CA" smtClean="0"/>
              <a:pPr/>
              <a:t>‹#›</a:t>
            </a:fld>
            <a:endParaRPr lang="en-CA"/>
          </a:p>
        </p:txBody>
      </p:sp>
    </p:spTree>
    <p:extLst>
      <p:ext uri="{BB962C8B-B14F-4D97-AF65-F5344CB8AC3E}">
        <p14:creationId xmlns:p14="http://schemas.microsoft.com/office/powerpoint/2010/main" val="486869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BAA3C-24A7-4050-AE1C-C1C357669B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E5CBD0-A6FE-492B-AAE9-A6A3D6B39A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D7010-C8E9-4F07-975D-9E488E19B9BE}"/>
              </a:ext>
            </a:extLst>
          </p:cNvPr>
          <p:cNvSpPr>
            <a:spLocks noGrp="1"/>
          </p:cNvSpPr>
          <p:nvPr>
            <p:ph type="dt" sz="half" idx="10"/>
          </p:nvPr>
        </p:nvSpPr>
        <p:spPr/>
        <p:txBody>
          <a:bodyPr/>
          <a:lstStyle/>
          <a:p>
            <a:fld id="{8D89BD75-AE4E-B24F-9277-0FE82729A4BE}" type="datetime1">
              <a:rPr lang="en-CA" smtClean="0"/>
              <a:t>2020-09-08</a:t>
            </a:fld>
            <a:endParaRPr lang="en-CA"/>
          </a:p>
        </p:txBody>
      </p:sp>
      <p:sp>
        <p:nvSpPr>
          <p:cNvPr id="5" name="Footer Placeholder 4">
            <a:extLst>
              <a:ext uri="{FF2B5EF4-FFF2-40B4-BE49-F238E27FC236}">
                <a16:creationId xmlns:a16="http://schemas.microsoft.com/office/drawing/2014/main" id="{C35F6670-C240-48D4-B01E-95F32F111A2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AC9278B-F45C-4B28-9D6D-469522D1C674}"/>
              </a:ext>
            </a:extLst>
          </p:cNvPr>
          <p:cNvSpPr>
            <a:spLocks noGrp="1"/>
          </p:cNvSpPr>
          <p:nvPr>
            <p:ph type="sldNum" sz="quarter" idx="12"/>
          </p:nvPr>
        </p:nvSpPr>
        <p:spPr/>
        <p:txBody>
          <a:bodyPr/>
          <a:lstStyle/>
          <a:p>
            <a:fld id="{1552E37E-424F-4DCE-BB6E-731ABDD533B7}" type="slidenum">
              <a:rPr lang="en-CA" smtClean="0"/>
              <a:pPr/>
              <a:t>‹#›</a:t>
            </a:fld>
            <a:endParaRPr lang="en-CA"/>
          </a:p>
        </p:txBody>
      </p:sp>
    </p:spTree>
    <p:extLst>
      <p:ext uri="{BB962C8B-B14F-4D97-AF65-F5344CB8AC3E}">
        <p14:creationId xmlns:p14="http://schemas.microsoft.com/office/powerpoint/2010/main" val="927430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3D0576-5A89-4A32-94E4-3F2A50D151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F6F186-8BD0-4C3D-8531-A7930F60C4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FF60-5084-4459-A7DA-2FE3829E5E78}"/>
              </a:ext>
            </a:extLst>
          </p:cNvPr>
          <p:cNvSpPr>
            <a:spLocks noGrp="1"/>
          </p:cNvSpPr>
          <p:nvPr>
            <p:ph type="dt" sz="half" idx="10"/>
          </p:nvPr>
        </p:nvSpPr>
        <p:spPr/>
        <p:txBody>
          <a:bodyPr/>
          <a:lstStyle/>
          <a:p>
            <a:fld id="{AE9A8E32-931A-EE4C-B69C-C77925494BA3}" type="datetime1">
              <a:rPr lang="en-CA" smtClean="0"/>
              <a:t>2020-09-08</a:t>
            </a:fld>
            <a:endParaRPr lang="en-CA"/>
          </a:p>
        </p:txBody>
      </p:sp>
      <p:sp>
        <p:nvSpPr>
          <p:cNvPr id="5" name="Footer Placeholder 4">
            <a:extLst>
              <a:ext uri="{FF2B5EF4-FFF2-40B4-BE49-F238E27FC236}">
                <a16:creationId xmlns:a16="http://schemas.microsoft.com/office/drawing/2014/main" id="{F208AB93-EDB4-494F-B78A-3164684B360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053DA19-48B4-4816-A00C-36B558274AE6}"/>
              </a:ext>
            </a:extLst>
          </p:cNvPr>
          <p:cNvSpPr>
            <a:spLocks noGrp="1"/>
          </p:cNvSpPr>
          <p:nvPr>
            <p:ph type="sldNum" sz="quarter" idx="12"/>
          </p:nvPr>
        </p:nvSpPr>
        <p:spPr/>
        <p:txBody>
          <a:bodyPr/>
          <a:lstStyle/>
          <a:p>
            <a:fld id="{1552E37E-424F-4DCE-BB6E-731ABDD533B7}" type="slidenum">
              <a:rPr lang="en-CA" smtClean="0"/>
              <a:pPr/>
              <a:t>‹#›</a:t>
            </a:fld>
            <a:endParaRPr lang="en-CA"/>
          </a:p>
        </p:txBody>
      </p:sp>
    </p:spTree>
    <p:extLst>
      <p:ext uri="{BB962C8B-B14F-4D97-AF65-F5344CB8AC3E}">
        <p14:creationId xmlns:p14="http://schemas.microsoft.com/office/powerpoint/2010/main" val="540625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96146-2BA9-4552-8DDC-F5D5711ADA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7020E1-F4DB-4516-ABC6-1321AB07B9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32ABDC-850B-4026-8A69-E7AA3EECFB03}"/>
              </a:ext>
            </a:extLst>
          </p:cNvPr>
          <p:cNvSpPr>
            <a:spLocks noGrp="1"/>
          </p:cNvSpPr>
          <p:nvPr>
            <p:ph type="dt" sz="half" idx="10"/>
          </p:nvPr>
        </p:nvSpPr>
        <p:spPr/>
        <p:txBody>
          <a:bodyPr/>
          <a:lstStyle/>
          <a:p>
            <a:fld id="{2D1E57FB-1291-0943-BC9C-608C3D7E756D}" type="datetime1">
              <a:rPr lang="en-CA" smtClean="0"/>
              <a:t>2020-09-08</a:t>
            </a:fld>
            <a:endParaRPr lang="en-CA"/>
          </a:p>
        </p:txBody>
      </p:sp>
      <p:sp>
        <p:nvSpPr>
          <p:cNvPr id="5" name="Footer Placeholder 4">
            <a:extLst>
              <a:ext uri="{FF2B5EF4-FFF2-40B4-BE49-F238E27FC236}">
                <a16:creationId xmlns:a16="http://schemas.microsoft.com/office/drawing/2014/main" id="{F3CEC838-7834-4B1C-912E-7509B6B9A8F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9B65381-521D-468F-BFEB-884214D2547C}"/>
              </a:ext>
            </a:extLst>
          </p:cNvPr>
          <p:cNvSpPr>
            <a:spLocks noGrp="1"/>
          </p:cNvSpPr>
          <p:nvPr>
            <p:ph type="sldNum" sz="quarter" idx="12"/>
          </p:nvPr>
        </p:nvSpPr>
        <p:spPr/>
        <p:txBody>
          <a:bodyPr/>
          <a:lstStyle/>
          <a:p>
            <a:fld id="{1552E37E-424F-4DCE-BB6E-731ABDD533B7}" type="slidenum">
              <a:rPr lang="en-CA" smtClean="0"/>
              <a:pPr/>
              <a:t>‹#›</a:t>
            </a:fld>
            <a:endParaRPr lang="en-CA"/>
          </a:p>
        </p:txBody>
      </p:sp>
    </p:spTree>
    <p:extLst>
      <p:ext uri="{BB962C8B-B14F-4D97-AF65-F5344CB8AC3E}">
        <p14:creationId xmlns:p14="http://schemas.microsoft.com/office/powerpoint/2010/main" val="1190205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D5AAE-91BB-4311-BF39-2969F0C4B0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4AD078-09C3-4F32-B872-8A0FF7C97E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2906A8-6EEF-46AE-B326-E5772B879E2A}"/>
              </a:ext>
            </a:extLst>
          </p:cNvPr>
          <p:cNvSpPr>
            <a:spLocks noGrp="1"/>
          </p:cNvSpPr>
          <p:nvPr>
            <p:ph type="dt" sz="half" idx="10"/>
          </p:nvPr>
        </p:nvSpPr>
        <p:spPr/>
        <p:txBody>
          <a:bodyPr/>
          <a:lstStyle/>
          <a:p>
            <a:fld id="{95F43354-9B5A-7745-B456-16A43789C056}" type="datetime1">
              <a:rPr lang="en-CA" smtClean="0"/>
              <a:t>2020-09-08</a:t>
            </a:fld>
            <a:endParaRPr lang="en-CA"/>
          </a:p>
        </p:txBody>
      </p:sp>
      <p:sp>
        <p:nvSpPr>
          <p:cNvPr id="5" name="Footer Placeholder 4">
            <a:extLst>
              <a:ext uri="{FF2B5EF4-FFF2-40B4-BE49-F238E27FC236}">
                <a16:creationId xmlns:a16="http://schemas.microsoft.com/office/drawing/2014/main" id="{EC91111E-3C75-4B2E-A44E-4D80241F62A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B52063C-DB96-4DD6-B19B-B759EB286E4F}"/>
              </a:ext>
            </a:extLst>
          </p:cNvPr>
          <p:cNvSpPr>
            <a:spLocks noGrp="1"/>
          </p:cNvSpPr>
          <p:nvPr>
            <p:ph type="sldNum" sz="quarter" idx="12"/>
          </p:nvPr>
        </p:nvSpPr>
        <p:spPr/>
        <p:txBody>
          <a:bodyPr/>
          <a:lstStyle/>
          <a:p>
            <a:fld id="{1552E37E-424F-4DCE-BB6E-731ABDD533B7}" type="slidenum">
              <a:rPr lang="en-CA" smtClean="0"/>
              <a:pPr/>
              <a:t>‹#›</a:t>
            </a:fld>
            <a:endParaRPr lang="en-CA"/>
          </a:p>
        </p:txBody>
      </p:sp>
    </p:spTree>
    <p:extLst>
      <p:ext uri="{BB962C8B-B14F-4D97-AF65-F5344CB8AC3E}">
        <p14:creationId xmlns:p14="http://schemas.microsoft.com/office/powerpoint/2010/main" val="714835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5BB07-FBEB-44E1-B062-5A9EA27E9C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81A391-2D9A-4DB8-9804-707FA50FA3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E85BB8-5DE1-4923-A520-2F8EA2474E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D5A431-3D06-441A-AFC7-2A1E929F8CEF}"/>
              </a:ext>
            </a:extLst>
          </p:cNvPr>
          <p:cNvSpPr>
            <a:spLocks noGrp="1"/>
          </p:cNvSpPr>
          <p:nvPr>
            <p:ph type="dt" sz="half" idx="10"/>
          </p:nvPr>
        </p:nvSpPr>
        <p:spPr/>
        <p:txBody>
          <a:bodyPr/>
          <a:lstStyle/>
          <a:p>
            <a:fld id="{EE9251ED-2173-BC4C-B8A5-21E4198B083C}" type="datetime1">
              <a:rPr lang="en-CA" smtClean="0"/>
              <a:t>2020-09-08</a:t>
            </a:fld>
            <a:endParaRPr lang="en-CA"/>
          </a:p>
        </p:txBody>
      </p:sp>
      <p:sp>
        <p:nvSpPr>
          <p:cNvPr id="6" name="Footer Placeholder 5">
            <a:extLst>
              <a:ext uri="{FF2B5EF4-FFF2-40B4-BE49-F238E27FC236}">
                <a16:creationId xmlns:a16="http://schemas.microsoft.com/office/drawing/2014/main" id="{47D29A14-2B48-48EF-8ABA-2BAAA938693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388913B-9A74-440B-A95D-02BBDEDC68B6}"/>
              </a:ext>
            </a:extLst>
          </p:cNvPr>
          <p:cNvSpPr>
            <a:spLocks noGrp="1"/>
          </p:cNvSpPr>
          <p:nvPr>
            <p:ph type="sldNum" sz="quarter" idx="12"/>
          </p:nvPr>
        </p:nvSpPr>
        <p:spPr/>
        <p:txBody>
          <a:bodyPr/>
          <a:lstStyle/>
          <a:p>
            <a:fld id="{1552E37E-424F-4DCE-BB6E-731ABDD533B7}" type="slidenum">
              <a:rPr lang="en-CA" smtClean="0"/>
              <a:pPr/>
              <a:t>‹#›</a:t>
            </a:fld>
            <a:endParaRPr lang="en-CA"/>
          </a:p>
        </p:txBody>
      </p:sp>
    </p:spTree>
    <p:extLst>
      <p:ext uri="{BB962C8B-B14F-4D97-AF65-F5344CB8AC3E}">
        <p14:creationId xmlns:p14="http://schemas.microsoft.com/office/powerpoint/2010/main" val="170169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5A0CE-F167-4452-A649-A2FE242A27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46986A-7188-48B2-AAA1-B84CB39404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EF94E7-B0D3-4C43-B635-4A7015589E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05EB44-AE5E-4FEF-BF6E-B8C4AEEA4D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9B8DBE-5A26-4A37-937D-5A55E040AF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60EF55-138C-4919-9CFC-B8B25381B416}"/>
              </a:ext>
            </a:extLst>
          </p:cNvPr>
          <p:cNvSpPr>
            <a:spLocks noGrp="1"/>
          </p:cNvSpPr>
          <p:nvPr>
            <p:ph type="dt" sz="half" idx="10"/>
          </p:nvPr>
        </p:nvSpPr>
        <p:spPr/>
        <p:txBody>
          <a:bodyPr/>
          <a:lstStyle/>
          <a:p>
            <a:fld id="{3D10E934-E37E-1446-965C-903777CC04FD}" type="datetime1">
              <a:rPr lang="en-CA" smtClean="0"/>
              <a:t>2020-09-08</a:t>
            </a:fld>
            <a:endParaRPr lang="en-CA"/>
          </a:p>
        </p:txBody>
      </p:sp>
      <p:sp>
        <p:nvSpPr>
          <p:cNvPr id="8" name="Footer Placeholder 7">
            <a:extLst>
              <a:ext uri="{FF2B5EF4-FFF2-40B4-BE49-F238E27FC236}">
                <a16:creationId xmlns:a16="http://schemas.microsoft.com/office/drawing/2014/main" id="{2C46E215-C961-4466-91BA-16A92CEC233D}"/>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F80B00F2-2054-4B44-9BB6-194844C828EC}"/>
              </a:ext>
            </a:extLst>
          </p:cNvPr>
          <p:cNvSpPr>
            <a:spLocks noGrp="1"/>
          </p:cNvSpPr>
          <p:nvPr>
            <p:ph type="sldNum" sz="quarter" idx="12"/>
          </p:nvPr>
        </p:nvSpPr>
        <p:spPr/>
        <p:txBody>
          <a:bodyPr/>
          <a:lstStyle/>
          <a:p>
            <a:fld id="{1552E37E-424F-4DCE-BB6E-731ABDD533B7}" type="slidenum">
              <a:rPr lang="en-CA" smtClean="0"/>
              <a:pPr/>
              <a:t>‹#›</a:t>
            </a:fld>
            <a:endParaRPr lang="en-CA"/>
          </a:p>
        </p:txBody>
      </p:sp>
    </p:spTree>
    <p:extLst>
      <p:ext uri="{BB962C8B-B14F-4D97-AF65-F5344CB8AC3E}">
        <p14:creationId xmlns:p14="http://schemas.microsoft.com/office/powerpoint/2010/main" val="202062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CDC78-543F-45B0-B5BB-6072661860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3F9AA6-5338-496F-A48C-B64FBCE5E53B}"/>
              </a:ext>
            </a:extLst>
          </p:cNvPr>
          <p:cNvSpPr>
            <a:spLocks noGrp="1"/>
          </p:cNvSpPr>
          <p:nvPr>
            <p:ph type="dt" sz="half" idx="10"/>
          </p:nvPr>
        </p:nvSpPr>
        <p:spPr/>
        <p:txBody>
          <a:bodyPr/>
          <a:lstStyle/>
          <a:p>
            <a:fld id="{A9EFCD0A-F3B3-124B-9568-2A47B559E9ED}" type="datetime1">
              <a:rPr lang="en-CA" smtClean="0"/>
              <a:t>2020-09-08</a:t>
            </a:fld>
            <a:endParaRPr lang="en-CA"/>
          </a:p>
        </p:txBody>
      </p:sp>
      <p:sp>
        <p:nvSpPr>
          <p:cNvPr id="4" name="Footer Placeholder 3">
            <a:extLst>
              <a:ext uri="{FF2B5EF4-FFF2-40B4-BE49-F238E27FC236}">
                <a16:creationId xmlns:a16="http://schemas.microsoft.com/office/drawing/2014/main" id="{27C36863-1CFA-40E3-A679-ED58C8E07D17}"/>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699C5368-0FF2-4C47-990B-91E9A7F44DB3}"/>
              </a:ext>
            </a:extLst>
          </p:cNvPr>
          <p:cNvSpPr>
            <a:spLocks noGrp="1"/>
          </p:cNvSpPr>
          <p:nvPr>
            <p:ph type="sldNum" sz="quarter" idx="12"/>
          </p:nvPr>
        </p:nvSpPr>
        <p:spPr/>
        <p:txBody>
          <a:bodyPr/>
          <a:lstStyle/>
          <a:p>
            <a:fld id="{1552E37E-424F-4DCE-BB6E-731ABDD533B7}" type="slidenum">
              <a:rPr lang="en-CA" smtClean="0"/>
              <a:pPr/>
              <a:t>‹#›</a:t>
            </a:fld>
            <a:endParaRPr lang="en-CA"/>
          </a:p>
        </p:txBody>
      </p:sp>
    </p:spTree>
    <p:extLst>
      <p:ext uri="{BB962C8B-B14F-4D97-AF65-F5344CB8AC3E}">
        <p14:creationId xmlns:p14="http://schemas.microsoft.com/office/powerpoint/2010/main" val="2269218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90A7A6-A123-4A1C-95FF-1F9D43332968}"/>
              </a:ext>
            </a:extLst>
          </p:cNvPr>
          <p:cNvSpPr>
            <a:spLocks noGrp="1"/>
          </p:cNvSpPr>
          <p:nvPr>
            <p:ph type="dt" sz="half" idx="10"/>
          </p:nvPr>
        </p:nvSpPr>
        <p:spPr/>
        <p:txBody>
          <a:bodyPr/>
          <a:lstStyle/>
          <a:p>
            <a:fld id="{D37EE14E-FFAF-1A42-9D5D-E3578C33ABCD}" type="datetime1">
              <a:rPr lang="en-CA" smtClean="0"/>
              <a:t>2020-09-08</a:t>
            </a:fld>
            <a:endParaRPr lang="en-CA"/>
          </a:p>
        </p:txBody>
      </p:sp>
      <p:sp>
        <p:nvSpPr>
          <p:cNvPr id="3" name="Footer Placeholder 2">
            <a:extLst>
              <a:ext uri="{FF2B5EF4-FFF2-40B4-BE49-F238E27FC236}">
                <a16:creationId xmlns:a16="http://schemas.microsoft.com/office/drawing/2014/main" id="{3704CC71-C0D6-4047-BDAA-1B367A60EF43}"/>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74E986EC-819D-40E2-9BF6-E95600EAAB28}"/>
              </a:ext>
            </a:extLst>
          </p:cNvPr>
          <p:cNvSpPr>
            <a:spLocks noGrp="1"/>
          </p:cNvSpPr>
          <p:nvPr>
            <p:ph type="sldNum" sz="quarter" idx="12"/>
          </p:nvPr>
        </p:nvSpPr>
        <p:spPr/>
        <p:txBody>
          <a:bodyPr/>
          <a:lstStyle/>
          <a:p>
            <a:fld id="{1552E37E-424F-4DCE-BB6E-731ABDD533B7}" type="slidenum">
              <a:rPr lang="en-CA" smtClean="0"/>
              <a:pPr/>
              <a:t>‹#›</a:t>
            </a:fld>
            <a:endParaRPr lang="en-CA"/>
          </a:p>
        </p:txBody>
      </p:sp>
    </p:spTree>
    <p:extLst>
      <p:ext uri="{BB962C8B-B14F-4D97-AF65-F5344CB8AC3E}">
        <p14:creationId xmlns:p14="http://schemas.microsoft.com/office/powerpoint/2010/main" val="3748925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B7AE1-4FA4-45EF-B56F-76F486EF0D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CEACBC-4CD5-4FEA-BA3D-E827469A9E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61388D-587A-4AE0-8FBA-48A23CEF04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0318AD-5A9F-4460-8A73-1F1A9BBE3C5E}"/>
              </a:ext>
            </a:extLst>
          </p:cNvPr>
          <p:cNvSpPr>
            <a:spLocks noGrp="1"/>
          </p:cNvSpPr>
          <p:nvPr>
            <p:ph type="dt" sz="half" idx="10"/>
          </p:nvPr>
        </p:nvSpPr>
        <p:spPr/>
        <p:txBody>
          <a:bodyPr/>
          <a:lstStyle/>
          <a:p>
            <a:fld id="{3FEC02C0-BDAA-B448-BD6B-E8108E3B814B}" type="datetime1">
              <a:rPr lang="en-CA" smtClean="0"/>
              <a:t>2020-09-08</a:t>
            </a:fld>
            <a:endParaRPr lang="en-CA"/>
          </a:p>
        </p:txBody>
      </p:sp>
      <p:sp>
        <p:nvSpPr>
          <p:cNvPr id="6" name="Footer Placeholder 5">
            <a:extLst>
              <a:ext uri="{FF2B5EF4-FFF2-40B4-BE49-F238E27FC236}">
                <a16:creationId xmlns:a16="http://schemas.microsoft.com/office/drawing/2014/main" id="{34A9C06C-3A5F-4C63-BEEE-57657269323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D022A97-29D1-4C65-9AFF-BB3F1835457B}"/>
              </a:ext>
            </a:extLst>
          </p:cNvPr>
          <p:cNvSpPr>
            <a:spLocks noGrp="1"/>
          </p:cNvSpPr>
          <p:nvPr>
            <p:ph type="sldNum" sz="quarter" idx="12"/>
          </p:nvPr>
        </p:nvSpPr>
        <p:spPr/>
        <p:txBody>
          <a:bodyPr/>
          <a:lstStyle/>
          <a:p>
            <a:fld id="{1552E37E-424F-4DCE-BB6E-731ABDD533B7}" type="slidenum">
              <a:rPr lang="en-CA" smtClean="0"/>
              <a:pPr/>
              <a:t>‹#›</a:t>
            </a:fld>
            <a:endParaRPr lang="en-CA"/>
          </a:p>
        </p:txBody>
      </p:sp>
    </p:spTree>
    <p:extLst>
      <p:ext uri="{BB962C8B-B14F-4D97-AF65-F5344CB8AC3E}">
        <p14:creationId xmlns:p14="http://schemas.microsoft.com/office/powerpoint/2010/main" val="289529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83064-35DA-4A58-B9C7-770F49F10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54ACF1-85C5-43FD-BCFC-01A27F55A8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BC6D7B-D50F-4F3E-A91F-006D595653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AB061B-FC70-4CEC-8E47-29BA878BC270}"/>
              </a:ext>
            </a:extLst>
          </p:cNvPr>
          <p:cNvSpPr>
            <a:spLocks noGrp="1"/>
          </p:cNvSpPr>
          <p:nvPr>
            <p:ph type="dt" sz="half" idx="10"/>
          </p:nvPr>
        </p:nvSpPr>
        <p:spPr/>
        <p:txBody>
          <a:bodyPr/>
          <a:lstStyle/>
          <a:p>
            <a:fld id="{3DB54C79-99C8-CE41-B033-39840F6E7222}" type="datetime1">
              <a:rPr lang="en-CA" smtClean="0"/>
              <a:t>2020-09-08</a:t>
            </a:fld>
            <a:endParaRPr lang="en-CA"/>
          </a:p>
        </p:txBody>
      </p:sp>
      <p:sp>
        <p:nvSpPr>
          <p:cNvPr id="6" name="Footer Placeholder 5">
            <a:extLst>
              <a:ext uri="{FF2B5EF4-FFF2-40B4-BE49-F238E27FC236}">
                <a16:creationId xmlns:a16="http://schemas.microsoft.com/office/drawing/2014/main" id="{42CBE8CC-5ED2-4003-8313-89F35157D17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ADA4547-396E-4F87-989E-98B59E35D098}"/>
              </a:ext>
            </a:extLst>
          </p:cNvPr>
          <p:cNvSpPr>
            <a:spLocks noGrp="1"/>
          </p:cNvSpPr>
          <p:nvPr>
            <p:ph type="sldNum" sz="quarter" idx="12"/>
          </p:nvPr>
        </p:nvSpPr>
        <p:spPr/>
        <p:txBody>
          <a:bodyPr/>
          <a:lstStyle/>
          <a:p>
            <a:fld id="{1552E37E-424F-4DCE-BB6E-731ABDD533B7}" type="slidenum">
              <a:rPr lang="en-CA" smtClean="0"/>
              <a:pPr/>
              <a:t>‹#›</a:t>
            </a:fld>
            <a:endParaRPr lang="en-CA"/>
          </a:p>
        </p:txBody>
      </p:sp>
    </p:spTree>
    <p:extLst>
      <p:ext uri="{BB962C8B-B14F-4D97-AF65-F5344CB8AC3E}">
        <p14:creationId xmlns:p14="http://schemas.microsoft.com/office/powerpoint/2010/main" val="1075825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EADA0D-090B-430B-895C-943430A9FB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F7A931-C536-4B56-9082-AFB350D04E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5DDBC6-18F3-4CAB-9850-EEA1973D64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BD8216-8D13-964B-9642-F0E16941A36E}" type="datetime1">
              <a:rPr lang="en-CA" smtClean="0"/>
              <a:t>2020-09-08</a:t>
            </a:fld>
            <a:endParaRPr lang="en-CA"/>
          </a:p>
        </p:txBody>
      </p:sp>
      <p:sp>
        <p:nvSpPr>
          <p:cNvPr id="5" name="Footer Placeholder 4">
            <a:extLst>
              <a:ext uri="{FF2B5EF4-FFF2-40B4-BE49-F238E27FC236}">
                <a16:creationId xmlns:a16="http://schemas.microsoft.com/office/drawing/2014/main" id="{A2671085-8472-4259-B70E-013F4142ED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1DCACAEC-3FE4-4E41-B15E-5AC71C8202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52E37E-424F-4DCE-BB6E-731ABDD533B7}" type="slidenum">
              <a:rPr lang="en-CA" smtClean="0"/>
              <a:pPr/>
              <a:t>‹#›</a:t>
            </a:fld>
            <a:endParaRPr lang="en-CA"/>
          </a:p>
        </p:txBody>
      </p:sp>
    </p:spTree>
    <p:extLst>
      <p:ext uri="{BB962C8B-B14F-4D97-AF65-F5344CB8AC3E}">
        <p14:creationId xmlns:p14="http://schemas.microsoft.com/office/powerpoint/2010/main" val="11185346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0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hyperlink" Target="https://cscb58f20.ml/"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hyperlink" Target="https://piazza.com/class/kemxsy9by7o707" TargetMode="Externa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utoronto.zoom.us/j/94009704386" TargetMode="External"/><Relationship Id="rId2" Type="http://schemas.openxmlformats.org/officeDocument/2006/relationships/hyperlink" Target="https://vectorinstitute.zoom.us/j/93537472871" TargetMode="External"/><Relationship Id="rId1" Type="http://schemas.openxmlformats.org/officeDocument/2006/relationships/slideLayout" Target="../slideLayouts/slideLayout2.xml"/><Relationship Id="rId5" Type="http://schemas.openxmlformats.org/officeDocument/2006/relationships/hyperlink" Target="https://utoronto.zoom.us/j/94993998484" TargetMode="External"/><Relationship Id="rId4" Type="http://schemas.openxmlformats.org/officeDocument/2006/relationships/hyperlink" Target="https://utoronto.zoom.us/j/95205933572"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09600"/>
            <a:ext cx="12192000" cy="2819400"/>
          </a:xfrm>
          <a:solidFill>
            <a:schemeClr val="bg1">
              <a:lumMod val="95000"/>
            </a:schemeClr>
          </a:solidFill>
        </p:spPr>
        <p:txBody>
          <a:bodyPr anchor="ctr" anchorCtr="0">
            <a:noAutofit/>
          </a:bodyPr>
          <a:lstStyle/>
          <a:p>
            <a:pPr fontAlgn="base"/>
            <a:r>
              <a:rPr lang="en-US" b="1" dirty="0"/>
              <a:t>CSCB58: </a:t>
            </a:r>
            <a:br>
              <a:rPr lang="en-US" b="1" dirty="0"/>
            </a:br>
            <a:r>
              <a:rPr lang="en-US" b="1" dirty="0"/>
              <a:t>Computer Organization</a:t>
            </a:r>
          </a:p>
        </p:txBody>
      </p:sp>
      <p:sp>
        <p:nvSpPr>
          <p:cNvPr id="8" name="Subtitle 2"/>
          <p:cNvSpPr txBox="1">
            <a:spLocks/>
          </p:cNvSpPr>
          <p:nvPr/>
        </p:nvSpPr>
        <p:spPr>
          <a:xfrm>
            <a:off x="7429500" y="5414556"/>
            <a:ext cx="571500" cy="42705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sz="2200" dirty="0"/>
          </a:p>
        </p:txBody>
      </p:sp>
      <p:sp>
        <p:nvSpPr>
          <p:cNvPr id="5" name="Subtitle 4">
            <a:extLst>
              <a:ext uri="{FF2B5EF4-FFF2-40B4-BE49-F238E27FC236}">
                <a16:creationId xmlns:a16="http://schemas.microsoft.com/office/drawing/2014/main" id="{A38BC0D9-9426-462E-A586-ED53F18E4840}"/>
              </a:ext>
            </a:extLst>
          </p:cNvPr>
          <p:cNvSpPr>
            <a:spLocks noGrp="1"/>
          </p:cNvSpPr>
          <p:nvPr>
            <p:ph type="subTitle" idx="1"/>
          </p:nvPr>
        </p:nvSpPr>
        <p:spPr>
          <a:xfrm>
            <a:off x="2133600" y="3875481"/>
            <a:ext cx="8153400" cy="1752600"/>
          </a:xfrm>
        </p:spPr>
        <p:txBody>
          <a:bodyPr>
            <a:normAutofit/>
          </a:bodyPr>
          <a:lstStyle/>
          <a:p>
            <a:r>
              <a:rPr lang="en-US" dirty="0">
                <a:solidFill>
                  <a:srgbClr val="0000FF"/>
                </a:solidFill>
              </a:rPr>
              <a:t>Prof. Gennady </a:t>
            </a:r>
            <a:r>
              <a:rPr lang="en-US" dirty="0" err="1">
                <a:solidFill>
                  <a:srgbClr val="0000FF"/>
                </a:solidFill>
              </a:rPr>
              <a:t>Pekhimenko</a:t>
            </a:r>
            <a:endParaRPr lang="en-US" dirty="0">
              <a:solidFill>
                <a:srgbClr val="0000FF"/>
              </a:solidFill>
            </a:endParaRPr>
          </a:p>
          <a:p>
            <a:r>
              <a:rPr lang="en-US" dirty="0">
                <a:solidFill>
                  <a:schemeClr val="tx1"/>
                </a:solidFill>
              </a:rPr>
              <a:t>University of Toronto</a:t>
            </a:r>
          </a:p>
          <a:p>
            <a:r>
              <a:rPr lang="en-US" dirty="0">
                <a:solidFill>
                  <a:schemeClr val="tx1"/>
                </a:solidFill>
              </a:rPr>
              <a:t>Fall 2020</a:t>
            </a:r>
            <a:endParaRPr lang="en-CA" dirty="0">
              <a:solidFill>
                <a:schemeClr val="tx1"/>
              </a:solidFill>
            </a:endParaRPr>
          </a:p>
        </p:txBody>
      </p:sp>
      <p:sp>
        <p:nvSpPr>
          <p:cNvPr id="3" name="Rectangle 2"/>
          <p:cNvSpPr/>
          <p:nvPr/>
        </p:nvSpPr>
        <p:spPr>
          <a:xfrm>
            <a:off x="1746584" y="6211670"/>
            <a:ext cx="8686800" cy="646331"/>
          </a:xfrm>
          <a:prstGeom prst="rect">
            <a:avLst/>
          </a:prstGeom>
        </p:spPr>
        <p:txBody>
          <a:bodyPr wrap="square">
            <a:spAutoFit/>
          </a:bodyPr>
          <a:lstStyle/>
          <a:p>
            <a:pPr algn="ctr"/>
            <a:r>
              <a:rPr lang="en-US" b="1" i="1" dirty="0">
                <a:solidFill>
                  <a:schemeClr val="tx2"/>
                </a:solidFill>
              </a:rPr>
              <a:t>The content of this lecture is adapted from the lectures of </a:t>
            </a:r>
          </a:p>
          <a:p>
            <a:pPr algn="ctr"/>
            <a:r>
              <a:rPr lang="en-US" b="1" i="1" dirty="0">
                <a:solidFill>
                  <a:schemeClr val="tx2"/>
                </a:solidFill>
              </a:rPr>
              <a:t>Larry Zheng and Steve Engels</a:t>
            </a:r>
          </a:p>
        </p:txBody>
      </p:sp>
      <p:pic>
        <p:nvPicPr>
          <p:cNvPr id="1026" name="Picture 2">
            <a:extLst>
              <a:ext uri="{FF2B5EF4-FFF2-40B4-BE49-F238E27FC236}">
                <a16:creationId xmlns:a16="http://schemas.microsoft.com/office/drawing/2014/main" id="{2235C7AC-AE60-496C-9820-AFE8A46F99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954" y="3825513"/>
            <a:ext cx="2983260" cy="19888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loud TPU | Google Cloud">
            <a:extLst>
              <a:ext uri="{FF2B5EF4-FFF2-40B4-BE49-F238E27FC236}">
                <a16:creationId xmlns:a16="http://schemas.microsoft.com/office/drawing/2014/main" id="{854AA425-A807-46E1-B551-13656F2507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0694" y="3979312"/>
            <a:ext cx="3090383"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043238"/>
      </p:ext>
    </p:extLst>
  </p:cSld>
  <p:clrMapOvr>
    <a:masterClrMapping/>
  </p:clrMapOvr>
  <mc:AlternateContent xmlns:mc="http://schemas.openxmlformats.org/markup-compatibility/2006" xmlns:p14="http://schemas.microsoft.com/office/powerpoint/2010/main">
    <mc:Choice Requires="p14">
      <p:transition spd="slow" p14:dur="2000" advTm="2972"/>
    </mc:Choice>
    <mc:Fallback xmlns="">
      <p:transition spd="slow" advTm="29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Learning the Magic</a:t>
            </a:r>
          </a:p>
        </p:txBody>
      </p:sp>
      <p:sp>
        <p:nvSpPr>
          <p:cNvPr id="4" name="Slide Number Placeholder 3"/>
          <p:cNvSpPr>
            <a:spLocks noGrp="1"/>
          </p:cNvSpPr>
          <p:nvPr>
            <p:ph type="sldNum" sz="quarter" idx="12"/>
          </p:nvPr>
        </p:nvSpPr>
        <p:spPr/>
        <p:txBody>
          <a:bodyPr/>
          <a:lstStyle/>
          <a:p>
            <a:fld id="{1552E37E-424F-4DCE-BB6E-731ABDD533B7}" type="slidenum">
              <a:rPr lang="en-CA" smtClean="0"/>
              <a:pPr/>
              <a:t>10</a:t>
            </a:fld>
            <a:endParaRPr lang="en-CA"/>
          </a:p>
        </p:txBody>
      </p:sp>
      <p:pic>
        <p:nvPicPr>
          <p:cNvPr id="7" name="Picture 6"/>
          <p:cNvPicPr>
            <a:picLocks noChangeAspect="1"/>
          </p:cNvPicPr>
          <p:nvPr/>
        </p:nvPicPr>
        <p:blipFill>
          <a:blip r:embed="rId2"/>
          <a:stretch>
            <a:fillRect/>
          </a:stretch>
        </p:blipFill>
        <p:spPr>
          <a:xfrm>
            <a:off x="335361" y="2708920"/>
            <a:ext cx="1469186" cy="1008112"/>
          </a:xfrm>
          <a:prstGeom prst="rect">
            <a:avLst/>
          </a:prstGeom>
        </p:spPr>
      </p:pic>
      <p:pic>
        <p:nvPicPr>
          <p:cNvPr id="8" name="Picture 7"/>
          <p:cNvPicPr>
            <a:picLocks noChangeAspect="1"/>
          </p:cNvPicPr>
          <p:nvPr/>
        </p:nvPicPr>
        <p:blipFill>
          <a:blip r:embed="rId3"/>
          <a:stretch>
            <a:fillRect/>
          </a:stretch>
        </p:blipFill>
        <p:spPr>
          <a:xfrm>
            <a:off x="3000131" y="2599784"/>
            <a:ext cx="1865497" cy="1399123"/>
          </a:xfrm>
          <a:prstGeom prst="rect">
            <a:avLst/>
          </a:prstGeom>
        </p:spPr>
      </p:pic>
      <p:sp>
        <p:nvSpPr>
          <p:cNvPr id="9" name="Right Arrow 8"/>
          <p:cNvSpPr/>
          <p:nvPr/>
        </p:nvSpPr>
        <p:spPr>
          <a:xfrm>
            <a:off x="1848003" y="2721967"/>
            <a:ext cx="1152128" cy="995065"/>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magic</a:t>
            </a:r>
            <a:endParaRPr lang="en-US" sz="1200" b="1" dirty="0"/>
          </a:p>
        </p:txBody>
      </p:sp>
      <p:pic>
        <p:nvPicPr>
          <p:cNvPr id="10" name="Picture 9"/>
          <p:cNvPicPr>
            <a:picLocks noChangeAspect="1"/>
          </p:cNvPicPr>
          <p:nvPr/>
        </p:nvPicPr>
        <p:blipFill>
          <a:blip r:embed="rId4"/>
          <a:stretch>
            <a:fillRect/>
          </a:stretch>
        </p:blipFill>
        <p:spPr>
          <a:xfrm>
            <a:off x="6094063" y="2599784"/>
            <a:ext cx="2685769" cy="1537616"/>
          </a:xfrm>
          <a:prstGeom prst="rect">
            <a:avLst/>
          </a:prstGeom>
        </p:spPr>
      </p:pic>
      <p:sp>
        <p:nvSpPr>
          <p:cNvPr id="11" name="Right Arrow 10"/>
          <p:cNvSpPr/>
          <p:nvPr/>
        </p:nvSpPr>
        <p:spPr>
          <a:xfrm>
            <a:off x="4909084" y="2801812"/>
            <a:ext cx="1152128" cy="995065"/>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magic</a:t>
            </a:r>
            <a:endParaRPr lang="en-US" sz="1200" b="1" dirty="0"/>
          </a:p>
        </p:txBody>
      </p:sp>
      <p:sp>
        <p:nvSpPr>
          <p:cNvPr id="13" name="Rectangular Callout 12"/>
          <p:cNvSpPr/>
          <p:nvPr/>
        </p:nvSpPr>
        <p:spPr>
          <a:xfrm>
            <a:off x="1235935" y="4662640"/>
            <a:ext cx="2376264" cy="824966"/>
          </a:xfrm>
          <a:prstGeom prst="wedgeRectCallout">
            <a:avLst>
              <a:gd name="adj1" fmla="val -15113"/>
              <a:gd name="adj2" fmla="val -142706"/>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CSCB58</a:t>
            </a:r>
            <a:endParaRPr lang="en-US" b="1" dirty="0"/>
          </a:p>
        </p:txBody>
      </p:sp>
      <p:sp>
        <p:nvSpPr>
          <p:cNvPr id="14" name="Rectangular Callout 13"/>
          <p:cNvSpPr/>
          <p:nvPr/>
        </p:nvSpPr>
        <p:spPr>
          <a:xfrm>
            <a:off x="4655840" y="4695687"/>
            <a:ext cx="2376264" cy="824966"/>
          </a:xfrm>
          <a:prstGeom prst="wedgeRectCallout">
            <a:avLst>
              <a:gd name="adj1" fmla="val -15113"/>
              <a:gd name="adj2" fmla="val -142706"/>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CSCC69</a:t>
            </a:r>
            <a:endParaRPr lang="en-US" b="1" dirty="0"/>
          </a:p>
        </p:txBody>
      </p:sp>
      <p:sp>
        <p:nvSpPr>
          <p:cNvPr id="12" name="Right Arrow 11">
            <a:extLst>
              <a:ext uri="{FF2B5EF4-FFF2-40B4-BE49-F238E27FC236}">
                <a16:creationId xmlns:a16="http://schemas.microsoft.com/office/drawing/2014/main" id="{29206264-9A67-7E40-B40F-C2C9C8DB9219}"/>
              </a:ext>
            </a:extLst>
          </p:cNvPr>
          <p:cNvSpPr/>
          <p:nvPr/>
        </p:nvSpPr>
        <p:spPr>
          <a:xfrm>
            <a:off x="8832342" y="2871059"/>
            <a:ext cx="1152128" cy="995065"/>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magic</a:t>
            </a:r>
            <a:endParaRPr lang="en-US" sz="1200" b="1" dirty="0"/>
          </a:p>
        </p:txBody>
      </p:sp>
      <p:sp>
        <p:nvSpPr>
          <p:cNvPr id="15" name="Rectangular Callout 14">
            <a:extLst>
              <a:ext uri="{FF2B5EF4-FFF2-40B4-BE49-F238E27FC236}">
                <a16:creationId xmlns:a16="http://schemas.microsoft.com/office/drawing/2014/main" id="{33689157-3890-DD4D-99CC-F7F812EF4721}"/>
              </a:ext>
            </a:extLst>
          </p:cNvPr>
          <p:cNvSpPr/>
          <p:nvPr/>
        </p:nvSpPr>
        <p:spPr>
          <a:xfrm>
            <a:off x="8328248" y="4695687"/>
            <a:ext cx="2376264" cy="824966"/>
          </a:xfrm>
          <a:prstGeom prst="wedgeRectCallout">
            <a:avLst>
              <a:gd name="adj1" fmla="val -15113"/>
              <a:gd name="adj2" fmla="val -142706"/>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CSD70</a:t>
            </a:r>
            <a:endParaRPr lang="en-US" b="1" dirty="0"/>
          </a:p>
        </p:txBody>
      </p:sp>
      <p:pic>
        <p:nvPicPr>
          <p:cNvPr id="2050" name="Picture 2" descr="Swift, C, LLVM Compiler Optimization | by Jacopo Mangiavacchi | Medium">
            <a:extLst>
              <a:ext uri="{FF2B5EF4-FFF2-40B4-BE49-F238E27FC236}">
                <a16:creationId xmlns:a16="http://schemas.microsoft.com/office/drawing/2014/main" id="{FB5B6C85-9E94-45F7-AC53-3CEFAA6A0F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28448" y="3051763"/>
            <a:ext cx="1896222" cy="6296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D66FF77-BBA4-4132-B9EB-1656FE3F49B9}"/>
              </a:ext>
            </a:extLst>
          </p:cNvPr>
          <p:cNvSpPr txBox="1"/>
          <p:nvPr/>
        </p:nvSpPr>
        <p:spPr>
          <a:xfrm>
            <a:off x="5824598" y="2291836"/>
            <a:ext cx="538930" cy="461665"/>
          </a:xfrm>
          <a:prstGeom prst="rect">
            <a:avLst/>
          </a:prstGeom>
          <a:noFill/>
        </p:spPr>
        <p:txBody>
          <a:bodyPr wrap="none" rtlCol="0">
            <a:spAutoFit/>
          </a:bodyPr>
          <a:lstStyle/>
          <a:p>
            <a:r>
              <a:rPr lang="en-US" sz="2400" b="1" dirty="0"/>
              <a:t>OS</a:t>
            </a:r>
          </a:p>
        </p:txBody>
      </p:sp>
      <p:sp>
        <p:nvSpPr>
          <p:cNvPr id="6" name="TextBox 5">
            <a:extLst>
              <a:ext uri="{FF2B5EF4-FFF2-40B4-BE49-F238E27FC236}">
                <a16:creationId xmlns:a16="http://schemas.microsoft.com/office/drawing/2014/main" id="{59400CE4-FC4B-4EEE-81A8-20891E3B477C}"/>
              </a:ext>
            </a:extLst>
          </p:cNvPr>
          <p:cNvSpPr txBox="1"/>
          <p:nvPr/>
        </p:nvSpPr>
        <p:spPr>
          <a:xfrm>
            <a:off x="9516380" y="2257199"/>
            <a:ext cx="1343638" cy="461665"/>
          </a:xfrm>
          <a:prstGeom prst="rect">
            <a:avLst/>
          </a:prstGeom>
          <a:noFill/>
        </p:spPr>
        <p:txBody>
          <a:bodyPr wrap="none" rtlCol="0">
            <a:spAutoFit/>
          </a:bodyPr>
          <a:lstStyle/>
          <a:p>
            <a:r>
              <a:rPr lang="en-US" sz="2400" b="1" dirty="0"/>
              <a:t>Compiler</a:t>
            </a:r>
          </a:p>
        </p:txBody>
      </p:sp>
      <p:sp>
        <p:nvSpPr>
          <p:cNvPr id="19" name="TextBox 18">
            <a:extLst>
              <a:ext uri="{FF2B5EF4-FFF2-40B4-BE49-F238E27FC236}">
                <a16:creationId xmlns:a16="http://schemas.microsoft.com/office/drawing/2014/main" id="{DEA6CA3F-1E24-48FE-BA79-1BA508E77498}"/>
              </a:ext>
            </a:extLst>
          </p:cNvPr>
          <p:cNvSpPr txBox="1"/>
          <p:nvPr/>
        </p:nvSpPr>
        <p:spPr>
          <a:xfrm>
            <a:off x="2541095" y="2291836"/>
            <a:ext cx="1440459" cy="461665"/>
          </a:xfrm>
          <a:prstGeom prst="rect">
            <a:avLst/>
          </a:prstGeom>
          <a:noFill/>
        </p:spPr>
        <p:txBody>
          <a:bodyPr wrap="none" rtlCol="0">
            <a:spAutoFit/>
          </a:bodyPr>
          <a:lstStyle/>
          <a:p>
            <a:r>
              <a:rPr lang="en-US" sz="2400" b="1" dirty="0"/>
              <a:t>Hardware</a:t>
            </a:r>
          </a:p>
        </p:txBody>
      </p:sp>
      <p:sp>
        <p:nvSpPr>
          <p:cNvPr id="21" name="TextBox 20">
            <a:extLst>
              <a:ext uri="{FF2B5EF4-FFF2-40B4-BE49-F238E27FC236}">
                <a16:creationId xmlns:a16="http://schemas.microsoft.com/office/drawing/2014/main" id="{97937A5A-E7D5-4F8A-88CC-8F238428CF6E}"/>
              </a:ext>
            </a:extLst>
          </p:cNvPr>
          <p:cNvSpPr txBox="1"/>
          <p:nvPr/>
        </p:nvSpPr>
        <p:spPr>
          <a:xfrm>
            <a:off x="1452790" y="2640226"/>
            <a:ext cx="362362" cy="461665"/>
          </a:xfrm>
          <a:prstGeom prst="rect">
            <a:avLst/>
          </a:prstGeom>
          <a:solidFill>
            <a:schemeClr val="bg1"/>
          </a:solidFill>
        </p:spPr>
        <p:txBody>
          <a:bodyPr wrap="square" rtlCol="0">
            <a:spAutoFit/>
          </a:bodyPr>
          <a:lstStyle/>
          <a:p>
            <a:endParaRPr lang="en-US" sz="2400" b="1" dirty="0"/>
          </a:p>
        </p:txBody>
      </p:sp>
      <p:sp>
        <p:nvSpPr>
          <p:cNvPr id="17" name="TextBox 16">
            <a:extLst>
              <a:ext uri="{FF2B5EF4-FFF2-40B4-BE49-F238E27FC236}">
                <a16:creationId xmlns:a16="http://schemas.microsoft.com/office/drawing/2014/main" id="{4336499D-9380-44E2-8C07-EE1DE0D6FF45}"/>
              </a:ext>
            </a:extLst>
          </p:cNvPr>
          <p:cNvSpPr txBox="1"/>
          <p:nvPr/>
        </p:nvSpPr>
        <p:spPr>
          <a:xfrm>
            <a:off x="1452790" y="2262802"/>
            <a:ext cx="405880" cy="461665"/>
          </a:xfrm>
          <a:prstGeom prst="rect">
            <a:avLst/>
          </a:prstGeom>
          <a:solidFill>
            <a:schemeClr val="bg1"/>
          </a:solidFill>
        </p:spPr>
        <p:txBody>
          <a:bodyPr wrap="none" rtlCol="0">
            <a:spAutoFit/>
          </a:bodyPr>
          <a:lstStyle/>
          <a:p>
            <a:r>
              <a:rPr lang="en-US" sz="2400" b="1" dirty="0"/>
              <a:t>Si</a:t>
            </a:r>
          </a:p>
        </p:txBody>
      </p:sp>
    </p:spTree>
    <p:extLst>
      <p:ext uri="{BB962C8B-B14F-4D97-AF65-F5344CB8AC3E}">
        <p14:creationId xmlns:p14="http://schemas.microsoft.com/office/powerpoint/2010/main" val="77556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4" grpId="0" animBg="1"/>
      <p:bldP spid="12" grpId="0" animBg="1"/>
      <p:bldP spid="1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DEDCD6-2B57-4F68-A702-FC6ABB1BF296}"/>
              </a:ext>
            </a:extLst>
          </p:cNvPr>
          <p:cNvSpPr>
            <a:spLocks noGrp="1"/>
          </p:cNvSpPr>
          <p:nvPr>
            <p:ph type="title"/>
          </p:nvPr>
        </p:nvSpPr>
        <p:spPr/>
        <p:txBody>
          <a:bodyPr/>
          <a:lstStyle/>
          <a:p>
            <a:r>
              <a:rPr lang="en-CA" b="1" dirty="0"/>
              <a:t>Applying voltage to NPN</a:t>
            </a:r>
          </a:p>
        </p:txBody>
      </p:sp>
      <p:grpSp>
        <p:nvGrpSpPr>
          <p:cNvPr id="86" name="Group 85">
            <a:extLst>
              <a:ext uri="{FF2B5EF4-FFF2-40B4-BE49-F238E27FC236}">
                <a16:creationId xmlns:a16="http://schemas.microsoft.com/office/drawing/2014/main" id="{0F03B2C5-8242-4F78-B7C9-A39A916EA295}"/>
              </a:ext>
            </a:extLst>
          </p:cNvPr>
          <p:cNvGrpSpPr/>
          <p:nvPr/>
        </p:nvGrpSpPr>
        <p:grpSpPr>
          <a:xfrm>
            <a:off x="683568" y="2799934"/>
            <a:ext cx="3168352" cy="1258131"/>
            <a:chOff x="755576" y="2530909"/>
            <a:chExt cx="3168352" cy="1258131"/>
          </a:xfrm>
        </p:grpSpPr>
        <p:sp>
          <p:nvSpPr>
            <p:cNvPr id="88" name="Rectangle: Rounded Corners 87">
              <a:extLst>
                <a:ext uri="{FF2B5EF4-FFF2-40B4-BE49-F238E27FC236}">
                  <a16:creationId xmlns:a16="http://schemas.microsoft.com/office/drawing/2014/main" id="{058FD9EB-E87A-450C-92E3-2ABC78A49EB5}"/>
                </a:ext>
              </a:extLst>
            </p:cNvPr>
            <p:cNvSpPr/>
            <p:nvPr/>
          </p:nvSpPr>
          <p:spPr>
            <a:xfrm>
              <a:off x="914400" y="2874640"/>
              <a:ext cx="2793504" cy="914400"/>
            </a:xfrm>
            <a:prstGeom prst="roundRect">
              <a:avLst/>
            </a:prstGeom>
            <a:solidFill>
              <a:srgbClr val="92D050"/>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orbe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800" b="1" i="0" u="none" strike="noStrike" kern="0" cap="none" spc="0" normalizeH="0" baseline="0" noProof="0" dirty="0">
                  <a:ln>
                    <a:noFill/>
                  </a:ln>
                  <a:solidFill>
                    <a:prstClr val="black"/>
                  </a:solidFill>
                  <a:effectLst/>
                  <a:uLnTx/>
                  <a:uFillTx/>
                  <a:latin typeface="Corbel"/>
                  <a:ea typeface="+mn-ea"/>
                  <a:cs typeface="+mn-cs"/>
                </a:rPr>
                <a:t>p</a:t>
              </a:r>
              <a:endParaRPr kumimoji="0" lang="en-CA" sz="1800" b="1" i="0" u="none" strike="noStrike" kern="0" cap="none" spc="0" normalizeH="0" baseline="0" noProof="0" dirty="0">
                <a:ln>
                  <a:noFill/>
                </a:ln>
                <a:solidFill>
                  <a:prstClr val="black"/>
                </a:solidFill>
                <a:effectLst/>
                <a:uLnTx/>
                <a:uFillTx/>
                <a:latin typeface="Corbel"/>
                <a:ea typeface="+mn-ea"/>
                <a:cs typeface="+mn-cs"/>
              </a:endParaRPr>
            </a:p>
          </p:txBody>
        </p:sp>
        <p:sp>
          <p:nvSpPr>
            <p:cNvPr id="89" name="Rectangle: Rounded Corners 88">
              <a:extLst>
                <a:ext uri="{FF2B5EF4-FFF2-40B4-BE49-F238E27FC236}">
                  <a16:creationId xmlns:a16="http://schemas.microsoft.com/office/drawing/2014/main" id="{2EB62327-FEE8-4776-B2C9-8622438BB85F}"/>
                </a:ext>
              </a:extLst>
            </p:cNvPr>
            <p:cNvSpPr/>
            <p:nvPr/>
          </p:nvSpPr>
          <p:spPr>
            <a:xfrm>
              <a:off x="2735796" y="2782937"/>
              <a:ext cx="864096" cy="648072"/>
            </a:xfrm>
            <a:prstGeom prst="roundRect">
              <a:avLst/>
            </a:prstGeom>
            <a:solidFill>
              <a:srgbClr val="00ADDC">
                <a:lumMod val="40000"/>
                <a:lumOff val="60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orbe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400" b="1" i="0" u="none" strike="noStrike" kern="0" cap="none" spc="0" normalizeH="0" baseline="0" noProof="0" dirty="0">
                  <a:ln>
                    <a:noFill/>
                  </a:ln>
                  <a:solidFill>
                    <a:prstClr val="black"/>
                  </a:solidFill>
                  <a:effectLst/>
                  <a:uLnTx/>
                  <a:uFillTx/>
                  <a:latin typeface="Corbel"/>
                  <a:ea typeface="+mn-ea"/>
                  <a:cs typeface="+mn-cs"/>
                </a:rPr>
                <a:t>n</a:t>
              </a:r>
              <a:endParaRPr kumimoji="0" lang="en-CA" sz="1800" b="1" i="0" u="none" strike="noStrike" kern="0" cap="none" spc="0" normalizeH="0" baseline="0" noProof="0" dirty="0">
                <a:ln>
                  <a:noFill/>
                </a:ln>
                <a:solidFill>
                  <a:prstClr val="black"/>
                </a:solidFill>
                <a:effectLst/>
                <a:uLnTx/>
                <a:uFillTx/>
                <a:latin typeface="Corbel"/>
                <a:ea typeface="+mn-ea"/>
                <a:cs typeface="+mn-cs"/>
              </a:endParaRPr>
            </a:p>
          </p:txBody>
        </p:sp>
        <p:sp>
          <p:nvSpPr>
            <p:cNvPr id="93" name="Rectangle: Rounded Corners 92">
              <a:extLst>
                <a:ext uri="{FF2B5EF4-FFF2-40B4-BE49-F238E27FC236}">
                  <a16:creationId xmlns:a16="http://schemas.microsoft.com/office/drawing/2014/main" id="{1E0D1423-56F4-493D-93F5-DA854E566638}"/>
                </a:ext>
              </a:extLst>
            </p:cNvPr>
            <p:cNvSpPr/>
            <p:nvPr/>
          </p:nvSpPr>
          <p:spPr>
            <a:xfrm>
              <a:off x="1043608" y="2791792"/>
              <a:ext cx="864096" cy="648072"/>
            </a:xfrm>
            <a:prstGeom prst="roundRect">
              <a:avLst/>
            </a:prstGeom>
            <a:solidFill>
              <a:srgbClr val="00ADDC">
                <a:lumMod val="40000"/>
                <a:lumOff val="60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orbe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400" b="1" i="0" u="none" strike="noStrike" kern="0" cap="none" spc="0" normalizeH="0" baseline="0" noProof="0" dirty="0">
                  <a:ln>
                    <a:noFill/>
                  </a:ln>
                  <a:solidFill>
                    <a:prstClr val="black"/>
                  </a:solidFill>
                  <a:effectLst/>
                  <a:uLnTx/>
                  <a:uFillTx/>
                  <a:latin typeface="Corbel"/>
                  <a:ea typeface="+mn-ea"/>
                  <a:cs typeface="+mn-cs"/>
                </a:rPr>
                <a:t>n</a:t>
              </a:r>
              <a:endParaRPr kumimoji="0" lang="en-CA" sz="1800" b="1" i="0" u="none" strike="noStrike" kern="0" cap="none" spc="0" normalizeH="0" baseline="0" noProof="0" dirty="0">
                <a:ln>
                  <a:noFill/>
                </a:ln>
                <a:solidFill>
                  <a:prstClr val="black"/>
                </a:solidFill>
                <a:effectLst/>
                <a:uLnTx/>
                <a:uFillTx/>
                <a:latin typeface="Corbel"/>
                <a:ea typeface="+mn-ea"/>
                <a:cs typeface="+mn-cs"/>
              </a:endParaRPr>
            </a:p>
          </p:txBody>
        </p:sp>
        <p:sp>
          <p:nvSpPr>
            <p:cNvPr id="94" name="Rectangle 93">
              <a:extLst>
                <a:ext uri="{FF2B5EF4-FFF2-40B4-BE49-F238E27FC236}">
                  <a16:creationId xmlns:a16="http://schemas.microsoft.com/office/drawing/2014/main" id="{0A65E7D1-23CC-4D2B-AED6-735329A490C7}"/>
                </a:ext>
              </a:extLst>
            </p:cNvPr>
            <p:cNvSpPr/>
            <p:nvPr/>
          </p:nvSpPr>
          <p:spPr>
            <a:xfrm>
              <a:off x="914400" y="2530909"/>
              <a:ext cx="2880320" cy="504056"/>
            </a:xfrm>
            <a:prstGeom prst="rect">
              <a:avLst/>
            </a:prstGeom>
            <a:solidFill>
              <a:sysClr val="windowText" lastClr="000000"/>
            </a:solidFill>
            <a:ln w="190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orbel"/>
                <a:ea typeface="+mn-ea"/>
                <a:cs typeface="+mn-cs"/>
              </a:endParaRPr>
            </a:p>
          </p:txBody>
        </p:sp>
        <p:cxnSp>
          <p:nvCxnSpPr>
            <p:cNvPr id="95" name="Straight Connector 94">
              <a:extLst>
                <a:ext uri="{FF2B5EF4-FFF2-40B4-BE49-F238E27FC236}">
                  <a16:creationId xmlns:a16="http://schemas.microsoft.com/office/drawing/2014/main" id="{0E09AF32-A240-4E93-8A89-00FA0F983AB5}"/>
                </a:ext>
              </a:extLst>
            </p:cNvPr>
            <p:cNvCxnSpPr/>
            <p:nvPr/>
          </p:nvCxnSpPr>
          <p:spPr>
            <a:xfrm>
              <a:off x="755576" y="3034965"/>
              <a:ext cx="3168352" cy="0"/>
            </a:xfrm>
            <a:prstGeom prst="line">
              <a:avLst/>
            </a:prstGeom>
            <a:noFill/>
            <a:ln w="57150" cap="flat" cmpd="sng" algn="ctr">
              <a:solidFill>
                <a:sysClr val="window" lastClr="FFFFFF">
                  <a:lumMod val="85000"/>
                </a:sysClr>
              </a:solidFill>
              <a:prstDash val="solid"/>
            </a:ln>
            <a:effectLst/>
          </p:spPr>
        </p:cxnSp>
        <p:sp>
          <p:nvSpPr>
            <p:cNvPr id="96" name="Rectangle 95">
              <a:extLst>
                <a:ext uri="{FF2B5EF4-FFF2-40B4-BE49-F238E27FC236}">
                  <a16:creationId xmlns:a16="http://schemas.microsoft.com/office/drawing/2014/main" id="{9BE76F3A-75E8-4750-A11D-2BB493D25895}"/>
                </a:ext>
              </a:extLst>
            </p:cNvPr>
            <p:cNvSpPr/>
            <p:nvPr/>
          </p:nvSpPr>
          <p:spPr>
            <a:xfrm>
              <a:off x="1317352" y="2874640"/>
              <a:ext cx="327309" cy="117461"/>
            </a:xfrm>
            <a:prstGeom prst="rect">
              <a:avLst/>
            </a:prstGeom>
            <a:solidFill>
              <a:sysClr val="window" lastClr="FFFFFF">
                <a:lumMod val="65000"/>
              </a:sysClr>
            </a:solidFill>
            <a:ln w="19050"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orbel"/>
                <a:ea typeface="+mn-ea"/>
                <a:cs typeface="+mn-cs"/>
              </a:endParaRPr>
            </a:p>
          </p:txBody>
        </p:sp>
        <p:sp>
          <p:nvSpPr>
            <p:cNvPr id="97" name="Rectangle 96">
              <a:extLst>
                <a:ext uri="{FF2B5EF4-FFF2-40B4-BE49-F238E27FC236}">
                  <a16:creationId xmlns:a16="http://schemas.microsoft.com/office/drawing/2014/main" id="{BAEE5CCA-B281-455D-9115-D46F096535F8}"/>
                </a:ext>
              </a:extLst>
            </p:cNvPr>
            <p:cNvSpPr/>
            <p:nvPr/>
          </p:nvSpPr>
          <p:spPr>
            <a:xfrm>
              <a:off x="3004189" y="2874640"/>
              <a:ext cx="327309" cy="117461"/>
            </a:xfrm>
            <a:prstGeom prst="rect">
              <a:avLst/>
            </a:prstGeom>
            <a:solidFill>
              <a:sysClr val="window" lastClr="FFFFFF">
                <a:lumMod val="65000"/>
              </a:sysClr>
            </a:solidFill>
            <a:ln w="19050"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orbel"/>
                <a:ea typeface="+mn-ea"/>
                <a:cs typeface="+mn-cs"/>
              </a:endParaRPr>
            </a:p>
          </p:txBody>
        </p:sp>
        <p:cxnSp>
          <p:nvCxnSpPr>
            <p:cNvPr id="98" name="Straight Connector 97">
              <a:extLst>
                <a:ext uri="{FF2B5EF4-FFF2-40B4-BE49-F238E27FC236}">
                  <a16:creationId xmlns:a16="http://schemas.microsoft.com/office/drawing/2014/main" id="{C7B0552C-1979-40C6-839D-D4E6E7A70A2E}"/>
                </a:ext>
              </a:extLst>
            </p:cNvPr>
            <p:cNvCxnSpPr>
              <a:cxnSpLocks/>
            </p:cNvCxnSpPr>
            <p:nvPr/>
          </p:nvCxnSpPr>
          <p:spPr>
            <a:xfrm flipH="1">
              <a:off x="1481007" y="2621756"/>
              <a:ext cx="0" cy="259732"/>
            </a:xfrm>
            <a:prstGeom prst="line">
              <a:avLst/>
            </a:prstGeom>
            <a:noFill/>
            <a:ln w="38100" cap="flat" cmpd="sng" algn="ctr">
              <a:solidFill>
                <a:sysClr val="window" lastClr="FFFFFF">
                  <a:lumMod val="65000"/>
                </a:sysClr>
              </a:solidFill>
              <a:prstDash val="solid"/>
            </a:ln>
            <a:effectLst/>
          </p:spPr>
        </p:cxnSp>
        <p:cxnSp>
          <p:nvCxnSpPr>
            <p:cNvPr id="99" name="Straight Connector 98">
              <a:extLst>
                <a:ext uri="{FF2B5EF4-FFF2-40B4-BE49-F238E27FC236}">
                  <a16:creationId xmlns:a16="http://schemas.microsoft.com/office/drawing/2014/main" id="{A8173FB9-A48B-44AC-8340-275A096FE961}"/>
                </a:ext>
              </a:extLst>
            </p:cNvPr>
            <p:cNvCxnSpPr/>
            <p:nvPr/>
          </p:nvCxnSpPr>
          <p:spPr>
            <a:xfrm>
              <a:off x="3165885" y="2651200"/>
              <a:ext cx="5351" cy="216000"/>
            </a:xfrm>
            <a:prstGeom prst="line">
              <a:avLst/>
            </a:prstGeom>
            <a:noFill/>
            <a:ln w="38100" cap="flat" cmpd="sng" algn="ctr">
              <a:solidFill>
                <a:sysClr val="window" lastClr="FFFFFF">
                  <a:lumMod val="65000"/>
                </a:sysClr>
              </a:solidFill>
              <a:prstDash val="solid"/>
            </a:ln>
            <a:effectLst/>
          </p:spPr>
        </p:cxnSp>
        <p:sp>
          <p:nvSpPr>
            <p:cNvPr id="100" name="Oval 99">
              <a:extLst>
                <a:ext uri="{FF2B5EF4-FFF2-40B4-BE49-F238E27FC236}">
                  <a16:creationId xmlns:a16="http://schemas.microsoft.com/office/drawing/2014/main" id="{07A9FFAA-3161-4C4E-A5B9-47114662B146}"/>
                </a:ext>
              </a:extLst>
            </p:cNvPr>
            <p:cNvSpPr/>
            <p:nvPr/>
          </p:nvSpPr>
          <p:spPr>
            <a:xfrm>
              <a:off x="1425648" y="2543200"/>
              <a:ext cx="108000" cy="108000"/>
            </a:xfrm>
            <a:prstGeom prst="ellipse">
              <a:avLst/>
            </a:prstGeom>
            <a:noFill/>
            <a:ln w="38100"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orbel"/>
                <a:ea typeface="+mn-ea"/>
                <a:cs typeface="+mn-cs"/>
              </a:endParaRPr>
            </a:p>
          </p:txBody>
        </p:sp>
        <p:sp>
          <p:nvSpPr>
            <p:cNvPr id="101" name="Oval 100">
              <a:extLst>
                <a:ext uri="{FF2B5EF4-FFF2-40B4-BE49-F238E27FC236}">
                  <a16:creationId xmlns:a16="http://schemas.microsoft.com/office/drawing/2014/main" id="{AF73E660-40F5-464A-8C05-31A131ACFA85}"/>
                </a:ext>
              </a:extLst>
            </p:cNvPr>
            <p:cNvSpPr/>
            <p:nvPr/>
          </p:nvSpPr>
          <p:spPr>
            <a:xfrm>
              <a:off x="3110408" y="2565472"/>
              <a:ext cx="108000" cy="108000"/>
            </a:xfrm>
            <a:prstGeom prst="ellipse">
              <a:avLst/>
            </a:prstGeom>
            <a:noFill/>
            <a:ln w="38100"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orbel"/>
                <a:ea typeface="+mn-ea"/>
                <a:cs typeface="+mn-cs"/>
              </a:endParaRPr>
            </a:p>
          </p:txBody>
        </p:sp>
      </p:grpSp>
      <p:sp>
        <p:nvSpPr>
          <p:cNvPr id="102" name="Rectangle: Rounded Corners 101">
            <a:extLst>
              <a:ext uri="{FF2B5EF4-FFF2-40B4-BE49-F238E27FC236}">
                <a16:creationId xmlns:a16="http://schemas.microsoft.com/office/drawing/2014/main" id="{6463B045-AD6A-4911-B337-1D9CF06D5B71}"/>
              </a:ext>
            </a:extLst>
          </p:cNvPr>
          <p:cNvSpPr/>
          <p:nvPr/>
        </p:nvSpPr>
        <p:spPr>
          <a:xfrm>
            <a:off x="5184328" y="2303863"/>
            <a:ext cx="2793504" cy="914400"/>
          </a:xfrm>
          <a:prstGeom prst="roundRect">
            <a:avLst/>
          </a:prstGeom>
          <a:solidFill>
            <a:srgbClr val="92D050"/>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orbe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800" b="1" i="0" u="none" strike="noStrike" kern="0" cap="none" spc="0" normalizeH="0" baseline="0" noProof="0" dirty="0">
                <a:ln>
                  <a:noFill/>
                </a:ln>
                <a:solidFill>
                  <a:prstClr val="black"/>
                </a:solidFill>
                <a:effectLst/>
                <a:uLnTx/>
                <a:uFillTx/>
                <a:latin typeface="Corbel"/>
                <a:ea typeface="+mn-ea"/>
                <a:cs typeface="+mn-cs"/>
              </a:rPr>
              <a:t>p</a:t>
            </a:r>
            <a:endParaRPr kumimoji="0" lang="en-CA" sz="1800" b="1" i="0" u="none" strike="noStrike" kern="0" cap="none" spc="0" normalizeH="0" baseline="0" noProof="0" dirty="0">
              <a:ln>
                <a:noFill/>
              </a:ln>
              <a:solidFill>
                <a:prstClr val="black"/>
              </a:solidFill>
              <a:effectLst/>
              <a:uLnTx/>
              <a:uFillTx/>
              <a:latin typeface="Corbel"/>
              <a:ea typeface="+mn-ea"/>
              <a:cs typeface="+mn-cs"/>
            </a:endParaRPr>
          </a:p>
        </p:txBody>
      </p:sp>
      <p:sp>
        <p:nvSpPr>
          <p:cNvPr id="103" name="Rectangle: Rounded Corners 102">
            <a:extLst>
              <a:ext uri="{FF2B5EF4-FFF2-40B4-BE49-F238E27FC236}">
                <a16:creationId xmlns:a16="http://schemas.microsoft.com/office/drawing/2014/main" id="{C0A4FE82-9CD5-4408-B18E-F0AFD7A901D9}"/>
              </a:ext>
            </a:extLst>
          </p:cNvPr>
          <p:cNvSpPr/>
          <p:nvPr/>
        </p:nvSpPr>
        <p:spPr>
          <a:xfrm>
            <a:off x="7005724" y="2212160"/>
            <a:ext cx="864096" cy="648072"/>
          </a:xfrm>
          <a:prstGeom prst="roundRect">
            <a:avLst/>
          </a:prstGeom>
          <a:solidFill>
            <a:srgbClr val="00ADDC">
              <a:lumMod val="40000"/>
              <a:lumOff val="60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orbe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400" b="1" i="0" u="none" strike="noStrike" kern="0" cap="none" spc="0" normalizeH="0" baseline="0" noProof="0" dirty="0">
                <a:ln>
                  <a:noFill/>
                </a:ln>
                <a:solidFill>
                  <a:prstClr val="black"/>
                </a:solidFill>
                <a:effectLst/>
                <a:uLnTx/>
                <a:uFillTx/>
                <a:latin typeface="Corbel"/>
                <a:ea typeface="+mn-ea"/>
                <a:cs typeface="+mn-cs"/>
              </a:rPr>
              <a:t>n</a:t>
            </a:r>
            <a:endParaRPr kumimoji="0" lang="en-CA" sz="1800" b="1" i="0" u="none" strike="noStrike" kern="0" cap="none" spc="0" normalizeH="0" baseline="0" noProof="0" dirty="0">
              <a:ln>
                <a:noFill/>
              </a:ln>
              <a:solidFill>
                <a:prstClr val="black"/>
              </a:solidFill>
              <a:effectLst/>
              <a:uLnTx/>
              <a:uFillTx/>
              <a:latin typeface="Corbel"/>
              <a:ea typeface="+mn-ea"/>
              <a:cs typeface="+mn-cs"/>
            </a:endParaRPr>
          </a:p>
        </p:txBody>
      </p:sp>
      <p:sp>
        <p:nvSpPr>
          <p:cNvPr id="104" name="Rectangle: Rounded Corners 103">
            <a:extLst>
              <a:ext uri="{FF2B5EF4-FFF2-40B4-BE49-F238E27FC236}">
                <a16:creationId xmlns:a16="http://schemas.microsoft.com/office/drawing/2014/main" id="{F3B8EFF5-82E6-47BC-85BD-52F70FF18FA5}"/>
              </a:ext>
            </a:extLst>
          </p:cNvPr>
          <p:cNvSpPr/>
          <p:nvPr/>
        </p:nvSpPr>
        <p:spPr>
          <a:xfrm>
            <a:off x="5220876" y="2361607"/>
            <a:ext cx="1109960" cy="648072"/>
          </a:xfrm>
          <a:prstGeom prst="roundRect">
            <a:avLst/>
          </a:prstGeom>
          <a:solidFill>
            <a:srgbClr val="00ADDC">
              <a:lumMod val="75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orbe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1" i="0" u="none" strike="noStrike" kern="0" cap="none" spc="0" normalizeH="0" baseline="0" noProof="0" dirty="0">
              <a:ln>
                <a:noFill/>
              </a:ln>
              <a:solidFill>
                <a:prstClr val="black"/>
              </a:solidFill>
              <a:effectLst/>
              <a:uLnTx/>
              <a:uFillTx/>
              <a:latin typeface="Corbel"/>
              <a:ea typeface="+mn-ea"/>
              <a:cs typeface="+mn-cs"/>
            </a:endParaRPr>
          </a:p>
        </p:txBody>
      </p:sp>
      <p:sp>
        <p:nvSpPr>
          <p:cNvPr id="105" name="Rectangle: Rounded Corners 104">
            <a:extLst>
              <a:ext uri="{FF2B5EF4-FFF2-40B4-BE49-F238E27FC236}">
                <a16:creationId xmlns:a16="http://schemas.microsoft.com/office/drawing/2014/main" id="{37189F76-909B-4C3A-B952-7F1EE0268F8A}"/>
              </a:ext>
            </a:extLst>
          </p:cNvPr>
          <p:cNvSpPr/>
          <p:nvPr/>
        </p:nvSpPr>
        <p:spPr>
          <a:xfrm>
            <a:off x="5313536" y="2221015"/>
            <a:ext cx="864096" cy="648072"/>
          </a:xfrm>
          <a:prstGeom prst="roundRect">
            <a:avLst/>
          </a:prstGeom>
          <a:solidFill>
            <a:srgbClr val="00ADDC">
              <a:lumMod val="40000"/>
              <a:lumOff val="60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orbe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400" b="1" i="0" u="none" strike="noStrike" kern="0" cap="none" spc="0" normalizeH="0" baseline="0" noProof="0" dirty="0">
                <a:ln>
                  <a:noFill/>
                </a:ln>
                <a:solidFill>
                  <a:prstClr val="black"/>
                </a:solidFill>
                <a:effectLst/>
                <a:uLnTx/>
                <a:uFillTx/>
                <a:latin typeface="Corbel"/>
                <a:ea typeface="+mn-ea"/>
                <a:cs typeface="+mn-cs"/>
              </a:rPr>
              <a:t>n</a:t>
            </a:r>
            <a:endParaRPr kumimoji="0" lang="en-CA" sz="1800" b="1" i="0" u="none" strike="noStrike" kern="0" cap="none" spc="0" normalizeH="0" baseline="0" noProof="0" dirty="0">
              <a:ln>
                <a:noFill/>
              </a:ln>
              <a:solidFill>
                <a:prstClr val="black"/>
              </a:solidFill>
              <a:effectLst/>
              <a:uLnTx/>
              <a:uFillTx/>
              <a:latin typeface="Corbel"/>
              <a:ea typeface="+mn-ea"/>
              <a:cs typeface="+mn-cs"/>
            </a:endParaRPr>
          </a:p>
        </p:txBody>
      </p:sp>
      <p:grpSp>
        <p:nvGrpSpPr>
          <p:cNvPr id="106" name="Group 105">
            <a:extLst>
              <a:ext uri="{FF2B5EF4-FFF2-40B4-BE49-F238E27FC236}">
                <a16:creationId xmlns:a16="http://schemas.microsoft.com/office/drawing/2014/main" id="{272666D3-B52B-4FD8-99AD-24A2C14FDEDB}"/>
              </a:ext>
            </a:extLst>
          </p:cNvPr>
          <p:cNvGrpSpPr/>
          <p:nvPr/>
        </p:nvGrpSpPr>
        <p:grpSpPr>
          <a:xfrm>
            <a:off x="5025504" y="1960132"/>
            <a:ext cx="3168352" cy="504056"/>
            <a:chOff x="5025504" y="1960132"/>
            <a:chExt cx="3168352" cy="504056"/>
          </a:xfrm>
        </p:grpSpPr>
        <p:sp>
          <p:nvSpPr>
            <p:cNvPr id="107" name="Rectangle 106">
              <a:extLst>
                <a:ext uri="{FF2B5EF4-FFF2-40B4-BE49-F238E27FC236}">
                  <a16:creationId xmlns:a16="http://schemas.microsoft.com/office/drawing/2014/main" id="{3F537FFA-181F-4F5F-A8D5-790C4BA7F9B0}"/>
                </a:ext>
              </a:extLst>
            </p:cNvPr>
            <p:cNvSpPr/>
            <p:nvPr/>
          </p:nvSpPr>
          <p:spPr>
            <a:xfrm>
              <a:off x="5184328" y="1960132"/>
              <a:ext cx="2880320" cy="504056"/>
            </a:xfrm>
            <a:prstGeom prst="rect">
              <a:avLst/>
            </a:prstGeom>
            <a:solidFill>
              <a:sysClr val="windowText" lastClr="000000"/>
            </a:solidFill>
            <a:ln w="190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orbel"/>
                <a:ea typeface="+mn-ea"/>
                <a:cs typeface="+mn-cs"/>
              </a:endParaRPr>
            </a:p>
          </p:txBody>
        </p:sp>
        <p:cxnSp>
          <p:nvCxnSpPr>
            <p:cNvPr id="108" name="Straight Connector 107">
              <a:extLst>
                <a:ext uri="{FF2B5EF4-FFF2-40B4-BE49-F238E27FC236}">
                  <a16:creationId xmlns:a16="http://schemas.microsoft.com/office/drawing/2014/main" id="{80C706B8-CABB-4F6F-90EA-79A139130EED}"/>
                </a:ext>
              </a:extLst>
            </p:cNvPr>
            <p:cNvCxnSpPr/>
            <p:nvPr/>
          </p:nvCxnSpPr>
          <p:spPr>
            <a:xfrm>
              <a:off x="5025504" y="2464188"/>
              <a:ext cx="3168352" cy="0"/>
            </a:xfrm>
            <a:prstGeom prst="line">
              <a:avLst/>
            </a:prstGeom>
            <a:noFill/>
            <a:ln w="57150" cap="flat" cmpd="sng" algn="ctr">
              <a:solidFill>
                <a:sysClr val="window" lastClr="FFFFFF">
                  <a:lumMod val="85000"/>
                </a:sysClr>
              </a:solidFill>
              <a:prstDash val="solid"/>
            </a:ln>
            <a:effectLst/>
          </p:spPr>
        </p:cxnSp>
        <p:sp>
          <p:nvSpPr>
            <p:cNvPr id="109" name="Rectangle 108">
              <a:extLst>
                <a:ext uri="{FF2B5EF4-FFF2-40B4-BE49-F238E27FC236}">
                  <a16:creationId xmlns:a16="http://schemas.microsoft.com/office/drawing/2014/main" id="{7DD0FD94-DD97-4497-A48B-68E7C13F20D7}"/>
                </a:ext>
              </a:extLst>
            </p:cNvPr>
            <p:cNvSpPr/>
            <p:nvPr/>
          </p:nvSpPr>
          <p:spPr>
            <a:xfrm>
              <a:off x="5587280" y="2303863"/>
              <a:ext cx="327309" cy="117461"/>
            </a:xfrm>
            <a:prstGeom prst="rect">
              <a:avLst/>
            </a:prstGeom>
            <a:solidFill>
              <a:sysClr val="window" lastClr="FFFFFF">
                <a:lumMod val="65000"/>
              </a:sysClr>
            </a:solidFill>
            <a:ln w="19050"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orbel"/>
                <a:ea typeface="+mn-ea"/>
                <a:cs typeface="+mn-cs"/>
              </a:endParaRPr>
            </a:p>
          </p:txBody>
        </p:sp>
        <p:sp>
          <p:nvSpPr>
            <p:cNvPr id="110" name="Rectangle 109">
              <a:extLst>
                <a:ext uri="{FF2B5EF4-FFF2-40B4-BE49-F238E27FC236}">
                  <a16:creationId xmlns:a16="http://schemas.microsoft.com/office/drawing/2014/main" id="{DC781F8E-7E41-4A30-9D2C-F2D9B4F8B1AE}"/>
                </a:ext>
              </a:extLst>
            </p:cNvPr>
            <p:cNvSpPr/>
            <p:nvPr/>
          </p:nvSpPr>
          <p:spPr>
            <a:xfrm>
              <a:off x="7274117" y="2303863"/>
              <a:ext cx="327309" cy="117461"/>
            </a:xfrm>
            <a:prstGeom prst="rect">
              <a:avLst/>
            </a:prstGeom>
            <a:solidFill>
              <a:sysClr val="window" lastClr="FFFFFF">
                <a:lumMod val="65000"/>
              </a:sysClr>
            </a:solidFill>
            <a:ln w="19050"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orbel"/>
                <a:ea typeface="+mn-ea"/>
                <a:cs typeface="+mn-cs"/>
              </a:endParaRPr>
            </a:p>
          </p:txBody>
        </p:sp>
        <p:cxnSp>
          <p:nvCxnSpPr>
            <p:cNvPr id="111" name="Straight Connector 110">
              <a:extLst>
                <a:ext uri="{FF2B5EF4-FFF2-40B4-BE49-F238E27FC236}">
                  <a16:creationId xmlns:a16="http://schemas.microsoft.com/office/drawing/2014/main" id="{A660A981-3B23-4B34-9667-AB72E446032B}"/>
                </a:ext>
              </a:extLst>
            </p:cNvPr>
            <p:cNvCxnSpPr>
              <a:cxnSpLocks/>
            </p:cNvCxnSpPr>
            <p:nvPr/>
          </p:nvCxnSpPr>
          <p:spPr>
            <a:xfrm flipH="1">
              <a:off x="5750935" y="2050979"/>
              <a:ext cx="0" cy="259732"/>
            </a:xfrm>
            <a:prstGeom prst="line">
              <a:avLst/>
            </a:prstGeom>
            <a:noFill/>
            <a:ln w="38100" cap="flat" cmpd="sng" algn="ctr">
              <a:solidFill>
                <a:sysClr val="window" lastClr="FFFFFF">
                  <a:lumMod val="65000"/>
                </a:sysClr>
              </a:solidFill>
              <a:prstDash val="solid"/>
            </a:ln>
            <a:effectLst/>
          </p:spPr>
        </p:cxnSp>
        <p:cxnSp>
          <p:nvCxnSpPr>
            <p:cNvPr id="112" name="Straight Connector 111">
              <a:extLst>
                <a:ext uri="{FF2B5EF4-FFF2-40B4-BE49-F238E27FC236}">
                  <a16:creationId xmlns:a16="http://schemas.microsoft.com/office/drawing/2014/main" id="{F6031FF5-B252-4279-992F-28D93C6DAC44}"/>
                </a:ext>
              </a:extLst>
            </p:cNvPr>
            <p:cNvCxnSpPr/>
            <p:nvPr/>
          </p:nvCxnSpPr>
          <p:spPr>
            <a:xfrm>
              <a:off x="7435813" y="2080423"/>
              <a:ext cx="5351" cy="216000"/>
            </a:xfrm>
            <a:prstGeom prst="line">
              <a:avLst/>
            </a:prstGeom>
            <a:noFill/>
            <a:ln w="38100" cap="flat" cmpd="sng" algn="ctr">
              <a:solidFill>
                <a:sysClr val="window" lastClr="FFFFFF">
                  <a:lumMod val="65000"/>
                </a:sysClr>
              </a:solidFill>
              <a:prstDash val="solid"/>
            </a:ln>
            <a:effectLst/>
          </p:spPr>
        </p:cxnSp>
        <p:sp>
          <p:nvSpPr>
            <p:cNvPr id="113" name="Oval 112">
              <a:extLst>
                <a:ext uri="{FF2B5EF4-FFF2-40B4-BE49-F238E27FC236}">
                  <a16:creationId xmlns:a16="http://schemas.microsoft.com/office/drawing/2014/main" id="{8F25F771-F674-4CC0-A44B-8317606E9C71}"/>
                </a:ext>
              </a:extLst>
            </p:cNvPr>
            <p:cNvSpPr/>
            <p:nvPr/>
          </p:nvSpPr>
          <p:spPr>
            <a:xfrm>
              <a:off x="5695576" y="1972423"/>
              <a:ext cx="108000" cy="108000"/>
            </a:xfrm>
            <a:prstGeom prst="ellipse">
              <a:avLst/>
            </a:prstGeom>
            <a:noFill/>
            <a:ln w="38100"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orbel"/>
                <a:ea typeface="+mn-ea"/>
                <a:cs typeface="+mn-cs"/>
              </a:endParaRPr>
            </a:p>
          </p:txBody>
        </p:sp>
        <p:sp>
          <p:nvSpPr>
            <p:cNvPr id="114" name="Oval 113">
              <a:extLst>
                <a:ext uri="{FF2B5EF4-FFF2-40B4-BE49-F238E27FC236}">
                  <a16:creationId xmlns:a16="http://schemas.microsoft.com/office/drawing/2014/main" id="{322AF1D1-4DD8-4670-9975-BD15E3854513}"/>
                </a:ext>
              </a:extLst>
            </p:cNvPr>
            <p:cNvSpPr/>
            <p:nvPr/>
          </p:nvSpPr>
          <p:spPr>
            <a:xfrm>
              <a:off x="7380336" y="1994695"/>
              <a:ext cx="108000" cy="108000"/>
            </a:xfrm>
            <a:prstGeom prst="ellipse">
              <a:avLst/>
            </a:prstGeom>
            <a:noFill/>
            <a:ln w="38100"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orbel"/>
                <a:ea typeface="+mn-ea"/>
                <a:cs typeface="+mn-cs"/>
              </a:endParaRPr>
            </a:p>
          </p:txBody>
        </p:sp>
      </p:grpSp>
      <p:grpSp>
        <p:nvGrpSpPr>
          <p:cNvPr id="115" name="Group 114">
            <a:extLst>
              <a:ext uri="{FF2B5EF4-FFF2-40B4-BE49-F238E27FC236}">
                <a16:creationId xmlns:a16="http://schemas.microsoft.com/office/drawing/2014/main" id="{1A486B0F-DA76-4EF0-AE04-9BEF5FE0A842}"/>
              </a:ext>
            </a:extLst>
          </p:cNvPr>
          <p:cNvGrpSpPr/>
          <p:nvPr/>
        </p:nvGrpSpPr>
        <p:grpSpPr>
          <a:xfrm>
            <a:off x="5752728" y="1528216"/>
            <a:ext cx="1688752" cy="504056"/>
            <a:chOff x="5745584" y="1502932"/>
            <a:chExt cx="1688752" cy="504056"/>
          </a:xfrm>
        </p:grpSpPr>
        <p:cxnSp>
          <p:nvCxnSpPr>
            <p:cNvPr id="116" name="Straight Connector 115">
              <a:extLst>
                <a:ext uri="{FF2B5EF4-FFF2-40B4-BE49-F238E27FC236}">
                  <a16:creationId xmlns:a16="http://schemas.microsoft.com/office/drawing/2014/main" id="{514F358C-1C67-4944-BA9E-1B660161DF89}"/>
                </a:ext>
              </a:extLst>
            </p:cNvPr>
            <p:cNvCxnSpPr/>
            <p:nvPr/>
          </p:nvCxnSpPr>
          <p:spPr>
            <a:xfrm>
              <a:off x="5745584" y="1754960"/>
              <a:ext cx="1688752" cy="0"/>
            </a:xfrm>
            <a:prstGeom prst="line">
              <a:avLst/>
            </a:prstGeom>
            <a:noFill/>
            <a:ln w="38100" cap="flat" cmpd="sng" algn="ctr">
              <a:solidFill>
                <a:srgbClr val="00ADDC">
                  <a:lumMod val="20000"/>
                  <a:lumOff val="80000"/>
                </a:srgbClr>
              </a:solidFill>
              <a:prstDash val="solid"/>
            </a:ln>
            <a:effectLst/>
          </p:spPr>
        </p:cxnSp>
        <p:sp>
          <p:nvSpPr>
            <p:cNvPr id="117" name="Oval 116">
              <a:extLst>
                <a:ext uri="{FF2B5EF4-FFF2-40B4-BE49-F238E27FC236}">
                  <a16:creationId xmlns:a16="http://schemas.microsoft.com/office/drawing/2014/main" id="{40CABA6B-4590-4B77-AA77-64DE476A95BB}"/>
                </a:ext>
              </a:extLst>
            </p:cNvPr>
            <p:cNvSpPr/>
            <p:nvPr/>
          </p:nvSpPr>
          <p:spPr>
            <a:xfrm rot="16200000">
              <a:off x="6372200" y="1502932"/>
              <a:ext cx="504056" cy="504056"/>
            </a:xfrm>
            <a:prstGeom prst="ellipse">
              <a:avLst/>
            </a:prstGeom>
            <a:solidFill>
              <a:sysClr val="windowText" lastClr="000000"/>
            </a:solidFill>
            <a:ln w="38100" cap="flat" cmpd="sng" algn="ctr">
              <a:solidFill>
                <a:srgbClr val="00ADDC">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a:ln>
                    <a:noFill/>
                  </a:ln>
                  <a:solidFill>
                    <a:prstClr val="white"/>
                  </a:solidFill>
                  <a:effectLst/>
                  <a:uLnTx/>
                  <a:uFillTx/>
                  <a:latin typeface="Corbel"/>
                  <a:ea typeface="+mn-ea"/>
                  <a:cs typeface="+mn-cs"/>
                </a:rPr>
                <a:t>+  –</a:t>
              </a:r>
            </a:p>
          </p:txBody>
        </p:sp>
        <p:cxnSp>
          <p:nvCxnSpPr>
            <p:cNvPr id="118" name="Straight Connector 117">
              <a:extLst>
                <a:ext uri="{FF2B5EF4-FFF2-40B4-BE49-F238E27FC236}">
                  <a16:creationId xmlns:a16="http://schemas.microsoft.com/office/drawing/2014/main" id="{A03EC50A-70EB-4A89-B100-6C79CE4BAAF0}"/>
                </a:ext>
              </a:extLst>
            </p:cNvPr>
            <p:cNvCxnSpPr>
              <a:cxnSpLocks/>
            </p:cNvCxnSpPr>
            <p:nvPr/>
          </p:nvCxnSpPr>
          <p:spPr>
            <a:xfrm flipV="1">
              <a:off x="7434336" y="1747815"/>
              <a:ext cx="0" cy="216000"/>
            </a:xfrm>
            <a:prstGeom prst="line">
              <a:avLst/>
            </a:prstGeom>
            <a:noFill/>
            <a:ln w="38100" cap="flat" cmpd="sng" algn="ctr">
              <a:solidFill>
                <a:srgbClr val="00ADDC">
                  <a:lumMod val="20000"/>
                  <a:lumOff val="80000"/>
                </a:srgbClr>
              </a:solidFill>
              <a:prstDash val="solid"/>
            </a:ln>
            <a:effectLst/>
          </p:spPr>
        </p:cxnSp>
        <p:cxnSp>
          <p:nvCxnSpPr>
            <p:cNvPr id="119" name="Straight Connector 118">
              <a:extLst>
                <a:ext uri="{FF2B5EF4-FFF2-40B4-BE49-F238E27FC236}">
                  <a16:creationId xmlns:a16="http://schemas.microsoft.com/office/drawing/2014/main" id="{ECBA1E9A-617F-44C4-8CC0-71CCA8F0B78F}"/>
                </a:ext>
              </a:extLst>
            </p:cNvPr>
            <p:cNvCxnSpPr>
              <a:cxnSpLocks/>
            </p:cNvCxnSpPr>
            <p:nvPr/>
          </p:nvCxnSpPr>
          <p:spPr>
            <a:xfrm flipV="1">
              <a:off x="5745584" y="1744132"/>
              <a:ext cx="0" cy="216000"/>
            </a:xfrm>
            <a:prstGeom prst="line">
              <a:avLst/>
            </a:prstGeom>
            <a:noFill/>
            <a:ln w="38100" cap="flat" cmpd="sng" algn="ctr">
              <a:solidFill>
                <a:srgbClr val="00ADDC">
                  <a:lumMod val="20000"/>
                  <a:lumOff val="80000"/>
                </a:srgbClr>
              </a:solidFill>
              <a:prstDash val="solid"/>
            </a:ln>
            <a:effectLst/>
          </p:spPr>
        </p:cxnSp>
      </p:grpSp>
      <p:grpSp>
        <p:nvGrpSpPr>
          <p:cNvPr id="120" name="Group 119">
            <a:extLst>
              <a:ext uri="{FF2B5EF4-FFF2-40B4-BE49-F238E27FC236}">
                <a16:creationId xmlns:a16="http://schemas.microsoft.com/office/drawing/2014/main" id="{71644214-EEBD-4DA7-875F-AA42AD7B4215}"/>
              </a:ext>
            </a:extLst>
          </p:cNvPr>
          <p:cNvGrpSpPr/>
          <p:nvPr/>
        </p:nvGrpSpPr>
        <p:grpSpPr>
          <a:xfrm>
            <a:off x="4336011" y="2915052"/>
            <a:ext cx="1346412" cy="966195"/>
            <a:chOff x="4887791" y="2934765"/>
            <a:chExt cx="1346412" cy="966195"/>
          </a:xfrm>
        </p:grpSpPr>
        <p:sp>
          <p:nvSpPr>
            <p:cNvPr id="121" name="TextBox 120">
              <a:extLst>
                <a:ext uri="{FF2B5EF4-FFF2-40B4-BE49-F238E27FC236}">
                  <a16:creationId xmlns:a16="http://schemas.microsoft.com/office/drawing/2014/main" id="{AA99FC15-97D2-4306-B2AB-320A8DE185D6}"/>
                </a:ext>
              </a:extLst>
            </p:cNvPr>
            <p:cNvSpPr txBox="1"/>
            <p:nvPr/>
          </p:nvSpPr>
          <p:spPr>
            <a:xfrm>
              <a:off x="4887791" y="3254629"/>
              <a:ext cx="1133367" cy="646331"/>
            </a:xfrm>
            <a:prstGeom prst="rect">
              <a:avLst/>
            </a:prstGeom>
            <a:noFill/>
            <a:ln>
              <a:solidFill>
                <a:schemeClr val="accent1"/>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a:ln>
                    <a:noFill/>
                  </a:ln>
                  <a:effectLst/>
                  <a:uLnTx/>
                  <a:uFillTx/>
                  <a:latin typeface="Corbel"/>
                </a:rPr>
                <a:t>depletion layer</a:t>
              </a:r>
            </a:p>
          </p:txBody>
        </p:sp>
        <p:sp>
          <p:nvSpPr>
            <p:cNvPr id="122" name="Arc 121">
              <a:extLst>
                <a:ext uri="{FF2B5EF4-FFF2-40B4-BE49-F238E27FC236}">
                  <a16:creationId xmlns:a16="http://schemas.microsoft.com/office/drawing/2014/main" id="{DB3085E6-C5BC-4F0E-B00E-95D4C26FD7C6}"/>
                </a:ext>
              </a:extLst>
            </p:cNvPr>
            <p:cNvSpPr/>
            <p:nvPr/>
          </p:nvSpPr>
          <p:spPr>
            <a:xfrm rot="3978917">
              <a:off x="5550127" y="2826753"/>
              <a:ext cx="576064" cy="792088"/>
            </a:xfrm>
            <a:prstGeom prst="arc">
              <a:avLst/>
            </a:prstGeom>
            <a:noFill/>
            <a:ln w="38100" cap="flat" cmpd="sng" algn="ctr">
              <a:solidFill>
                <a:schemeClr val="accent1"/>
              </a:solidFill>
              <a:prstDash val="solid"/>
              <a:headEnd type="triangl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orbel"/>
                <a:ea typeface="+mn-ea"/>
                <a:cs typeface="+mn-cs"/>
              </a:endParaRPr>
            </a:p>
          </p:txBody>
        </p:sp>
      </p:grpSp>
      <p:sp>
        <p:nvSpPr>
          <p:cNvPr id="123" name="Rectangle: Rounded Corners 122">
            <a:extLst>
              <a:ext uri="{FF2B5EF4-FFF2-40B4-BE49-F238E27FC236}">
                <a16:creationId xmlns:a16="http://schemas.microsoft.com/office/drawing/2014/main" id="{ABD7B449-9FAC-41AE-B566-735BC001411F}"/>
              </a:ext>
            </a:extLst>
          </p:cNvPr>
          <p:cNvSpPr/>
          <p:nvPr/>
        </p:nvSpPr>
        <p:spPr>
          <a:xfrm>
            <a:off x="5184328" y="5013176"/>
            <a:ext cx="2793504" cy="914400"/>
          </a:xfrm>
          <a:prstGeom prst="roundRect">
            <a:avLst/>
          </a:prstGeom>
          <a:solidFill>
            <a:srgbClr val="92D050"/>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orbe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800" b="1" i="0" u="none" strike="noStrike" kern="0" cap="none" spc="0" normalizeH="0" baseline="0" noProof="0" dirty="0">
                <a:ln>
                  <a:noFill/>
                </a:ln>
                <a:solidFill>
                  <a:prstClr val="black"/>
                </a:solidFill>
                <a:effectLst/>
                <a:uLnTx/>
                <a:uFillTx/>
                <a:latin typeface="Corbel"/>
                <a:ea typeface="+mn-ea"/>
                <a:cs typeface="+mn-cs"/>
              </a:rPr>
              <a:t>p</a:t>
            </a:r>
            <a:endParaRPr kumimoji="0" lang="en-CA" sz="1800" b="1" i="0" u="none" strike="noStrike" kern="0" cap="none" spc="0" normalizeH="0" baseline="0" noProof="0" dirty="0">
              <a:ln>
                <a:noFill/>
              </a:ln>
              <a:solidFill>
                <a:prstClr val="black"/>
              </a:solidFill>
              <a:effectLst/>
              <a:uLnTx/>
              <a:uFillTx/>
              <a:latin typeface="Corbel"/>
              <a:ea typeface="+mn-ea"/>
              <a:cs typeface="+mn-cs"/>
            </a:endParaRPr>
          </a:p>
        </p:txBody>
      </p:sp>
      <p:sp>
        <p:nvSpPr>
          <p:cNvPr id="124" name="Rectangle: Rounded Corners 123">
            <a:extLst>
              <a:ext uri="{FF2B5EF4-FFF2-40B4-BE49-F238E27FC236}">
                <a16:creationId xmlns:a16="http://schemas.microsoft.com/office/drawing/2014/main" id="{68B9F2E2-6275-45FC-B69E-C9632FAE1A3D}"/>
              </a:ext>
            </a:extLst>
          </p:cNvPr>
          <p:cNvSpPr/>
          <p:nvPr/>
        </p:nvSpPr>
        <p:spPr>
          <a:xfrm>
            <a:off x="5329520" y="4913856"/>
            <a:ext cx="864096" cy="648072"/>
          </a:xfrm>
          <a:prstGeom prst="roundRect">
            <a:avLst/>
          </a:prstGeom>
          <a:solidFill>
            <a:srgbClr val="00ADDC">
              <a:lumMod val="40000"/>
              <a:lumOff val="60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orbe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400" b="1" i="0" u="none" strike="noStrike" kern="0" cap="none" spc="0" normalizeH="0" baseline="0" noProof="0" dirty="0">
                <a:ln>
                  <a:noFill/>
                </a:ln>
                <a:solidFill>
                  <a:prstClr val="black"/>
                </a:solidFill>
                <a:effectLst/>
                <a:uLnTx/>
                <a:uFillTx/>
                <a:latin typeface="Corbel"/>
                <a:ea typeface="+mn-ea"/>
                <a:cs typeface="+mn-cs"/>
              </a:rPr>
              <a:t>n</a:t>
            </a:r>
            <a:endParaRPr kumimoji="0" lang="en-CA" sz="1800" b="1" i="0" u="none" strike="noStrike" kern="0" cap="none" spc="0" normalizeH="0" baseline="0" noProof="0" dirty="0">
              <a:ln>
                <a:noFill/>
              </a:ln>
              <a:solidFill>
                <a:prstClr val="black"/>
              </a:solidFill>
              <a:effectLst/>
              <a:uLnTx/>
              <a:uFillTx/>
              <a:latin typeface="Corbel"/>
              <a:ea typeface="+mn-ea"/>
              <a:cs typeface="+mn-cs"/>
            </a:endParaRPr>
          </a:p>
        </p:txBody>
      </p:sp>
      <p:sp>
        <p:nvSpPr>
          <p:cNvPr id="125" name="Rectangle: Rounded Corners 124">
            <a:extLst>
              <a:ext uri="{FF2B5EF4-FFF2-40B4-BE49-F238E27FC236}">
                <a16:creationId xmlns:a16="http://schemas.microsoft.com/office/drawing/2014/main" id="{22B055CB-5A79-47E9-BB49-2A74C851CD04}"/>
              </a:ext>
            </a:extLst>
          </p:cNvPr>
          <p:cNvSpPr/>
          <p:nvPr/>
        </p:nvSpPr>
        <p:spPr>
          <a:xfrm>
            <a:off x="6813336" y="5044722"/>
            <a:ext cx="1109960" cy="648072"/>
          </a:xfrm>
          <a:prstGeom prst="roundRect">
            <a:avLst/>
          </a:prstGeom>
          <a:solidFill>
            <a:srgbClr val="00ADDC">
              <a:lumMod val="75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orbe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1" i="0" u="none" strike="noStrike" kern="0" cap="none" spc="0" normalizeH="0" baseline="0" noProof="0" dirty="0">
              <a:ln>
                <a:noFill/>
              </a:ln>
              <a:solidFill>
                <a:prstClr val="black"/>
              </a:solidFill>
              <a:effectLst/>
              <a:uLnTx/>
              <a:uFillTx/>
              <a:latin typeface="Corbel"/>
              <a:ea typeface="+mn-ea"/>
              <a:cs typeface="+mn-cs"/>
            </a:endParaRPr>
          </a:p>
        </p:txBody>
      </p:sp>
      <p:sp>
        <p:nvSpPr>
          <p:cNvPr id="126" name="Rectangle: Rounded Corners 125">
            <a:extLst>
              <a:ext uri="{FF2B5EF4-FFF2-40B4-BE49-F238E27FC236}">
                <a16:creationId xmlns:a16="http://schemas.microsoft.com/office/drawing/2014/main" id="{CC4DCBD4-AB40-460F-A327-2077EE7656A8}"/>
              </a:ext>
            </a:extLst>
          </p:cNvPr>
          <p:cNvSpPr/>
          <p:nvPr/>
        </p:nvSpPr>
        <p:spPr>
          <a:xfrm>
            <a:off x="6979539" y="4923730"/>
            <a:ext cx="864096" cy="648072"/>
          </a:xfrm>
          <a:prstGeom prst="roundRect">
            <a:avLst/>
          </a:prstGeom>
          <a:solidFill>
            <a:srgbClr val="00ADDC">
              <a:lumMod val="40000"/>
              <a:lumOff val="60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orbe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400" b="1" i="0" u="none" strike="noStrike" kern="0" cap="none" spc="0" normalizeH="0" baseline="0" noProof="0" dirty="0">
                <a:ln>
                  <a:noFill/>
                </a:ln>
                <a:solidFill>
                  <a:prstClr val="black"/>
                </a:solidFill>
                <a:effectLst/>
                <a:uLnTx/>
                <a:uFillTx/>
                <a:latin typeface="Corbel"/>
                <a:ea typeface="+mn-ea"/>
                <a:cs typeface="+mn-cs"/>
              </a:rPr>
              <a:t>n</a:t>
            </a:r>
            <a:endParaRPr kumimoji="0" lang="en-CA" sz="1800" b="1" i="0" u="none" strike="noStrike" kern="0" cap="none" spc="0" normalizeH="0" baseline="0" noProof="0" dirty="0">
              <a:ln>
                <a:noFill/>
              </a:ln>
              <a:solidFill>
                <a:prstClr val="black"/>
              </a:solidFill>
              <a:effectLst/>
              <a:uLnTx/>
              <a:uFillTx/>
              <a:latin typeface="Corbel"/>
              <a:ea typeface="+mn-ea"/>
              <a:cs typeface="+mn-cs"/>
            </a:endParaRPr>
          </a:p>
        </p:txBody>
      </p:sp>
      <p:grpSp>
        <p:nvGrpSpPr>
          <p:cNvPr id="127" name="Group 126">
            <a:extLst>
              <a:ext uri="{FF2B5EF4-FFF2-40B4-BE49-F238E27FC236}">
                <a16:creationId xmlns:a16="http://schemas.microsoft.com/office/drawing/2014/main" id="{2095D753-5B8B-42FB-AB95-719838D1A030}"/>
              </a:ext>
            </a:extLst>
          </p:cNvPr>
          <p:cNvGrpSpPr/>
          <p:nvPr/>
        </p:nvGrpSpPr>
        <p:grpSpPr>
          <a:xfrm>
            <a:off x="5025504" y="4669445"/>
            <a:ext cx="3168352" cy="504056"/>
            <a:chOff x="5025504" y="1960132"/>
            <a:chExt cx="3168352" cy="504056"/>
          </a:xfrm>
        </p:grpSpPr>
        <p:sp>
          <p:nvSpPr>
            <p:cNvPr id="128" name="Rectangle 127">
              <a:extLst>
                <a:ext uri="{FF2B5EF4-FFF2-40B4-BE49-F238E27FC236}">
                  <a16:creationId xmlns:a16="http://schemas.microsoft.com/office/drawing/2014/main" id="{068F1B12-B20C-4EA1-9D03-E835E88E7608}"/>
                </a:ext>
              </a:extLst>
            </p:cNvPr>
            <p:cNvSpPr/>
            <p:nvPr/>
          </p:nvSpPr>
          <p:spPr>
            <a:xfrm>
              <a:off x="5184328" y="1960132"/>
              <a:ext cx="2880320" cy="504056"/>
            </a:xfrm>
            <a:prstGeom prst="rect">
              <a:avLst/>
            </a:prstGeom>
            <a:solidFill>
              <a:sysClr val="windowText" lastClr="000000"/>
            </a:solidFill>
            <a:ln w="190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orbel"/>
                <a:ea typeface="+mn-ea"/>
                <a:cs typeface="+mn-cs"/>
              </a:endParaRPr>
            </a:p>
          </p:txBody>
        </p:sp>
        <p:cxnSp>
          <p:nvCxnSpPr>
            <p:cNvPr id="129" name="Straight Connector 128">
              <a:extLst>
                <a:ext uri="{FF2B5EF4-FFF2-40B4-BE49-F238E27FC236}">
                  <a16:creationId xmlns:a16="http://schemas.microsoft.com/office/drawing/2014/main" id="{52470E22-7BEF-4886-9B34-893AAAB51E34}"/>
                </a:ext>
              </a:extLst>
            </p:cNvPr>
            <p:cNvCxnSpPr/>
            <p:nvPr/>
          </p:nvCxnSpPr>
          <p:spPr>
            <a:xfrm>
              <a:off x="5025504" y="2464188"/>
              <a:ext cx="3168352" cy="0"/>
            </a:xfrm>
            <a:prstGeom prst="line">
              <a:avLst/>
            </a:prstGeom>
            <a:noFill/>
            <a:ln w="57150" cap="flat" cmpd="sng" algn="ctr">
              <a:solidFill>
                <a:sysClr val="window" lastClr="FFFFFF">
                  <a:lumMod val="85000"/>
                </a:sysClr>
              </a:solidFill>
              <a:prstDash val="solid"/>
            </a:ln>
            <a:effectLst/>
          </p:spPr>
        </p:cxnSp>
        <p:sp>
          <p:nvSpPr>
            <p:cNvPr id="130" name="Rectangle 129">
              <a:extLst>
                <a:ext uri="{FF2B5EF4-FFF2-40B4-BE49-F238E27FC236}">
                  <a16:creationId xmlns:a16="http://schemas.microsoft.com/office/drawing/2014/main" id="{4E2A65D9-7E0A-4EEC-9F9F-FEC78BF49C27}"/>
                </a:ext>
              </a:extLst>
            </p:cNvPr>
            <p:cNvSpPr/>
            <p:nvPr/>
          </p:nvSpPr>
          <p:spPr>
            <a:xfrm>
              <a:off x="5587280" y="2303863"/>
              <a:ext cx="327309" cy="117461"/>
            </a:xfrm>
            <a:prstGeom prst="rect">
              <a:avLst/>
            </a:prstGeom>
            <a:solidFill>
              <a:sysClr val="window" lastClr="FFFFFF">
                <a:lumMod val="65000"/>
              </a:sysClr>
            </a:solidFill>
            <a:ln w="19050"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orbel"/>
                <a:ea typeface="+mn-ea"/>
                <a:cs typeface="+mn-cs"/>
              </a:endParaRPr>
            </a:p>
          </p:txBody>
        </p:sp>
        <p:sp>
          <p:nvSpPr>
            <p:cNvPr id="131" name="Rectangle 130">
              <a:extLst>
                <a:ext uri="{FF2B5EF4-FFF2-40B4-BE49-F238E27FC236}">
                  <a16:creationId xmlns:a16="http://schemas.microsoft.com/office/drawing/2014/main" id="{D385526A-D374-4F68-A989-AF39206693A3}"/>
                </a:ext>
              </a:extLst>
            </p:cNvPr>
            <p:cNvSpPr/>
            <p:nvPr/>
          </p:nvSpPr>
          <p:spPr>
            <a:xfrm>
              <a:off x="7274117" y="2303863"/>
              <a:ext cx="327309" cy="117461"/>
            </a:xfrm>
            <a:prstGeom prst="rect">
              <a:avLst/>
            </a:prstGeom>
            <a:solidFill>
              <a:sysClr val="window" lastClr="FFFFFF">
                <a:lumMod val="65000"/>
              </a:sysClr>
            </a:solidFill>
            <a:ln w="19050"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orbel"/>
                <a:ea typeface="+mn-ea"/>
                <a:cs typeface="+mn-cs"/>
              </a:endParaRPr>
            </a:p>
          </p:txBody>
        </p:sp>
        <p:cxnSp>
          <p:nvCxnSpPr>
            <p:cNvPr id="132" name="Straight Connector 131">
              <a:extLst>
                <a:ext uri="{FF2B5EF4-FFF2-40B4-BE49-F238E27FC236}">
                  <a16:creationId xmlns:a16="http://schemas.microsoft.com/office/drawing/2014/main" id="{F6521FBB-57D0-43F4-87EA-C120FA3E8A55}"/>
                </a:ext>
              </a:extLst>
            </p:cNvPr>
            <p:cNvCxnSpPr>
              <a:cxnSpLocks/>
            </p:cNvCxnSpPr>
            <p:nvPr/>
          </p:nvCxnSpPr>
          <p:spPr>
            <a:xfrm flipH="1">
              <a:off x="5750935" y="2050979"/>
              <a:ext cx="0" cy="259732"/>
            </a:xfrm>
            <a:prstGeom prst="line">
              <a:avLst/>
            </a:prstGeom>
            <a:noFill/>
            <a:ln w="38100" cap="flat" cmpd="sng" algn="ctr">
              <a:solidFill>
                <a:sysClr val="window" lastClr="FFFFFF">
                  <a:lumMod val="65000"/>
                </a:sysClr>
              </a:solidFill>
              <a:prstDash val="solid"/>
            </a:ln>
            <a:effectLst/>
          </p:spPr>
        </p:cxnSp>
        <p:cxnSp>
          <p:nvCxnSpPr>
            <p:cNvPr id="133" name="Straight Connector 132">
              <a:extLst>
                <a:ext uri="{FF2B5EF4-FFF2-40B4-BE49-F238E27FC236}">
                  <a16:creationId xmlns:a16="http://schemas.microsoft.com/office/drawing/2014/main" id="{0D64029B-EF60-47CC-A45A-63AF09CD8B28}"/>
                </a:ext>
              </a:extLst>
            </p:cNvPr>
            <p:cNvCxnSpPr/>
            <p:nvPr/>
          </p:nvCxnSpPr>
          <p:spPr>
            <a:xfrm>
              <a:off x="7435813" y="2080423"/>
              <a:ext cx="5351" cy="216000"/>
            </a:xfrm>
            <a:prstGeom prst="line">
              <a:avLst/>
            </a:prstGeom>
            <a:noFill/>
            <a:ln w="38100" cap="flat" cmpd="sng" algn="ctr">
              <a:solidFill>
                <a:sysClr val="window" lastClr="FFFFFF">
                  <a:lumMod val="65000"/>
                </a:sysClr>
              </a:solidFill>
              <a:prstDash val="solid"/>
            </a:ln>
            <a:effectLst/>
          </p:spPr>
        </p:cxnSp>
        <p:sp>
          <p:nvSpPr>
            <p:cNvPr id="134" name="Oval 133">
              <a:extLst>
                <a:ext uri="{FF2B5EF4-FFF2-40B4-BE49-F238E27FC236}">
                  <a16:creationId xmlns:a16="http://schemas.microsoft.com/office/drawing/2014/main" id="{6DBE2C25-32E5-49C2-A158-3B7A0722C99A}"/>
                </a:ext>
              </a:extLst>
            </p:cNvPr>
            <p:cNvSpPr/>
            <p:nvPr/>
          </p:nvSpPr>
          <p:spPr>
            <a:xfrm>
              <a:off x="5695576" y="1972423"/>
              <a:ext cx="108000" cy="108000"/>
            </a:xfrm>
            <a:prstGeom prst="ellipse">
              <a:avLst/>
            </a:prstGeom>
            <a:noFill/>
            <a:ln w="38100"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orbel"/>
                <a:ea typeface="+mn-ea"/>
                <a:cs typeface="+mn-cs"/>
              </a:endParaRPr>
            </a:p>
          </p:txBody>
        </p:sp>
        <p:sp>
          <p:nvSpPr>
            <p:cNvPr id="135" name="Oval 134">
              <a:extLst>
                <a:ext uri="{FF2B5EF4-FFF2-40B4-BE49-F238E27FC236}">
                  <a16:creationId xmlns:a16="http://schemas.microsoft.com/office/drawing/2014/main" id="{1D8B8329-33B9-4E2B-9309-7ACE710E2990}"/>
                </a:ext>
              </a:extLst>
            </p:cNvPr>
            <p:cNvSpPr/>
            <p:nvPr/>
          </p:nvSpPr>
          <p:spPr>
            <a:xfrm>
              <a:off x="7380336" y="1994695"/>
              <a:ext cx="108000" cy="108000"/>
            </a:xfrm>
            <a:prstGeom prst="ellipse">
              <a:avLst/>
            </a:prstGeom>
            <a:noFill/>
            <a:ln w="38100"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orbel"/>
                <a:ea typeface="+mn-ea"/>
                <a:cs typeface="+mn-cs"/>
              </a:endParaRPr>
            </a:p>
          </p:txBody>
        </p:sp>
      </p:grpSp>
      <p:grpSp>
        <p:nvGrpSpPr>
          <p:cNvPr id="136" name="Group 135">
            <a:extLst>
              <a:ext uri="{FF2B5EF4-FFF2-40B4-BE49-F238E27FC236}">
                <a16:creationId xmlns:a16="http://schemas.microsoft.com/office/drawing/2014/main" id="{45902290-9C40-424A-A1B6-270A446DA108}"/>
              </a:ext>
            </a:extLst>
          </p:cNvPr>
          <p:cNvGrpSpPr/>
          <p:nvPr/>
        </p:nvGrpSpPr>
        <p:grpSpPr>
          <a:xfrm>
            <a:off x="5752728" y="4237529"/>
            <a:ext cx="1688752" cy="504056"/>
            <a:chOff x="5745584" y="1502932"/>
            <a:chExt cx="1688752" cy="504056"/>
          </a:xfrm>
        </p:grpSpPr>
        <p:cxnSp>
          <p:nvCxnSpPr>
            <p:cNvPr id="137" name="Straight Connector 136">
              <a:extLst>
                <a:ext uri="{FF2B5EF4-FFF2-40B4-BE49-F238E27FC236}">
                  <a16:creationId xmlns:a16="http://schemas.microsoft.com/office/drawing/2014/main" id="{17F31442-FA00-424D-AC30-F532C224EBA9}"/>
                </a:ext>
              </a:extLst>
            </p:cNvPr>
            <p:cNvCxnSpPr/>
            <p:nvPr/>
          </p:nvCxnSpPr>
          <p:spPr>
            <a:xfrm>
              <a:off x="5745584" y="1754960"/>
              <a:ext cx="1688752" cy="0"/>
            </a:xfrm>
            <a:prstGeom prst="line">
              <a:avLst/>
            </a:prstGeom>
            <a:noFill/>
            <a:ln w="38100" cap="flat" cmpd="sng" algn="ctr">
              <a:solidFill>
                <a:srgbClr val="00ADDC">
                  <a:lumMod val="20000"/>
                  <a:lumOff val="80000"/>
                </a:srgbClr>
              </a:solidFill>
              <a:prstDash val="solid"/>
            </a:ln>
            <a:effectLst/>
          </p:spPr>
        </p:cxnSp>
        <p:sp>
          <p:nvSpPr>
            <p:cNvPr id="138" name="Oval 137">
              <a:extLst>
                <a:ext uri="{FF2B5EF4-FFF2-40B4-BE49-F238E27FC236}">
                  <a16:creationId xmlns:a16="http://schemas.microsoft.com/office/drawing/2014/main" id="{D2870AF4-096A-4AF4-BE68-FC0D927D4CB8}"/>
                </a:ext>
              </a:extLst>
            </p:cNvPr>
            <p:cNvSpPr/>
            <p:nvPr/>
          </p:nvSpPr>
          <p:spPr>
            <a:xfrm rot="5400000">
              <a:off x="6372200" y="1502932"/>
              <a:ext cx="504056" cy="504056"/>
            </a:xfrm>
            <a:prstGeom prst="ellipse">
              <a:avLst/>
            </a:prstGeom>
            <a:solidFill>
              <a:sysClr val="windowText" lastClr="000000"/>
            </a:solidFill>
            <a:ln w="38100" cap="flat" cmpd="sng" algn="ctr">
              <a:solidFill>
                <a:srgbClr val="00ADDC">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a:ln>
                    <a:noFill/>
                  </a:ln>
                  <a:solidFill>
                    <a:prstClr val="white"/>
                  </a:solidFill>
                  <a:effectLst/>
                  <a:uLnTx/>
                  <a:uFillTx/>
                  <a:latin typeface="Corbel"/>
                  <a:ea typeface="+mn-ea"/>
                  <a:cs typeface="+mn-cs"/>
                </a:rPr>
                <a:t>+  –</a:t>
              </a:r>
            </a:p>
          </p:txBody>
        </p:sp>
        <p:cxnSp>
          <p:nvCxnSpPr>
            <p:cNvPr id="139" name="Straight Connector 138">
              <a:extLst>
                <a:ext uri="{FF2B5EF4-FFF2-40B4-BE49-F238E27FC236}">
                  <a16:creationId xmlns:a16="http://schemas.microsoft.com/office/drawing/2014/main" id="{E74318CB-AD29-49AF-8BB3-2E9CFB449488}"/>
                </a:ext>
              </a:extLst>
            </p:cNvPr>
            <p:cNvCxnSpPr>
              <a:cxnSpLocks/>
            </p:cNvCxnSpPr>
            <p:nvPr/>
          </p:nvCxnSpPr>
          <p:spPr>
            <a:xfrm flipV="1">
              <a:off x="7434336" y="1747815"/>
              <a:ext cx="0" cy="216000"/>
            </a:xfrm>
            <a:prstGeom prst="line">
              <a:avLst/>
            </a:prstGeom>
            <a:noFill/>
            <a:ln w="38100" cap="flat" cmpd="sng" algn="ctr">
              <a:solidFill>
                <a:srgbClr val="00ADDC">
                  <a:lumMod val="20000"/>
                  <a:lumOff val="80000"/>
                </a:srgbClr>
              </a:solidFill>
              <a:prstDash val="solid"/>
            </a:ln>
            <a:effectLst/>
          </p:spPr>
        </p:cxnSp>
        <p:cxnSp>
          <p:nvCxnSpPr>
            <p:cNvPr id="140" name="Straight Connector 139">
              <a:extLst>
                <a:ext uri="{FF2B5EF4-FFF2-40B4-BE49-F238E27FC236}">
                  <a16:creationId xmlns:a16="http://schemas.microsoft.com/office/drawing/2014/main" id="{539103DF-378E-448C-B12D-C8F95E4739E6}"/>
                </a:ext>
              </a:extLst>
            </p:cNvPr>
            <p:cNvCxnSpPr>
              <a:cxnSpLocks/>
            </p:cNvCxnSpPr>
            <p:nvPr/>
          </p:nvCxnSpPr>
          <p:spPr>
            <a:xfrm flipV="1">
              <a:off x="5745584" y="1744132"/>
              <a:ext cx="0" cy="216000"/>
            </a:xfrm>
            <a:prstGeom prst="line">
              <a:avLst/>
            </a:prstGeom>
            <a:noFill/>
            <a:ln w="38100" cap="flat" cmpd="sng" algn="ctr">
              <a:solidFill>
                <a:srgbClr val="00ADDC">
                  <a:lumMod val="20000"/>
                  <a:lumOff val="80000"/>
                </a:srgbClr>
              </a:solidFill>
              <a:prstDash val="solid"/>
            </a:ln>
            <a:effectLst/>
          </p:spPr>
        </p:cxnSp>
      </p:grpSp>
      <p:grpSp>
        <p:nvGrpSpPr>
          <p:cNvPr id="141" name="Group 140">
            <a:extLst>
              <a:ext uri="{FF2B5EF4-FFF2-40B4-BE49-F238E27FC236}">
                <a16:creationId xmlns:a16="http://schemas.microsoft.com/office/drawing/2014/main" id="{47738C8D-1F83-4352-852C-63883227E3EF}"/>
              </a:ext>
            </a:extLst>
          </p:cNvPr>
          <p:cNvGrpSpPr/>
          <p:nvPr/>
        </p:nvGrpSpPr>
        <p:grpSpPr>
          <a:xfrm>
            <a:off x="6057528" y="5673023"/>
            <a:ext cx="1328928" cy="966195"/>
            <a:chOff x="4905275" y="2934765"/>
            <a:chExt cx="1328928" cy="966195"/>
          </a:xfrm>
        </p:grpSpPr>
        <p:sp>
          <p:nvSpPr>
            <p:cNvPr id="142" name="TextBox 141">
              <a:extLst>
                <a:ext uri="{FF2B5EF4-FFF2-40B4-BE49-F238E27FC236}">
                  <a16:creationId xmlns:a16="http://schemas.microsoft.com/office/drawing/2014/main" id="{20CE9467-8A5B-411E-95D6-E4EDCE0F3BA5}"/>
                </a:ext>
              </a:extLst>
            </p:cNvPr>
            <p:cNvSpPr txBox="1"/>
            <p:nvPr/>
          </p:nvSpPr>
          <p:spPr>
            <a:xfrm>
              <a:off x="4905275" y="3254629"/>
              <a:ext cx="1115883"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a:ln>
                    <a:noFill/>
                  </a:ln>
                  <a:effectLst/>
                  <a:uLnTx/>
                  <a:uFillTx/>
                  <a:latin typeface="Corbel"/>
                </a:rPr>
                <a:t>depletion layer</a:t>
              </a:r>
            </a:p>
          </p:txBody>
        </p:sp>
        <p:sp>
          <p:nvSpPr>
            <p:cNvPr id="143" name="Arc 142">
              <a:extLst>
                <a:ext uri="{FF2B5EF4-FFF2-40B4-BE49-F238E27FC236}">
                  <a16:creationId xmlns:a16="http://schemas.microsoft.com/office/drawing/2014/main" id="{D94E43D2-3594-448B-BD0A-40B5F7B8A00B}"/>
                </a:ext>
              </a:extLst>
            </p:cNvPr>
            <p:cNvSpPr/>
            <p:nvPr/>
          </p:nvSpPr>
          <p:spPr>
            <a:xfrm rot="3978917">
              <a:off x="5550127" y="2826753"/>
              <a:ext cx="576064" cy="792088"/>
            </a:xfrm>
            <a:prstGeom prst="arc">
              <a:avLst/>
            </a:prstGeom>
            <a:noFill/>
            <a:ln w="38100" cap="flat" cmpd="sng" algn="ctr">
              <a:solidFill>
                <a:schemeClr val="accent1"/>
              </a:solidFill>
              <a:prstDash val="solid"/>
              <a:headEnd type="triangl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orbel"/>
                <a:ea typeface="+mn-ea"/>
                <a:cs typeface="+mn-cs"/>
              </a:endParaRPr>
            </a:p>
          </p:txBody>
        </p:sp>
      </p:grpSp>
      <p:grpSp>
        <p:nvGrpSpPr>
          <p:cNvPr id="144" name="Group 143">
            <a:extLst>
              <a:ext uri="{FF2B5EF4-FFF2-40B4-BE49-F238E27FC236}">
                <a16:creationId xmlns:a16="http://schemas.microsoft.com/office/drawing/2014/main" id="{A2AC83D3-E3DC-4E34-A099-BC05BDBD3025}"/>
              </a:ext>
            </a:extLst>
          </p:cNvPr>
          <p:cNvGrpSpPr/>
          <p:nvPr/>
        </p:nvGrpSpPr>
        <p:grpSpPr>
          <a:xfrm>
            <a:off x="5886248" y="2255710"/>
            <a:ext cx="956778" cy="1828204"/>
            <a:chOff x="5886248" y="2255710"/>
            <a:chExt cx="956778" cy="1828204"/>
          </a:xfrm>
        </p:grpSpPr>
        <p:sp>
          <p:nvSpPr>
            <p:cNvPr id="145" name="TextBox 144">
              <a:extLst>
                <a:ext uri="{FF2B5EF4-FFF2-40B4-BE49-F238E27FC236}">
                  <a16:creationId xmlns:a16="http://schemas.microsoft.com/office/drawing/2014/main" id="{CE491384-9313-4729-B97B-F3FC24A4177C}"/>
                </a:ext>
              </a:extLst>
            </p:cNvPr>
            <p:cNvSpPr txBox="1"/>
            <p:nvPr/>
          </p:nvSpPr>
          <p:spPr>
            <a:xfrm>
              <a:off x="5886248" y="3437583"/>
              <a:ext cx="956778" cy="646331"/>
            </a:xfrm>
            <a:prstGeom prst="rect">
              <a:avLst/>
            </a:prstGeom>
            <a:noFill/>
            <a:ln>
              <a:solidFill>
                <a:schemeClr val="accent1"/>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a:ln>
                    <a:noFill/>
                  </a:ln>
                  <a:effectLst/>
                  <a:uLnTx/>
                  <a:uFillTx/>
                  <a:latin typeface="Corbel"/>
                </a:rPr>
                <a:t>reverse biased</a:t>
              </a:r>
            </a:p>
          </p:txBody>
        </p:sp>
        <p:cxnSp>
          <p:nvCxnSpPr>
            <p:cNvPr id="146" name="Straight Connector 145">
              <a:extLst>
                <a:ext uri="{FF2B5EF4-FFF2-40B4-BE49-F238E27FC236}">
                  <a16:creationId xmlns:a16="http://schemas.microsoft.com/office/drawing/2014/main" id="{2A9DD3A6-F07D-42FB-A6FF-1602F9C89284}"/>
                </a:ext>
              </a:extLst>
            </p:cNvPr>
            <p:cNvCxnSpPr/>
            <p:nvPr/>
          </p:nvCxnSpPr>
          <p:spPr>
            <a:xfrm>
              <a:off x="6162972" y="2255710"/>
              <a:ext cx="0" cy="1253011"/>
            </a:xfrm>
            <a:prstGeom prst="line">
              <a:avLst/>
            </a:prstGeom>
            <a:noFill/>
            <a:ln w="28575" cap="flat" cmpd="sng" algn="ctr">
              <a:solidFill>
                <a:schemeClr val="accent1"/>
              </a:solidFill>
              <a:prstDash val="sysDash"/>
            </a:ln>
            <a:effectLst/>
          </p:spPr>
        </p:cxnSp>
        <p:cxnSp>
          <p:nvCxnSpPr>
            <p:cNvPr id="147" name="Straight Connector 146">
              <a:extLst>
                <a:ext uri="{FF2B5EF4-FFF2-40B4-BE49-F238E27FC236}">
                  <a16:creationId xmlns:a16="http://schemas.microsoft.com/office/drawing/2014/main" id="{EC96A9A5-93F7-44EF-AB8F-26A7D9CA15DD}"/>
                </a:ext>
              </a:extLst>
            </p:cNvPr>
            <p:cNvCxnSpPr/>
            <p:nvPr/>
          </p:nvCxnSpPr>
          <p:spPr>
            <a:xfrm>
              <a:off x="6330836" y="2255710"/>
              <a:ext cx="0" cy="1253011"/>
            </a:xfrm>
            <a:prstGeom prst="line">
              <a:avLst/>
            </a:prstGeom>
            <a:noFill/>
            <a:ln w="28575" cap="flat" cmpd="sng" algn="ctr">
              <a:solidFill>
                <a:schemeClr val="accent1"/>
              </a:solidFill>
              <a:prstDash val="sysDash"/>
            </a:ln>
            <a:effectLst/>
          </p:spPr>
        </p:cxnSp>
      </p:grpSp>
    </p:spTree>
    <p:extLst>
      <p:ext uri="{BB962C8B-B14F-4D97-AF65-F5344CB8AC3E}">
        <p14:creationId xmlns:p14="http://schemas.microsoft.com/office/powerpoint/2010/main" val="146489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fade">
                                      <p:cBhvr>
                                        <p:cTn id="10" dur="500"/>
                                        <p:tgtEl>
                                          <p:spTgt spid="10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5"/>
                                        </p:tgtEl>
                                        <p:attrNameLst>
                                          <p:attrName>style.visibility</p:attrName>
                                        </p:attrNameLst>
                                      </p:cBhvr>
                                      <p:to>
                                        <p:strVal val="visible"/>
                                      </p:to>
                                    </p:set>
                                    <p:animEffect transition="in" filter="fade">
                                      <p:cBhvr>
                                        <p:cTn id="13" dur="500"/>
                                        <p:tgtEl>
                                          <p:spTgt spid="105"/>
                                        </p:tgtEl>
                                      </p:cBhvr>
                                    </p:animEffect>
                                  </p:childTnLst>
                                </p:cTn>
                              </p:par>
                              <p:par>
                                <p:cTn id="14" presetID="10" presetClass="entr" presetSubtype="0" fill="hold" nodeType="with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fade">
                                      <p:cBhvr>
                                        <p:cTn id="16" dur="500"/>
                                        <p:tgtEl>
                                          <p:spTgt spid="10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5"/>
                                        </p:tgtEl>
                                        <p:attrNameLst>
                                          <p:attrName>style.visibility</p:attrName>
                                        </p:attrNameLst>
                                      </p:cBhvr>
                                      <p:to>
                                        <p:strVal val="visible"/>
                                      </p:to>
                                    </p:set>
                                    <p:animEffect transition="in" filter="fade">
                                      <p:cBhvr>
                                        <p:cTn id="21" dur="500"/>
                                        <p:tgtEl>
                                          <p:spTgt spid="1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4"/>
                                        </p:tgtEl>
                                        <p:attrNameLst>
                                          <p:attrName>style.visibility</p:attrName>
                                        </p:attrNameLst>
                                      </p:cBhvr>
                                      <p:to>
                                        <p:strVal val="visible"/>
                                      </p:to>
                                    </p:set>
                                    <p:animEffect transition="in" filter="fade">
                                      <p:cBhvr>
                                        <p:cTn id="26" dur="500"/>
                                        <p:tgtEl>
                                          <p:spTgt spid="14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4"/>
                                        </p:tgtEl>
                                        <p:attrNameLst>
                                          <p:attrName>style.visibility</p:attrName>
                                        </p:attrNameLst>
                                      </p:cBhvr>
                                      <p:to>
                                        <p:strVal val="visible"/>
                                      </p:to>
                                    </p:set>
                                    <p:animEffect transition="in" filter="fade">
                                      <p:cBhvr>
                                        <p:cTn id="31" dur="500"/>
                                        <p:tgtEl>
                                          <p:spTgt spid="10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0"/>
                                        </p:tgtEl>
                                        <p:attrNameLst>
                                          <p:attrName>style.visibility</p:attrName>
                                        </p:attrNameLst>
                                      </p:cBhvr>
                                      <p:to>
                                        <p:strVal val="visible"/>
                                      </p:to>
                                    </p:set>
                                    <p:animEffect transition="in" filter="fade">
                                      <p:cBhvr>
                                        <p:cTn id="36" dur="500"/>
                                        <p:tgtEl>
                                          <p:spTgt spid="1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4"/>
                                        </p:tgtEl>
                                        <p:attrNameLst>
                                          <p:attrName>style.visibility</p:attrName>
                                        </p:attrNameLst>
                                      </p:cBhvr>
                                      <p:to>
                                        <p:strVal val="visible"/>
                                      </p:to>
                                    </p:set>
                                    <p:animEffect transition="in" filter="fade">
                                      <p:cBhvr>
                                        <p:cTn id="41" dur="500"/>
                                        <p:tgtEl>
                                          <p:spTgt spid="12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3"/>
                                        </p:tgtEl>
                                        <p:attrNameLst>
                                          <p:attrName>style.visibility</p:attrName>
                                        </p:attrNameLst>
                                      </p:cBhvr>
                                      <p:to>
                                        <p:strVal val="visible"/>
                                      </p:to>
                                    </p:set>
                                    <p:animEffect transition="in" filter="fade">
                                      <p:cBhvr>
                                        <p:cTn id="44" dur="500"/>
                                        <p:tgtEl>
                                          <p:spTgt spid="12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fade">
                                      <p:cBhvr>
                                        <p:cTn id="47" dur="500"/>
                                        <p:tgtEl>
                                          <p:spTgt spid="126"/>
                                        </p:tgtEl>
                                      </p:cBhvr>
                                    </p:animEffect>
                                  </p:childTnLst>
                                </p:cTn>
                              </p:par>
                              <p:par>
                                <p:cTn id="48" presetID="10" presetClass="entr" presetSubtype="0" fill="hold" nodeType="withEffect">
                                  <p:stCondLst>
                                    <p:cond delay="0"/>
                                  </p:stCondLst>
                                  <p:childTnLst>
                                    <p:set>
                                      <p:cBhvr>
                                        <p:cTn id="49" dur="1" fill="hold">
                                          <p:stCondLst>
                                            <p:cond delay="0"/>
                                          </p:stCondLst>
                                        </p:cTn>
                                        <p:tgtEl>
                                          <p:spTgt spid="127"/>
                                        </p:tgtEl>
                                        <p:attrNameLst>
                                          <p:attrName>style.visibility</p:attrName>
                                        </p:attrNameLst>
                                      </p:cBhvr>
                                      <p:to>
                                        <p:strVal val="visible"/>
                                      </p:to>
                                    </p:set>
                                    <p:animEffect transition="in" filter="fade">
                                      <p:cBhvr>
                                        <p:cTn id="50" dur="500"/>
                                        <p:tgtEl>
                                          <p:spTgt spid="12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36"/>
                                        </p:tgtEl>
                                        <p:attrNameLst>
                                          <p:attrName>style.visibility</p:attrName>
                                        </p:attrNameLst>
                                      </p:cBhvr>
                                      <p:to>
                                        <p:strVal val="visible"/>
                                      </p:to>
                                    </p:set>
                                    <p:animEffect transition="in" filter="fade">
                                      <p:cBhvr>
                                        <p:cTn id="55" dur="500"/>
                                        <p:tgtEl>
                                          <p:spTgt spid="13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25"/>
                                        </p:tgtEl>
                                        <p:attrNameLst>
                                          <p:attrName>style.visibility</p:attrName>
                                        </p:attrNameLst>
                                      </p:cBhvr>
                                      <p:to>
                                        <p:strVal val="visible"/>
                                      </p:to>
                                    </p:set>
                                    <p:animEffect transition="in" filter="fade">
                                      <p:cBhvr>
                                        <p:cTn id="60" dur="500"/>
                                        <p:tgtEl>
                                          <p:spTgt spid="12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41"/>
                                        </p:tgtEl>
                                        <p:attrNameLst>
                                          <p:attrName>style.visibility</p:attrName>
                                        </p:attrNameLst>
                                      </p:cBhvr>
                                      <p:to>
                                        <p:strVal val="visible"/>
                                      </p:to>
                                    </p:set>
                                    <p:animEffect transition="in" filter="fade">
                                      <p:cBhvr>
                                        <p:cTn id="65"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3" grpId="0" animBg="1"/>
      <p:bldP spid="104" grpId="0" animBg="1"/>
      <p:bldP spid="105" grpId="0" animBg="1"/>
      <p:bldP spid="123" grpId="0" animBg="1"/>
      <p:bldP spid="124" grpId="0" animBg="1"/>
      <p:bldP spid="125" grpId="0" animBg="1"/>
      <p:bldP spid="12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p:txBody>
          <a:bodyPr/>
          <a:lstStyle/>
          <a:p>
            <a:r>
              <a:rPr lang="en-US" b="1" dirty="0"/>
              <a:t>n-channel MOSFETs</a:t>
            </a:r>
            <a:endParaRPr lang="en-CA" b="1" dirty="0"/>
          </a:p>
        </p:txBody>
      </p:sp>
      <p:sp>
        <p:nvSpPr>
          <p:cNvPr id="236547" name="Rectangle 3"/>
          <p:cNvSpPr>
            <a:spLocks noGrp="1" noChangeArrowheads="1"/>
          </p:cNvSpPr>
          <p:nvPr>
            <p:ph type="body" idx="1"/>
          </p:nvPr>
        </p:nvSpPr>
        <p:spPr>
          <a:xfrm>
            <a:off x="1631504" y="1496144"/>
            <a:ext cx="8136904" cy="4525144"/>
          </a:xfrm>
        </p:spPr>
        <p:txBody>
          <a:bodyPr>
            <a:normAutofit lnSpcReduction="10000"/>
          </a:bodyPr>
          <a:lstStyle/>
          <a:p>
            <a:r>
              <a:rPr lang="en-US" dirty="0"/>
              <a:t>However, when a voltage				 is applied between the 					 source and the metal 					 plate (the </a:t>
            </a:r>
            <a:r>
              <a:rPr lang="en-US" b="1" dirty="0"/>
              <a:t>gate</a:t>
            </a:r>
            <a:r>
              <a:rPr lang="en-US" dirty="0"/>
              <a:t>), positive				 charges are built up in the 				 metal layer, which attracts				  a layer of negative charge to				 the surface of the p-type material.</a:t>
            </a:r>
          </a:p>
          <a:p>
            <a:r>
              <a:rPr lang="en-US" dirty="0"/>
              <a:t>This layer of electrons creates an n-type channel between the drain and the source, connecting the two and allowing current to flow between them.</a:t>
            </a:r>
          </a:p>
          <a:p>
            <a:pPr lvl="1"/>
            <a:r>
              <a:rPr lang="en-US" dirty="0"/>
              <a:t>the wider the channel, the higher the current</a:t>
            </a:r>
            <a:endParaRPr lang="en-CA" dirty="0"/>
          </a:p>
        </p:txBody>
      </p:sp>
      <p:pic>
        <p:nvPicPr>
          <p:cNvPr id="13313" name="Picture 1" descr="D:\Courses\CSC258\archive\12w\lectures\images\mosfet2.jpg"/>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6744072" y="1196753"/>
            <a:ext cx="3740913" cy="3164582"/>
          </a:xfrm>
          <a:prstGeom prst="rect">
            <a:avLst/>
          </a:prstGeom>
          <a:solidFill>
            <a:schemeClr val="tx1"/>
          </a:solidFill>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DEDCD6-2B57-4F68-A702-FC6ABB1BF296}"/>
              </a:ext>
            </a:extLst>
          </p:cNvPr>
          <p:cNvSpPr>
            <a:spLocks noGrp="1"/>
          </p:cNvSpPr>
          <p:nvPr>
            <p:ph type="title"/>
          </p:nvPr>
        </p:nvSpPr>
        <p:spPr/>
        <p:txBody>
          <a:bodyPr/>
          <a:lstStyle/>
          <a:p>
            <a:r>
              <a:rPr lang="en-CA" b="1" dirty="0"/>
              <a:t>Applying voltage to NPN</a:t>
            </a:r>
          </a:p>
        </p:txBody>
      </p:sp>
      <p:sp>
        <p:nvSpPr>
          <p:cNvPr id="85" name="Rectangle: Rounded Corners 84">
            <a:extLst>
              <a:ext uri="{FF2B5EF4-FFF2-40B4-BE49-F238E27FC236}">
                <a16:creationId xmlns:a16="http://schemas.microsoft.com/office/drawing/2014/main" id="{4318FB31-F711-4096-AB33-69761100EAB0}"/>
              </a:ext>
            </a:extLst>
          </p:cNvPr>
          <p:cNvSpPr/>
          <p:nvPr/>
        </p:nvSpPr>
        <p:spPr>
          <a:xfrm>
            <a:off x="1543172" y="3225798"/>
            <a:ext cx="2793504" cy="914400"/>
          </a:xfrm>
          <a:prstGeom prst="roundRect">
            <a:avLst/>
          </a:prstGeom>
          <a:solidFill>
            <a:srgbClr val="92D050"/>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orbe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800" b="1" i="0" u="none" strike="noStrike" kern="0" cap="none" spc="0" normalizeH="0" baseline="0" noProof="0" dirty="0">
                <a:ln>
                  <a:noFill/>
                </a:ln>
                <a:solidFill>
                  <a:prstClr val="black"/>
                </a:solidFill>
                <a:effectLst/>
                <a:uLnTx/>
                <a:uFillTx/>
                <a:latin typeface="Corbel"/>
                <a:ea typeface="+mn-ea"/>
                <a:cs typeface="+mn-cs"/>
              </a:rPr>
              <a:t>p</a:t>
            </a:r>
            <a:endParaRPr kumimoji="0" lang="en-CA" sz="1800" b="1" i="0" u="none" strike="noStrike" kern="0" cap="none" spc="0" normalizeH="0" baseline="0" noProof="0" dirty="0">
              <a:ln>
                <a:noFill/>
              </a:ln>
              <a:solidFill>
                <a:prstClr val="black"/>
              </a:solidFill>
              <a:effectLst/>
              <a:uLnTx/>
              <a:uFillTx/>
              <a:latin typeface="Corbel"/>
              <a:ea typeface="+mn-ea"/>
              <a:cs typeface="+mn-cs"/>
            </a:endParaRPr>
          </a:p>
        </p:txBody>
      </p:sp>
      <p:sp>
        <p:nvSpPr>
          <p:cNvPr id="96" name="Rectangle: Rounded Corners 95">
            <a:extLst>
              <a:ext uri="{FF2B5EF4-FFF2-40B4-BE49-F238E27FC236}">
                <a16:creationId xmlns:a16="http://schemas.microsoft.com/office/drawing/2014/main" id="{C239724E-8BCB-4209-8AE3-449D0F172C7A}"/>
              </a:ext>
            </a:extLst>
          </p:cNvPr>
          <p:cNvSpPr/>
          <p:nvPr/>
        </p:nvSpPr>
        <p:spPr>
          <a:xfrm>
            <a:off x="3364568" y="3134095"/>
            <a:ext cx="864096" cy="648072"/>
          </a:xfrm>
          <a:prstGeom prst="roundRect">
            <a:avLst/>
          </a:prstGeom>
          <a:solidFill>
            <a:srgbClr val="00ADDC">
              <a:lumMod val="40000"/>
              <a:lumOff val="60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orbe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400" b="1" i="0" u="none" strike="noStrike" kern="0" cap="none" spc="0" normalizeH="0" baseline="0" noProof="0" dirty="0">
                <a:ln>
                  <a:noFill/>
                </a:ln>
                <a:solidFill>
                  <a:prstClr val="black"/>
                </a:solidFill>
                <a:effectLst/>
                <a:uLnTx/>
                <a:uFillTx/>
                <a:latin typeface="Corbel"/>
                <a:ea typeface="+mn-ea"/>
                <a:cs typeface="+mn-cs"/>
              </a:rPr>
              <a:t>n</a:t>
            </a:r>
            <a:endParaRPr kumimoji="0" lang="en-CA" sz="1800" b="1" i="0" u="none" strike="noStrike" kern="0" cap="none" spc="0" normalizeH="0" baseline="0" noProof="0" dirty="0">
              <a:ln>
                <a:noFill/>
              </a:ln>
              <a:solidFill>
                <a:prstClr val="black"/>
              </a:solidFill>
              <a:effectLst/>
              <a:uLnTx/>
              <a:uFillTx/>
              <a:latin typeface="Corbel"/>
              <a:ea typeface="+mn-ea"/>
              <a:cs typeface="+mn-cs"/>
            </a:endParaRPr>
          </a:p>
        </p:txBody>
      </p:sp>
      <p:sp>
        <p:nvSpPr>
          <p:cNvPr id="101" name="Rectangle: Rounded Corners 100">
            <a:extLst>
              <a:ext uri="{FF2B5EF4-FFF2-40B4-BE49-F238E27FC236}">
                <a16:creationId xmlns:a16="http://schemas.microsoft.com/office/drawing/2014/main" id="{23A16623-59C2-42EA-AD6E-6EBBC0BCB8D7}"/>
              </a:ext>
            </a:extLst>
          </p:cNvPr>
          <p:cNvSpPr/>
          <p:nvPr/>
        </p:nvSpPr>
        <p:spPr>
          <a:xfrm>
            <a:off x="1579720" y="3283542"/>
            <a:ext cx="1109960" cy="648072"/>
          </a:xfrm>
          <a:prstGeom prst="roundRect">
            <a:avLst/>
          </a:prstGeom>
          <a:solidFill>
            <a:srgbClr val="00ADDC">
              <a:lumMod val="75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orbe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1" i="0" u="none" strike="noStrike" kern="0" cap="none" spc="0" normalizeH="0" baseline="0" noProof="0" dirty="0">
              <a:ln>
                <a:noFill/>
              </a:ln>
              <a:solidFill>
                <a:prstClr val="black"/>
              </a:solidFill>
              <a:effectLst/>
              <a:uLnTx/>
              <a:uFillTx/>
              <a:latin typeface="Corbel"/>
              <a:ea typeface="+mn-ea"/>
              <a:cs typeface="+mn-cs"/>
            </a:endParaRPr>
          </a:p>
        </p:txBody>
      </p:sp>
      <p:sp>
        <p:nvSpPr>
          <p:cNvPr id="102" name="Rectangle: Rounded Corners 101">
            <a:extLst>
              <a:ext uri="{FF2B5EF4-FFF2-40B4-BE49-F238E27FC236}">
                <a16:creationId xmlns:a16="http://schemas.microsoft.com/office/drawing/2014/main" id="{90B65333-A6CA-4D42-AF8A-7C02A83E1F86}"/>
              </a:ext>
            </a:extLst>
          </p:cNvPr>
          <p:cNvSpPr/>
          <p:nvPr/>
        </p:nvSpPr>
        <p:spPr>
          <a:xfrm>
            <a:off x="1672380" y="3142950"/>
            <a:ext cx="864096" cy="648072"/>
          </a:xfrm>
          <a:prstGeom prst="roundRect">
            <a:avLst/>
          </a:prstGeom>
          <a:solidFill>
            <a:srgbClr val="00ADDC">
              <a:lumMod val="40000"/>
              <a:lumOff val="60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orbe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400" b="1" i="0" u="none" strike="noStrike" kern="0" cap="none" spc="0" normalizeH="0" baseline="0" noProof="0" dirty="0">
                <a:ln>
                  <a:noFill/>
                </a:ln>
                <a:solidFill>
                  <a:prstClr val="black"/>
                </a:solidFill>
                <a:effectLst/>
                <a:uLnTx/>
                <a:uFillTx/>
                <a:latin typeface="Corbel"/>
                <a:ea typeface="+mn-ea"/>
                <a:cs typeface="+mn-cs"/>
              </a:rPr>
              <a:t>n</a:t>
            </a:r>
            <a:endParaRPr kumimoji="0" lang="en-CA" sz="1800" b="1" i="0" u="none" strike="noStrike" kern="0" cap="none" spc="0" normalizeH="0" baseline="0" noProof="0" dirty="0">
              <a:ln>
                <a:noFill/>
              </a:ln>
              <a:solidFill>
                <a:prstClr val="black"/>
              </a:solidFill>
              <a:effectLst/>
              <a:uLnTx/>
              <a:uFillTx/>
              <a:latin typeface="Corbel"/>
              <a:ea typeface="+mn-ea"/>
              <a:cs typeface="+mn-cs"/>
            </a:endParaRPr>
          </a:p>
        </p:txBody>
      </p:sp>
      <p:grpSp>
        <p:nvGrpSpPr>
          <p:cNvPr id="103" name="Group 102">
            <a:extLst>
              <a:ext uri="{FF2B5EF4-FFF2-40B4-BE49-F238E27FC236}">
                <a16:creationId xmlns:a16="http://schemas.microsoft.com/office/drawing/2014/main" id="{19876718-5088-4AA4-A196-D0FE6E29C69C}"/>
              </a:ext>
            </a:extLst>
          </p:cNvPr>
          <p:cNvGrpSpPr/>
          <p:nvPr/>
        </p:nvGrpSpPr>
        <p:grpSpPr>
          <a:xfrm>
            <a:off x="1384348" y="2882067"/>
            <a:ext cx="3168352" cy="504056"/>
            <a:chOff x="5025504" y="1960132"/>
            <a:chExt cx="3168352" cy="504056"/>
          </a:xfrm>
        </p:grpSpPr>
        <p:sp>
          <p:nvSpPr>
            <p:cNvPr id="104" name="Rectangle 103">
              <a:extLst>
                <a:ext uri="{FF2B5EF4-FFF2-40B4-BE49-F238E27FC236}">
                  <a16:creationId xmlns:a16="http://schemas.microsoft.com/office/drawing/2014/main" id="{FECABF9C-EA04-486B-96C3-A9AED1A01D6A}"/>
                </a:ext>
              </a:extLst>
            </p:cNvPr>
            <p:cNvSpPr/>
            <p:nvPr/>
          </p:nvSpPr>
          <p:spPr>
            <a:xfrm>
              <a:off x="5184328" y="1960132"/>
              <a:ext cx="2880320" cy="504056"/>
            </a:xfrm>
            <a:prstGeom prst="rect">
              <a:avLst/>
            </a:prstGeom>
            <a:solidFill>
              <a:sysClr val="windowText" lastClr="000000"/>
            </a:solidFill>
            <a:ln w="190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orbel"/>
                <a:ea typeface="+mn-ea"/>
                <a:cs typeface="+mn-cs"/>
              </a:endParaRPr>
            </a:p>
          </p:txBody>
        </p:sp>
        <p:cxnSp>
          <p:nvCxnSpPr>
            <p:cNvPr id="115" name="Straight Connector 114">
              <a:extLst>
                <a:ext uri="{FF2B5EF4-FFF2-40B4-BE49-F238E27FC236}">
                  <a16:creationId xmlns:a16="http://schemas.microsoft.com/office/drawing/2014/main" id="{ECC47A28-A491-474F-8F88-3E3C13E7F817}"/>
                </a:ext>
              </a:extLst>
            </p:cNvPr>
            <p:cNvCxnSpPr/>
            <p:nvPr/>
          </p:nvCxnSpPr>
          <p:spPr>
            <a:xfrm>
              <a:off x="5025504" y="2464188"/>
              <a:ext cx="3168352" cy="0"/>
            </a:xfrm>
            <a:prstGeom prst="line">
              <a:avLst/>
            </a:prstGeom>
            <a:noFill/>
            <a:ln w="57150" cap="flat" cmpd="sng" algn="ctr">
              <a:solidFill>
                <a:sysClr val="window" lastClr="FFFFFF">
                  <a:lumMod val="85000"/>
                </a:sysClr>
              </a:solidFill>
              <a:prstDash val="solid"/>
            </a:ln>
            <a:effectLst/>
          </p:spPr>
        </p:cxnSp>
        <p:sp>
          <p:nvSpPr>
            <p:cNvPr id="116" name="Rectangle 115">
              <a:extLst>
                <a:ext uri="{FF2B5EF4-FFF2-40B4-BE49-F238E27FC236}">
                  <a16:creationId xmlns:a16="http://schemas.microsoft.com/office/drawing/2014/main" id="{58DABDDE-D7A6-4946-8884-572027907273}"/>
                </a:ext>
              </a:extLst>
            </p:cNvPr>
            <p:cNvSpPr/>
            <p:nvPr/>
          </p:nvSpPr>
          <p:spPr>
            <a:xfrm>
              <a:off x="5587280" y="2303863"/>
              <a:ext cx="327309" cy="117461"/>
            </a:xfrm>
            <a:prstGeom prst="rect">
              <a:avLst/>
            </a:prstGeom>
            <a:solidFill>
              <a:sysClr val="window" lastClr="FFFFFF">
                <a:lumMod val="65000"/>
              </a:sysClr>
            </a:solidFill>
            <a:ln w="19050"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orbel"/>
                <a:ea typeface="+mn-ea"/>
                <a:cs typeface="+mn-cs"/>
              </a:endParaRPr>
            </a:p>
          </p:txBody>
        </p:sp>
        <p:sp>
          <p:nvSpPr>
            <p:cNvPr id="117" name="Rectangle 116">
              <a:extLst>
                <a:ext uri="{FF2B5EF4-FFF2-40B4-BE49-F238E27FC236}">
                  <a16:creationId xmlns:a16="http://schemas.microsoft.com/office/drawing/2014/main" id="{4E0B66BF-FCEC-4C33-8D59-D88E029039DD}"/>
                </a:ext>
              </a:extLst>
            </p:cNvPr>
            <p:cNvSpPr/>
            <p:nvPr/>
          </p:nvSpPr>
          <p:spPr>
            <a:xfrm>
              <a:off x="7274117" y="2303863"/>
              <a:ext cx="327309" cy="117461"/>
            </a:xfrm>
            <a:prstGeom prst="rect">
              <a:avLst/>
            </a:prstGeom>
            <a:solidFill>
              <a:sysClr val="window" lastClr="FFFFFF">
                <a:lumMod val="65000"/>
              </a:sysClr>
            </a:solidFill>
            <a:ln w="19050"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orbel"/>
                <a:ea typeface="+mn-ea"/>
                <a:cs typeface="+mn-cs"/>
              </a:endParaRPr>
            </a:p>
          </p:txBody>
        </p:sp>
        <p:cxnSp>
          <p:nvCxnSpPr>
            <p:cNvPr id="138" name="Straight Connector 137">
              <a:extLst>
                <a:ext uri="{FF2B5EF4-FFF2-40B4-BE49-F238E27FC236}">
                  <a16:creationId xmlns:a16="http://schemas.microsoft.com/office/drawing/2014/main" id="{B661519E-6734-463C-A52F-8D77FEF8D3CB}"/>
                </a:ext>
              </a:extLst>
            </p:cNvPr>
            <p:cNvCxnSpPr>
              <a:cxnSpLocks/>
            </p:cNvCxnSpPr>
            <p:nvPr/>
          </p:nvCxnSpPr>
          <p:spPr>
            <a:xfrm flipH="1">
              <a:off x="5750935" y="2050979"/>
              <a:ext cx="0" cy="259732"/>
            </a:xfrm>
            <a:prstGeom prst="line">
              <a:avLst/>
            </a:prstGeom>
            <a:noFill/>
            <a:ln w="38100" cap="flat" cmpd="sng" algn="ctr">
              <a:solidFill>
                <a:sysClr val="window" lastClr="FFFFFF">
                  <a:lumMod val="65000"/>
                </a:sysClr>
              </a:solidFill>
              <a:prstDash val="solid"/>
            </a:ln>
            <a:effectLst/>
          </p:spPr>
        </p:cxnSp>
        <p:cxnSp>
          <p:nvCxnSpPr>
            <p:cNvPr id="142" name="Straight Connector 141">
              <a:extLst>
                <a:ext uri="{FF2B5EF4-FFF2-40B4-BE49-F238E27FC236}">
                  <a16:creationId xmlns:a16="http://schemas.microsoft.com/office/drawing/2014/main" id="{D8B4D50D-9FD4-4E00-8A16-733AE4422F60}"/>
                </a:ext>
              </a:extLst>
            </p:cNvPr>
            <p:cNvCxnSpPr/>
            <p:nvPr/>
          </p:nvCxnSpPr>
          <p:spPr>
            <a:xfrm>
              <a:off x="7435813" y="2080423"/>
              <a:ext cx="5351" cy="216000"/>
            </a:xfrm>
            <a:prstGeom prst="line">
              <a:avLst/>
            </a:prstGeom>
            <a:noFill/>
            <a:ln w="38100" cap="flat" cmpd="sng" algn="ctr">
              <a:solidFill>
                <a:sysClr val="window" lastClr="FFFFFF">
                  <a:lumMod val="65000"/>
                </a:sysClr>
              </a:solidFill>
              <a:prstDash val="solid"/>
            </a:ln>
            <a:effectLst/>
          </p:spPr>
        </p:cxnSp>
        <p:sp>
          <p:nvSpPr>
            <p:cNvPr id="147" name="Oval 146">
              <a:extLst>
                <a:ext uri="{FF2B5EF4-FFF2-40B4-BE49-F238E27FC236}">
                  <a16:creationId xmlns:a16="http://schemas.microsoft.com/office/drawing/2014/main" id="{34C25CF1-1CA9-4574-8336-92CB59B23335}"/>
                </a:ext>
              </a:extLst>
            </p:cNvPr>
            <p:cNvSpPr/>
            <p:nvPr/>
          </p:nvSpPr>
          <p:spPr>
            <a:xfrm>
              <a:off x="5695576" y="1972423"/>
              <a:ext cx="108000" cy="108000"/>
            </a:xfrm>
            <a:prstGeom prst="ellipse">
              <a:avLst/>
            </a:prstGeom>
            <a:noFill/>
            <a:ln w="38100"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orbel"/>
                <a:ea typeface="+mn-ea"/>
                <a:cs typeface="+mn-cs"/>
              </a:endParaRPr>
            </a:p>
          </p:txBody>
        </p:sp>
        <p:sp>
          <p:nvSpPr>
            <p:cNvPr id="148" name="Oval 147">
              <a:extLst>
                <a:ext uri="{FF2B5EF4-FFF2-40B4-BE49-F238E27FC236}">
                  <a16:creationId xmlns:a16="http://schemas.microsoft.com/office/drawing/2014/main" id="{E69F54EA-EC03-4F77-8A50-F9D8AA485C2D}"/>
                </a:ext>
              </a:extLst>
            </p:cNvPr>
            <p:cNvSpPr/>
            <p:nvPr/>
          </p:nvSpPr>
          <p:spPr>
            <a:xfrm>
              <a:off x="7380336" y="1994695"/>
              <a:ext cx="108000" cy="108000"/>
            </a:xfrm>
            <a:prstGeom prst="ellipse">
              <a:avLst/>
            </a:prstGeom>
            <a:noFill/>
            <a:ln w="38100"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orbel"/>
                <a:ea typeface="+mn-ea"/>
                <a:cs typeface="+mn-cs"/>
              </a:endParaRPr>
            </a:p>
          </p:txBody>
        </p:sp>
      </p:grpSp>
      <p:grpSp>
        <p:nvGrpSpPr>
          <p:cNvPr id="149" name="Group 148">
            <a:extLst>
              <a:ext uri="{FF2B5EF4-FFF2-40B4-BE49-F238E27FC236}">
                <a16:creationId xmlns:a16="http://schemas.microsoft.com/office/drawing/2014/main" id="{C78A531D-0A17-4619-8F27-157875D4D148}"/>
              </a:ext>
            </a:extLst>
          </p:cNvPr>
          <p:cNvGrpSpPr/>
          <p:nvPr/>
        </p:nvGrpSpPr>
        <p:grpSpPr>
          <a:xfrm>
            <a:off x="2111572" y="2450151"/>
            <a:ext cx="1688752" cy="504056"/>
            <a:chOff x="5745584" y="1502932"/>
            <a:chExt cx="1688752" cy="504056"/>
          </a:xfrm>
        </p:grpSpPr>
        <p:cxnSp>
          <p:nvCxnSpPr>
            <p:cNvPr id="150" name="Straight Connector 149">
              <a:extLst>
                <a:ext uri="{FF2B5EF4-FFF2-40B4-BE49-F238E27FC236}">
                  <a16:creationId xmlns:a16="http://schemas.microsoft.com/office/drawing/2014/main" id="{1585716D-6F63-451A-A398-E0620A646B3D}"/>
                </a:ext>
              </a:extLst>
            </p:cNvPr>
            <p:cNvCxnSpPr/>
            <p:nvPr/>
          </p:nvCxnSpPr>
          <p:spPr>
            <a:xfrm>
              <a:off x="5745584" y="1754960"/>
              <a:ext cx="1688752" cy="0"/>
            </a:xfrm>
            <a:prstGeom prst="line">
              <a:avLst/>
            </a:prstGeom>
            <a:noFill/>
            <a:ln w="38100" cap="flat" cmpd="sng" algn="ctr">
              <a:solidFill>
                <a:srgbClr val="00ADDC">
                  <a:lumMod val="20000"/>
                  <a:lumOff val="80000"/>
                </a:srgbClr>
              </a:solidFill>
              <a:prstDash val="solid"/>
            </a:ln>
            <a:effectLst/>
          </p:spPr>
        </p:cxnSp>
        <p:sp>
          <p:nvSpPr>
            <p:cNvPr id="151" name="Oval 150">
              <a:extLst>
                <a:ext uri="{FF2B5EF4-FFF2-40B4-BE49-F238E27FC236}">
                  <a16:creationId xmlns:a16="http://schemas.microsoft.com/office/drawing/2014/main" id="{84A40669-E21D-46C6-B8C1-93951782903A}"/>
                </a:ext>
              </a:extLst>
            </p:cNvPr>
            <p:cNvSpPr/>
            <p:nvPr/>
          </p:nvSpPr>
          <p:spPr>
            <a:xfrm rot="16200000">
              <a:off x="6372200" y="1502932"/>
              <a:ext cx="504056" cy="504056"/>
            </a:xfrm>
            <a:prstGeom prst="ellipse">
              <a:avLst/>
            </a:prstGeom>
            <a:solidFill>
              <a:sysClr val="windowText" lastClr="000000"/>
            </a:solidFill>
            <a:ln w="38100" cap="flat" cmpd="sng" algn="ctr">
              <a:solidFill>
                <a:srgbClr val="00ADDC">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a:ln>
                    <a:noFill/>
                  </a:ln>
                  <a:solidFill>
                    <a:prstClr val="white"/>
                  </a:solidFill>
                  <a:effectLst/>
                  <a:uLnTx/>
                  <a:uFillTx/>
                  <a:latin typeface="Corbel"/>
                  <a:ea typeface="+mn-ea"/>
                  <a:cs typeface="+mn-cs"/>
                </a:rPr>
                <a:t>+  –</a:t>
              </a:r>
            </a:p>
          </p:txBody>
        </p:sp>
        <p:cxnSp>
          <p:nvCxnSpPr>
            <p:cNvPr id="152" name="Straight Connector 151">
              <a:extLst>
                <a:ext uri="{FF2B5EF4-FFF2-40B4-BE49-F238E27FC236}">
                  <a16:creationId xmlns:a16="http://schemas.microsoft.com/office/drawing/2014/main" id="{BB8182CE-1DAD-4616-9CEE-93FD582001AA}"/>
                </a:ext>
              </a:extLst>
            </p:cNvPr>
            <p:cNvCxnSpPr>
              <a:cxnSpLocks/>
            </p:cNvCxnSpPr>
            <p:nvPr/>
          </p:nvCxnSpPr>
          <p:spPr>
            <a:xfrm flipV="1">
              <a:off x="7434336" y="1747815"/>
              <a:ext cx="0" cy="216000"/>
            </a:xfrm>
            <a:prstGeom prst="line">
              <a:avLst/>
            </a:prstGeom>
            <a:noFill/>
            <a:ln w="38100" cap="flat" cmpd="sng" algn="ctr">
              <a:solidFill>
                <a:srgbClr val="00ADDC">
                  <a:lumMod val="20000"/>
                  <a:lumOff val="80000"/>
                </a:srgbClr>
              </a:solidFill>
              <a:prstDash val="solid"/>
            </a:ln>
            <a:effectLst/>
          </p:spPr>
        </p:cxnSp>
        <p:cxnSp>
          <p:nvCxnSpPr>
            <p:cNvPr id="153" name="Straight Connector 152">
              <a:extLst>
                <a:ext uri="{FF2B5EF4-FFF2-40B4-BE49-F238E27FC236}">
                  <a16:creationId xmlns:a16="http://schemas.microsoft.com/office/drawing/2014/main" id="{7B33E3EE-00F5-49DB-AEB6-B2DB0EE0B930}"/>
                </a:ext>
              </a:extLst>
            </p:cNvPr>
            <p:cNvCxnSpPr>
              <a:cxnSpLocks/>
            </p:cNvCxnSpPr>
            <p:nvPr/>
          </p:nvCxnSpPr>
          <p:spPr>
            <a:xfrm flipV="1">
              <a:off x="5745584" y="1744132"/>
              <a:ext cx="0" cy="216000"/>
            </a:xfrm>
            <a:prstGeom prst="line">
              <a:avLst/>
            </a:prstGeom>
            <a:noFill/>
            <a:ln w="38100" cap="flat" cmpd="sng" algn="ctr">
              <a:solidFill>
                <a:srgbClr val="00ADDC">
                  <a:lumMod val="20000"/>
                  <a:lumOff val="80000"/>
                </a:srgbClr>
              </a:solidFill>
              <a:prstDash val="solid"/>
            </a:ln>
            <a:effectLst/>
          </p:spPr>
        </p:cxnSp>
      </p:grpSp>
      <p:grpSp>
        <p:nvGrpSpPr>
          <p:cNvPr id="154" name="Group 153">
            <a:extLst>
              <a:ext uri="{FF2B5EF4-FFF2-40B4-BE49-F238E27FC236}">
                <a16:creationId xmlns:a16="http://schemas.microsoft.com/office/drawing/2014/main" id="{505A58F2-2D2C-4AB3-B37B-3B002DF072FD}"/>
              </a:ext>
            </a:extLst>
          </p:cNvPr>
          <p:cNvGrpSpPr/>
          <p:nvPr/>
        </p:nvGrpSpPr>
        <p:grpSpPr>
          <a:xfrm>
            <a:off x="1423224" y="3856700"/>
            <a:ext cx="1169823" cy="966195"/>
            <a:chOff x="5064380" y="2934765"/>
            <a:chExt cx="1169823" cy="966195"/>
          </a:xfrm>
        </p:grpSpPr>
        <p:sp>
          <p:nvSpPr>
            <p:cNvPr id="155" name="TextBox 154">
              <a:extLst>
                <a:ext uri="{FF2B5EF4-FFF2-40B4-BE49-F238E27FC236}">
                  <a16:creationId xmlns:a16="http://schemas.microsoft.com/office/drawing/2014/main" id="{DC917CEB-CDC4-496B-8F9F-26E97ACBFDA3}"/>
                </a:ext>
              </a:extLst>
            </p:cNvPr>
            <p:cNvSpPr txBox="1"/>
            <p:nvPr/>
          </p:nvSpPr>
          <p:spPr>
            <a:xfrm>
              <a:off x="5064380" y="3254629"/>
              <a:ext cx="95677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i="0" u="none" strike="noStrike" kern="0" cap="none" spc="0" normalizeH="0" baseline="0" noProof="0" dirty="0">
                  <a:ln>
                    <a:noFill/>
                  </a:ln>
                  <a:effectLst/>
                  <a:uLnTx/>
                  <a:uFillTx/>
                  <a:latin typeface="Corbel"/>
                </a:rPr>
                <a:t>reverse biased</a:t>
              </a:r>
            </a:p>
          </p:txBody>
        </p:sp>
        <p:sp>
          <p:nvSpPr>
            <p:cNvPr id="156" name="Arc 155">
              <a:extLst>
                <a:ext uri="{FF2B5EF4-FFF2-40B4-BE49-F238E27FC236}">
                  <a16:creationId xmlns:a16="http://schemas.microsoft.com/office/drawing/2014/main" id="{B069761D-D6FA-4CE8-B263-3FC4B5D7517C}"/>
                </a:ext>
              </a:extLst>
            </p:cNvPr>
            <p:cNvSpPr/>
            <p:nvPr/>
          </p:nvSpPr>
          <p:spPr>
            <a:xfrm rot="3978917">
              <a:off x="5550127" y="2826753"/>
              <a:ext cx="576064" cy="792088"/>
            </a:xfrm>
            <a:prstGeom prst="arc">
              <a:avLst/>
            </a:prstGeom>
            <a:noFill/>
            <a:ln w="38100" cap="flat" cmpd="sng" algn="ctr">
              <a:solidFill>
                <a:schemeClr val="accent1"/>
              </a:solidFill>
              <a:prstDash val="solid"/>
              <a:headEnd type="triangl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orbel"/>
                <a:ea typeface="+mn-ea"/>
                <a:cs typeface="+mn-cs"/>
              </a:endParaRPr>
            </a:p>
          </p:txBody>
        </p:sp>
      </p:grpSp>
      <p:sp>
        <p:nvSpPr>
          <p:cNvPr id="157" name="Rectangle: Rounded Corners 156">
            <a:extLst>
              <a:ext uri="{FF2B5EF4-FFF2-40B4-BE49-F238E27FC236}">
                <a16:creationId xmlns:a16="http://schemas.microsoft.com/office/drawing/2014/main" id="{5A920DFD-C52F-4BBA-B0D3-D3460AE6B880}"/>
              </a:ext>
            </a:extLst>
          </p:cNvPr>
          <p:cNvSpPr/>
          <p:nvPr/>
        </p:nvSpPr>
        <p:spPr>
          <a:xfrm>
            <a:off x="5522668" y="3213305"/>
            <a:ext cx="3222214" cy="914400"/>
          </a:xfrm>
          <a:prstGeom prst="roundRect">
            <a:avLst/>
          </a:prstGeom>
          <a:solidFill>
            <a:srgbClr val="92D050"/>
          </a:solidFill>
          <a:ln w="19050" cap="flat" cmpd="sng" algn="ctr">
            <a:solidFill>
              <a:srgbClr val="7FD13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orbe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800" b="1" i="0" u="none" strike="noStrike" kern="0" cap="none" spc="0" normalizeH="0" baseline="0" noProof="0" dirty="0">
                <a:ln>
                  <a:noFill/>
                </a:ln>
                <a:solidFill>
                  <a:prstClr val="black"/>
                </a:solidFill>
                <a:effectLst/>
                <a:uLnTx/>
                <a:uFillTx/>
                <a:latin typeface="Corbel"/>
                <a:ea typeface="+mn-ea"/>
                <a:cs typeface="+mn-cs"/>
              </a:rPr>
              <a:t>p</a:t>
            </a:r>
            <a:endParaRPr kumimoji="0" lang="en-CA" sz="1800" b="1" i="0" u="none" strike="noStrike" kern="0" cap="none" spc="0" normalizeH="0" baseline="0" noProof="0" dirty="0">
              <a:ln>
                <a:noFill/>
              </a:ln>
              <a:solidFill>
                <a:prstClr val="black"/>
              </a:solidFill>
              <a:effectLst/>
              <a:uLnTx/>
              <a:uFillTx/>
              <a:latin typeface="Corbel"/>
              <a:ea typeface="+mn-ea"/>
              <a:cs typeface="+mn-cs"/>
            </a:endParaRPr>
          </a:p>
        </p:txBody>
      </p:sp>
      <p:sp>
        <p:nvSpPr>
          <p:cNvPr id="158" name="Rectangle: Rounded Corners 157">
            <a:extLst>
              <a:ext uri="{FF2B5EF4-FFF2-40B4-BE49-F238E27FC236}">
                <a16:creationId xmlns:a16="http://schemas.microsoft.com/office/drawing/2014/main" id="{BAEAE293-B3F6-452F-A282-870614BDE7B1}"/>
              </a:ext>
            </a:extLst>
          </p:cNvPr>
          <p:cNvSpPr/>
          <p:nvPr/>
        </p:nvSpPr>
        <p:spPr>
          <a:xfrm>
            <a:off x="7765914" y="3106007"/>
            <a:ext cx="864096" cy="648072"/>
          </a:xfrm>
          <a:prstGeom prst="roundRect">
            <a:avLst/>
          </a:prstGeom>
          <a:solidFill>
            <a:srgbClr val="00ADDC">
              <a:lumMod val="40000"/>
              <a:lumOff val="60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orbe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400" b="1" i="0" u="none" strike="noStrike" kern="0" cap="none" spc="0" normalizeH="0" baseline="0" noProof="0" dirty="0">
                <a:ln>
                  <a:noFill/>
                </a:ln>
                <a:solidFill>
                  <a:prstClr val="black"/>
                </a:solidFill>
                <a:effectLst/>
                <a:uLnTx/>
                <a:uFillTx/>
                <a:latin typeface="Corbel"/>
                <a:ea typeface="+mn-ea"/>
                <a:cs typeface="+mn-cs"/>
              </a:rPr>
              <a:t>n</a:t>
            </a:r>
            <a:endParaRPr kumimoji="0" lang="en-CA" sz="1800" b="1" i="0" u="none" strike="noStrike" kern="0" cap="none" spc="0" normalizeH="0" baseline="0" noProof="0" dirty="0">
              <a:ln>
                <a:noFill/>
              </a:ln>
              <a:solidFill>
                <a:prstClr val="black"/>
              </a:solidFill>
              <a:effectLst/>
              <a:uLnTx/>
              <a:uFillTx/>
              <a:latin typeface="Corbel"/>
              <a:ea typeface="+mn-ea"/>
              <a:cs typeface="+mn-cs"/>
            </a:endParaRPr>
          </a:p>
        </p:txBody>
      </p:sp>
      <p:sp>
        <p:nvSpPr>
          <p:cNvPr id="159" name="Rectangle: Rounded Corners 158">
            <a:extLst>
              <a:ext uri="{FF2B5EF4-FFF2-40B4-BE49-F238E27FC236}">
                <a16:creationId xmlns:a16="http://schemas.microsoft.com/office/drawing/2014/main" id="{E583BF09-4191-45D3-8F87-06652479DA78}"/>
              </a:ext>
            </a:extLst>
          </p:cNvPr>
          <p:cNvSpPr/>
          <p:nvPr/>
        </p:nvSpPr>
        <p:spPr>
          <a:xfrm>
            <a:off x="5559216" y="3271049"/>
            <a:ext cx="1109960" cy="648072"/>
          </a:xfrm>
          <a:prstGeom prst="roundRect">
            <a:avLst/>
          </a:prstGeom>
          <a:solidFill>
            <a:srgbClr val="00ADDC">
              <a:lumMod val="75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orbe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1" i="0" u="none" strike="noStrike" kern="0" cap="none" spc="0" normalizeH="0" baseline="0" noProof="0" dirty="0">
              <a:ln>
                <a:noFill/>
              </a:ln>
              <a:solidFill>
                <a:prstClr val="black"/>
              </a:solidFill>
              <a:effectLst/>
              <a:uLnTx/>
              <a:uFillTx/>
              <a:latin typeface="Corbel"/>
              <a:ea typeface="+mn-ea"/>
              <a:cs typeface="+mn-cs"/>
            </a:endParaRPr>
          </a:p>
        </p:txBody>
      </p:sp>
      <p:sp>
        <p:nvSpPr>
          <p:cNvPr id="160" name="Rectangle: Rounded Corners 159">
            <a:extLst>
              <a:ext uri="{FF2B5EF4-FFF2-40B4-BE49-F238E27FC236}">
                <a16:creationId xmlns:a16="http://schemas.microsoft.com/office/drawing/2014/main" id="{33FE1A94-0B03-42CC-A73C-1862BF4B4C48}"/>
              </a:ext>
            </a:extLst>
          </p:cNvPr>
          <p:cNvSpPr/>
          <p:nvPr/>
        </p:nvSpPr>
        <p:spPr>
          <a:xfrm>
            <a:off x="5659020" y="3101881"/>
            <a:ext cx="864096" cy="648072"/>
          </a:xfrm>
          <a:prstGeom prst="roundRect">
            <a:avLst/>
          </a:prstGeom>
          <a:solidFill>
            <a:srgbClr val="00ADDC">
              <a:lumMod val="40000"/>
              <a:lumOff val="60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orbe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400" b="1" i="0" u="none" strike="noStrike" kern="0" cap="none" spc="0" normalizeH="0" baseline="0" noProof="0" dirty="0">
                <a:ln>
                  <a:noFill/>
                </a:ln>
                <a:solidFill>
                  <a:prstClr val="black"/>
                </a:solidFill>
                <a:effectLst/>
                <a:uLnTx/>
                <a:uFillTx/>
                <a:latin typeface="Corbel"/>
                <a:ea typeface="+mn-ea"/>
                <a:cs typeface="+mn-cs"/>
              </a:rPr>
              <a:t>n</a:t>
            </a:r>
            <a:endParaRPr kumimoji="0" lang="en-CA" sz="1800" b="1" i="0" u="none" strike="noStrike" kern="0" cap="none" spc="0" normalizeH="0" baseline="0" noProof="0" dirty="0">
              <a:ln>
                <a:noFill/>
              </a:ln>
              <a:solidFill>
                <a:prstClr val="black"/>
              </a:solidFill>
              <a:effectLst/>
              <a:uLnTx/>
              <a:uFillTx/>
              <a:latin typeface="Corbel"/>
              <a:ea typeface="+mn-ea"/>
              <a:cs typeface="+mn-cs"/>
            </a:endParaRPr>
          </a:p>
        </p:txBody>
      </p:sp>
      <p:grpSp>
        <p:nvGrpSpPr>
          <p:cNvPr id="161" name="Group 160">
            <a:extLst>
              <a:ext uri="{FF2B5EF4-FFF2-40B4-BE49-F238E27FC236}">
                <a16:creationId xmlns:a16="http://schemas.microsoft.com/office/drawing/2014/main" id="{FC5A606D-D875-4AA3-967C-16C09DC84EFE}"/>
              </a:ext>
            </a:extLst>
          </p:cNvPr>
          <p:cNvGrpSpPr/>
          <p:nvPr/>
        </p:nvGrpSpPr>
        <p:grpSpPr>
          <a:xfrm>
            <a:off x="5216490" y="2898799"/>
            <a:ext cx="3888421" cy="474831"/>
            <a:chOff x="5025504" y="1989357"/>
            <a:chExt cx="3168352" cy="474831"/>
          </a:xfrm>
        </p:grpSpPr>
        <p:sp>
          <p:nvSpPr>
            <p:cNvPr id="162" name="Rectangle 161">
              <a:extLst>
                <a:ext uri="{FF2B5EF4-FFF2-40B4-BE49-F238E27FC236}">
                  <a16:creationId xmlns:a16="http://schemas.microsoft.com/office/drawing/2014/main" id="{9483471C-A713-4EA6-94FB-C285D1C83152}"/>
                </a:ext>
              </a:extLst>
            </p:cNvPr>
            <p:cNvSpPr/>
            <p:nvPr/>
          </p:nvSpPr>
          <p:spPr>
            <a:xfrm>
              <a:off x="5177311" y="2014962"/>
              <a:ext cx="2887337" cy="449225"/>
            </a:xfrm>
            <a:prstGeom prst="rect">
              <a:avLst/>
            </a:prstGeom>
            <a:solidFill>
              <a:sysClr val="windowText" lastClr="000000"/>
            </a:solidFill>
            <a:ln w="190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orbel"/>
                <a:ea typeface="+mn-ea"/>
                <a:cs typeface="+mn-cs"/>
              </a:endParaRPr>
            </a:p>
          </p:txBody>
        </p:sp>
        <p:cxnSp>
          <p:nvCxnSpPr>
            <p:cNvPr id="163" name="Straight Connector 162">
              <a:extLst>
                <a:ext uri="{FF2B5EF4-FFF2-40B4-BE49-F238E27FC236}">
                  <a16:creationId xmlns:a16="http://schemas.microsoft.com/office/drawing/2014/main" id="{24283D49-2E15-4D29-BDCE-8472D112238A}"/>
                </a:ext>
              </a:extLst>
            </p:cNvPr>
            <p:cNvCxnSpPr/>
            <p:nvPr/>
          </p:nvCxnSpPr>
          <p:spPr>
            <a:xfrm>
              <a:off x="5025504" y="2464188"/>
              <a:ext cx="3168352" cy="0"/>
            </a:xfrm>
            <a:prstGeom prst="line">
              <a:avLst/>
            </a:prstGeom>
            <a:noFill/>
            <a:ln w="57150" cap="flat" cmpd="sng" algn="ctr">
              <a:solidFill>
                <a:sysClr val="window" lastClr="FFFFFF">
                  <a:lumMod val="85000"/>
                </a:sysClr>
              </a:solidFill>
              <a:prstDash val="solid"/>
            </a:ln>
            <a:effectLst/>
          </p:spPr>
        </p:cxnSp>
        <p:sp>
          <p:nvSpPr>
            <p:cNvPr id="164" name="Rectangle 163">
              <a:extLst>
                <a:ext uri="{FF2B5EF4-FFF2-40B4-BE49-F238E27FC236}">
                  <a16:creationId xmlns:a16="http://schemas.microsoft.com/office/drawing/2014/main" id="{F3A66169-FFAB-4276-8898-A6202BA951BB}"/>
                </a:ext>
              </a:extLst>
            </p:cNvPr>
            <p:cNvSpPr/>
            <p:nvPr/>
          </p:nvSpPr>
          <p:spPr>
            <a:xfrm>
              <a:off x="5587280" y="2303863"/>
              <a:ext cx="327309" cy="117461"/>
            </a:xfrm>
            <a:prstGeom prst="rect">
              <a:avLst/>
            </a:prstGeom>
            <a:solidFill>
              <a:sysClr val="window" lastClr="FFFFFF">
                <a:lumMod val="65000"/>
              </a:sysClr>
            </a:solidFill>
            <a:ln w="19050"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orbel"/>
                <a:ea typeface="+mn-ea"/>
                <a:cs typeface="+mn-cs"/>
              </a:endParaRPr>
            </a:p>
          </p:txBody>
        </p:sp>
        <p:sp>
          <p:nvSpPr>
            <p:cNvPr id="165" name="Rectangle 164">
              <a:extLst>
                <a:ext uri="{FF2B5EF4-FFF2-40B4-BE49-F238E27FC236}">
                  <a16:creationId xmlns:a16="http://schemas.microsoft.com/office/drawing/2014/main" id="{B67F801B-CEE0-462A-A36A-E7A8299488BB}"/>
                </a:ext>
              </a:extLst>
            </p:cNvPr>
            <p:cNvSpPr/>
            <p:nvPr/>
          </p:nvSpPr>
          <p:spPr>
            <a:xfrm>
              <a:off x="7274117" y="2303863"/>
              <a:ext cx="327309" cy="117461"/>
            </a:xfrm>
            <a:prstGeom prst="rect">
              <a:avLst/>
            </a:prstGeom>
            <a:solidFill>
              <a:sysClr val="window" lastClr="FFFFFF">
                <a:lumMod val="65000"/>
              </a:sysClr>
            </a:solidFill>
            <a:ln w="19050"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orbel"/>
                <a:ea typeface="+mn-ea"/>
                <a:cs typeface="+mn-cs"/>
              </a:endParaRPr>
            </a:p>
          </p:txBody>
        </p:sp>
        <p:cxnSp>
          <p:nvCxnSpPr>
            <p:cNvPr id="166" name="Straight Connector 165">
              <a:extLst>
                <a:ext uri="{FF2B5EF4-FFF2-40B4-BE49-F238E27FC236}">
                  <a16:creationId xmlns:a16="http://schemas.microsoft.com/office/drawing/2014/main" id="{A17D94A3-8B7C-496D-91A5-A9DC16240BEF}"/>
                </a:ext>
              </a:extLst>
            </p:cNvPr>
            <p:cNvCxnSpPr>
              <a:cxnSpLocks/>
            </p:cNvCxnSpPr>
            <p:nvPr/>
          </p:nvCxnSpPr>
          <p:spPr>
            <a:xfrm>
              <a:off x="5750935" y="2079233"/>
              <a:ext cx="0" cy="231478"/>
            </a:xfrm>
            <a:prstGeom prst="line">
              <a:avLst/>
            </a:prstGeom>
            <a:noFill/>
            <a:ln w="38100" cap="flat" cmpd="sng" algn="ctr">
              <a:solidFill>
                <a:sysClr val="window" lastClr="FFFFFF">
                  <a:lumMod val="65000"/>
                </a:sysClr>
              </a:solidFill>
              <a:prstDash val="solid"/>
            </a:ln>
            <a:effectLst/>
          </p:spPr>
        </p:cxnSp>
        <p:cxnSp>
          <p:nvCxnSpPr>
            <p:cNvPr id="167" name="Straight Connector 166">
              <a:extLst>
                <a:ext uri="{FF2B5EF4-FFF2-40B4-BE49-F238E27FC236}">
                  <a16:creationId xmlns:a16="http://schemas.microsoft.com/office/drawing/2014/main" id="{5BE9A9C4-FB47-4B2B-A0E2-28873EB79D60}"/>
                </a:ext>
              </a:extLst>
            </p:cNvPr>
            <p:cNvCxnSpPr/>
            <p:nvPr/>
          </p:nvCxnSpPr>
          <p:spPr>
            <a:xfrm>
              <a:off x="7435813" y="2080423"/>
              <a:ext cx="5351" cy="216000"/>
            </a:xfrm>
            <a:prstGeom prst="line">
              <a:avLst/>
            </a:prstGeom>
            <a:noFill/>
            <a:ln w="38100" cap="flat" cmpd="sng" algn="ctr">
              <a:solidFill>
                <a:sysClr val="window" lastClr="FFFFFF">
                  <a:lumMod val="65000"/>
                </a:sysClr>
              </a:solidFill>
              <a:prstDash val="solid"/>
            </a:ln>
            <a:effectLst/>
          </p:spPr>
        </p:cxnSp>
        <p:sp>
          <p:nvSpPr>
            <p:cNvPr id="168" name="Oval 167">
              <a:extLst>
                <a:ext uri="{FF2B5EF4-FFF2-40B4-BE49-F238E27FC236}">
                  <a16:creationId xmlns:a16="http://schemas.microsoft.com/office/drawing/2014/main" id="{E7CB8386-EB8C-4AC4-9DB1-EBBBD9A8DBD6}"/>
                </a:ext>
              </a:extLst>
            </p:cNvPr>
            <p:cNvSpPr/>
            <p:nvPr/>
          </p:nvSpPr>
          <p:spPr>
            <a:xfrm>
              <a:off x="5712862" y="1989357"/>
              <a:ext cx="73513" cy="80210"/>
            </a:xfrm>
            <a:prstGeom prst="ellipse">
              <a:avLst/>
            </a:prstGeom>
            <a:noFill/>
            <a:ln w="38100"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orbel"/>
                <a:ea typeface="+mn-ea"/>
                <a:cs typeface="+mn-cs"/>
              </a:endParaRPr>
            </a:p>
          </p:txBody>
        </p:sp>
        <p:sp>
          <p:nvSpPr>
            <p:cNvPr id="169" name="Oval 168">
              <a:extLst>
                <a:ext uri="{FF2B5EF4-FFF2-40B4-BE49-F238E27FC236}">
                  <a16:creationId xmlns:a16="http://schemas.microsoft.com/office/drawing/2014/main" id="{726DAE16-2B7D-4D0E-8A13-A315EAFD2069}"/>
                </a:ext>
              </a:extLst>
            </p:cNvPr>
            <p:cNvSpPr/>
            <p:nvPr/>
          </p:nvSpPr>
          <p:spPr>
            <a:xfrm>
              <a:off x="7395055" y="2006684"/>
              <a:ext cx="73334" cy="90000"/>
            </a:xfrm>
            <a:prstGeom prst="ellipse">
              <a:avLst/>
            </a:prstGeom>
            <a:noFill/>
            <a:ln w="38100"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orbel"/>
                <a:ea typeface="+mn-ea"/>
                <a:cs typeface="+mn-cs"/>
              </a:endParaRPr>
            </a:p>
          </p:txBody>
        </p:sp>
      </p:grpSp>
      <p:grpSp>
        <p:nvGrpSpPr>
          <p:cNvPr id="170" name="Group 169">
            <a:extLst>
              <a:ext uri="{FF2B5EF4-FFF2-40B4-BE49-F238E27FC236}">
                <a16:creationId xmlns:a16="http://schemas.microsoft.com/office/drawing/2014/main" id="{991F1B92-EEB4-4D4A-A07E-97092480CD60}"/>
              </a:ext>
            </a:extLst>
          </p:cNvPr>
          <p:cNvGrpSpPr/>
          <p:nvPr/>
        </p:nvGrpSpPr>
        <p:grpSpPr>
          <a:xfrm>
            <a:off x="6096000" y="1772816"/>
            <a:ext cx="2088000" cy="1165525"/>
            <a:chOff x="5359234" y="1456521"/>
            <a:chExt cx="2088000" cy="1165525"/>
          </a:xfrm>
        </p:grpSpPr>
        <p:grpSp>
          <p:nvGrpSpPr>
            <p:cNvPr id="171" name="Group 170">
              <a:extLst>
                <a:ext uri="{FF2B5EF4-FFF2-40B4-BE49-F238E27FC236}">
                  <a16:creationId xmlns:a16="http://schemas.microsoft.com/office/drawing/2014/main" id="{24AD1E9E-246F-443B-BA0F-EE1F4CA5574C}"/>
                </a:ext>
              </a:extLst>
            </p:cNvPr>
            <p:cNvGrpSpPr/>
            <p:nvPr/>
          </p:nvGrpSpPr>
          <p:grpSpPr>
            <a:xfrm>
              <a:off x="5359234" y="1694776"/>
              <a:ext cx="2088000" cy="927270"/>
              <a:chOff x="5586251" y="1599586"/>
              <a:chExt cx="1688752" cy="216349"/>
            </a:xfrm>
          </p:grpSpPr>
          <p:cxnSp>
            <p:nvCxnSpPr>
              <p:cNvPr id="173" name="Straight Connector 172">
                <a:extLst>
                  <a:ext uri="{FF2B5EF4-FFF2-40B4-BE49-F238E27FC236}">
                    <a16:creationId xmlns:a16="http://schemas.microsoft.com/office/drawing/2014/main" id="{CDC137A3-FFD7-4C2C-BC23-53B1A39528EB}"/>
                  </a:ext>
                </a:extLst>
              </p:cNvPr>
              <p:cNvCxnSpPr/>
              <p:nvPr/>
            </p:nvCxnSpPr>
            <p:spPr>
              <a:xfrm>
                <a:off x="5586251" y="1603746"/>
                <a:ext cx="1688752" cy="0"/>
              </a:xfrm>
              <a:prstGeom prst="line">
                <a:avLst/>
              </a:prstGeom>
              <a:noFill/>
              <a:ln w="38100" cap="flat" cmpd="sng" algn="ctr">
                <a:solidFill>
                  <a:srgbClr val="00ADDC">
                    <a:lumMod val="20000"/>
                    <a:lumOff val="80000"/>
                  </a:srgbClr>
                </a:solidFill>
                <a:prstDash val="solid"/>
              </a:ln>
              <a:effectLst/>
            </p:spPr>
          </p:cxnSp>
          <p:cxnSp>
            <p:nvCxnSpPr>
              <p:cNvPr id="174" name="Straight Connector 173">
                <a:extLst>
                  <a:ext uri="{FF2B5EF4-FFF2-40B4-BE49-F238E27FC236}">
                    <a16:creationId xmlns:a16="http://schemas.microsoft.com/office/drawing/2014/main" id="{ABD7ABBB-C696-428B-806A-6B114A386748}"/>
                  </a:ext>
                </a:extLst>
              </p:cNvPr>
              <p:cNvCxnSpPr>
                <a:cxnSpLocks/>
              </p:cNvCxnSpPr>
              <p:nvPr/>
            </p:nvCxnSpPr>
            <p:spPr>
              <a:xfrm flipV="1">
                <a:off x="7275003" y="1599935"/>
                <a:ext cx="0" cy="216000"/>
              </a:xfrm>
              <a:prstGeom prst="line">
                <a:avLst/>
              </a:prstGeom>
              <a:noFill/>
              <a:ln w="38100" cap="flat" cmpd="sng" algn="ctr">
                <a:solidFill>
                  <a:srgbClr val="00ADDC">
                    <a:lumMod val="20000"/>
                    <a:lumOff val="80000"/>
                  </a:srgbClr>
                </a:solidFill>
                <a:prstDash val="solid"/>
              </a:ln>
              <a:effectLst/>
            </p:spPr>
          </p:cxnSp>
          <p:cxnSp>
            <p:nvCxnSpPr>
              <p:cNvPr id="175" name="Straight Connector 174">
                <a:extLst>
                  <a:ext uri="{FF2B5EF4-FFF2-40B4-BE49-F238E27FC236}">
                    <a16:creationId xmlns:a16="http://schemas.microsoft.com/office/drawing/2014/main" id="{F54F4F80-A2ED-4743-975E-6751B48387F3}"/>
                  </a:ext>
                </a:extLst>
              </p:cNvPr>
              <p:cNvCxnSpPr>
                <a:cxnSpLocks/>
              </p:cNvCxnSpPr>
              <p:nvPr/>
            </p:nvCxnSpPr>
            <p:spPr>
              <a:xfrm flipV="1">
                <a:off x="5586251" y="1599586"/>
                <a:ext cx="0" cy="209986"/>
              </a:xfrm>
              <a:prstGeom prst="line">
                <a:avLst/>
              </a:prstGeom>
              <a:noFill/>
              <a:ln w="38100" cap="flat" cmpd="sng" algn="ctr">
                <a:solidFill>
                  <a:srgbClr val="00ADDC">
                    <a:lumMod val="20000"/>
                    <a:lumOff val="80000"/>
                  </a:srgbClr>
                </a:solidFill>
                <a:prstDash val="solid"/>
              </a:ln>
              <a:effectLst/>
            </p:spPr>
          </p:cxnSp>
        </p:grpSp>
        <p:sp>
          <p:nvSpPr>
            <p:cNvPr id="172" name="Oval 171">
              <a:extLst>
                <a:ext uri="{FF2B5EF4-FFF2-40B4-BE49-F238E27FC236}">
                  <a16:creationId xmlns:a16="http://schemas.microsoft.com/office/drawing/2014/main" id="{8820B153-BC90-4578-B059-34ED96280202}"/>
                </a:ext>
              </a:extLst>
            </p:cNvPr>
            <p:cNvSpPr/>
            <p:nvPr/>
          </p:nvSpPr>
          <p:spPr>
            <a:xfrm rot="16200000">
              <a:off x="6162923" y="1456521"/>
              <a:ext cx="504056" cy="504056"/>
            </a:xfrm>
            <a:prstGeom prst="ellipse">
              <a:avLst/>
            </a:prstGeom>
            <a:solidFill>
              <a:sysClr val="windowText" lastClr="000000"/>
            </a:solidFill>
            <a:ln w="38100" cap="flat" cmpd="sng" algn="ctr">
              <a:solidFill>
                <a:srgbClr val="00ADDC">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a:ln>
                    <a:noFill/>
                  </a:ln>
                  <a:solidFill>
                    <a:prstClr val="white"/>
                  </a:solidFill>
                  <a:effectLst/>
                  <a:uLnTx/>
                  <a:uFillTx/>
                  <a:latin typeface="Corbel"/>
                  <a:ea typeface="+mn-ea"/>
                  <a:cs typeface="+mn-cs"/>
                </a:rPr>
                <a:t>+  –</a:t>
              </a:r>
            </a:p>
          </p:txBody>
        </p:sp>
      </p:grpSp>
      <p:grpSp>
        <p:nvGrpSpPr>
          <p:cNvPr id="176" name="Group 175">
            <a:extLst>
              <a:ext uri="{FF2B5EF4-FFF2-40B4-BE49-F238E27FC236}">
                <a16:creationId xmlns:a16="http://schemas.microsoft.com/office/drawing/2014/main" id="{DF2332B5-A606-45E6-8A43-B4EC1F66106E}"/>
              </a:ext>
            </a:extLst>
          </p:cNvPr>
          <p:cNvGrpSpPr/>
          <p:nvPr/>
        </p:nvGrpSpPr>
        <p:grpSpPr>
          <a:xfrm>
            <a:off x="6662630" y="2747826"/>
            <a:ext cx="1017520" cy="576867"/>
            <a:chOff x="5925864" y="2431531"/>
            <a:chExt cx="1017520" cy="576867"/>
          </a:xfrm>
        </p:grpSpPr>
        <p:sp>
          <p:nvSpPr>
            <p:cNvPr id="177" name="Rectangle 176">
              <a:extLst>
                <a:ext uri="{FF2B5EF4-FFF2-40B4-BE49-F238E27FC236}">
                  <a16:creationId xmlns:a16="http://schemas.microsoft.com/office/drawing/2014/main" id="{C0411299-DA68-4A81-9750-0A41794EAA32}"/>
                </a:ext>
              </a:extLst>
            </p:cNvPr>
            <p:cNvSpPr/>
            <p:nvPr/>
          </p:nvSpPr>
          <p:spPr>
            <a:xfrm>
              <a:off x="5925864" y="2746037"/>
              <a:ext cx="1008000" cy="117461"/>
            </a:xfrm>
            <a:prstGeom prst="rect">
              <a:avLst/>
            </a:prstGeom>
            <a:solidFill>
              <a:sysClr val="window" lastClr="FFFFFF">
                <a:lumMod val="65000"/>
              </a:sysClr>
            </a:solidFill>
            <a:ln w="19050"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orbel"/>
                <a:ea typeface="+mn-ea"/>
                <a:cs typeface="+mn-cs"/>
              </a:endParaRPr>
            </a:p>
          </p:txBody>
        </p:sp>
        <p:cxnSp>
          <p:nvCxnSpPr>
            <p:cNvPr id="178" name="Straight Connector 177">
              <a:extLst>
                <a:ext uri="{FF2B5EF4-FFF2-40B4-BE49-F238E27FC236}">
                  <a16:creationId xmlns:a16="http://schemas.microsoft.com/office/drawing/2014/main" id="{E1742472-B282-46DB-B55F-7E8ECC81D0BA}"/>
                </a:ext>
              </a:extLst>
            </p:cNvPr>
            <p:cNvCxnSpPr>
              <a:cxnSpLocks/>
            </p:cNvCxnSpPr>
            <p:nvPr/>
          </p:nvCxnSpPr>
          <p:spPr>
            <a:xfrm>
              <a:off x="6430376" y="2521407"/>
              <a:ext cx="0" cy="231478"/>
            </a:xfrm>
            <a:prstGeom prst="line">
              <a:avLst/>
            </a:prstGeom>
            <a:noFill/>
            <a:ln w="38100" cap="flat" cmpd="sng" algn="ctr">
              <a:solidFill>
                <a:sysClr val="window" lastClr="FFFFFF">
                  <a:lumMod val="65000"/>
                </a:sysClr>
              </a:solidFill>
              <a:prstDash val="solid"/>
            </a:ln>
            <a:effectLst/>
          </p:spPr>
        </p:cxnSp>
        <p:sp>
          <p:nvSpPr>
            <p:cNvPr id="179" name="Oval 178">
              <a:extLst>
                <a:ext uri="{FF2B5EF4-FFF2-40B4-BE49-F238E27FC236}">
                  <a16:creationId xmlns:a16="http://schemas.microsoft.com/office/drawing/2014/main" id="{F0A4D5DD-D8A1-4C93-9125-09F6E04D7EBA}"/>
                </a:ext>
              </a:extLst>
            </p:cNvPr>
            <p:cNvSpPr/>
            <p:nvPr/>
          </p:nvSpPr>
          <p:spPr>
            <a:xfrm>
              <a:off x="6383650" y="2431531"/>
              <a:ext cx="90220" cy="80210"/>
            </a:xfrm>
            <a:prstGeom prst="ellipse">
              <a:avLst/>
            </a:prstGeom>
            <a:noFill/>
            <a:ln w="38100"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orbel"/>
                <a:ea typeface="+mn-ea"/>
                <a:cs typeface="+mn-cs"/>
              </a:endParaRPr>
            </a:p>
          </p:txBody>
        </p:sp>
        <p:sp>
          <p:nvSpPr>
            <p:cNvPr id="180" name="Rectangle 179">
              <a:extLst>
                <a:ext uri="{FF2B5EF4-FFF2-40B4-BE49-F238E27FC236}">
                  <a16:creationId xmlns:a16="http://schemas.microsoft.com/office/drawing/2014/main" id="{30A4B348-9A21-4CB6-812A-4ECEFDDFA844}"/>
                </a:ext>
              </a:extLst>
            </p:cNvPr>
            <p:cNvSpPr/>
            <p:nvPr/>
          </p:nvSpPr>
          <p:spPr>
            <a:xfrm>
              <a:off x="5935384" y="2890937"/>
              <a:ext cx="1008000" cy="117461"/>
            </a:xfrm>
            <a:prstGeom prst="rect">
              <a:avLst/>
            </a:prstGeom>
            <a:pattFill prst="wdUpDiag">
              <a:fgClr>
                <a:sysClr val="window" lastClr="FFFFFF">
                  <a:lumMod val="65000"/>
                </a:sysClr>
              </a:fgClr>
              <a:bgClr>
                <a:srgbClr val="002060"/>
              </a:bgClr>
            </a:pattFill>
            <a:ln w="19050"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orbel"/>
                <a:ea typeface="+mn-ea"/>
                <a:cs typeface="+mn-cs"/>
              </a:endParaRPr>
            </a:p>
          </p:txBody>
        </p:sp>
      </p:grpSp>
      <p:grpSp>
        <p:nvGrpSpPr>
          <p:cNvPr id="181" name="Group 180">
            <a:extLst>
              <a:ext uri="{FF2B5EF4-FFF2-40B4-BE49-F238E27FC236}">
                <a16:creationId xmlns:a16="http://schemas.microsoft.com/office/drawing/2014/main" id="{587FD19D-65C2-4776-915B-03560F1FEA41}"/>
              </a:ext>
            </a:extLst>
          </p:cNvPr>
          <p:cNvGrpSpPr/>
          <p:nvPr/>
        </p:nvGrpSpPr>
        <p:grpSpPr>
          <a:xfrm>
            <a:off x="7174568" y="2317164"/>
            <a:ext cx="1056602" cy="504056"/>
            <a:chOff x="6437802" y="2000869"/>
            <a:chExt cx="1056602" cy="504056"/>
          </a:xfrm>
        </p:grpSpPr>
        <p:grpSp>
          <p:nvGrpSpPr>
            <p:cNvPr id="182" name="Group 181">
              <a:extLst>
                <a:ext uri="{FF2B5EF4-FFF2-40B4-BE49-F238E27FC236}">
                  <a16:creationId xmlns:a16="http://schemas.microsoft.com/office/drawing/2014/main" id="{4E45E8B5-9F0E-4268-8AC9-43B2E68D1955}"/>
                </a:ext>
              </a:extLst>
            </p:cNvPr>
            <p:cNvGrpSpPr/>
            <p:nvPr/>
          </p:nvGrpSpPr>
          <p:grpSpPr>
            <a:xfrm>
              <a:off x="6437802" y="2255440"/>
              <a:ext cx="1006587" cy="193737"/>
              <a:chOff x="5586251" y="1599586"/>
              <a:chExt cx="1688752" cy="216349"/>
            </a:xfrm>
          </p:grpSpPr>
          <p:cxnSp>
            <p:nvCxnSpPr>
              <p:cNvPr id="185" name="Straight Connector 184">
                <a:extLst>
                  <a:ext uri="{FF2B5EF4-FFF2-40B4-BE49-F238E27FC236}">
                    <a16:creationId xmlns:a16="http://schemas.microsoft.com/office/drawing/2014/main" id="{AE1E58BA-8E5C-436A-A353-0083F0EEBAD4}"/>
                  </a:ext>
                </a:extLst>
              </p:cNvPr>
              <p:cNvCxnSpPr/>
              <p:nvPr/>
            </p:nvCxnSpPr>
            <p:spPr>
              <a:xfrm>
                <a:off x="5586251" y="1603746"/>
                <a:ext cx="1688752" cy="0"/>
              </a:xfrm>
              <a:prstGeom prst="line">
                <a:avLst/>
              </a:prstGeom>
              <a:noFill/>
              <a:ln w="38100" cap="flat" cmpd="sng" algn="ctr">
                <a:solidFill>
                  <a:srgbClr val="00ADDC">
                    <a:lumMod val="20000"/>
                    <a:lumOff val="80000"/>
                  </a:srgbClr>
                </a:solidFill>
                <a:prstDash val="solid"/>
              </a:ln>
              <a:effectLst/>
            </p:spPr>
          </p:cxnSp>
          <p:cxnSp>
            <p:nvCxnSpPr>
              <p:cNvPr id="186" name="Straight Connector 185">
                <a:extLst>
                  <a:ext uri="{FF2B5EF4-FFF2-40B4-BE49-F238E27FC236}">
                    <a16:creationId xmlns:a16="http://schemas.microsoft.com/office/drawing/2014/main" id="{5372E94A-1167-435F-8BCB-9B9D3FB63B1D}"/>
                  </a:ext>
                </a:extLst>
              </p:cNvPr>
              <p:cNvCxnSpPr>
                <a:cxnSpLocks/>
              </p:cNvCxnSpPr>
              <p:nvPr/>
            </p:nvCxnSpPr>
            <p:spPr>
              <a:xfrm flipV="1">
                <a:off x="7275003" y="1599935"/>
                <a:ext cx="0" cy="216000"/>
              </a:xfrm>
              <a:prstGeom prst="line">
                <a:avLst/>
              </a:prstGeom>
              <a:noFill/>
              <a:ln w="38100" cap="flat" cmpd="sng" algn="ctr">
                <a:solidFill>
                  <a:srgbClr val="00ADDC">
                    <a:lumMod val="20000"/>
                    <a:lumOff val="80000"/>
                  </a:srgbClr>
                </a:solidFill>
                <a:prstDash val="solid"/>
              </a:ln>
              <a:effectLst/>
            </p:spPr>
          </p:cxnSp>
          <p:cxnSp>
            <p:nvCxnSpPr>
              <p:cNvPr id="187" name="Straight Connector 186">
                <a:extLst>
                  <a:ext uri="{FF2B5EF4-FFF2-40B4-BE49-F238E27FC236}">
                    <a16:creationId xmlns:a16="http://schemas.microsoft.com/office/drawing/2014/main" id="{170C1F7A-5CFA-4794-9AEC-4EDBC60CE011}"/>
                  </a:ext>
                </a:extLst>
              </p:cNvPr>
              <p:cNvCxnSpPr>
                <a:cxnSpLocks/>
              </p:cNvCxnSpPr>
              <p:nvPr/>
            </p:nvCxnSpPr>
            <p:spPr>
              <a:xfrm flipV="1">
                <a:off x="5586251" y="1599586"/>
                <a:ext cx="0" cy="209986"/>
              </a:xfrm>
              <a:prstGeom prst="line">
                <a:avLst/>
              </a:prstGeom>
              <a:noFill/>
              <a:ln w="38100" cap="flat" cmpd="sng" algn="ctr">
                <a:solidFill>
                  <a:srgbClr val="00ADDC">
                    <a:lumMod val="20000"/>
                    <a:lumOff val="80000"/>
                  </a:srgbClr>
                </a:solidFill>
                <a:prstDash val="solid"/>
              </a:ln>
              <a:effectLst/>
            </p:spPr>
          </p:cxnSp>
        </p:grpSp>
        <p:sp>
          <p:nvSpPr>
            <p:cNvPr id="183" name="Oval 182">
              <a:extLst>
                <a:ext uri="{FF2B5EF4-FFF2-40B4-BE49-F238E27FC236}">
                  <a16:creationId xmlns:a16="http://schemas.microsoft.com/office/drawing/2014/main" id="{682F2AB8-58A0-4660-90B1-D86EB88923FB}"/>
                </a:ext>
              </a:extLst>
            </p:cNvPr>
            <p:cNvSpPr/>
            <p:nvPr/>
          </p:nvSpPr>
          <p:spPr>
            <a:xfrm rot="16200000">
              <a:off x="6686883" y="2000869"/>
              <a:ext cx="504056" cy="504056"/>
            </a:xfrm>
            <a:prstGeom prst="ellipse">
              <a:avLst/>
            </a:prstGeom>
            <a:solidFill>
              <a:sysClr val="windowText" lastClr="000000"/>
            </a:solidFill>
            <a:ln w="38100" cap="flat" cmpd="sng" algn="ctr">
              <a:solidFill>
                <a:srgbClr val="00ADDC">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a:ln>
                    <a:noFill/>
                  </a:ln>
                  <a:solidFill>
                    <a:prstClr val="white"/>
                  </a:solidFill>
                  <a:effectLst/>
                  <a:uLnTx/>
                  <a:uFillTx/>
                  <a:latin typeface="Corbel"/>
                  <a:ea typeface="+mn-ea"/>
                  <a:cs typeface="+mn-cs"/>
                </a:rPr>
                <a:t>+  –</a:t>
              </a:r>
            </a:p>
          </p:txBody>
        </p:sp>
        <p:sp>
          <p:nvSpPr>
            <p:cNvPr id="184" name="Oval 183">
              <a:extLst>
                <a:ext uri="{FF2B5EF4-FFF2-40B4-BE49-F238E27FC236}">
                  <a16:creationId xmlns:a16="http://schemas.microsoft.com/office/drawing/2014/main" id="{944676C8-0574-4544-90EF-430369ABD0FA}"/>
                </a:ext>
              </a:extLst>
            </p:cNvPr>
            <p:cNvSpPr/>
            <p:nvPr/>
          </p:nvSpPr>
          <p:spPr>
            <a:xfrm>
              <a:off x="7386404" y="2211261"/>
              <a:ext cx="108000" cy="108000"/>
            </a:xfrm>
            <a:prstGeom prst="ellipse">
              <a:avLst/>
            </a:prstGeom>
            <a:solidFill>
              <a:srgbClr val="00ADDC">
                <a:lumMod val="20000"/>
                <a:lumOff val="80000"/>
              </a:srgbClr>
            </a:solidFill>
            <a:ln w="38100" cap="flat" cmpd="sng" algn="ctr">
              <a:solidFill>
                <a:srgbClr val="00ADDC">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orbel"/>
                <a:ea typeface="+mn-ea"/>
                <a:cs typeface="+mn-cs"/>
              </a:endParaRPr>
            </a:p>
          </p:txBody>
        </p:sp>
      </p:grpSp>
      <p:grpSp>
        <p:nvGrpSpPr>
          <p:cNvPr id="188" name="Group 187">
            <a:extLst>
              <a:ext uri="{FF2B5EF4-FFF2-40B4-BE49-F238E27FC236}">
                <a16:creationId xmlns:a16="http://schemas.microsoft.com/office/drawing/2014/main" id="{ACE91DED-E0BB-417F-835D-89487739FAFA}"/>
              </a:ext>
            </a:extLst>
          </p:cNvPr>
          <p:cNvGrpSpPr/>
          <p:nvPr/>
        </p:nvGrpSpPr>
        <p:grpSpPr>
          <a:xfrm>
            <a:off x="6659468" y="3007184"/>
            <a:ext cx="987817" cy="172609"/>
            <a:chOff x="5786350" y="4580217"/>
            <a:chExt cx="987817" cy="172609"/>
          </a:xfrm>
        </p:grpSpPr>
        <p:sp>
          <p:nvSpPr>
            <p:cNvPr id="189" name="Oval 188">
              <a:extLst>
                <a:ext uri="{FF2B5EF4-FFF2-40B4-BE49-F238E27FC236}">
                  <a16:creationId xmlns:a16="http://schemas.microsoft.com/office/drawing/2014/main" id="{4A8E8D4B-C93E-46C9-BD84-F6A782CBAF38}"/>
                </a:ext>
              </a:extLst>
            </p:cNvPr>
            <p:cNvSpPr/>
            <p:nvPr/>
          </p:nvSpPr>
          <p:spPr>
            <a:xfrm flipH="1">
              <a:off x="5786350" y="4588698"/>
              <a:ext cx="158237" cy="158237"/>
            </a:xfrm>
            <a:prstGeom prst="ellipse">
              <a:avLst/>
            </a:prstGeom>
            <a:solidFill>
              <a:sysClr val="windowText" lastClr="000000"/>
            </a:solidFill>
            <a:ln w="6350" cap="flat" cmpd="sng" algn="ctr">
              <a:solidFill>
                <a:srgbClr val="FFFF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0" i="0" u="none" strike="noStrike" kern="0" cap="none" spc="0" normalizeH="0" baseline="0" noProof="0" dirty="0">
                  <a:ln>
                    <a:noFill/>
                  </a:ln>
                  <a:solidFill>
                    <a:prstClr val="white"/>
                  </a:solidFill>
                  <a:effectLst/>
                  <a:uLnTx/>
                  <a:uFillTx/>
                  <a:latin typeface="Corbel"/>
                  <a:ea typeface="+mn-ea"/>
                  <a:cs typeface="+mn-cs"/>
                </a:rPr>
                <a:t>+</a:t>
              </a:r>
            </a:p>
          </p:txBody>
        </p:sp>
        <p:sp>
          <p:nvSpPr>
            <p:cNvPr id="190" name="Oval 189">
              <a:extLst>
                <a:ext uri="{FF2B5EF4-FFF2-40B4-BE49-F238E27FC236}">
                  <a16:creationId xmlns:a16="http://schemas.microsoft.com/office/drawing/2014/main" id="{AE626E29-C132-4B16-BB1F-CA934C1195F9}"/>
                </a:ext>
              </a:extLst>
            </p:cNvPr>
            <p:cNvSpPr/>
            <p:nvPr/>
          </p:nvSpPr>
          <p:spPr>
            <a:xfrm flipH="1">
              <a:off x="5941763" y="4581212"/>
              <a:ext cx="158237" cy="158237"/>
            </a:xfrm>
            <a:prstGeom prst="ellipse">
              <a:avLst/>
            </a:prstGeom>
            <a:solidFill>
              <a:sysClr val="windowText" lastClr="000000"/>
            </a:solidFill>
            <a:ln w="6350" cap="flat" cmpd="sng" algn="ctr">
              <a:solidFill>
                <a:srgbClr val="FFFF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0" i="0" u="none" strike="noStrike" kern="0" cap="none" spc="0" normalizeH="0" baseline="0" noProof="0" dirty="0">
                  <a:ln>
                    <a:noFill/>
                  </a:ln>
                  <a:solidFill>
                    <a:prstClr val="white"/>
                  </a:solidFill>
                  <a:effectLst/>
                  <a:uLnTx/>
                  <a:uFillTx/>
                  <a:latin typeface="Corbel"/>
                  <a:ea typeface="+mn-ea"/>
                  <a:cs typeface="+mn-cs"/>
                </a:rPr>
                <a:t>+</a:t>
              </a:r>
            </a:p>
          </p:txBody>
        </p:sp>
        <p:sp>
          <p:nvSpPr>
            <p:cNvPr id="191" name="Oval 190">
              <a:extLst>
                <a:ext uri="{FF2B5EF4-FFF2-40B4-BE49-F238E27FC236}">
                  <a16:creationId xmlns:a16="http://schemas.microsoft.com/office/drawing/2014/main" id="{1840CBED-BDF4-42FE-8DF6-FF2BF20E79A9}"/>
                </a:ext>
              </a:extLst>
            </p:cNvPr>
            <p:cNvSpPr/>
            <p:nvPr/>
          </p:nvSpPr>
          <p:spPr>
            <a:xfrm flipH="1">
              <a:off x="6083804" y="4584458"/>
              <a:ext cx="158237" cy="158237"/>
            </a:xfrm>
            <a:prstGeom prst="ellipse">
              <a:avLst/>
            </a:prstGeom>
            <a:solidFill>
              <a:sysClr val="windowText" lastClr="000000"/>
            </a:solidFill>
            <a:ln w="6350" cap="flat" cmpd="sng" algn="ctr">
              <a:solidFill>
                <a:srgbClr val="FFFF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0" i="0" u="none" strike="noStrike" kern="0" cap="none" spc="0" normalizeH="0" baseline="0" noProof="0" dirty="0">
                  <a:ln>
                    <a:noFill/>
                  </a:ln>
                  <a:solidFill>
                    <a:prstClr val="white"/>
                  </a:solidFill>
                  <a:effectLst/>
                  <a:uLnTx/>
                  <a:uFillTx/>
                  <a:latin typeface="Corbel"/>
                  <a:ea typeface="+mn-ea"/>
                  <a:cs typeface="+mn-cs"/>
                </a:rPr>
                <a:t>+</a:t>
              </a:r>
            </a:p>
          </p:txBody>
        </p:sp>
        <p:sp>
          <p:nvSpPr>
            <p:cNvPr id="192" name="Oval 191">
              <a:extLst>
                <a:ext uri="{FF2B5EF4-FFF2-40B4-BE49-F238E27FC236}">
                  <a16:creationId xmlns:a16="http://schemas.microsoft.com/office/drawing/2014/main" id="{5C1E5911-898F-4DC0-8367-6F2ECBDC8CDE}"/>
                </a:ext>
              </a:extLst>
            </p:cNvPr>
            <p:cNvSpPr/>
            <p:nvPr/>
          </p:nvSpPr>
          <p:spPr>
            <a:xfrm flipH="1">
              <a:off x="6206436" y="4580218"/>
              <a:ext cx="158237" cy="158237"/>
            </a:xfrm>
            <a:prstGeom prst="ellipse">
              <a:avLst/>
            </a:prstGeom>
            <a:solidFill>
              <a:sysClr val="windowText" lastClr="000000"/>
            </a:solidFill>
            <a:ln w="6350" cap="flat" cmpd="sng" algn="ctr">
              <a:solidFill>
                <a:srgbClr val="FFFF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0" i="0" u="none" strike="noStrike" kern="0" cap="none" spc="0" normalizeH="0" baseline="0" noProof="0" dirty="0">
                  <a:ln>
                    <a:noFill/>
                  </a:ln>
                  <a:solidFill>
                    <a:prstClr val="white"/>
                  </a:solidFill>
                  <a:effectLst/>
                  <a:uLnTx/>
                  <a:uFillTx/>
                  <a:latin typeface="Corbel"/>
                  <a:ea typeface="+mn-ea"/>
                  <a:cs typeface="+mn-cs"/>
                </a:rPr>
                <a:t>+</a:t>
              </a:r>
            </a:p>
          </p:txBody>
        </p:sp>
        <p:sp>
          <p:nvSpPr>
            <p:cNvPr id="193" name="Oval 192">
              <a:extLst>
                <a:ext uri="{FF2B5EF4-FFF2-40B4-BE49-F238E27FC236}">
                  <a16:creationId xmlns:a16="http://schemas.microsoft.com/office/drawing/2014/main" id="{A2F0F951-F0E5-4412-B2B3-A2FE95B09EFC}"/>
                </a:ext>
              </a:extLst>
            </p:cNvPr>
            <p:cNvSpPr/>
            <p:nvPr/>
          </p:nvSpPr>
          <p:spPr>
            <a:xfrm flipH="1">
              <a:off x="6351257" y="4594589"/>
              <a:ext cx="158237" cy="158237"/>
            </a:xfrm>
            <a:prstGeom prst="ellipse">
              <a:avLst/>
            </a:prstGeom>
            <a:solidFill>
              <a:sysClr val="windowText" lastClr="000000"/>
            </a:solidFill>
            <a:ln w="6350" cap="flat" cmpd="sng" algn="ctr">
              <a:solidFill>
                <a:srgbClr val="FFFF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0" i="0" u="none" strike="noStrike" kern="0" cap="none" spc="0" normalizeH="0" baseline="0" noProof="0" dirty="0">
                  <a:ln>
                    <a:noFill/>
                  </a:ln>
                  <a:solidFill>
                    <a:prstClr val="white"/>
                  </a:solidFill>
                  <a:effectLst/>
                  <a:uLnTx/>
                  <a:uFillTx/>
                  <a:latin typeface="Corbel"/>
                  <a:ea typeface="+mn-ea"/>
                  <a:cs typeface="+mn-cs"/>
                </a:rPr>
                <a:t>+</a:t>
              </a:r>
            </a:p>
          </p:txBody>
        </p:sp>
        <p:sp>
          <p:nvSpPr>
            <p:cNvPr id="194" name="Oval 193">
              <a:extLst>
                <a:ext uri="{FF2B5EF4-FFF2-40B4-BE49-F238E27FC236}">
                  <a16:creationId xmlns:a16="http://schemas.microsoft.com/office/drawing/2014/main" id="{066A2EB2-5AB2-46FA-97C7-B585DEF96ADB}"/>
                </a:ext>
              </a:extLst>
            </p:cNvPr>
            <p:cNvSpPr/>
            <p:nvPr/>
          </p:nvSpPr>
          <p:spPr>
            <a:xfrm flipH="1">
              <a:off x="6490474" y="4593237"/>
              <a:ext cx="158237" cy="158237"/>
            </a:xfrm>
            <a:prstGeom prst="ellipse">
              <a:avLst/>
            </a:prstGeom>
            <a:solidFill>
              <a:sysClr val="windowText" lastClr="000000"/>
            </a:solidFill>
            <a:ln w="6350" cap="flat" cmpd="sng" algn="ctr">
              <a:solidFill>
                <a:srgbClr val="FFFF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0" i="0" u="none" strike="noStrike" kern="0" cap="none" spc="0" normalizeH="0" baseline="0" noProof="0" dirty="0">
                  <a:ln>
                    <a:noFill/>
                  </a:ln>
                  <a:solidFill>
                    <a:prstClr val="white"/>
                  </a:solidFill>
                  <a:effectLst/>
                  <a:uLnTx/>
                  <a:uFillTx/>
                  <a:latin typeface="Corbel"/>
                  <a:ea typeface="+mn-ea"/>
                  <a:cs typeface="+mn-cs"/>
                </a:rPr>
                <a:t>+</a:t>
              </a:r>
            </a:p>
          </p:txBody>
        </p:sp>
        <p:sp>
          <p:nvSpPr>
            <p:cNvPr id="195" name="Oval 194">
              <a:extLst>
                <a:ext uri="{FF2B5EF4-FFF2-40B4-BE49-F238E27FC236}">
                  <a16:creationId xmlns:a16="http://schemas.microsoft.com/office/drawing/2014/main" id="{041F0698-1262-499C-BBCB-98BA75C360EA}"/>
                </a:ext>
              </a:extLst>
            </p:cNvPr>
            <p:cNvSpPr/>
            <p:nvPr/>
          </p:nvSpPr>
          <p:spPr>
            <a:xfrm flipH="1">
              <a:off x="6615930" y="4580217"/>
              <a:ext cx="158237" cy="158237"/>
            </a:xfrm>
            <a:prstGeom prst="ellipse">
              <a:avLst/>
            </a:prstGeom>
            <a:solidFill>
              <a:sysClr val="windowText" lastClr="000000"/>
            </a:solidFill>
            <a:ln w="6350" cap="flat" cmpd="sng" algn="ctr">
              <a:solidFill>
                <a:srgbClr val="FFFF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0" i="0" u="none" strike="noStrike" kern="0" cap="none" spc="0" normalizeH="0" baseline="0" noProof="0" dirty="0">
                  <a:ln>
                    <a:noFill/>
                  </a:ln>
                  <a:solidFill>
                    <a:prstClr val="white"/>
                  </a:solidFill>
                  <a:effectLst/>
                  <a:uLnTx/>
                  <a:uFillTx/>
                  <a:latin typeface="Corbel"/>
                  <a:ea typeface="+mn-ea"/>
                  <a:cs typeface="+mn-cs"/>
                </a:rPr>
                <a:t>+</a:t>
              </a:r>
            </a:p>
          </p:txBody>
        </p:sp>
      </p:grpSp>
      <p:sp>
        <p:nvSpPr>
          <p:cNvPr id="196" name="Flowchart: Manual Input 195">
            <a:extLst>
              <a:ext uri="{FF2B5EF4-FFF2-40B4-BE49-F238E27FC236}">
                <a16:creationId xmlns:a16="http://schemas.microsoft.com/office/drawing/2014/main" id="{C1838016-2027-4B49-8BF5-4C48DDD7B3FA}"/>
              </a:ext>
            </a:extLst>
          </p:cNvPr>
          <p:cNvSpPr/>
          <p:nvPr/>
        </p:nvSpPr>
        <p:spPr>
          <a:xfrm flipV="1">
            <a:off x="6389250" y="3382072"/>
            <a:ext cx="1460183" cy="300926"/>
          </a:xfrm>
          <a:prstGeom prst="flowChartManualInput">
            <a:avLst/>
          </a:prstGeom>
          <a:solidFill>
            <a:srgbClr val="00ADDC">
              <a:lumMod val="40000"/>
              <a:lumOff val="60000"/>
            </a:srgbClr>
          </a:solidFill>
          <a:ln w="19050" cap="flat" cmpd="sng" algn="ctr">
            <a:solidFill>
              <a:srgbClr val="00ADDC">
                <a:lumMod val="40000"/>
                <a:lumOff val="6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orbel"/>
              <a:ea typeface="+mn-ea"/>
              <a:cs typeface="+mn-cs"/>
            </a:endParaRPr>
          </a:p>
        </p:txBody>
      </p:sp>
      <p:grpSp>
        <p:nvGrpSpPr>
          <p:cNvPr id="197" name="Group 196">
            <a:extLst>
              <a:ext uri="{FF2B5EF4-FFF2-40B4-BE49-F238E27FC236}">
                <a16:creationId xmlns:a16="http://schemas.microsoft.com/office/drawing/2014/main" id="{D75980CA-CF3B-4B70-8205-3AC1DC51D4A4}"/>
              </a:ext>
            </a:extLst>
          </p:cNvPr>
          <p:cNvGrpSpPr/>
          <p:nvPr/>
        </p:nvGrpSpPr>
        <p:grpSpPr>
          <a:xfrm rot="237917">
            <a:off x="6388056" y="3357834"/>
            <a:ext cx="1444170" cy="316474"/>
            <a:chOff x="5432609" y="4866784"/>
            <a:chExt cx="1444170" cy="316474"/>
          </a:xfrm>
        </p:grpSpPr>
        <p:sp>
          <p:nvSpPr>
            <p:cNvPr id="198" name="Oval 197">
              <a:extLst>
                <a:ext uri="{FF2B5EF4-FFF2-40B4-BE49-F238E27FC236}">
                  <a16:creationId xmlns:a16="http://schemas.microsoft.com/office/drawing/2014/main" id="{9EC05AEE-0F50-400E-9CEA-E2FFDC03DED7}"/>
                </a:ext>
              </a:extLst>
            </p:cNvPr>
            <p:cNvSpPr/>
            <p:nvPr/>
          </p:nvSpPr>
          <p:spPr>
            <a:xfrm flipH="1">
              <a:off x="5571852" y="4924287"/>
              <a:ext cx="158237" cy="158237"/>
            </a:xfrm>
            <a:prstGeom prst="ellipse">
              <a:avLst/>
            </a:prstGeom>
            <a:solidFill>
              <a:sysClr val="windowText" lastClr="000000"/>
            </a:solidFill>
            <a:ln w="6350" cap="flat" cmpd="sng" algn="ctr">
              <a:solidFill>
                <a:srgbClr val="FFFF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0" i="0" u="none" strike="noStrike" kern="0" cap="none" spc="0" normalizeH="0" baseline="0" noProof="0" dirty="0">
                  <a:ln>
                    <a:noFill/>
                  </a:ln>
                  <a:solidFill>
                    <a:prstClr val="white"/>
                  </a:solidFill>
                  <a:effectLst/>
                  <a:uLnTx/>
                  <a:uFillTx/>
                  <a:latin typeface="Corbel"/>
                  <a:ea typeface="+mn-ea"/>
                  <a:cs typeface="+mn-cs"/>
                </a:rPr>
                <a:t>-</a:t>
              </a:r>
            </a:p>
          </p:txBody>
        </p:sp>
        <p:sp>
          <p:nvSpPr>
            <p:cNvPr id="199" name="Oval 198">
              <a:extLst>
                <a:ext uri="{FF2B5EF4-FFF2-40B4-BE49-F238E27FC236}">
                  <a16:creationId xmlns:a16="http://schemas.microsoft.com/office/drawing/2014/main" id="{86F5CA31-AB74-45BA-8D45-9167184AF4A9}"/>
                </a:ext>
              </a:extLst>
            </p:cNvPr>
            <p:cNvSpPr/>
            <p:nvPr/>
          </p:nvSpPr>
          <p:spPr>
            <a:xfrm flipH="1">
              <a:off x="5707231" y="4963891"/>
              <a:ext cx="158237" cy="158237"/>
            </a:xfrm>
            <a:prstGeom prst="ellipse">
              <a:avLst/>
            </a:prstGeom>
            <a:solidFill>
              <a:sysClr val="windowText" lastClr="000000"/>
            </a:solidFill>
            <a:ln w="6350" cap="flat" cmpd="sng" algn="ctr">
              <a:solidFill>
                <a:srgbClr val="FFFF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0" i="0" u="none" strike="noStrike" kern="0" cap="none" spc="0" normalizeH="0" baseline="0" noProof="0" dirty="0">
                  <a:ln>
                    <a:noFill/>
                  </a:ln>
                  <a:solidFill>
                    <a:prstClr val="white"/>
                  </a:solidFill>
                  <a:effectLst/>
                  <a:uLnTx/>
                  <a:uFillTx/>
                  <a:latin typeface="Corbel"/>
                  <a:ea typeface="+mn-ea"/>
                  <a:cs typeface="+mn-cs"/>
                </a:rPr>
                <a:t>-</a:t>
              </a:r>
            </a:p>
          </p:txBody>
        </p:sp>
        <p:sp>
          <p:nvSpPr>
            <p:cNvPr id="200" name="Oval 199">
              <a:extLst>
                <a:ext uri="{FF2B5EF4-FFF2-40B4-BE49-F238E27FC236}">
                  <a16:creationId xmlns:a16="http://schemas.microsoft.com/office/drawing/2014/main" id="{06EDC531-9476-4710-AD31-94CC30579FBB}"/>
                </a:ext>
              </a:extLst>
            </p:cNvPr>
            <p:cNvSpPr/>
            <p:nvPr/>
          </p:nvSpPr>
          <p:spPr>
            <a:xfrm flipH="1">
              <a:off x="5818094" y="4918686"/>
              <a:ext cx="158237" cy="158237"/>
            </a:xfrm>
            <a:prstGeom prst="ellipse">
              <a:avLst/>
            </a:prstGeom>
            <a:solidFill>
              <a:sysClr val="windowText" lastClr="000000"/>
            </a:solidFill>
            <a:ln w="6350" cap="flat" cmpd="sng" algn="ctr">
              <a:solidFill>
                <a:srgbClr val="FFFF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0" i="0" u="none" strike="noStrike" kern="0" cap="none" spc="0" normalizeH="0" baseline="0" noProof="0" dirty="0">
                  <a:ln>
                    <a:noFill/>
                  </a:ln>
                  <a:solidFill>
                    <a:prstClr val="white"/>
                  </a:solidFill>
                  <a:effectLst/>
                  <a:uLnTx/>
                  <a:uFillTx/>
                  <a:latin typeface="Corbel"/>
                  <a:ea typeface="+mn-ea"/>
                  <a:cs typeface="+mn-cs"/>
                </a:rPr>
                <a:t>-</a:t>
              </a:r>
            </a:p>
          </p:txBody>
        </p:sp>
        <p:sp>
          <p:nvSpPr>
            <p:cNvPr id="201" name="Oval 200">
              <a:extLst>
                <a:ext uri="{FF2B5EF4-FFF2-40B4-BE49-F238E27FC236}">
                  <a16:creationId xmlns:a16="http://schemas.microsoft.com/office/drawing/2014/main" id="{23800AEC-07B6-44F2-A90A-7E1D07BF4C19}"/>
                </a:ext>
              </a:extLst>
            </p:cNvPr>
            <p:cNvSpPr/>
            <p:nvPr/>
          </p:nvSpPr>
          <p:spPr>
            <a:xfrm flipH="1">
              <a:off x="5974214" y="4972539"/>
              <a:ext cx="158237" cy="158237"/>
            </a:xfrm>
            <a:prstGeom prst="ellipse">
              <a:avLst/>
            </a:prstGeom>
            <a:solidFill>
              <a:sysClr val="windowText" lastClr="000000"/>
            </a:solidFill>
            <a:ln w="6350" cap="flat" cmpd="sng" algn="ctr">
              <a:solidFill>
                <a:srgbClr val="FFFF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0" i="0" u="none" strike="noStrike" kern="0" cap="none" spc="0" normalizeH="0" baseline="0" noProof="0" dirty="0">
                  <a:ln>
                    <a:noFill/>
                  </a:ln>
                  <a:solidFill>
                    <a:prstClr val="white"/>
                  </a:solidFill>
                  <a:effectLst/>
                  <a:uLnTx/>
                  <a:uFillTx/>
                  <a:latin typeface="Corbel"/>
                  <a:ea typeface="+mn-ea"/>
                  <a:cs typeface="+mn-cs"/>
                </a:rPr>
                <a:t>-</a:t>
              </a:r>
            </a:p>
          </p:txBody>
        </p:sp>
        <p:sp>
          <p:nvSpPr>
            <p:cNvPr id="202" name="Oval 201">
              <a:extLst>
                <a:ext uri="{FF2B5EF4-FFF2-40B4-BE49-F238E27FC236}">
                  <a16:creationId xmlns:a16="http://schemas.microsoft.com/office/drawing/2014/main" id="{3FD368EE-B328-4357-8DCD-CF957FA0DF16}"/>
                </a:ext>
              </a:extLst>
            </p:cNvPr>
            <p:cNvSpPr/>
            <p:nvPr/>
          </p:nvSpPr>
          <p:spPr>
            <a:xfrm flipH="1">
              <a:off x="6068146" y="4896603"/>
              <a:ext cx="158237" cy="158237"/>
            </a:xfrm>
            <a:prstGeom prst="ellipse">
              <a:avLst/>
            </a:prstGeom>
            <a:solidFill>
              <a:sysClr val="windowText" lastClr="000000"/>
            </a:solidFill>
            <a:ln w="6350" cap="flat" cmpd="sng" algn="ctr">
              <a:solidFill>
                <a:srgbClr val="FFFF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0" i="0" u="none" strike="noStrike" kern="0" cap="none" spc="0" normalizeH="0" baseline="0" noProof="0" dirty="0">
                  <a:ln>
                    <a:noFill/>
                  </a:ln>
                  <a:solidFill>
                    <a:prstClr val="white"/>
                  </a:solidFill>
                  <a:effectLst/>
                  <a:uLnTx/>
                  <a:uFillTx/>
                  <a:latin typeface="Corbel"/>
                  <a:ea typeface="+mn-ea"/>
                  <a:cs typeface="+mn-cs"/>
                </a:rPr>
                <a:t>-</a:t>
              </a:r>
            </a:p>
          </p:txBody>
        </p:sp>
        <p:sp>
          <p:nvSpPr>
            <p:cNvPr id="203" name="Oval 202">
              <a:extLst>
                <a:ext uri="{FF2B5EF4-FFF2-40B4-BE49-F238E27FC236}">
                  <a16:creationId xmlns:a16="http://schemas.microsoft.com/office/drawing/2014/main" id="{1E499583-86E2-45B1-9ED3-C4290BF8ACEE}"/>
                </a:ext>
              </a:extLst>
            </p:cNvPr>
            <p:cNvSpPr/>
            <p:nvPr/>
          </p:nvSpPr>
          <p:spPr>
            <a:xfrm flipH="1">
              <a:off x="6179700" y="4987157"/>
              <a:ext cx="158237" cy="158237"/>
            </a:xfrm>
            <a:prstGeom prst="ellipse">
              <a:avLst/>
            </a:prstGeom>
            <a:solidFill>
              <a:sysClr val="windowText" lastClr="000000"/>
            </a:solidFill>
            <a:ln w="6350" cap="flat" cmpd="sng" algn="ctr">
              <a:solidFill>
                <a:srgbClr val="FFFF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0" i="0" u="none" strike="noStrike" kern="0" cap="none" spc="0" normalizeH="0" baseline="0" noProof="0" dirty="0">
                  <a:ln>
                    <a:noFill/>
                  </a:ln>
                  <a:solidFill>
                    <a:prstClr val="white"/>
                  </a:solidFill>
                  <a:effectLst/>
                  <a:uLnTx/>
                  <a:uFillTx/>
                  <a:latin typeface="Corbel"/>
                  <a:ea typeface="+mn-ea"/>
                  <a:cs typeface="+mn-cs"/>
                </a:rPr>
                <a:t>-</a:t>
              </a:r>
            </a:p>
          </p:txBody>
        </p:sp>
        <p:sp>
          <p:nvSpPr>
            <p:cNvPr id="204" name="Oval 203">
              <a:extLst>
                <a:ext uri="{FF2B5EF4-FFF2-40B4-BE49-F238E27FC236}">
                  <a16:creationId xmlns:a16="http://schemas.microsoft.com/office/drawing/2014/main" id="{86335131-CAF5-4B4D-A1A8-CFA24AF70E36}"/>
                </a:ext>
              </a:extLst>
            </p:cNvPr>
            <p:cNvSpPr/>
            <p:nvPr/>
          </p:nvSpPr>
          <p:spPr>
            <a:xfrm flipH="1">
              <a:off x="5432609" y="4972538"/>
              <a:ext cx="158237" cy="158237"/>
            </a:xfrm>
            <a:prstGeom prst="ellipse">
              <a:avLst/>
            </a:prstGeom>
            <a:solidFill>
              <a:sysClr val="windowText" lastClr="000000"/>
            </a:solidFill>
            <a:ln w="6350" cap="flat" cmpd="sng" algn="ctr">
              <a:solidFill>
                <a:srgbClr val="FFFF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0" i="0" u="none" strike="noStrike" kern="0" cap="none" spc="0" normalizeH="0" baseline="0" noProof="0" dirty="0">
                  <a:ln>
                    <a:noFill/>
                  </a:ln>
                  <a:solidFill>
                    <a:prstClr val="white"/>
                  </a:solidFill>
                  <a:effectLst/>
                  <a:uLnTx/>
                  <a:uFillTx/>
                  <a:latin typeface="Corbel"/>
                  <a:ea typeface="+mn-ea"/>
                  <a:cs typeface="+mn-cs"/>
                </a:rPr>
                <a:t>-</a:t>
              </a:r>
            </a:p>
          </p:txBody>
        </p:sp>
        <p:sp>
          <p:nvSpPr>
            <p:cNvPr id="205" name="Oval 204">
              <a:extLst>
                <a:ext uri="{FF2B5EF4-FFF2-40B4-BE49-F238E27FC236}">
                  <a16:creationId xmlns:a16="http://schemas.microsoft.com/office/drawing/2014/main" id="{54049B6A-5177-4D59-BF7B-21434FBAABB8}"/>
                </a:ext>
              </a:extLst>
            </p:cNvPr>
            <p:cNvSpPr/>
            <p:nvPr/>
          </p:nvSpPr>
          <p:spPr>
            <a:xfrm flipH="1">
              <a:off x="6273632" y="4866994"/>
              <a:ext cx="158237" cy="158237"/>
            </a:xfrm>
            <a:prstGeom prst="ellipse">
              <a:avLst/>
            </a:prstGeom>
            <a:solidFill>
              <a:sysClr val="windowText" lastClr="000000"/>
            </a:solidFill>
            <a:ln w="6350" cap="flat" cmpd="sng" algn="ctr">
              <a:solidFill>
                <a:srgbClr val="FFFF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0" i="0" u="none" strike="noStrike" kern="0" cap="none" spc="0" normalizeH="0" baseline="0" noProof="0" dirty="0">
                  <a:ln>
                    <a:noFill/>
                  </a:ln>
                  <a:solidFill>
                    <a:prstClr val="white"/>
                  </a:solidFill>
                  <a:effectLst/>
                  <a:uLnTx/>
                  <a:uFillTx/>
                  <a:latin typeface="Corbel"/>
                  <a:ea typeface="+mn-ea"/>
                  <a:cs typeface="+mn-cs"/>
                </a:rPr>
                <a:t>-</a:t>
              </a:r>
            </a:p>
          </p:txBody>
        </p:sp>
        <p:sp>
          <p:nvSpPr>
            <p:cNvPr id="206" name="Oval 205">
              <a:extLst>
                <a:ext uri="{FF2B5EF4-FFF2-40B4-BE49-F238E27FC236}">
                  <a16:creationId xmlns:a16="http://schemas.microsoft.com/office/drawing/2014/main" id="{7BAAA20E-FF23-4AF1-9425-F557D91C378B}"/>
                </a:ext>
              </a:extLst>
            </p:cNvPr>
            <p:cNvSpPr/>
            <p:nvPr/>
          </p:nvSpPr>
          <p:spPr>
            <a:xfrm flipH="1">
              <a:off x="6370448" y="4997804"/>
              <a:ext cx="158237" cy="158237"/>
            </a:xfrm>
            <a:prstGeom prst="ellipse">
              <a:avLst/>
            </a:prstGeom>
            <a:solidFill>
              <a:sysClr val="windowText" lastClr="000000"/>
            </a:solidFill>
            <a:ln w="6350" cap="flat" cmpd="sng" algn="ctr">
              <a:solidFill>
                <a:srgbClr val="FFFF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0" i="0" u="none" strike="noStrike" kern="0" cap="none" spc="0" normalizeH="0" baseline="0" noProof="0" dirty="0">
                  <a:ln>
                    <a:noFill/>
                  </a:ln>
                  <a:solidFill>
                    <a:prstClr val="white"/>
                  </a:solidFill>
                  <a:effectLst/>
                  <a:uLnTx/>
                  <a:uFillTx/>
                  <a:latin typeface="Corbel"/>
                  <a:ea typeface="+mn-ea"/>
                  <a:cs typeface="+mn-cs"/>
                </a:rPr>
                <a:t>-</a:t>
              </a:r>
            </a:p>
          </p:txBody>
        </p:sp>
        <p:sp>
          <p:nvSpPr>
            <p:cNvPr id="207" name="Oval 206">
              <a:extLst>
                <a:ext uri="{FF2B5EF4-FFF2-40B4-BE49-F238E27FC236}">
                  <a16:creationId xmlns:a16="http://schemas.microsoft.com/office/drawing/2014/main" id="{2700F7BA-DBF0-4E3B-922F-C36C0EF4000D}"/>
                </a:ext>
              </a:extLst>
            </p:cNvPr>
            <p:cNvSpPr/>
            <p:nvPr/>
          </p:nvSpPr>
          <p:spPr>
            <a:xfrm flipH="1">
              <a:off x="6491993" y="4866784"/>
              <a:ext cx="158237" cy="158237"/>
            </a:xfrm>
            <a:prstGeom prst="ellipse">
              <a:avLst/>
            </a:prstGeom>
            <a:solidFill>
              <a:sysClr val="windowText" lastClr="000000"/>
            </a:solidFill>
            <a:ln w="6350" cap="flat" cmpd="sng" algn="ctr">
              <a:solidFill>
                <a:srgbClr val="FFFF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0" i="0" u="none" strike="noStrike" kern="0" cap="none" spc="0" normalizeH="0" baseline="0" noProof="0" dirty="0">
                  <a:ln>
                    <a:noFill/>
                  </a:ln>
                  <a:solidFill>
                    <a:prstClr val="white"/>
                  </a:solidFill>
                  <a:effectLst/>
                  <a:uLnTx/>
                  <a:uFillTx/>
                  <a:latin typeface="Corbel"/>
                  <a:ea typeface="+mn-ea"/>
                  <a:cs typeface="+mn-cs"/>
                </a:rPr>
                <a:t>-</a:t>
              </a:r>
            </a:p>
          </p:txBody>
        </p:sp>
        <p:sp>
          <p:nvSpPr>
            <p:cNvPr id="208" name="Oval 207">
              <a:extLst>
                <a:ext uri="{FF2B5EF4-FFF2-40B4-BE49-F238E27FC236}">
                  <a16:creationId xmlns:a16="http://schemas.microsoft.com/office/drawing/2014/main" id="{EC25D615-19F7-4033-9211-690CAB01ABF3}"/>
                </a:ext>
              </a:extLst>
            </p:cNvPr>
            <p:cNvSpPr/>
            <p:nvPr/>
          </p:nvSpPr>
          <p:spPr>
            <a:xfrm flipH="1">
              <a:off x="6560305" y="5010956"/>
              <a:ext cx="158237" cy="158237"/>
            </a:xfrm>
            <a:prstGeom prst="ellipse">
              <a:avLst/>
            </a:prstGeom>
            <a:solidFill>
              <a:sysClr val="windowText" lastClr="000000"/>
            </a:solidFill>
            <a:ln w="6350" cap="flat" cmpd="sng" algn="ctr">
              <a:solidFill>
                <a:srgbClr val="FFFF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0" i="0" u="none" strike="noStrike" kern="0" cap="none" spc="0" normalizeH="0" baseline="0" noProof="0" dirty="0">
                  <a:ln>
                    <a:noFill/>
                  </a:ln>
                  <a:solidFill>
                    <a:prstClr val="white"/>
                  </a:solidFill>
                  <a:effectLst/>
                  <a:uLnTx/>
                  <a:uFillTx/>
                  <a:latin typeface="Corbel"/>
                  <a:ea typeface="+mn-ea"/>
                  <a:cs typeface="+mn-cs"/>
                </a:rPr>
                <a:t>-</a:t>
              </a:r>
            </a:p>
          </p:txBody>
        </p:sp>
        <p:sp>
          <p:nvSpPr>
            <p:cNvPr id="209" name="Oval 208">
              <a:extLst>
                <a:ext uri="{FF2B5EF4-FFF2-40B4-BE49-F238E27FC236}">
                  <a16:creationId xmlns:a16="http://schemas.microsoft.com/office/drawing/2014/main" id="{E26C2F8A-85C6-4D0E-B579-7C1E2FEF7E8B}"/>
                </a:ext>
              </a:extLst>
            </p:cNvPr>
            <p:cNvSpPr/>
            <p:nvPr/>
          </p:nvSpPr>
          <p:spPr>
            <a:xfrm flipH="1">
              <a:off x="6702224" y="4867166"/>
              <a:ext cx="158237" cy="158237"/>
            </a:xfrm>
            <a:prstGeom prst="ellipse">
              <a:avLst/>
            </a:prstGeom>
            <a:solidFill>
              <a:sysClr val="windowText" lastClr="000000"/>
            </a:solidFill>
            <a:ln w="6350" cap="flat" cmpd="sng" algn="ctr">
              <a:solidFill>
                <a:srgbClr val="FFFF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0" i="0" u="none" strike="noStrike" kern="0" cap="none" spc="0" normalizeH="0" baseline="0" noProof="0" dirty="0">
                  <a:ln>
                    <a:noFill/>
                  </a:ln>
                  <a:solidFill>
                    <a:prstClr val="white"/>
                  </a:solidFill>
                  <a:effectLst/>
                  <a:uLnTx/>
                  <a:uFillTx/>
                  <a:latin typeface="Corbel"/>
                  <a:ea typeface="+mn-ea"/>
                  <a:cs typeface="+mn-cs"/>
                </a:rPr>
                <a:t>-</a:t>
              </a:r>
            </a:p>
          </p:txBody>
        </p:sp>
        <p:sp>
          <p:nvSpPr>
            <p:cNvPr id="210" name="Oval 209">
              <a:extLst>
                <a:ext uri="{FF2B5EF4-FFF2-40B4-BE49-F238E27FC236}">
                  <a16:creationId xmlns:a16="http://schemas.microsoft.com/office/drawing/2014/main" id="{F25E2CDB-AA82-4716-8F72-E10EB143D852}"/>
                </a:ext>
              </a:extLst>
            </p:cNvPr>
            <p:cNvSpPr/>
            <p:nvPr/>
          </p:nvSpPr>
          <p:spPr>
            <a:xfrm flipH="1">
              <a:off x="6718542" y="5025021"/>
              <a:ext cx="158237" cy="158237"/>
            </a:xfrm>
            <a:prstGeom prst="ellipse">
              <a:avLst/>
            </a:prstGeom>
            <a:solidFill>
              <a:sysClr val="windowText" lastClr="000000"/>
            </a:solidFill>
            <a:ln w="6350" cap="flat" cmpd="sng" algn="ctr">
              <a:solidFill>
                <a:srgbClr val="FFFF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0" i="0" u="none" strike="noStrike" kern="0" cap="none" spc="0" normalizeH="0" baseline="0" noProof="0" dirty="0">
                  <a:ln>
                    <a:noFill/>
                  </a:ln>
                  <a:solidFill>
                    <a:prstClr val="white"/>
                  </a:solidFill>
                  <a:effectLst/>
                  <a:uLnTx/>
                  <a:uFillTx/>
                  <a:latin typeface="Corbel"/>
                  <a:ea typeface="+mn-ea"/>
                  <a:cs typeface="+mn-cs"/>
                </a:rPr>
                <a:t>-</a:t>
              </a:r>
            </a:p>
          </p:txBody>
        </p:sp>
      </p:grpSp>
      <p:grpSp>
        <p:nvGrpSpPr>
          <p:cNvPr id="211" name="Group 210">
            <a:extLst>
              <a:ext uri="{FF2B5EF4-FFF2-40B4-BE49-F238E27FC236}">
                <a16:creationId xmlns:a16="http://schemas.microsoft.com/office/drawing/2014/main" id="{291882E3-6569-474C-9735-7FE6D6AF61F6}"/>
              </a:ext>
            </a:extLst>
          </p:cNvPr>
          <p:cNvGrpSpPr/>
          <p:nvPr/>
        </p:nvGrpSpPr>
        <p:grpSpPr>
          <a:xfrm>
            <a:off x="5656012" y="3532595"/>
            <a:ext cx="1279861" cy="1315653"/>
            <a:chOff x="5064380" y="2585307"/>
            <a:chExt cx="1279861" cy="1315653"/>
          </a:xfrm>
        </p:grpSpPr>
        <p:sp>
          <p:nvSpPr>
            <p:cNvPr id="212" name="TextBox 211">
              <a:extLst>
                <a:ext uri="{FF2B5EF4-FFF2-40B4-BE49-F238E27FC236}">
                  <a16:creationId xmlns:a16="http://schemas.microsoft.com/office/drawing/2014/main" id="{CC02F38E-56D9-4194-84A9-20D384CCDC99}"/>
                </a:ext>
              </a:extLst>
            </p:cNvPr>
            <p:cNvSpPr txBox="1"/>
            <p:nvPr/>
          </p:nvSpPr>
          <p:spPr>
            <a:xfrm>
              <a:off x="5064380" y="3254629"/>
              <a:ext cx="95677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0" i="0" u="none" strike="noStrike" kern="0" cap="none" spc="0" normalizeH="0" baseline="0" noProof="0" dirty="0">
                  <a:ln>
                    <a:noFill/>
                  </a:ln>
                  <a:effectLst/>
                  <a:uLnTx/>
                  <a:uFillTx/>
                  <a:latin typeface="Corbel"/>
                </a:rPr>
                <a:t>n-type channel</a:t>
              </a:r>
            </a:p>
          </p:txBody>
        </p:sp>
        <p:sp>
          <p:nvSpPr>
            <p:cNvPr id="213" name="Arc 212">
              <a:extLst>
                <a:ext uri="{FF2B5EF4-FFF2-40B4-BE49-F238E27FC236}">
                  <a16:creationId xmlns:a16="http://schemas.microsoft.com/office/drawing/2014/main" id="{426634CC-170D-408F-AD35-8C61CBD0874D}"/>
                </a:ext>
              </a:extLst>
            </p:cNvPr>
            <p:cNvSpPr/>
            <p:nvPr/>
          </p:nvSpPr>
          <p:spPr>
            <a:xfrm rot="3978917">
              <a:off x="5317513" y="2423192"/>
              <a:ext cx="864613" cy="1188843"/>
            </a:xfrm>
            <a:prstGeom prst="arc">
              <a:avLst/>
            </a:prstGeom>
            <a:noFill/>
            <a:ln w="38100" cap="flat" cmpd="sng" algn="ctr">
              <a:solidFill>
                <a:schemeClr val="accent1"/>
              </a:solidFill>
              <a:prstDash val="solid"/>
              <a:headEnd type="triangl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orbel"/>
                <a:ea typeface="+mn-ea"/>
                <a:cs typeface="+mn-cs"/>
              </a:endParaRPr>
            </a:p>
          </p:txBody>
        </p:sp>
      </p:grpSp>
      <p:grpSp>
        <p:nvGrpSpPr>
          <p:cNvPr id="214" name="Group 213">
            <a:extLst>
              <a:ext uri="{FF2B5EF4-FFF2-40B4-BE49-F238E27FC236}">
                <a16:creationId xmlns:a16="http://schemas.microsoft.com/office/drawing/2014/main" id="{844D7BA4-C1A9-412A-AA22-C64140683AA7}"/>
              </a:ext>
            </a:extLst>
          </p:cNvPr>
          <p:cNvGrpSpPr/>
          <p:nvPr/>
        </p:nvGrpSpPr>
        <p:grpSpPr>
          <a:xfrm>
            <a:off x="4522792" y="1300734"/>
            <a:ext cx="2406805" cy="2162460"/>
            <a:chOff x="4388337" y="3034839"/>
            <a:chExt cx="2406805" cy="2162460"/>
          </a:xfrm>
        </p:grpSpPr>
        <p:sp>
          <p:nvSpPr>
            <p:cNvPr id="215" name="TextBox 214">
              <a:extLst>
                <a:ext uri="{FF2B5EF4-FFF2-40B4-BE49-F238E27FC236}">
                  <a16:creationId xmlns:a16="http://schemas.microsoft.com/office/drawing/2014/main" id="{115EB86A-7411-4078-B539-1A1A5F17BB7B}"/>
                </a:ext>
              </a:extLst>
            </p:cNvPr>
            <p:cNvSpPr txBox="1"/>
            <p:nvPr/>
          </p:nvSpPr>
          <p:spPr>
            <a:xfrm>
              <a:off x="4543716" y="3034839"/>
              <a:ext cx="1436025"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1" i="0" u="none" strike="noStrike" kern="0" cap="none" spc="0" normalizeH="0" baseline="0" noProof="0" dirty="0">
                  <a:ln>
                    <a:noFill/>
                  </a:ln>
                  <a:effectLst/>
                  <a:uLnTx/>
                  <a:uFillTx/>
                  <a:latin typeface="Corbel"/>
                </a:rPr>
                <a:t>Gate (metal layer over oxide layer)</a:t>
              </a:r>
            </a:p>
          </p:txBody>
        </p:sp>
        <p:sp>
          <p:nvSpPr>
            <p:cNvPr id="216" name="Arc 215">
              <a:extLst>
                <a:ext uri="{FF2B5EF4-FFF2-40B4-BE49-F238E27FC236}">
                  <a16:creationId xmlns:a16="http://schemas.microsoft.com/office/drawing/2014/main" id="{D12FEB30-5BDF-4F99-BB4D-83DED0B357CE}"/>
                </a:ext>
              </a:extLst>
            </p:cNvPr>
            <p:cNvSpPr/>
            <p:nvPr/>
          </p:nvSpPr>
          <p:spPr>
            <a:xfrm rot="17621083" flipV="1">
              <a:off x="4764101" y="3166258"/>
              <a:ext cx="1655277" cy="2406805"/>
            </a:xfrm>
            <a:prstGeom prst="arc">
              <a:avLst>
                <a:gd name="adj1" fmla="val 16688898"/>
                <a:gd name="adj2" fmla="val 1245223"/>
              </a:avLst>
            </a:prstGeom>
            <a:noFill/>
            <a:ln w="38100" cap="flat" cmpd="sng" algn="ctr">
              <a:solidFill>
                <a:schemeClr val="accent1"/>
              </a:solidFill>
              <a:prstDash val="solid"/>
              <a:headEnd type="triangl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orbel"/>
                <a:ea typeface="+mn-ea"/>
                <a:cs typeface="+mn-cs"/>
              </a:endParaRPr>
            </a:p>
          </p:txBody>
        </p:sp>
      </p:grpSp>
      <p:sp>
        <p:nvSpPr>
          <p:cNvPr id="217" name="TextBox 216">
            <a:extLst>
              <a:ext uri="{FF2B5EF4-FFF2-40B4-BE49-F238E27FC236}">
                <a16:creationId xmlns:a16="http://schemas.microsoft.com/office/drawing/2014/main" id="{700311DF-7832-46FB-AAF9-C6BB5F261C9D}"/>
              </a:ext>
            </a:extLst>
          </p:cNvPr>
          <p:cNvSpPr txBox="1"/>
          <p:nvPr/>
        </p:nvSpPr>
        <p:spPr>
          <a:xfrm>
            <a:off x="4389992" y="4909865"/>
            <a:ext cx="4438251" cy="707886"/>
          </a:xfrm>
          <a:prstGeom prst="rect">
            <a:avLst/>
          </a:prstGeom>
          <a:noFill/>
        </p:spPr>
        <p:txBody>
          <a:bodyPr wrap="square" rtlCol="0">
            <a:spAutoFit/>
          </a:bodyPr>
          <a:lstStyle/>
          <a:p>
            <a:r>
              <a:rPr lang="en-CA" sz="2000" dirty="0">
                <a:latin typeface="Corbel"/>
              </a:rPr>
              <a:t>n-type channel creates path between source and drain for current to conduct!</a:t>
            </a:r>
          </a:p>
        </p:txBody>
      </p:sp>
    </p:spTree>
    <p:extLst>
      <p:ext uri="{BB962C8B-B14F-4D97-AF65-F5344CB8AC3E}">
        <p14:creationId xmlns:p14="http://schemas.microsoft.com/office/powerpoint/2010/main" val="174381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fade">
                                      <p:cBhvr>
                                        <p:cTn id="7" dur="500"/>
                                        <p:tgtEl>
                                          <p:spTgt spid="1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7"/>
                                        </p:tgtEl>
                                        <p:attrNameLst>
                                          <p:attrName>style.visibility</p:attrName>
                                        </p:attrNameLst>
                                      </p:cBhvr>
                                      <p:to>
                                        <p:strVal val="visible"/>
                                      </p:to>
                                    </p:set>
                                    <p:animEffect transition="in" filter="fade">
                                      <p:cBhvr>
                                        <p:cTn id="10" dur="500"/>
                                        <p:tgtEl>
                                          <p:spTgt spid="157"/>
                                        </p:tgtEl>
                                      </p:cBhvr>
                                    </p:animEffect>
                                  </p:childTnLst>
                                </p:cTn>
                              </p:par>
                              <p:par>
                                <p:cTn id="11" presetID="10" presetClass="entr" presetSubtype="0" fill="hold" nodeType="withEffect">
                                  <p:stCondLst>
                                    <p:cond delay="0"/>
                                  </p:stCondLst>
                                  <p:childTnLst>
                                    <p:set>
                                      <p:cBhvr>
                                        <p:cTn id="12" dur="1" fill="hold">
                                          <p:stCondLst>
                                            <p:cond delay="0"/>
                                          </p:stCondLst>
                                        </p:cTn>
                                        <p:tgtEl>
                                          <p:spTgt spid="161"/>
                                        </p:tgtEl>
                                        <p:attrNameLst>
                                          <p:attrName>style.visibility</p:attrName>
                                        </p:attrNameLst>
                                      </p:cBhvr>
                                      <p:to>
                                        <p:strVal val="visible"/>
                                      </p:to>
                                    </p:set>
                                    <p:animEffect transition="in" filter="fade">
                                      <p:cBhvr>
                                        <p:cTn id="13" dur="500"/>
                                        <p:tgtEl>
                                          <p:spTgt spid="16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0"/>
                                        </p:tgtEl>
                                        <p:attrNameLst>
                                          <p:attrName>style.visibility</p:attrName>
                                        </p:attrNameLst>
                                      </p:cBhvr>
                                      <p:to>
                                        <p:strVal val="visible"/>
                                      </p:to>
                                    </p:set>
                                    <p:animEffect transition="in" filter="fade">
                                      <p:cBhvr>
                                        <p:cTn id="16" dur="500"/>
                                        <p:tgtEl>
                                          <p:spTgt spid="16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0"/>
                                        </p:tgtEl>
                                        <p:attrNameLst>
                                          <p:attrName>style.visibility</p:attrName>
                                        </p:attrNameLst>
                                      </p:cBhvr>
                                      <p:to>
                                        <p:strVal val="visible"/>
                                      </p:to>
                                    </p:set>
                                    <p:animEffect transition="in" filter="fade">
                                      <p:cBhvr>
                                        <p:cTn id="21" dur="500"/>
                                        <p:tgtEl>
                                          <p:spTgt spid="17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9"/>
                                        </p:tgtEl>
                                        <p:attrNameLst>
                                          <p:attrName>style.visibility</p:attrName>
                                        </p:attrNameLst>
                                      </p:cBhvr>
                                      <p:to>
                                        <p:strVal val="visible"/>
                                      </p:to>
                                    </p:set>
                                    <p:animEffect transition="in" filter="fade">
                                      <p:cBhvr>
                                        <p:cTn id="26" dur="500"/>
                                        <p:tgtEl>
                                          <p:spTgt spid="15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6"/>
                                        </p:tgtEl>
                                        <p:attrNameLst>
                                          <p:attrName>style.visibility</p:attrName>
                                        </p:attrNameLst>
                                      </p:cBhvr>
                                      <p:to>
                                        <p:strVal val="visible"/>
                                      </p:to>
                                    </p:set>
                                    <p:animEffect transition="in" filter="fade">
                                      <p:cBhvr>
                                        <p:cTn id="31" dur="500"/>
                                        <p:tgtEl>
                                          <p:spTgt spid="17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4"/>
                                        </p:tgtEl>
                                        <p:attrNameLst>
                                          <p:attrName>style.visibility</p:attrName>
                                        </p:attrNameLst>
                                      </p:cBhvr>
                                      <p:to>
                                        <p:strVal val="visible"/>
                                      </p:to>
                                    </p:set>
                                    <p:animEffect transition="in" filter="fade">
                                      <p:cBhvr>
                                        <p:cTn id="36" dur="500"/>
                                        <p:tgtEl>
                                          <p:spTgt spid="2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81"/>
                                        </p:tgtEl>
                                        <p:attrNameLst>
                                          <p:attrName>style.visibility</p:attrName>
                                        </p:attrNameLst>
                                      </p:cBhvr>
                                      <p:to>
                                        <p:strVal val="visible"/>
                                      </p:to>
                                    </p:set>
                                    <p:animEffect transition="in" filter="fade">
                                      <p:cBhvr>
                                        <p:cTn id="41" dur="500"/>
                                        <p:tgtEl>
                                          <p:spTgt spid="18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88"/>
                                        </p:tgtEl>
                                        <p:attrNameLst>
                                          <p:attrName>style.visibility</p:attrName>
                                        </p:attrNameLst>
                                      </p:cBhvr>
                                      <p:to>
                                        <p:strVal val="visible"/>
                                      </p:to>
                                    </p:set>
                                    <p:animEffect transition="in" filter="fade">
                                      <p:cBhvr>
                                        <p:cTn id="46" dur="500"/>
                                        <p:tgtEl>
                                          <p:spTgt spid="18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97"/>
                                        </p:tgtEl>
                                        <p:attrNameLst>
                                          <p:attrName>style.visibility</p:attrName>
                                        </p:attrNameLst>
                                      </p:cBhvr>
                                      <p:to>
                                        <p:strVal val="visible"/>
                                      </p:to>
                                    </p:set>
                                    <p:animEffect transition="in" filter="fade">
                                      <p:cBhvr>
                                        <p:cTn id="51" dur="500"/>
                                        <p:tgtEl>
                                          <p:spTgt spid="19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96"/>
                                        </p:tgtEl>
                                        <p:attrNameLst>
                                          <p:attrName>style.visibility</p:attrName>
                                        </p:attrNameLst>
                                      </p:cBhvr>
                                      <p:to>
                                        <p:strVal val="visible"/>
                                      </p:to>
                                    </p:set>
                                    <p:animEffect transition="in" filter="fade">
                                      <p:cBhvr>
                                        <p:cTn id="56" dur="500"/>
                                        <p:tgtEl>
                                          <p:spTgt spid="19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11"/>
                                        </p:tgtEl>
                                        <p:attrNameLst>
                                          <p:attrName>style.visibility</p:attrName>
                                        </p:attrNameLst>
                                      </p:cBhvr>
                                      <p:to>
                                        <p:strVal val="visible"/>
                                      </p:to>
                                    </p:set>
                                    <p:animEffect transition="in" filter="fade">
                                      <p:cBhvr>
                                        <p:cTn id="61" dur="500"/>
                                        <p:tgtEl>
                                          <p:spTgt spid="21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17"/>
                                        </p:tgtEl>
                                        <p:attrNameLst>
                                          <p:attrName>style.visibility</p:attrName>
                                        </p:attrNameLst>
                                      </p:cBhvr>
                                      <p:to>
                                        <p:strVal val="visible"/>
                                      </p:to>
                                    </p:set>
                                    <p:animEffect transition="in" filter="fade">
                                      <p:cBhvr>
                                        <p:cTn id="66" dur="500"/>
                                        <p:tgtEl>
                                          <p:spTgt spid="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bldP spid="158" grpId="0" animBg="1"/>
      <p:bldP spid="159" grpId="0" animBg="1"/>
      <p:bldP spid="160" grpId="0" animBg="1"/>
      <p:bldP spid="196" grpId="0" animBg="1"/>
      <p:bldP spid="217"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838200" y="36403"/>
            <a:ext cx="10515600" cy="1325563"/>
          </a:xfrm>
        </p:spPr>
        <p:txBody>
          <a:bodyPr/>
          <a:lstStyle/>
          <a:p>
            <a:r>
              <a:rPr lang="en-US" b="1" dirty="0" err="1"/>
              <a:t>nMOS</a:t>
            </a:r>
            <a:r>
              <a:rPr lang="en-US" b="1" dirty="0"/>
              <a:t> </a:t>
            </a:r>
            <a:r>
              <a:rPr lang="en-US" b="1" dirty="0" err="1"/>
              <a:t>vs</a:t>
            </a:r>
            <a:r>
              <a:rPr lang="en-US" b="1" dirty="0"/>
              <a:t> </a:t>
            </a:r>
            <a:r>
              <a:rPr lang="en-US" b="1" dirty="0" err="1"/>
              <a:t>pMOS</a:t>
            </a:r>
            <a:endParaRPr lang="en-CA" b="1" dirty="0"/>
          </a:p>
        </p:txBody>
      </p:sp>
      <p:sp>
        <p:nvSpPr>
          <p:cNvPr id="239619" name="Rectangle 3"/>
          <p:cNvSpPr>
            <a:spLocks noGrp="1" noChangeArrowheads="1"/>
          </p:cNvSpPr>
          <p:nvPr>
            <p:ph type="body" idx="1"/>
          </p:nvPr>
        </p:nvSpPr>
        <p:spPr>
          <a:xfrm>
            <a:off x="2209800" y="1268760"/>
            <a:ext cx="5326360" cy="5040560"/>
          </a:xfrm>
        </p:spPr>
        <p:txBody>
          <a:bodyPr>
            <a:normAutofit lnSpcReduction="10000"/>
          </a:bodyPr>
          <a:lstStyle/>
          <a:p>
            <a:pPr>
              <a:lnSpc>
                <a:spcPct val="90000"/>
              </a:lnSpc>
            </a:pPr>
            <a:r>
              <a:rPr lang="en-US" dirty="0"/>
              <a:t>Two types of MOSFETs exist, based on the semiconductor type in the drain and source, and the channel formed. </a:t>
            </a:r>
          </a:p>
          <a:p>
            <a:pPr lvl="1">
              <a:lnSpc>
                <a:spcPct val="90000"/>
              </a:lnSpc>
            </a:pPr>
            <a:endParaRPr lang="en-CA" dirty="0">
              <a:solidFill>
                <a:srgbClr val="FFFF00"/>
              </a:solidFill>
            </a:endParaRPr>
          </a:p>
          <a:p>
            <a:pPr lvl="1">
              <a:lnSpc>
                <a:spcPct val="90000"/>
              </a:lnSpc>
            </a:pPr>
            <a:r>
              <a:rPr lang="en-CA" dirty="0" err="1">
                <a:solidFill>
                  <a:schemeClr val="accent1"/>
                </a:solidFill>
              </a:rPr>
              <a:t>nMOS</a:t>
            </a:r>
            <a:r>
              <a:rPr lang="en-CA" dirty="0">
                <a:solidFill>
                  <a:schemeClr val="accent1"/>
                </a:solidFill>
              </a:rPr>
              <a:t> transistors </a:t>
            </a:r>
            <a:r>
              <a:rPr lang="en-CA" dirty="0"/>
              <a:t>(the design described so far) conduct electricity when a positive voltage (5V) is applied to the gate.</a:t>
            </a:r>
          </a:p>
          <a:p>
            <a:pPr lvl="1">
              <a:lnSpc>
                <a:spcPct val="90000"/>
              </a:lnSpc>
            </a:pPr>
            <a:endParaRPr lang="en-CA" dirty="0"/>
          </a:p>
          <a:p>
            <a:pPr lvl="1">
              <a:lnSpc>
                <a:spcPct val="90000"/>
              </a:lnSpc>
            </a:pPr>
            <a:r>
              <a:rPr lang="en-CA" dirty="0" err="1">
                <a:solidFill>
                  <a:schemeClr val="accent1"/>
                </a:solidFill>
              </a:rPr>
              <a:t>pMOS</a:t>
            </a:r>
            <a:r>
              <a:rPr lang="en-CA" dirty="0">
                <a:solidFill>
                  <a:schemeClr val="accent1"/>
                </a:solidFill>
              </a:rPr>
              <a:t> transistors </a:t>
            </a:r>
            <a:r>
              <a:rPr lang="en-CA" dirty="0"/>
              <a:t>(indicated by a small circle above the gate) conduct electricity (i.e., act as a closed switch) when the gate voltage is logic-zero.</a:t>
            </a:r>
          </a:p>
        </p:txBody>
      </p:sp>
      <p:sp>
        <p:nvSpPr>
          <p:cNvPr id="239620" name="Rectangle 4"/>
          <p:cNvSpPr>
            <a:spLocks noChangeArrowheads="1"/>
          </p:cNvSpPr>
          <p:nvPr/>
        </p:nvSpPr>
        <p:spPr bwMode="auto">
          <a:xfrm>
            <a:off x="7054850" y="1481138"/>
            <a:ext cx="9144000" cy="369332"/>
          </a:xfrm>
          <a:prstGeom prst="rect">
            <a:avLst/>
          </a:prstGeom>
          <a:noFill/>
          <a:ln w="9525">
            <a:noFill/>
            <a:miter lim="800000"/>
            <a:headEnd/>
            <a:tailEnd/>
          </a:ln>
          <a:effectLst/>
        </p:spPr>
        <p:txBody>
          <a:bodyPr>
            <a:spAutoFit/>
          </a:bodyPr>
          <a:lstStyle/>
          <a:p>
            <a:endParaRPr lang="en-CA"/>
          </a:p>
        </p:txBody>
      </p:sp>
      <p:sp>
        <p:nvSpPr>
          <p:cNvPr id="239626" name="Rectangle 10"/>
          <p:cNvSpPr>
            <a:spLocks noChangeArrowheads="1"/>
          </p:cNvSpPr>
          <p:nvPr/>
        </p:nvSpPr>
        <p:spPr bwMode="auto">
          <a:xfrm>
            <a:off x="8758238" y="3611563"/>
            <a:ext cx="9144000" cy="369332"/>
          </a:xfrm>
          <a:prstGeom prst="rect">
            <a:avLst/>
          </a:prstGeom>
          <a:noFill/>
          <a:ln w="9525">
            <a:noFill/>
            <a:miter lim="800000"/>
            <a:headEnd/>
            <a:tailEnd/>
          </a:ln>
          <a:effectLst/>
        </p:spPr>
        <p:txBody>
          <a:bodyPr>
            <a:spAutoFit/>
          </a:bodyPr>
          <a:lstStyle/>
          <a:p>
            <a:endParaRPr lang="en-CA"/>
          </a:p>
        </p:txBody>
      </p:sp>
      <p:sp>
        <p:nvSpPr>
          <p:cNvPr id="239629" name="Rectangle 13"/>
          <p:cNvSpPr>
            <a:spLocks noChangeArrowheads="1"/>
          </p:cNvSpPr>
          <p:nvPr/>
        </p:nvSpPr>
        <p:spPr bwMode="auto">
          <a:xfrm>
            <a:off x="9232900" y="1273175"/>
            <a:ext cx="9144000" cy="369332"/>
          </a:xfrm>
          <a:prstGeom prst="rect">
            <a:avLst/>
          </a:prstGeom>
          <a:noFill/>
          <a:ln w="9525">
            <a:noFill/>
            <a:miter lim="800000"/>
            <a:headEnd/>
            <a:tailEnd/>
          </a:ln>
          <a:effectLst/>
        </p:spPr>
        <p:txBody>
          <a:bodyPr>
            <a:spAutoFit/>
          </a:bodyPr>
          <a:lstStyle/>
          <a:p>
            <a:endParaRPr lang="en-CA"/>
          </a:p>
        </p:txBody>
      </p:sp>
      <p:grpSp>
        <p:nvGrpSpPr>
          <p:cNvPr id="35" name="Group 34"/>
          <p:cNvGrpSpPr/>
          <p:nvPr/>
        </p:nvGrpSpPr>
        <p:grpSpPr>
          <a:xfrm>
            <a:off x="7896200" y="620688"/>
            <a:ext cx="2390778" cy="2713856"/>
            <a:chOff x="2743200" y="1219200"/>
            <a:chExt cx="2819400" cy="3200400"/>
          </a:xfrm>
        </p:grpSpPr>
        <p:sp>
          <p:nvSpPr>
            <p:cNvPr id="239632" name="Rectangle 16"/>
            <p:cNvSpPr>
              <a:spLocks noChangeArrowheads="1"/>
            </p:cNvSpPr>
            <p:nvPr/>
          </p:nvSpPr>
          <p:spPr bwMode="auto">
            <a:xfrm>
              <a:off x="2743200" y="1219200"/>
              <a:ext cx="2819400" cy="3200400"/>
            </a:xfrm>
            <a:prstGeom prst="roundRect">
              <a:avLst/>
            </a:prstGeom>
            <a:solidFill>
              <a:schemeClr val="tx1"/>
            </a:solidFill>
            <a:ln w="25400">
              <a:solidFill>
                <a:schemeClr val="tx1"/>
              </a:solidFill>
              <a:miter lim="800000"/>
              <a:headEnd/>
              <a:tailEnd/>
            </a:ln>
            <a:effectLst/>
          </p:spPr>
          <p:txBody>
            <a:bodyPr wrap="none" anchor="ctr"/>
            <a:lstStyle/>
            <a:p>
              <a:endParaRPr lang="en-CA"/>
            </a:p>
          </p:txBody>
        </p:sp>
        <p:pic>
          <p:nvPicPr>
            <p:cNvPr id="239622" name="Picture 6" descr="pmos.gif (11461 bytes)"/>
            <p:cNvPicPr>
              <a:picLocks noChangeAspect="1" noChangeArrowheads="1"/>
            </p:cNvPicPr>
            <p:nvPr/>
          </p:nvPicPr>
          <p:blipFill>
            <a:blip r:embed="rId3" cstate="print"/>
            <a:srcRect/>
            <a:stretch>
              <a:fillRect/>
            </a:stretch>
          </p:blipFill>
          <p:spPr bwMode="auto">
            <a:xfrm>
              <a:off x="3074988" y="2667000"/>
              <a:ext cx="2182813" cy="1622425"/>
            </a:xfrm>
            <a:prstGeom prst="rect">
              <a:avLst/>
            </a:prstGeom>
            <a:noFill/>
          </p:spPr>
        </p:pic>
        <p:pic>
          <p:nvPicPr>
            <p:cNvPr id="239628" name="Picture 12" descr="nmos-symbol.gif (4030 bytes)"/>
            <p:cNvPicPr>
              <a:picLocks noChangeAspect="1" noChangeArrowheads="1"/>
            </p:cNvPicPr>
            <p:nvPr/>
          </p:nvPicPr>
          <p:blipFill>
            <a:blip r:embed="rId4" cstate="print"/>
            <a:srcRect/>
            <a:stretch>
              <a:fillRect/>
            </a:stretch>
          </p:blipFill>
          <p:spPr bwMode="auto">
            <a:xfrm>
              <a:off x="2895600" y="1462088"/>
              <a:ext cx="2514600" cy="1052513"/>
            </a:xfrm>
            <a:prstGeom prst="rect">
              <a:avLst/>
            </a:prstGeom>
            <a:noFill/>
          </p:spPr>
        </p:pic>
      </p:grpSp>
      <p:grpSp>
        <p:nvGrpSpPr>
          <p:cNvPr id="34" name="Group 33"/>
          <p:cNvGrpSpPr/>
          <p:nvPr/>
        </p:nvGrpSpPr>
        <p:grpSpPr>
          <a:xfrm>
            <a:off x="7896200" y="3573016"/>
            <a:ext cx="2326162" cy="2713856"/>
            <a:chOff x="5867400" y="1219200"/>
            <a:chExt cx="2743200" cy="3200400"/>
          </a:xfrm>
        </p:grpSpPr>
        <p:sp>
          <p:nvSpPr>
            <p:cNvPr id="239633" name="Rectangle 17"/>
            <p:cNvSpPr>
              <a:spLocks noChangeArrowheads="1"/>
            </p:cNvSpPr>
            <p:nvPr/>
          </p:nvSpPr>
          <p:spPr bwMode="auto">
            <a:xfrm>
              <a:off x="5867400" y="1219200"/>
              <a:ext cx="2743200" cy="3200400"/>
            </a:xfrm>
            <a:prstGeom prst="roundRect">
              <a:avLst/>
            </a:prstGeom>
            <a:solidFill>
              <a:schemeClr val="tx1"/>
            </a:solidFill>
            <a:ln w="25400">
              <a:solidFill>
                <a:schemeClr val="tx1"/>
              </a:solidFill>
              <a:miter lim="800000"/>
              <a:headEnd/>
              <a:tailEnd/>
            </a:ln>
            <a:effectLst/>
          </p:spPr>
          <p:txBody>
            <a:bodyPr wrap="none" anchor="ctr"/>
            <a:lstStyle/>
            <a:p>
              <a:endParaRPr lang="en-CA"/>
            </a:p>
          </p:txBody>
        </p:sp>
        <p:pic>
          <p:nvPicPr>
            <p:cNvPr id="239625" name="Picture 9" descr="nmos.gif (11613 bytes)"/>
            <p:cNvPicPr>
              <a:picLocks noChangeAspect="1" noChangeArrowheads="1"/>
            </p:cNvPicPr>
            <p:nvPr/>
          </p:nvPicPr>
          <p:blipFill>
            <a:blip r:embed="rId5" cstate="print"/>
            <a:srcRect/>
            <a:stretch>
              <a:fillRect/>
            </a:stretch>
          </p:blipFill>
          <p:spPr bwMode="auto">
            <a:xfrm>
              <a:off x="6169025" y="2667000"/>
              <a:ext cx="2136775" cy="1600200"/>
            </a:xfrm>
            <a:prstGeom prst="rect">
              <a:avLst/>
            </a:prstGeom>
            <a:noFill/>
          </p:spPr>
        </p:pic>
        <p:pic>
          <p:nvPicPr>
            <p:cNvPr id="239631" name="Picture 15" descr="pmos-symbol.gif (4215 bytes)"/>
            <p:cNvPicPr>
              <a:picLocks noChangeAspect="1" noChangeArrowheads="1"/>
            </p:cNvPicPr>
            <p:nvPr/>
          </p:nvPicPr>
          <p:blipFill>
            <a:blip r:embed="rId6" cstate="print"/>
            <a:srcRect/>
            <a:stretch>
              <a:fillRect/>
            </a:stretch>
          </p:blipFill>
          <p:spPr bwMode="auto">
            <a:xfrm>
              <a:off x="6019800" y="1473200"/>
              <a:ext cx="2438400" cy="1030288"/>
            </a:xfrm>
            <a:prstGeom prst="rect">
              <a:avLst/>
            </a:prstGeom>
            <a:noFill/>
          </p:spPr>
        </p:pic>
      </p:gr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1624" y="2780928"/>
            <a:ext cx="5904656" cy="914400"/>
          </a:xfrm>
        </p:spPr>
        <p:txBody>
          <a:bodyPr>
            <a:normAutofit fontScale="90000"/>
          </a:bodyPr>
          <a:lstStyle/>
          <a:p>
            <a:r>
              <a:rPr lang="en-US" sz="4400" b="1" dirty="0">
                <a:latin typeface="+mn-lt"/>
              </a:rPr>
              <a:t>Transistors to Logic Gates</a:t>
            </a:r>
            <a:endParaRPr lang="en-CA" sz="4400" b="1" dirty="0">
              <a:latin typeface="+mn-lt"/>
            </a:endParaRPr>
          </a:p>
        </p:txBody>
      </p:sp>
      <p:sp>
        <p:nvSpPr>
          <p:cNvPr id="3" name="Slide Number Placeholder 2"/>
          <p:cNvSpPr>
            <a:spLocks noGrp="1"/>
          </p:cNvSpPr>
          <p:nvPr>
            <p:ph type="sldNum" sz="quarter" idx="12"/>
          </p:nvPr>
        </p:nvSpPr>
        <p:spPr/>
        <p:txBody>
          <a:bodyPr/>
          <a:lstStyle/>
          <a:p>
            <a:fld id="{1552E37E-424F-4DCE-BB6E-731ABDD533B7}" type="slidenum">
              <a:rPr lang="en-CA" smtClean="0"/>
              <a:pPr/>
              <a:t>104</a:t>
            </a:fld>
            <a:endParaRPr lang="en-CA"/>
          </a:p>
        </p:txBody>
      </p:sp>
    </p:spTree>
    <p:extLst>
      <p:ext uri="{BB962C8B-B14F-4D97-AF65-F5344CB8AC3E}">
        <p14:creationId xmlns:p14="http://schemas.microsoft.com/office/powerpoint/2010/main" val="71978763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lstStyle/>
          <a:p>
            <a:r>
              <a:rPr lang="en-US" b="1" dirty="0"/>
              <a:t>Transistors to Gates</a:t>
            </a:r>
            <a:endParaRPr lang="en-CA" b="1" dirty="0"/>
          </a:p>
        </p:txBody>
      </p:sp>
      <p:sp>
        <p:nvSpPr>
          <p:cNvPr id="237571" name="Rectangle 3"/>
          <p:cNvSpPr>
            <a:spLocks noGrp="1" noChangeArrowheads="1"/>
          </p:cNvSpPr>
          <p:nvPr>
            <p:ph type="body" idx="1"/>
          </p:nvPr>
        </p:nvSpPr>
        <p:spPr>
          <a:xfrm>
            <a:off x="1127448" y="1536565"/>
            <a:ext cx="6525259" cy="4700747"/>
          </a:xfrm>
        </p:spPr>
        <p:txBody>
          <a:bodyPr>
            <a:normAutofit/>
          </a:bodyPr>
          <a:lstStyle/>
          <a:p>
            <a:pPr>
              <a:lnSpc>
                <a:spcPct val="90000"/>
              </a:lnSpc>
            </a:pPr>
            <a:r>
              <a:rPr lang="en-US" dirty="0"/>
              <a:t>MOSFETs can make current flow, based on the voltage values in the gate and drain.</a:t>
            </a:r>
          </a:p>
          <a:p>
            <a:pPr lvl="1">
              <a:lnSpc>
                <a:spcPct val="90000"/>
              </a:lnSpc>
            </a:pPr>
            <a:r>
              <a:rPr lang="en-US" dirty="0"/>
              <a:t>i.e. the truth table on the right.</a:t>
            </a:r>
          </a:p>
          <a:p>
            <a:pPr>
              <a:lnSpc>
                <a:spcPct val="90000"/>
              </a:lnSpc>
            </a:pPr>
            <a:r>
              <a:rPr lang="en-US" dirty="0"/>
              <a:t>One final step: combining MOSFETS to create high and low voltage outputs, based on high and low voltage inputs.</a:t>
            </a:r>
          </a:p>
          <a:p>
            <a:pPr lvl="1">
              <a:lnSpc>
                <a:spcPct val="90000"/>
              </a:lnSpc>
            </a:pPr>
            <a:r>
              <a:rPr lang="en-US" dirty="0"/>
              <a:t>General approach: create transistor circuits that make current flow to outputs from high or low voltage, based on transistor input values.</a:t>
            </a:r>
          </a:p>
          <a:p>
            <a:pPr lvl="1">
              <a:lnSpc>
                <a:spcPct val="90000"/>
              </a:lnSpc>
            </a:pPr>
            <a:endParaRPr lang="en-CA" dirty="0"/>
          </a:p>
        </p:txBody>
      </p:sp>
      <p:graphicFrame>
        <p:nvGraphicFramePr>
          <p:cNvPr id="237635" name="Group 67"/>
          <p:cNvGraphicFramePr>
            <a:graphicFrameLocks noGrp="1"/>
          </p:cNvGraphicFramePr>
          <p:nvPr>
            <p:extLst>
              <p:ext uri="{D42A27DB-BD31-4B8C-83A1-F6EECF244321}">
                <p14:modId xmlns:p14="http://schemas.microsoft.com/office/powerpoint/2010/main" val="551490541"/>
              </p:ext>
            </p:extLst>
          </p:nvPr>
        </p:nvGraphicFramePr>
        <p:xfrm>
          <a:off x="7757864" y="1737643"/>
          <a:ext cx="2514600" cy="1999616"/>
        </p:xfrm>
        <a:graphic>
          <a:graphicData uri="http://schemas.openxmlformats.org/drawingml/2006/table">
            <a:tbl>
              <a:tblPr/>
              <a:tblGrid>
                <a:gridCol w="8382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838200">
                  <a:extLst>
                    <a:ext uri="{9D8B030D-6E8A-4147-A177-3AD203B41FA5}">
                      <a16:colId xmlns:a16="http://schemas.microsoft.com/office/drawing/2014/main" val="20002"/>
                    </a:ext>
                  </a:extLst>
                </a:gridCol>
              </a:tblGrid>
              <a:tr h="390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Tahoma" pitchFamily="34" charset="0"/>
                        </a:rPr>
                        <a:t>V</a:t>
                      </a:r>
                      <a:r>
                        <a:rPr kumimoji="0" lang="en-US" sz="2000" b="1" i="0" u="none" strike="noStrike" cap="none" normalizeH="0" baseline="-25000" dirty="0">
                          <a:ln>
                            <a:noFill/>
                          </a:ln>
                          <a:solidFill>
                            <a:schemeClr val="tx1"/>
                          </a:solidFill>
                          <a:effectLst/>
                          <a:latin typeface="Tahoma" pitchFamily="34" charset="0"/>
                        </a:rPr>
                        <a:t>DS</a:t>
                      </a:r>
                      <a:endParaRPr kumimoji="0" lang="en-CA" sz="2000" b="1" i="0" u="none" strike="noStrike" cap="none" normalizeH="0" baseline="-25000" dirty="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Tahoma" pitchFamily="34" charset="0"/>
                        </a:rPr>
                        <a:t>V</a:t>
                      </a:r>
                      <a:r>
                        <a:rPr kumimoji="0" lang="en-US" sz="2000" b="1" i="0" u="none" strike="noStrike" cap="none" normalizeH="0" baseline="-25000" dirty="0">
                          <a:ln>
                            <a:noFill/>
                          </a:ln>
                          <a:solidFill>
                            <a:schemeClr val="tx1"/>
                          </a:solidFill>
                          <a:effectLst/>
                          <a:latin typeface="Tahoma" pitchFamily="34" charset="0"/>
                        </a:rPr>
                        <a:t>GS</a:t>
                      </a:r>
                      <a:endParaRPr kumimoji="0" lang="en-CA" sz="2000" b="1" i="0" u="none" strike="noStrike" cap="none" normalizeH="0" baseline="-25000" dirty="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Tahoma" pitchFamily="34" charset="0"/>
                        </a:rPr>
                        <a:t>I</a:t>
                      </a:r>
                      <a:r>
                        <a:rPr kumimoji="0" lang="en-US" sz="2000" b="1" i="0" u="none" strike="noStrike" cap="none" normalizeH="0" baseline="-25000" dirty="0">
                          <a:ln>
                            <a:noFill/>
                          </a:ln>
                          <a:solidFill>
                            <a:schemeClr val="tx1"/>
                          </a:solidFill>
                          <a:effectLst/>
                          <a:latin typeface="Tahoma" pitchFamily="34" charset="0"/>
                        </a:rPr>
                        <a:t>DS</a:t>
                      </a:r>
                      <a:endParaRPr kumimoji="0" lang="en-CA" sz="2000" b="1" i="0" u="none" strike="noStrike" cap="none" normalizeH="0" baseline="-25000" dirty="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0"/>
                  </a:ext>
                </a:extLst>
              </a:tr>
              <a:tr h="3921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ahoma" pitchFamily="34" charset="0"/>
                        </a:rPr>
                        <a:t>Low</a:t>
                      </a:r>
                      <a:endParaRPr kumimoji="0" lang="en-CA" sz="1800" b="0" i="0" u="none" strike="noStrike" cap="none" normalizeH="0" baseline="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ahoma" pitchFamily="34" charset="0"/>
                        </a:rPr>
                        <a:t>Low</a:t>
                      </a:r>
                      <a:endParaRPr kumimoji="0" lang="en-CA" sz="1800" b="0" i="0" u="none" strike="noStrike" cap="none" normalizeH="0" baseline="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rgbClr val="FF0000"/>
                          </a:solidFill>
                          <a:effectLst/>
                          <a:latin typeface="Tahoma" pitchFamily="34" charset="0"/>
                        </a:rPr>
                        <a:t>Low</a:t>
                      </a:r>
                      <a:endParaRPr kumimoji="0" lang="en-CA" sz="1800" b="0" i="0" u="none" strike="noStrike" cap="none" normalizeH="0" baseline="0">
                        <a:ln>
                          <a:noFill/>
                        </a:ln>
                        <a:solidFill>
                          <a:srgbClr val="FF0000"/>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86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ahoma" pitchFamily="34" charset="0"/>
                        </a:rPr>
                        <a:t>Low</a:t>
                      </a:r>
                      <a:endParaRPr kumimoji="0" lang="en-CA" sz="1800" b="0" i="0" u="none" strike="noStrike" cap="none" normalizeH="0" baseline="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ahoma" pitchFamily="34" charset="0"/>
                        </a:rPr>
                        <a:t>High</a:t>
                      </a:r>
                      <a:endParaRPr kumimoji="0" lang="en-CA" sz="1800" b="0" i="0" u="none" strike="noStrike" cap="none" normalizeH="0" baseline="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rgbClr val="FF0000"/>
                          </a:solidFill>
                          <a:effectLst/>
                          <a:latin typeface="Tahoma" pitchFamily="34" charset="0"/>
                        </a:rPr>
                        <a:t>Low</a:t>
                      </a:r>
                      <a:endParaRPr kumimoji="0" lang="en-CA" sz="1800" b="0" i="0" u="none" strike="noStrike" cap="none" normalizeH="0" baseline="0">
                        <a:ln>
                          <a:noFill/>
                        </a:ln>
                        <a:solidFill>
                          <a:srgbClr val="FF0000"/>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21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ahoma" pitchFamily="34" charset="0"/>
                        </a:rPr>
                        <a:t>High</a:t>
                      </a:r>
                      <a:endParaRPr kumimoji="0" lang="en-CA" sz="1800" b="0" i="0" u="none" strike="noStrike" cap="none" normalizeH="0" baseline="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ahoma" pitchFamily="34" charset="0"/>
                        </a:rPr>
                        <a:t>Low</a:t>
                      </a:r>
                      <a:endParaRPr kumimoji="0" lang="en-CA" sz="1800" b="0" i="0" u="none" strike="noStrike" cap="none" normalizeH="0" baseline="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0000"/>
                          </a:solidFill>
                          <a:effectLst/>
                          <a:latin typeface="Tahoma" pitchFamily="34" charset="0"/>
                        </a:rPr>
                        <a:t>Low</a:t>
                      </a:r>
                      <a:endParaRPr kumimoji="0" lang="en-CA" sz="1800" b="0" i="0" u="none" strike="noStrike" cap="none" normalizeH="0" baseline="0" dirty="0">
                        <a:ln>
                          <a:noFill/>
                        </a:ln>
                        <a:solidFill>
                          <a:srgbClr val="FF0000"/>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0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ahoma" pitchFamily="34" charset="0"/>
                        </a:rPr>
                        <a:t>High</a:t>
                      </a:r>
                      <a:endParaRPr kumimoji="0" lang="en-CA" sz="1800" b="0" i="0" u="none" strike="noStrike" cap="none" normalizeH="0" baseline="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ahoma" pitchFamily="34" charset="0"/>
                        </a:rPr>
                        <a:t>High</a:t>
                      </a:r>
                      <a:endParaRPr kumimoji="0" lang="en-CA" sz="1800" b="0" i="0" u="none" strike="noStrike" cap="none" normalizeH="0" baseline="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1800" b="0" i="0" u="none" strike="noStrike" cap="none" normalizeH="0" baseline="0" dirty="0">
                          <a:ln>
                            <a:noFill/>
                          </a:ln>
                          <a:solidFill>
                            <a:srgbClr val="00B050"/>
                          </a:solidFill>
                          <a:effectLst/>
                          <a:latin typeface="Tahoma" pitchFamily="34" charset="0"/>
                        </a:rPr>
                        <a:t>High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37661" name="Line 93"/>
          <p:cNvSpPr>
            <a:spLocks noChangeShapeType="1"/>
          </p:cNvSpPr>
          <p:nvPr/>
        </p:nvSpPr>
        <p:spPr bwMode="auto">
          <a:xfrm>
            <a:off x="7757864" y="2118643"/>
            <a:ext cx="2514600" cy="0"/>
          </a:xfrm>
          <a:prstGeom prst="line">
            <a:avLst/>
          </a:prstGeom>
          <a:noFill/>
          <a:ln w="38100">
            <a:solidFill>
              <a:schemeClr val="tx1"/>
            </a:solidFill>
            <a:round/>
            <a:headEnd/>
            <a:tailEnd/>
          </a:ln>
          <a:effectLst/>
        </p:spPr>
        <p:txBody>
          <a:bodyPr/>
          <a:lstStyle/>
          <a:p>
            <a:endParaRPr lang="en-CA"/>
          </a:p>
        </p:txBody>
      </p:sp>
      <p:sp>
        <p:nvSpPr>
          <p:cNvPr id="237662" name="Line 94"/>
          <p:cNvSpPr>
            <a:spLocks noChangeShapeType="1"/>
          </p:cNvSpPr>
          <p:nvPr/>
        </p:nvSpPr>
        <p:spPr bwMode="auto">
          <a:xfrm flipV="1">
            <a:off x="9434264" y="1737643"/>
            <a:ext cx="0" cy="1981200"/>
          </a:xfrm>
          <a:prstGeom prst="line">
            <a:avLst/>
          </a:prstGeom>
          <a:noFill/>
          <a:ln w="38100">
            <a:solidFill>
              <a:schemeClr val="tx1"/>
            </a:solidFill>
            <a:round/>
            <a:headEnd/>
            <a:tailEnd/>
          </a:ln>
          <a:effectLst/>
        </p:spPr>
        <p:txBody>
          <a:bodyPr/>
          <a:lstStyle/>
          <a:p>
            <a:endParaRPr lang="en-CA"/>
          </a:p>
        </p:txBody>
      </p:sp>
      <p:sp>
        <p:nvSpPr>
          <p:cNvPr id="237664" name="Text Box 96"/>
          <p:cNvSpPr txBox="1">
            <a:spLocks noChangeArrowheads="1"/>
          </p:cNvSpPr>
          <p:nvPr/>
        </p:nvSpPr>
        <p:spPr bwMode="auto">
          <a:xfrm>
            <a:off x="7846351" y="1337533"/>
            <a:ext cx="2320956" cy="400110"/>
          </a:xfrm>
          <a:prstGeom prst="rect">
            <a:avLst/>
          </a:prstGeom>
          <a:noFill/>
          <a:ln w="9525">
            <a:noFill/>
            <a:miter lim="800000"/>
            <a:headEnd/>
            <a:tailEnd/>
          </a:ln>
          <a:effectLst/>
        </p:spPr>
        <p:txBody>
          <a:bodyPr wrap="none">
            <a:spAutoFit/>
          </a:bodyPr>
          <a:lstStyle/>
          <a:p>
            <a:r>
              <a:rPr lang="en-US" sz="2000" b="1" dirty="0"/>
              <a:t>MOSFET Truth Table</a:t>
            </a:r>
            <a:endParaRPr lang="en-CA" sz="2000" b="1"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384" y="548680"/>
            <a:ext cx="10225136" cy="914400"/>
          </a:xfrm>
        </p:spPr>
        <p:txBody>
          <a:bodyPr>
            <a:normAutofit fontScale="90000"/>
          </a:bodyPr>
          <a:lstStyle/>
          <a:p>
            <a:r>
              <a:rPr lang="en-US" b="1" dirty="0">
                <a:latin typeface="+mn-lt"/>
              </a:rPr>
              <a:t>Create gates using a combination of transistors</a:t>
            </a:r>
            <a:endParaRPr lang="en-CA" b="1" dirty="0">
              <a:latin typeface="+mn-lt"/>
            </a:endParaRPr>
          </a:p>
        </p:txBody>
      </p:sp>
      <p:sp>
        <p:nvSpPr>
          <p:cNvPr id="3" name="Slide Number Placeholder 2"/>
          <p:cNvSpPr>
            <a:spLocks noGrp="1"/>
          </p:cNvSpPr>
          <p:nvPr>
            <p:ph type="sldNum" sz="quarter" idx="12"/>
          </p:nvPr>
        </p:nvSpPr>
        <p:spPr/>
        <p:txBody>
          <a:bodyPr/>
          <a:lstStyle/>
          <a:p>
            <a:fld id="{1552E37E-424F-4DCE-BB6E-731ABDD533B7}" type="slidenum">
              <a:rPr lang="en-CA" smtClean="0"/>
              <a:pPr/>
              <a:t>106</a:t>
            </a:fld>
            <a:endParaRPr lang="en-CA"/>
          </a:p>
        </p:txBody>
      </p:sp>
      <p:sp>
        <p:nvSpPr>
          <p:cNvPr id="4" name="Rounded Rectangle 3"/>
          <p:cNvSpPr/>
          <p:nvPr/>
        </p:nvSpPr>
        <p:spPr>
          <a:xfrm>
            <a:off x="6888088" y="1817175"/>
            <a:ext cx="2114416" cy="3672408"/>
          </a:xfrm>
          <a:prstGeom prst="roundRect">
            <a:avLst/>
          </a:prstGeom>
          <a:solidFill>
            <a:schemeClr val="bg2">
              <a:lumMod val="75000"/>
            </a:schemeClr>
          </a:solid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Down Arrow 4"/>
          <p:cNvSpPr/>
          <p:nvPr/>
        </p:nvSpPr>
        <p:spPr>
          <a:xfrm>
            <a:off x="7778369" y="4209804"/>
            <a:ext cx="333855" cy="4451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6" name="Straight Connector 5"/>
          <p:cNvCxnSpPr/>
          <p:nvPr/>
        </p:nvCxnSpPr>
        <p:spPr>
          <a:xfrm>
            <a:off x="7444513" y="5014036"/>
            <a:ext cx="1057208" cy="0"/>
          </a:xfrm>
          <a:prstGeom prst="line">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Isosceles Triangle 6"/>
          <p:cNvSpPr/>
          <p:nvPr/>
        </p:nvSpPr>
        <p:spPr>
          <a:xfrm rot="5400000">
            <a:off x="7828186" y="4849695"/>
            <a:ext cx="278213" cy="333855"/>
          </a:xfrm>
          <a:prstGeom prst="triangle">
            <a:avLst/>
          </a:prstGeom>
          <a:solidFill>
            <a:srgbClr val="002060"/>
          </a:solidFill>
          <a:ln w="285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Oval 7"/>
          <p:cNvSpPr/>
          <p:nvPr/>
        </p:nvSpPr>
        <p:spPr>
          <a:xfrm>
            <a:off x="8095400" y="4971976"/>
            <a:ext cx="84790" cy="84790"/>
          </a:xfrm>
          <a:prstGeom prst="ellipse">
            <a:avLst/>
          </a:prstGeom>
          <a:solidFill>
            <a:srgbClr val="002060"/>
          </a:solidFill>
          <a:ln w="285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7070816" y="2773537"/>
            <a:ext cx="338554" cy="400110"/>
          </a:xfrm>
          <a:prstGeom prst="rect">
            <a:avLst/>
          </a:prstGeom>
          <a:noFill/>
        </p:spPr>
        <p:txBody>
          <a:bodyPr wrap="none" rtlCol="0">
            <a:spAutoFit/>
          </a:bodyPr>
          <a:lstStyle/>
          <a:p>
            <a:r>
              <a:rPr lang="en-US" sz="2000" b="1" dirty="0">
                <a:latin typeface="Courier New" pitchFamily="49" charset="0"/>
                <a:cs typeface="Courier New" pitchFamily="49" charset="0"/>
              </a:rPr>
              <a:t>A</a:t>
            </a:r>
            <a:endParaRPr lang="en-CA" sz="2000" b="1" dirty="0">
              <a:latin typeface="Courier New" pitchFamily="49" charset="0"/>
              <a:cs typeface="Courier New" pitchFamily="49" charset="0"/>
            </a:endParaRPr>
          </a:p>
        </p:txBody>
      </p:sp>
      <p:sp>
        <p:nvSpPr>
          <p:cNvPr id="10" name="TextBox 9"/>
          <p:cNvSpPr txBox="1"/>
          <p:nvPr/>
        </p:nvSpPr>
        <p:spPr>
          <a:xfrm>
            <a:off x="8454270" y="2787146"/>
            <a:ext cx="338554" cy="400110"/>
          </a:xfrm>
          <a:prstGeom prst="rect">
            <a:avLst/>
          </a:prstGeom>
          <a:noFill/>
        </p:spPr>
        <p:txBody>
          <a:bodyPr wrap="none" rtlCol="0">
            <a:spAutoFit/>
          </a:bodyPr>
          <a:lstStyle/>
          <a:p>
            <a:r>
              <a:rPr lang="en-US" sz="2000" b="1" dirty="0">
                <a:latin typeface="Courier New" pitchFamily="49" charset="0"/>
                <a:cs typeface="Courier New" pitchFamily="49" charset="0"/>
              </a:rPr>
              <a:t>Y</a:t>
            </a:r>
            <a:endParaRPr lang="en-CA" sz="2000" b="1" dirty="0">
              <a:latin typeface="Courier New" pitchFamily="49" charset="0"/>
              <a:cs typeface="Courier New" pitchFamily="49" charset="0"/>
            </a:endParaRPr>
          </a:p>
        </p:txBody>
      </p:sp>
      <p:sp>
        <p:nvSpPr>
          <p:cNvPr id="11" name="TextBox 10"/>
          <p:cNvSpPr txBox="1"/>
          <p:nvPr/>
        </p:nvSpPr>
        <p:spPr>
          <a:xfrm>
            <a:off x="7132434" y="4820367"/>
            <a:ext cx="338554" cy="400110"/>
          </a:xfrm>
          <a:prstGeom prst="rect">
            <a:avLst/>
          </a:prstGeom>
          <a:noFill/>
        </p:spPr>
        <p:txBody>
          <a:bodyPr wrap="none" rtlCol="0">
            <a:spAutoFit/>
          </a:bodyPr>
          <a:lstStyle/>
          <a:p>
            <a:r>
              <a:rPr lang="en-US" sz="2000" b="1" dirty="0">
                <a:latin typeface="Courier New" pitchFamily="49" charset="0"/>
                <a:cs typeface="Courier New" pitchFamily="49" charset="0"/>
              </a:rPr>
              <a:t>A</a:t>
            </a:r>
            <a:endParaRPr lang="en-CA" sz="2000" b="1" dirty="0">
              <a:latin typeface="Courier New" pitchFamily="49" charset="0"/>
              <a:cs typeface="Courier New" pitchFamily="49" charset="0"/>
            </a:endParaRPr>
          </a:p>
        </p:txBody>
      </p:sp>
      <p:sp>
        <p:nvSpPr>
          <p:cNvPr id="12" name="TextBox 11"/>
          <p:cNvSpPr txBox="1"/>
          <p:nvPr/>
        </p:nvSpPr>
        <p:spPr>
          <a:xfrm>
            <a:off x="8518545" y="4830065"/>
            <a:ext cx="338554" cy="400110"/>
          </a:xfrm>
          <a:prstGeom prst="rect">
            <a:avLst/>
          </a:prstGeom>
          <a:noFill/>
        </p:spPr>
        <p:txBody>
          <a:bodyPr wrap="none" rtlCol="0">
            <a:spAutoFit/>
          </a:bodyPr>
          <a:lstStyle/>
          <a:p>
            <a:r>
              <a:rPr lang="en-US" sz="2000" b="1" dirty="0">
                <a:latin typeface="Courier New" pitchFamily="49" charset="0"/>
                <a:cs typeface="Courier New" pitchFamily="49" charset="0"/>
              </a:rPr>
              <a:t>Y</a:t>
            </a:r>
            <a:endParaRPr lang="en-CA" sz="2000" b="1" dirty="0">
              <a:latin typeface="Courier New" pitchFamily="49" charset="0"/>
              <a:cs typeface="Courier New" pitchFamily="49" charset="0"/>
            </a:endParaRPr>
          </a:p>
        </p:txBody>
      </p:sp>
      <p:sp>
        <p:nvSpPr>
          <p:cNvPr id="13" name="Oval 12"/>
          <p:cNvSpPr/>
          <p:nvPr/>
        </p:nvSpPr>
        <p:spPr>
          <a:xfrm>
            <a:off x="7611442" y="2953830"/>
            <a:ext cx="56527" cy="56527"/>
          </a:xfrm>
          <a:prstGeom prst="ellipse">
            <a:avLst/>
          </a:prstGeom>
          <a:solidFill>
            <a:schemeClr val="accent4">
              <a:lumMod val="20000"/>
              <a:lumOff val="80000"/>
            </a:schemeClr>
          </a:solidFill>
          <a:ln w="285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Oval 13"/>
          <p:cNvSpPr/>
          <p:nvPr/>
        </p:nvSpPr>
        <p:spPr>
          <a:xfrm>
            <a:off x="8075214" y="2960434"/>
            <a:ext cx="56527" cy="56527"/>
          </a:xfrm>
          <a:prstGeom prst="ellipse">
            <a:avLst/>
          </a:prstGeom>
          <a:solidFill>
            <a:schemeClr val="accent4">
              <a:lumMod val="20000"/>
              <a:lumOff val="80000"/>
            </a:schemeClr>
          </a:solidFill>
          <a:ln w="285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5" name="Group 25"/>
          <p:cNvGrpSpPr/>
          <p:nvPr/>
        </p:nvGrpSpPr>
        <p:grpSpPr>
          <a:xfrm>
            <a:off x="7377581" y="2095389"/>
            <a:ext cx="1057901" cy="1891847"/>
            <a:chOff x="6933652" y="1484784"/>
            <a:chExt cx="1369049" cy="2448272"/>
          </a:xfrm>
        </p:grpSpPr>
        <p:grpSp>
          <p:nvGrpSpPr>
            <p:cNvPr id="16" name="Group 19"/>
            <p:cNvGrpSpPr/>
            <p:nvPr/>
          </p:nvGrpSpPr>
          <p:grpSpPr>
            <a:xfrm>
              <a:off x="6933652" y="1484784"/>
              <a:ext cx="1369049" cy="2304256"/>
              <a:chOff x="6589595" y="2060848"/>
              <a:chExt cx="1156477" cy="1584176"/>
            </a:xfrm>
          </p:grpSpPr>
          <p:cxnSp>
            <p:nvCxnSpPr>
              <p:cNvPr id="22" name="Elbow Connector 21"/>
              <p:cNvCxnSpPr/>
              <p:nvPr/>
            </p:nvCxnSpPr>
            <p:spPr>
              <a:xfrm rot="5400000" flipH="1" flipV="1">
                <a:off x="7020272" y="2204864"/>
                <a:ext cx="504056" cy="216024"/>
              </a:xfrm>
              <a:prstGeom prst="bentConnector3">
                <a:avLst>
                  <a:gd name="adj1" fmla="val 50000"/>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Elbow Connector 22"/>
              <p:cNvCxnSpPr/>
              <p:nvPr/>
            </p:nvCxnSpPr>
            <p:spPr>
              <a:xfrm rot="16200000" flipH="1">
                <a:off x="7020272" y="2492896"/>
                <a:ext cx="504056" cy="216024"/>
              </a:xfrm>
              <a:prstGeom prst="bentConnector3">
                <a:avLst>
                  <a:gd name="adj1" fmla="val 50000"/>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Elbow Connector 23"/>
              <p:cNvCxnSpPr/>
              <p:nvPr/>
            </p:nvCxnSpPr>
            <p:spPr>
              <a:xfrm rot="5400000" flipH="1" flipV="1">
                <a:off x="7020272" y="2996952"/>
                <a:ext cx="504056" cy="216024"/>
              </a:xfrm>
              <a:prstGeom prst="bentConnector3">
                <a:avLst>
                  <a:gd name="adj1" fmla="val 50000"/>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5" name="Elbow Connector 24"/>
              <p:cNvCxnSpPr/>
              <p:nvPr/>
            </p:nvCxnSpPr>
            <p:spPr>
              <a:xfrm rot="16200000" flipH="1">
                <a:off x="7020272" y="3284984"/>
                <a:ext cx="504056" cy="216024"/>
              </a:xfrm>
              <a:prstGeom prst="bentConnector3">
                <a:avLst>
                  <a:gd name="adj1" fmla="val 50000"/>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380312" y="2852936"/>
                <a:ext cx="365760" cy="0"/>
              </a:xfrm>
              <a:prstGeom prst="line">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092280" y="2309530"/>
                <a:ext cx="0" cy="288032"/>
              </a:xfrm>
              <a:prstGeom prst="line">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092280" y="3101618"/>
                <a:ext cx="0" cy="288032"/>
              </a:xfrm>
              <a:prstGeom prst="line">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5400000">
                <a:off x="6743329" y="2574134"/>
                <a:ext cx="457200" cy="216025"/>
              </a:xfrm>
              <a:prstGeom prst="bentConnector3">
                <a:avLst>
                  <a:gd name="adj1" fmla="val 1289"/>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 name="Elbow Connector 29"/>
              <p:cNvCxnSpPr/>
              <p:nvPr/>
            </p:nvCxnSpPr>
            <p:spPr>
              <a:xfrm rot="16200000" flipV="1">
                <a:off x="6743327" y="2919908"/>
                <a:ext cx="457200" cy="216025"/>
              </a:xfrm>
              <a:prstGeom prst="bentConnector3">
                <a:avLst>
                  <a:gd name="adj1" fmla="val 1289"/>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589595" y="2852936"/>
                <a:ext cx="274319" cy="0"/>
              </a:xfrm>
              <a:prstGeom prst="line">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17" name="Oval 16"/>
            <p:cNvSpPr/>
            <p:nvPr/>
          </p:nvSpPr>
          <p:spPr>
            <a:xfrm>
              <a:off x="7432888" y="2019644"/>
              <a:ext cx="91440" cy="91440"/>
            </a:xfrm>
            <a:prstGeom prst="ellipse">
              <a:avLst/>
            </a:prstGeom>
            <a:solidFill>
              <a:schemeClr val="bg1"/>
            </a:solidFill>
            <a:ln w="285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8" name="Straight Connector 17"/>
            <p:cNvCxnSpPr/>
            <p:nvPr/>
          </p:nvCxnSpPr>
          <p:spPr>
            <a:xfrm>
              <a:off x="7732292" y="1484784"/>
              <a:ext cx="274320" cy="0"/>
            </a:xfrm>
            <a:prstGeom prst="line">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690116" y="3789040"/>
              <a:ext cx="365760" cy="0"/>
            </a:xfrm>
            <a:prstGeom prst="line">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762124" y="3861048"/>
              <a:ext cx="228600" cy="0"/>
            </a:xfrm>
            <a:prstGeom prst="line">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834132" y="3933056"/>
              <a:ext cx="91440" cy="0"/>
            </a:xfrm>
            <a:prstGeom prst="line">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34" name="TextBox 33"/>
          <p:cNvSpPr txBox="1"/>
          <p:nvPr/>
        </p:nvSpPr>
        <p:spPr>
          <a:xfrm>
            <a:off x="6838533" y="5828374"/>
            <a:ext cx="2736304" cy="769441"/>
          </a:xfrm>
          <a:prstGeom prst="rect">
            <a:avLst/>
          </a:prstGeom>
          <a:noFill/>
        </p:spPr>
        <p:txBody>
          <a:bodyPr wrap="square" rtlCol="0">
            <a:spAutoFit/>
          </a:bodyPr>
          <a:lstStyle/>
          <a:p>
            <a:r>
              <a:rPr lang="en-US" sz="4400" dirty="0"/>
              <a:t>NOT Gate</a:t>
            </a:r>
            <a:endParaRPr lang="en-CA" sz="4400" dirty="0"/>
          </a:p>
        </p:txBody>
      </p:sp>
      <p:sp>
        <p:nvSpPr>
          <p:cNvPr id="35" name="Rectangle 3"/>
          <p:cNvSpPr txBox="1">
            <a:spLocks noChangeArrowheads="1"/>
          </p:cNvSpPr>
          <p:nvPr/>
        </p:nvSpPr>
        <p:spPr>
          <a:xfrm>
            <a:off x="2111923" y="2120461"/>
            <a:ext cx="4552995" cy="4178687"/>
          </a:xfrm>
          <a:prstGeom prst="rect">
            <a:avLst/>
          </a:prstGeom>
        </p:spPr>
        <p:txBody>
          <a:bodyPr>
            <a:normAutofit/>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580" indent="0">
              <a:buNone/>
            </a:pPr>
            <a:r>
              <a:rPr lang="en-US" dirty="0"/>
              <a:t>Physical data:</a:t>
            </a:r>
          </a:p>
          <a:p>
            <a:pPr lvl="1"/>
            <a:r>
              <a:rPr lang="en-US" dirty="0"/>
              <a:t>“High” input = 5V (aka </a:t>
            </a:r>
            <a:r>
              <a:rPr lang="en-US" dirty="0" err="1"/>
              <a:t>V</a:t>
            </a:r>
            <a:r>
              <a:rPr lang="en-US" baseline="-25000" dirty="0" err="1"/>
              <a:t>cc</a:t>
            </a:r>
            <a:r>
              <a:rPr lang="en-US" dirty="0"/>
              <a:t>)</a:t>
            </a:r>
          </a:p>
          <a:p>
            <a:pPr lvl="1"/>
            <a:r>
              <a:rPr lang="en-US" dirty="0"/>
              <a:t>“Low” input = 0V</a:t>
            </a:r>
          </a:p>
          <a:p>
            <a:pPr lvl="1"/>
            <a:r>
              <a:rPr lang="en-US" dirty="0"/>
              <a:t>Switching time: ~</a:t>
            </a:r>
            <a:r>
              <a:rPr lang="en-US" dirty="0">
                <a:sym typeface="Symbol" pitchFamily="18" charset="2"/>
              </a:rPr>
              <a:t>20 picoseconds</a:t>
            </a:r>
          </a:p>
          <a:p>
            <a:pPr lvl="1"/>
            <a:r>
              <a:rPr lang="en-US" dirty="0">
                <a:sym typeface="Symbol" pitchFamily="18" charset="2"/>
              </a:rPr>
              <a:t>Switching interval ~10 ns</a:t>
            </a:r>
          </a:p>
        </p:txBody>
      </p:sp>
      <p:sp>
        <p:nvSpPr>
          <p:cNvPr id="32" name="Text Box 86">
            <a:extLst>
              <a:ext uri="{FF2B5EF4-FFF2-40B4-BE49-F238E27FC236}">
                <a16:creationId xmlns:a16="http://schemas.microsoft.com/office/drawing/2014/main" id="{57A07A31-9DA9-4A6E-B12D-F11537FA9364}"/>
              </a:ext>
            </a:extLst>
          </p:cNvPr>
          <p:cNvSpPr txBox="1">
            <a:spLocks noChangeArrowheads="1"/>
          </p:cNvSpPr>
          <p:nvPr/>
        </p:nvSpPr>
        <p:spPr bwMode="auto">
          <a:xfrm>
            <a:off x="8262351" y="1787589"/>
            <a:ext cx="565524" cy="3924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CA" sz="2000" b="1" i="0" u="none" strike="noStrike" cap="none" normalizeH="0" baseline="0" dirty="0" err="1">
                <a:ln>
                  <a:noFill/>
                </a:ln>
                <a:solidFill>
                  <a:schemeClr val="tx1"/>
                </a:solidFill>
                <a:effectLst/>
                <a:latin typeface="Courier New" pitchFamily="49" charset="0"/>
                <a:cs typeface="Arial" pitchFamily="34" charset="0"/>
              </a:rPr>
              <a:t>V</a:t>
            </a:r>
            <a:r>
              <a:rPr kumimoji="0" lang="en-CA" sz="2000" b="1" i="0" u="none" strike="noStrike" cap="none" normalizeH="0" baseline="-25000" dirty="0" err="1">
                <a:ln>
                  <a:noFill/>
                </a:ln>
                <a:solidFill>
                  <a:schemeClr val="tx1"/>
                </a:solidFill>
                <a:effectLst/>
                <a:latin typeface="Courier New" pitchFamily="49" charset="0"/>
                <a:cs typeface="Arial" pitchFamily="34" charset="0"/>
              </a:rPr>
              <a:t>cc</a:t>
            </a:r>
            <a:endParaRPr kumimoji="0" lang="en-US" sz="2000" b="1"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96398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1" grpId="0"/>
      <p:bldP spid="12" grpId="0"/>
      <p:bldP spid="34"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Transistors into gates</a:t>
            </a:r>
            <a:endParaRPr lang="en-CA" b="1" dirty="0"/>
          </a:p>
        </p:txBody>
      </p:sp>
      <p:sp>
        <p:nvSpPr>
          <p:cNvPr id="4" name="Slide Number Placeholder 3"/>
          <p:cNvSpPr>
            <a:spLocks noGrp="1"/>
          </p:cNvSpPr>
          <p:nvPr>
            <p:ph type="sldNum" sz="quarter" idx="12"/>
          </p:nvPr>
        </p:nvSpPr>
        <p:spPr/>
        <p:txBody>
          <a:bodyPr/>
          <a:lstStyle/>
          <a:p>
            <a:fld id="{1552E37E-424F-4DCE-BB6E-731ABDD533B7}" type="slidenum">
              <a:rPr lang="en-CA" smtClean="0"/>
              <a:pPr/>
              <a:t>107</a:t>
            </a:fld>
            <a:endParaRPr lang="en-CA"/>
          </a:p>
        </p:txBody>
      </p:sp>
      <p:grpSp>
        <p:nvGrpSpPr>
          <p:cNvPr id="256" name="Group 255"/>
          <p:cNvGrpSpPr/>
          <p:nvPr/>
        </p:nvGrpSpPr>
        <p:grpSpPr>
          <a:xfrm>
            <a:off x="7752184" y="1700808"/>
            <a:ext cx="2592288" cy="4032448"/>
            <a:chOff x="6228184" y="1628800"/>
            <a:chExt cx="2592288" cy="4032448"/>
          </a:xfrm>
        </p:grpSpPr>
        <p:sp>
          <p:nvSpPr>
            <p:cNvPr id="253" name="Rounded Rectangle 252"/>
            <p:cNvSpPr/>
            <p:nvPr/>
          </p:nvSpPr>
          <p:spPr>
            <a:xfrm>
              <a:off x="6228184" y="1628800"/>
              <a:ext cx="2592288" cy="4032448"/>
            </a:xfrm>
            <a:prstGeom prst="roundRect">
              <a:avLst/>
            </a:prstGeom>
            <a:solidFill>
              <a:schemeClr val="bg2">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5064" name="Text Box 72"/>
            <p:cNvSpPr txBox="1">
              <a:spLocks noChangeArrowheads="1"/>
            </p:cNvSpPr>
            <p:nvPr/>
          </p:nvSpPr>
          <p:spPr bwMode="auto">
            <a:xfrm>
              <a:off x="8365004" y="3476269"/>
              <a:ext cx="449713" cy="43228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CA" sz="1400" dirty="0">
                  <a:latin typeface="Courier New" pitchFamily="49" charset="0"/>
                  <a:cs typeface="Arial" pitchFamily="34" charset="0"/>
                </a:rPr>
                <a:t>Y</a:t>
              </a:r>
              <a:endParaRPr lang="en-US" dirty="0">
                <a:latin typeface="Arial" pitchFamily="34" charset="0"/>
                <a:cs typeface="Arial" pitchFamily="34" charset="0"/>
              </a:endParaRPr>
            </a:p>
          </p:txBody>
        </p:sp>
        <p:grpSp>
          <p:nvGrpSpPr>
            <p:cNvPr id="250" name="Group 249"/>
            <p:cNvGrpSpPr/>
            <p:nvPr/>
          </p:nvGrpSpPr>
          <p:grpSpPr>
            <a:xfrm>
              <a:off x="6444208" y="1844824"/>
              <a:ext cx="1931173" cy="3565489"/>
              <a:chOff x="6444208" y="1844824"/>
              <a:chExt cx="1931173" cy="3565489"/>
            </a:xfrm>
          </p:grpSpPr>
          <p:grpSp>
            <p:nvGrpSpPr>
              <p:cNvPr id="84995" name="Group 3"/>
              <p:cNvGrpSpPr>
                <a:grpSpLocks/>
              </p:cNvGrpSpPr>
              <p:nvPr/>
            </p:nvGrpSpPr>
            <p:grpSpPr bwMode="auto">
              <a:xfrm>
                <a:off x="7008080" y="2124080"/>
                <a:ext cx="249072" cy="1210399"/>
                <a:chOff x="8232" y="10120"/>
                <a:chExt cx="288" cy="1400"/>
              </a:xfrm>
            </p:grpSpPr>
            <p:grpSp>
              <p:nvGrpSpPr>
                <p:cNvPr id="84996" name="Group 4"/>
                <p:cNvGrpSpPr>
                  <a:grpSpLocks/>
                </p:cNvGrpSpPr>
                <p:nvPr/>
              </p:nvGrpSpPr>
              <p:grpSpPr bwMode="auto">
                <a:xfrm>
                  <a:off x="8312" y="10120"/>
                  <a:ext cx="208" cy="780"/>
                  <a:chOff x="8312" y="10120"/>
                  <a:chExt cx="208" cy="780"/>
                </a:xfrm>
              </p:grpSpPr>
              <p:cxnSp>
                <p:nvCxnSpPr>
                  <p:cNvPr id="84997" name="AutoShape 5"/>
                  <p:cNvCxnSpPr>
                    <a:cxnSpLocks noChangeShapeType="1"/>
                  </p:cNvCxnSpPr>
                  <p:nvPr/>
                </p:nvCxnSpPr>
                <p:spPr bwMode="auto">
                  <a:xfrm rot="5400000">
                    <a:off x="8166" y="10266"/>
                    <a:ext cx="500" cy="208"/>
                  </a:xfrm>
                  <a:prstGeom prst="bentConnector3">
                    <a:avLst>
                      <a:gd name="adj1" fmla="val 50000"/>
                    </a:avLst>
                  </a:prstGeom>
                  <a:noFill/>
                  <a:ln w="19050">
                    <a:solidFill>
                      <a:schemeClr val="tx1"/>
                    </a:solidFill>
                    <a:miter lim="800000"/>
                    <a:headEnd/>
                    <a:tailEnd/>
                  </a:ln>
                </p:spPr>
              </p:cxnSp>
              <p:cxnSp>
                <p:nvCxnSpPr>
                  <p:cNvPr id="84998" name="AutoShape 6"/>
                  <p:cNvCxnSpPr>
                    <a:cxnSpLocks noChangeShapeType="1"/>
                  </p:cNvCxnSpPr>
                  <p:nvPr/>
                </p:nvCxnSpPr>
                <p:spPr bwMode="auto">
                  <a:xfrm rot="16200000" flipV="1">
                    <a:off x="8166" y="10546"/>
                    <a:ext cx="500" cy="208"/>
                  </a:xfrm>
                  <a:prstGeom prst="bentConnector3">
                    <a:avLst>
                      <a:gd name="adj1" fmla="val 50000"/>
                    </a:avLst>
                  </a:prstGeom>
                  <a:noFill/>
                  <a:ln w="19050">
                    <a:solidFill>
                      <a:schemeClr val="tx1"/>
                    </a:solidFill>
                    <a:miter lim="800000"/>
                    <a:headEnd/>
                    <a:tailEnd/>
                  </a:ln>
                </p:spPr>
              </p:cxnSp>
            </p:grpSp>
            <p:grpSp>
              <p:nvGrpSpPr>
                <p:cNvPr id="84999" name="Group 7"/>
                <p:cNvGrpSpPr>
                  <a:grpSpLocks/>
                </p:cNvGrpSpPr>
                <p:nvPr/>
              </p:nvGrpSpPr>
              <p:grpSpPr bwMode="auto">
                <a:xfrm>
                  <a:off x="8312" y="10740"/>
                  <a:ext cx="208" cy="780"/>
                  <a:chOff x="8312" y="10120"/>
                  <a:chExt cx="208" cy="780"/>
                </a:xfrm>
              </p:grpSpPr>
              <p:cxnSp>
                <p:nvCxnSpPr>
                  <p:cNvPr id="85000" name="AutoShape 8"/>
                  <p:cNvCxnSpPr>
                    <a:cxnSpLocks noChangeShapeType="1"/>
                  </p:cNvCxnSpPr>
                  <p:nvPr/>
                </p:nvCxnSpPr>
                <p:spPr bwMode="auto">
                  <a:xfrm rot="5400000">
                    <a:off x="8166" y="10266"/>
                    <a:ext cx="500" cy="208"/>
                  </a:xfrm>
                  <a:prstGeom prst="bentConnector3">
                    <a:avLst>
                      <a:gd name="adj1" fmla="val 50000"/>
                    </a:avLst>
                  </a:prstGeom>
                  <a:noFill/>
                  <a:ln w="19050">
                    <a:solidFill>
                      <a:schemeClr val="tx1"/>
                    </a:solidFill>
                    <a:miter lim="800000"/>
                    <a:headEnd/>
                    <a:tailEnd/>
                  </a:ln>
                </p:spPr>
              </p:cxnSp>
              <p:cxnSp>
                <p:nvCxnSpPr>
                  <p:cNvPr id="85001" name="AutoShape 9"/>
                  <p:cNvCxnSpPr>
                    <a:cxnSpLocks noChangeShapeType="1"/>
                  </p:cNvCxnSpPr>
                  <p:nvPr/>
                </p:nvCxnSpPr>
                <p:spPr bwMode="auto">
                  <a:xfrm rot="16200000" flipV="1">
                    <a:off x="8166" y="10546"/>
                    <a:ext cx="500" cy="208"/>
                  </a:xfrm>
                  <a:prstGeom prst="bentConnector3">
                    <a:avLst>
                      <a:gd name="adj1" fmla="val 50000"/>
                    </a:avLst>
                  </a:prstGeom>
                  <a:noFill/>
                  <a:ln w="19050">
                    <a:solidFill>
                      <a:schemeClr val="tx1"/>
                    </a:solidFill>
                    <a:miter lim="800000"/>
                    <a:headEnd/>
                    <a:tailEnd/>
                  </a:ln>
                </p:spPr>
              </p:cxnSp>
            </p:grpSp>
            <p:cxnSp>
              <p:nvCxnSpPr>
                <p:cNvPr id="85002" name="AutoShape 10"/>
                <p:cNvCxnSpPr>
                  <a:cxnSpLocks noChangeShapeType="1"/>
                </p:cNvCxnSpPr>
                <p:nvPr/>
              </p:nvCxnSpPr>
              <p:spPr bwMode="auto">
                <a:xfrm>
                  <a:off x="8232" y="10360"/>
                  <a:ext cx="0" cy="283"/>
                </a:xfrm>
                <a:prstGeom prst="straightConnector1">
                  <a:avLst/>
                </a:prstGeom>
                <a:noFill/>
                <a:ln w="19050">
                  <a:solidFill>
                    <a:schemeClr val="tx1"/>
                  </a:solidFill>
                  <a:round/>
                  <a:headEnd/>
                  <a:tailEnd/>
                </a:ln>
              </p:spPr>
            </p:cxnSp>
            <p:cxnSp>
              <p:nvCxnSpPr>
                <p:cNvPr id="85003" name="AutoShape 11"/>
                <p:cNvCxnSpPr>
                  <a:cxnSpLocks noChangeShapeType="1"/>
                </p:cNvCxnSpPr>
                <p:nvPr/>
              </p:nvCxnSpPr>
              <p:spPr bwMode="auto">
                <a:xfrm>
                  <a:off x="8232" y="10980"/>
                  <a:ext cx="0" cy="283"/>
                </a:xfrm>
                <a:prstGeom prst="straightConnector1">
                  <a:avLst/>
                </a:prstGeom>
                <a:noFill/>
                <a:ln w="19050">
                  <a:solidFill>
                    <a:schemeClr val="tx1"/>
                  </a:solidFill>
                  <a:round/>
                  <a:headEnd/>
                  <a:tailEnd/>
                </a:ln>
              </p:spPr>
            </p:cxnSp>
          </p:grpSp>
          <p:grpSp>
            <p:nvGrpSpPr>
              <p:cNvPr id="85004" name="Group 12"/>
              <p:cNvGrpSpPr>
                <a:grpSpLocks/>
              </p:cNvGrpSpPr>
              <p:nvPr/>
            </p:nvGrpSpPr>
            <p:grpSpPr bwMode="auto">
              <a:xfrm>
                <a:off x="7959397" y="2124080"/>
                <a:ext cx="249072" cy="1210399"/>
                <a:chOff x="8232" y="10120"/>
                <a:chExt cx="288" cy="1400"/>
              </a:xfrm>
            </p:grpSpPr>
            <p:grpSp>
              <p:nvGrpSpPr>
                <p:cNvPr id="85005" name="Group 13"/>
                <p:cNvGrpSpPr>
                  <a:grpSpLocks/>
                </p:cNvGrpSpPr>
                <p:nvPr/>
              </p:nvGrpSpPr>
              <p:grpSpPr bwMode="auto">
                <a:xfrm>
                  <a:off x="8312" y="10120"/>
                  <a:ext cx="208" cy="780"/>
                  <a:chOff x="8312" y="10120"/>
                  <a:chExt cx="208" cy="780"/>
                </a:xfrm>
              </p:grpSpPr>
              <p:cxnSp>
                <p:nvCxnSpPr>
                  <p:cNvPr id="85006" name="AutoShape 14"/>
                  <p:cNvCxnSpPr>
                    <a:cxnSpLocks noChangeShapeType="1"/>
                  </p:cNvCxnSpPr>
                  <p:nvPr/>
                </p:nvCxnSpPr>
                <p:spPr bwMode="auto">
                  <a:xfrm rot="5400000">
                    <a:off x="8166" y="10266"/>
                    <a:ext cx="500" cy="208"/>
                  </a:xfrm>
                  <a:prstGeom prst="bentConnector3">
                    <a:avLst>
                      <a:gd name="adj1" fmla="val 50000"/>
                    </a:avLst>
                  </a:prstGeom>
                  <a:noFill/>
                  <a:ln w="19050">
                    <a:solidFill>
                      <a:schemeClr val="tx1"/>
                    </a:solidFill>
                    <a:miter lim="800000"/>
                    <a:headEnd/>
                    <a:tailEnd/>
                  </a:ln>
                </p:spPr>
              </p:cxnSp>
              <p:cxnSp>
                <p:nvCxnSpPr>
                  <p:cNvPr id="85007" name="AutoShape 15"/>
                  <p:cNvCxnSpPr>
                    <a:cxnSpLocks noChangeShapeType="1"/>
                  </p:cNvCxnSpPr>
                  <p:nvPr/>
                </p:nvCxnSpPr>
                <p:spPr bwMode="auto">
                  <a:xfrm rot="16200000" flipV="1">
                    <a:off x="8166" y="10546"/>
                    <a:ext cx="500" cy="208"/>
                  </a:xfrm>
                  <a:prstGeom prst="bentConnector3">
                    <a:avLst>
                      <a:gd name="adj1" fmla="val 50000"/>
                    </a:avLst>
                  </a:prstGeom>
                  <a:noFill/>
                  <a:ln w="19050">
                    <a:solidFill>
                      <a:schemeClr val="tx1"/>
                    </a:solidFill>
                    <a:miter lim="800000"/>
                    <a:headEnd/>
                    <a:tailEnd/>
                  </a:ln>
                </p:spPr>
              </p:cxnSp>
            </p:grpSp>
            <p:grpSp>
              <p:nvGrpSpPr>
                <p:cNvPr id="85008" name="Group 16"/>
                <p:cNvGrpSpPr>
                  <a:grpSpLocks/>
                </p:cNvGrpSpPr>
                <p:nvPr/>
              </p:nvGrpSpPr>
              <p:grpSpPr bwMode="auto">
                <a:xfrm>
                  <a:off x="8312" y="10740"/>
                  <a:ext cx="208" cy="780"/>
                  <a:chOff x="8312" y="10120"/>
                  <a:chExt cx="208" cy="780"/>
                </a:xfrm>
              </p:grpSpPr>
              <p:cxnSp>
                <p:nvCxnSpPr>
                  <p:cNvPr id="85009" name="AutoShape 17"/>
                  <p:cNvCxnSpPr>
                    <a:cxnSpLocks noChangeShapeType="1"/>
                  </p:cNvCxnSpPr>
                  <p:nvPr/>
                </p:nvCxnSpPr>
                <p:spPr bwMode="auto">
                  <a:xfrm rot="5400000">
                    <a:off x="8166" y="10266"/>
                    <a:ext cx="500" cy="208"/>
                  </a:xfrm>
                  <a:prstGeom prst="bentConnector3">
                    <a:avLst>
                      <a:gd name="adj1" fmla="val 50000"/>
                    </a:avLst>
                  </a:prstGeom>
                  <a:noFill/>
                  <a:ln w="19050">
                    <a:solidFill>
                      <a:schemeClr val="tx1"/>
                    </a:solidFill>
                    <a:miter lim="800000"/>
                    <a:headEnd/>
                    <a:tailEnd/>
                  </a:ln>
                </p:spPr>
              </p:cxnSp>
              <p:cxnSp>
                <p:nvCxnSpPr>
                  <p:cNvPr id="85010" name="AutoShape 18"/>
                  <p:cNvCxnSpPr>
                    <a:cxnSpLocks noChangeShapeType="1"/>
                  </p:cNvCxnSpPr>
                  <p:nvPr/>
                </p:nvCxnSpPr>
                <p:spPr bwMode="auto">
                  <a:xfrm rot="16200000" flipV="1">
                    <a:off x="8166" y="10546"/>
                    <a:ext cx="500" cy="208"/>
                  </a:xfrm>
                  <a:prstGeom prst="bentConnector3">
                    <a:avLst>
                      <a:gd name="adj1" fmla="val 50000"/>
                    </a:avLst>
                  </a:prstGeom>
                  <a:noFill/>
                  <a:ln w="19050">
                    <a:solidFill>
                      <a:schemeClr val="tx1"/>
                    </a:solidFill>
                    <a:miter lim="800000"/>
                    <a:headEnd/>
                    <a:tailEnd/>
                  </a:ln>
                </p:spPr>
              </p:cxnSp>
            </p:grpSp>
            <p:cxnSp>
              <p:nvCxnSpPr>
                <p:cNvPr id="85011" name="AutoShape 19"/>
                <p:cNvCxnSpPr>
                  <a:cxnSpLocks noChangeShapeType="1"/>
                </p:cNvCxnSpPr>
                <p:nvPr/>
              </p:nvCxnSpPr>
              <p:spPr bwMode="auto">
                <a:xfrm>
                  <a:off x="8232" y="10360"/>
                  <a:ext cx="0" cy="283"/>
                </a:xfrm>
                <a:prstGeom prst="straightConnector1">
                  <a:avLst/>
                </a:prstGeom>
                <a:noFill/>
                <a:ln w="19050">
                  <a:solidFill>
                    <a:schemeClr val="tx1"/>
                  </a:solidFill>
                  <a:round/>
                  <a:headEnd/>
                  <a:tailEnd/>
                </a:ln>
              </p:spPr>
            </p:cxnSp>
            <p:cxnSp>
              <p:nvCxnSpPr>
                <p:cNvPr id="85012" name="AutoShape 20"/>
                <p:cNvCxnSpPr>
                  <a:cxnSpLocks noChangeShapeType="1"/>
                </p:cNvCxnSpPr>
                <p:nvPr/>
              </p:nvCxnSpPr>
              <p:spPr bwMode="auto">
                <a:xfrm>
                  <a:off x="8232" y="10980"/>
                  <a:ext cx="0" cy="283"/>
                </a:xfrm>
                <a:prstGeom prst="straightConnector1">
                  <a:avLst/>
                </a:prstGeom>
                <a:noFill/>
                <a:ln w="19050">
                  <a:solidFill>
                    <a:schemeClr val="tx1"/>
                  </a:solidFill>
                  <a:round/>
                  <a:headEnd/>
                  <a:tailEnd/>
                </a:ln>
              </p:spPr>
            </p:cxnSp>
          </p:grpSp>
          <p:cxnSp>
            <p:nvCxnSpPr>
              <p:cNvPr id="85013" name="AutoShape 21"/>
              <p:cNvCxnSpPr>
                <a:cxnSpLocks noChangeShapeType="1"/>
              </p:cNvCxnSpPr>
              <p:nvPr/>
            </p:nvCxnSpPr>
            <p:spPr bwMode="auto">
              <a:xfrm flipH="1">
                <a:off x="7120508" y="2124080"/>
                <a:ext cx="295773" cy="0"/>
              </a:xfrm>
              <a:prstGeom prst="straightConnector1">
                <a:avLst/>
              </a:prstGeom>
              <a:noFill/>
              <a:ln w="19050">
                <a:solidFill>
                  <a:schemeClr val="tx1"/>
                </a:solidFill>
                <a:round/>
                <a:headEnd/>
                <a:tailEnd/>
              </a:ln>
            </p:spPr>
          </p:cxnSp>
          <p:cxnSp>
            <p:nvCxnSpPr>
              <p:cNvPr id="85014" name="AutoShape 22"/>
              <p:cNvCxnSpPr>
                <a:cxnSpLocks noChangeShapeType="1"/>
              </p:cNvCxnSpPr>
              <p:nvPr/>
            </p:nvCxnSpPr>
            <p:spPr bwMode="auto">
              <a:xfrm flipH="1">
                <a:off x="8054528" y="2124080"/>
                <a:ext cx="295773" cy="0"/>
              </a:xfrm>
              <a:prstGeom prst="straightConnector1">
                <a:avLst/>
              </a:prstGeom>
              <a:noFill/>
              <a:ln w="19050">
                <a:solidFill>
                  <a:schemeClr val="tx1"/>
                </a:solidFill>
                <a:round/>
                <a:headEnd/>
                <a:tailEnd/>
              </a:ln>
            </p:spPr>
          </p:cxnSp>
          <p:grpSp>
            <p:nvGrpSpPr>
              <p:cNvPr id="85015" name="Group 23"/>
              <p:cNvGrpSpPr>
                <a:grpSpLocks/>
              </p:cNvGrpSpPr>
              <p:nvPr/>
            </p:nvGrpSpPr>
            <p:grpSpPr bwMode="auto">
              <a:xfrm>
                <a:off x="7959397" y="4060718"/>
                <a:ext cx="249072" cy="1210399"/>
                <a:chOff x="8232" y="10120"/>
                <a:chExt cx="288" cy="1400"/>
              </a:xfrm>
            </p:grpSpPr>
            <p:grpSp>
              <p:nvGrpSpPr>
                <p:cNvPr id="85016" name="Group 24"/>
                <p:cNvGrpSpPr>
                  <a:grpSpLocks/>
                </p:cNvGrpSpPr>
                <p:nvPr/>
              </p:nvGrpSpPr>
              <p:grpSpPr bwMode="auto">
                <a:xfrm>
                  <a:off x="8312" y="10120"/>
                  <a:ext cx="208" cy="780"/>
                  <a:chOff x="8312" y="10120"/>
                  <a:chExt cx="208" cy="780"/>
                </a:xfrm>
              </p:grpSpPr>
              <p:cxnSp>
                <p:nvCxnSpPr>
                  <p:cNvPr id="85017" name="AutoShape 25"/>
                  <p:cNvCxnSpPr>
                    <a:cxnSpLocks noChangeShapeType="1"/>
                  </p:cNvCxnSpPr>
                  <p:nvPr/>
                </p:nvCxnSpPr>
                <p:spPr bwMode="auto">
                  <a:xfrm rot="5400000">
                    <a:off x="8166" y="10266"/>
                    <a:ext cx="500" cy="208"/>
                  </a:xfrm>
                  <a:prstGeom prst="bentConnector3">
                    <a:avLst>
                      <a:gd name="adj1" fmla="val 50000"/>
                    </a:avLst>
                  </a:prstGeom>
                  <a:noFill/>
                  <a:ln w="19050">
                    <a:solidFill>
                      <a:schemeClr val="tx1"/>
                    </a:solidFill>
                    <a:miter lim="800000"/>
                    <a:headEnd/>
                    <a:tailEnd/>
                  </a:ln>
                </p:spPr>
              </p:cxnSp>
              <p:cxnSp>
                <p:nvCxnSpPr>
                  <p:cNvPr id="85018" name="AutoShape 26"/>
                  <p:cNvCxnSpPr>
                    <a:cxnSpLocks noChangeShapeType="1"/>
                  </p:cNvCxnSpPr>
                  <p:nvPr/>
                </p:nvCxnSpPr>
                <p:spPr bwMode="auto">
                  <a:xfrm rot="16200000" flipV="1">
                    <a:off x="8166" y="10546"/>
                    <a:ext cx="500" cy="208"/>
                  </a:xfrm>
                  <a:prstGeom prst="bentConnector3">
                    <a:avLst>
                      <a:gd name="adj1" fmla="val 50000"/>
                    </a:avLst>
                  </a:prstGeom>
                  <a:noFill/>
                  <a:ln w="19050">
                    <a:solidFill>
                      <a:schemeClr val="tx1"/>
                    </a:solidFill>
                    <a:miter lim="800000"/>
                    <a:headEnd/>
                    <a:tailEnd/>
                  </a:ln>
                </p:spPr>
              </p:cxnSp>
            </p:grpSp>
            <p:grpSp>
              <p:nvGrpSpPr>
                <p:cNvPr id="85019" name="Group 27"/>
                <p:cNvGrpSpPr>
                  <a:grpSpLocks/>
                </p:cNvGrpSpPr>
                <p:nvPr/>
              </p:nvGrpSpPr>
              <p:grpSpPr bwMode="auto">
                <a:xfrm>
                  <a:off x="8312" y="10740"/>
                  <a:ext cx="208" cy="780"/>
                  <a:chOff x="8312" y="10120"/>
                  <a:chExt cx="208" cy="780"/>
                </a:xfrm>
              </p:grpSpPr>
              <p:cxnSp>
                <p:nvCxnSpPr>
                  <p:cNvPr id="85020" name="AutoShape 28"/>
                  <p:cNvCxnSpPr>
                    <a:cxnSpLocks noChangeShapeType="1"/>
                  </p:cNvCxnSpPr>
                  <p:nvPr/>
                </p:nvCxnSpPr>
                <p:spPr bwMode="auto">
                  <a:xfrm rot="5400000">
                    <a:off x="8166" y="10266"/>
                    <a:ext cx="500" cy="208"/>
                  </a:xfrm>
                  <a:prstGeom prst="bentConnector3">
                    <a:avLst>
                      <a:gd name="adj1" fmla="val 50000"/>
                    </a:avLst>
                  </a:prstGeom>
                  <a:noFill/>
                  <a:ln w="19050">
                    <a:solidFill>
                      <a:schemeClr val="tx1"/>
                    </a:solidFill>
                    <a:miter lim="800000"/>
                    <a:headEnd/>
                    <a:tailEnd/>
                  </a:ln>
                </p:spPr>
              </p:cxnSp>
              <p:cxnSp>
                <p:nvCxnSpPr>
                  <p:cNvPr id="85021" name="AutoShape 29"/>
                  <p:cNvCxnSpPr>
                    <a:cxnSpLocks noChangeShapeType="1"/>
                  </p:cNvCxnSpPr>
                  <p:nvPr/>
                </p:nvCxnSpPr>
                <p:spPr bwMode="auto">
                  <a:xfrm rot="16200000" flipV="1">
                    <a:off x="8166" y="10546"/>
                    <a:ext cx="500" cy="208"/>
                  </a:xfrm>
                  <a:prstGeom prst="bentConnector3">
                    <a:avLst>
                      <a:gd name="adj1" fmla="val 50000"/>
                    </a:avLst>
                  </a:prstGeom>
                  <a:noFill/>
                  <a:ln w="19050">
                    <a:solidFill>
                      <a:schemeClr val="tx1"/>
                    </a:solidFill>
                    <a:miter lim="800000"/>
                    <a:headEnd/>
                    <a:tailEnd/>
                  </a:ln>
                </p:spPr>
              </p:cxnSp>
            </p:grpSp>
            <p:cxnSp>
              <p:nvCxnSpPr>
                <p:cNvPr id="85022" name="AutoShape 30"/>
                <p:cNvCxnSpPr>
                  <a:cxnSpLocks noChangeShapeType="1"/>
                </p:cNvCxnSpPr>
                <p:nvPr/>
              </p:nvCxnSpPr>
              <p:spPr bwMode="auto">
                <a:xfrm>
                  <a:off x="8232" y="10360"/>
                  <a:ext cx="0" cy="283"/>
                </a:xfrm>
                <a:prstGeom prst="straightConnector1">
                  <a:avLst/>
                </a:prstGeom>
                <a:noFill/>
                <a:ln w="19050">
                  <a:solidFill>
                    <a:schemeClr val="tx1"/>
                  </a:solidFill>
                  <a:round/>
                  <a:headEnd/>
                  <a:tailEnd/>
                </a:ln>
              </p:spPr>
            </p:cxnSp>
            <p:cxnSp>
              <p:nvCxnSpPr>
                <p:cNvPr id="85023" name="AutoShape 31"/>
                <p:cNvCxnSpPr>
                  <a:cxnSpLocks noChangeShapeType="1"/>
                </p:cNvCxnSpPr>
                <p:nvPr/>
              </p:nvCxnSpPr>
              <p:spPr bwMode="auto">
                <a:xfrm>
                  <a:off x="8232" y="10980"/>
                  <a:ext cx="0" cy="283"/>
                </a:xfrm>
                <a:prstGeom prst="straightConnector1">
                  <a:avLst/>
                </a:prstGeom>
                <a:noFill/>
                <a:ln w="19050">
                  <a:solidFill>
                    <a:schemeClr val="tx1"/>
                  </a:solidFill>
                  <a:round/>
                  <a:headEnd/>
                  <a:tailEnd/>
                </a:ln>
              </p:spPr>
            </p:cxnSp>
          </p:grpSp>
          <p:grpSp>
            <p:nvGrpSpPr>
              <p:cNvPr id="85024" name="Group 32"/>
              <p:cNvGrpSpPr>
                <a:grpSpLocks/>
              </p:cNvGrpSpPr>
              <p:nvPr/>
            </p:nvGrpSpPr>
            <p:grpSpPr bwMode="auto">
              <a:xfrm>
                <a:off x="7008080" y="4060718"/>
                <a:ext cx="249072" cy="1210399"/>
                <a:chOff x="8232" y="10120"/>
                <a:chExt cx="288" cy="1400"/>
              </a:xfrm>
            </p:grpSpPr>
            <p:grpSp>
              <p:nvGrpSpPr>
                <p:cNvPr id="85025" name="Group 33"/>
                <p:cNvGrpSpPr>
                  <a:grpSpLocks/>
                </p:cNvGrpSpPr>
                <p:nvPr/>
              </p:nvGrpSpPr>
              <p:grpSpPr bwMode="auto">
                <a:xfrm>
                  <a:off x="8312" y="10120"/>
                  <a:ext cx="208" cy="780"/>
                  <a:chOff x="8312" y="10120"/>
                  <a:chExt cx="208" cy="780"/>
                </a:xfrm>
              </p:grpSpPr>
              <p:cxnSp>
                <p:nvCxnSpPr>
                  <p:cNvPr id="85026" name="AutoShape 34"/>
                  <p:cNvCxnSpPr>
                    <a:cxnSpLocks noChangeShapeType="1"/>
                  </p:cNvCxnSpPr>
                  <p:nvPr/>
                </p:nvCxnSpPr>
                <p:spPr bwMode="auto">
                  <a:xfrm rot="5400000">
                    <a:off x="8166" y="10266"/>
                    <a:ext cx="500" cy="208"/>
                  </a:xfrm>
                  <a:prstGeom prst="bentConnector3">
                    <a:avLst>
                      <a:gd name="adj1" fmla="val 50000"/>
                    </a:avLst>
                  </a:prstGeom>
                  <a:noFill/>
                  <a:ln w="19050">
                    <a:solidFill>
                      <a:schemeClr val="tx1"/>
                    </a:solidFill>
                    <a:miter lim="800000"/>
                    <a:headEnd/>
                    <a:tailEnd/>
                  </a:ln>
                </p:spPr>
              </p:cxnSp>
              <p:cxnSp>
                <p:nvCxnSpPr>
                  <p:cNvPr id="85027" name="AutoShape 35"/>
                  <p:cNvCxnSpPr>
                    <a:cxnSpLocks noChangeShapeType="1"/>
                  </p:cNvCxnSpPr>
                  <p:nvPr/>
                </p:nvCxnSpPr>
                <p:spPr bwMode="auto">
                  <a:xfrm rot="16200000" flipV="1">
                    <a:off x="8166" y="10546"/>
                    <a:ext cx="500" cy="208"/>
                  </a:xfrm>
                  <a:prstGeom prst="bentConnector3">
                    <a:avLst>
                      <a:gd name="adj1" fmla="val 50000"/>
                    </a:avLst>
                  </a:prstGeom>
                  <a:noFill/>
                  <a:ln w="19050">
                    <a:solidFill>
                      <a:schemeClr val="tx1"/>
                    </a:solidFill>
                    <a:miter lim="800000"/>
                    <a:headEnd/>
                    <a:tailEnd/>
                  </a:ln>
                </p:spPr>
              </p:cxnSp>
            </p:grpSp>
            <p:grpSp>
              <p:nvGrpSpPr>
                <p:cNvPr id="85028" name="Group 36"/>
                <p:cNvGrpSpPr>
                  <a:grpSpLocks/>
                </p:cNvGrpSpPr>
                <p:nvPr/>
              </p:nvGrpSpPr>
              <p:grpSpPr bwMode="auto">
                <a:xfrm>
                  <a:off x="8312" y="10740"/>
                  <a:ext cx="208" cy="780"/>
                  <a:chOff x="8312" y="10120"/>
                  <a:chExt cx="208" cy="780"/>
                </a:xfrm>
              </p:grpSpPr>
              <p:cxnSp>
                <p:nvCxnSpPr>
                  <p:cNvPr id="85029" name="AutoShape 37"/>
                  <p:cNvCxnSpPr>
                    <a:cxnSpLocks noChangeShapeType="1"/>
                  </p:cNvCxnSpPr>
                  <p:nvPr/>
                </p:nvCxnSpPr>
                <p:spPr bwMode="auto">
                  <a:xfrm rot="5400000">
                    <a:off x="8166" y="10266"/>
                    <a:ext cx="500" cy="208"/>
                  </a:xfrm>
                  <a:prstGeom prst="bentConnector3">
                    <a:avLst>
                      <a:gd name="adj1" fmla="val 50000"/>
                    </a:avLst>
                  </a:prstGeom>
                  <a:noFill/>
                  <a:ln w="19050">
                    <a:solidFill>
                      <a:schemeClr val="tx1"/>
                    </a:solidFill>
                    <a:miter lim="800000"/>
                    <a:headEnd/>
                    <a:tailEnd/>
                  </a:ln>
                </p:spPr>
              </p:cxnSp>
              <p:cxnSp>
                <p:nvCxnSpPr>
                  <p:cNvPr id="85030" name="AutoShape 38"/>
                  <p:cNvCxnSpPr>
                    <a:cxnSpLocks noChangeShapeType="1"/>
                  </p:cNvCxnSpPr>
                  <p:nvPr/>
                </p:nvCxnSpPr>
                <p:spPr bwMode="auto">
                  <a:xfrm rot="16200000" flipV="1">
                    <a:off x="8166" y="10546"/>
                    <a:ext cx="500" cy="208"/>
                  </a:xfrm>
                  <a:prstGeom prst="bentConnector3">
                    <a:avLst>
                      <a:gd name="adj1" fmla="val 50000"/>
                    </a:avLst>
                  </a:prstGeom>
                  <a:noFill/>
                  <a:ln w="19050">
                    <a:solidFill>
                      <a:schemeClr val="tx1"/>
                    </a:solidFill>
                    <a:miter lim="800000"/>
                    <a:headEnd/>
                    <a:tailEnd/>
                  </a:ln>
                </p:spPr>
              </p:cxnSp>
            </p:grpSp>
            <p:cxnSp>
              <p:nvCxnSpPr>
                <p:cNvPr id="85031" name="AutoShape 39"/>
                <p:cNvCxnSpPr>
                  <a:cxnSpLocks noChangeShapeType="1"/>
                </p:cNvCxnSpPr>
                <p:nvPr/>
              </p:nvCxnSpPr>
              <p:spPr bwMode="auto">
                <a:xfrm>
                  <a:off x="8232" y="10360"/>
                  <a:ext cx="0" cy="283"/>
                </a:xfrm>
                <a:prstGeom prst="straightConnector1">
                  <a:avLst/>
                </a:prstGeom>
                <a:noFill/>
                <a:ln w="19050">
                  <a:solidFill>
                    <a:schemeClr val="tx1"/>
                  </a:solidFill>
                  <a:round/>
                  <a:headEnd/>
                  <a:tailEnd/>
                </a:ln>
              </p:spPr>
            </p:cxnSp>
            <p:cxnSp>
              <p:nvCxnSpPr>
                <p:cNvPr id="85032" name="AutoShape 40"/>
                <p:cNvCxnSpPr>
                  <a:cxnSpLocks noChangeShapeType="1"/>
                </p:cNvCxnSpPr>
                <p:nvPr/>
              </p:nvCxnSpPr>
              <p:spPr bwMode="auto">
                <a:xfrm>
                  <a:off x="8232" y="10980"/>
                  <a:ext cx="0" cy="283"/>
                </a:xfrm>
                <a:prstGeom prst="straightConnector1">
                  <a:avLst/>
                </a:prstGeom>
                <a:noFill/>
                <a:ln w="19050">
                  <a:solidFill>
                    <a:schemeClr val="tx1"/>
                  </a:solidFill>
                  <a:round/>
                  <a:headEnd/>
                  <a:tailEnd/>
                </a:ln>
              </p:spPr>
            </p:cxnSp>
          </p:grpSp>
          <p:cxnSp>
            <p:nvCxnSpPr>
              <p:cNvPr id="85033" name="AutoShape 41"/>
              <p:cNvCxnSpPr>
                <a:cxnSpLocks noChangeShapeType="1"/>
              </p:cNvCxnSpPr>
              <p:nvPr/>
            </p:nvCxnSpPr>
            <p:spPr bwMode="auto">
              <a:xfrm flipH="1">
                <a:off x="8052799" y="5271117"/>
                <a:ext cx="295773" cy="0"/>
              </a:xfrm>
              <a:prstGeom prst="straightConnector1">
                <a:avLst/>
              </a:prstGeom>
              <a:noFill/>
              <a:ln w="19050">
                <a:solidFill>
                  <a:schemeClr val="tx1"/>
                </a:solidFill>
                <a:round/>
                <a:headEnd/>
                <a:tailEnd/>
              </a:ln>
            </p:spPr>
          </p:cxnSp>
          <p:cxnSp>
            <p:nvCxnSpPr>
              <p:cNvPr id="85034" name="AutoShape 42"/>
              <p:cNvCxnSpPr>
                <a:cxnSpLocks noChangeShapeType="1"/>
              </p:cNvCxnSpPr>
              <p:nvPr/>
            </p:nvCxnSpPr>
            <p:spPr bwMode="auto">
              <a:xfrm flipH="1">
                <a:off x="8104689" y="5340283"/>
                <a:ext cx="196317" cy="0"/>
              </a:xfrm>
              <a:prstGeom prst="straightConnector1">
                <a:avLst/>
              </a:prstGeom>
              <a:noFill/>
              <a:ln w="19050">
                <a:solidFill>
                  <a:schemeClr val="tx1"/>
                </a:solidFill>
                <a:round/>
                <a:headEnd/>
                <a:tailEnd/>
              </a:ln>
            </p:spPr>
          </p:cxnSp>
          <p:cxnSp>
            <p:nvCxnSpPr>
              <p:cNvPr id="85035" name="AutoShape 43"/>
              <p:cNvCxnSpPr>
                <a:cxnSpLocks noChangeShapeType="1"/>
              </p:cNvCxnSpPr>
              <p:nvPr/>
            </p:nvCxnSpPr>
            <p:spPr bwMode="auto">
              <a:xfrm flipH="1">
                <a:off x="8156579" y="5409448"/>
                <a:ext cx="97726" cy="865"/>
              </a:xfrm>
              <a:prstGeom prst="straightConnector1">
                <a:avLst/>
              </a:prstGeom>
              <a:noFill/>
              <a:ln w="19050">
                <a:solidFill>
                  <a:schemeClr val="tx1"/>
                </a:solidFill>
                <a:round/>
                <a:headEnd/>
                <a:tailEnd/>
              </a:ln>
            </p:spPr>
          </p:cxnSp>
          <p:cxnSp>
            <p:nvCxnSpPr>
              <p:cNvPr id="85036" name="AutoShape 44"/>
              <p:cNvCxnSpPr>
                <a:cxnSpLocks noChangeShapeType="1"/>
              </p:cNvCxnSpPr>
              <p:nvPr/>
            </p:nvCxnSpPr>
            <p:spPr bwMode="auto">
              <a:xfrm flipH="1">
                <a:off x="7118778" y="5271117"/>
                <a:ext cx="295773" cy="0"/>
              </a:xfrm>
              <a:prstGeom prst="straightConnector1">
                <a:avLst/>
              </a:prstGeom>
              <a:noFill/>
              <a:ln w="19050">
                <a:solidFill>
                  <a:schemeClr val="tx1"/>
                </a:solidFill>
                <a:round/>
                <a:headEnd/>
                <a:tailEnd/>
              </a:ln>
            </p:spPr>
          </p:cxnSp>
          <p:cxnSp>
            <p:nvCxnSpPr>
              <p:cNvPr id="85037" name="AutoShape 45"/>
              <p:cNvCxnSpPr>
                <a:cxnSpLocks noChangeShapeType="1"/>
              </p:cNvCxnSpPr>
              <p:nvPr/>
            </p:nvCxnSpPr>
            <p:spPr bwMode="auto">
              <a:xfrm flipH="1">
                <a:off x="7170668" y="5340283"/>
                <a:ext cx="196317" cy="0"/>
              </a:xfrm>
              <a:prstGeom prst="straightConnector1">
                <a:avLst/>
              </a:prstGeom>
              <a:noFill/>
              <a:ln w="19050">
                <a:solidFill>
                  <a:schemeClr val="tx1"/>
                </a:solidFill>
                <a:round/>
                <a:headEnd/>
                <a:tailEnd/>
              </a:ln>
            </p:spPr>
          </p:cxnSp>
          <p:cxnSp>
            <p:nvCxnSpPr>
              <p:cNvPr id="85038" name="AutoShape 46"/>
              <p:cNvCxnSpPr>
                <a:cxnSpLocks noChangeShapeType="1"/>
              </p:cNvCxnSpPr>
              <p:nvPr/>
            </p:nvCxnSpPr>
            <p:spPr bwMode="auto">
              <a:xfrm flipH="1">
                <a:off x="7222558" y="5409448"/>
                <a:ext cx="97726" cy="865"/>
              </a:xfrm>
              <a:prstGeom prst="straightConnector1">
                <a:avLst/>
              </a:prstGeom>
              <a:noFill/>
              <a:ln w="19050">
                <a:solidFill>
                  <a:schemeClr val="tx1"/>
                </a:solidFill>
                <a:round/>
                <a:headEnd/>
                <a:tailEnd/>
              </a:ln>
            </p:spPr>
          </p:cxnSp>
          <p:cxnSp>
            <p:nvCxnSpPr>
              <p:cNvPr id="85039" name="AutoShape 47"/>
              <p:cNvCxnSpPr>
                <a:cxnSpLocks noChangeShapeType="1"/>
              </p:cNvCxnSpPr>
              <p:nvPr/>
            </p:nvCxnSpPr>
            <p:spPr bwMode="auto">
              <a:xfrm>
                <a:off x="7257152" y="3317188"/>
                <a:ext cx="951317" cy="743531"/>
              </a:xfrm>
              <a:prstGeom prst="bentConnector3">
                <a:avLst>
                  <a:gd name="adj1" fmla="val 50000"/>
                </a:avLst>
              </a:prstGeom>
              <a:noFill/>
              <a:ln w="19050">
                <a:solidFill>
                  <a:schemeClr val="tx1"/>
                </a:solidFill>
                <a:miter lim="800000"/>
                <a:headEnd/>
                <a:tailEnd/>
              </a:ln>
            </p:spPr>
          </p:cxnSp>
          <p:cxnSp>
            <p:nvCxnSpPr>
              <p:cNvPr id="85040" name="AutoShape 48"/>
              <p:cNvCxnSpPr>
                <a:cxnSpLocks noChangeShapeType="1"/>
              </p:cNvCxnSpPr>
              <p:nvPr/>
            </p:nvCxnSpPr>
            <p:spPr bwMode="auto">
              <a:xfrm flipH="1">
                <a:off x="7257152" y="3317188"/>
                <a:ext cx="951317" cy="743531"/>
              </a:xfrm>
              <a:prstGeom prst="bentConnector3">
                <a:avLst>
                  <a:gd name="adj1" fmla="val 50000"/>
                </a:avLst>
              </a:prstGeom>
              <a:noFill/>
              <a:ln w="19050">
                <a:solidFill>
                  <a:schemeClr val="tx1"/>
                </a:solidFill>
                <a:miter lim="800000"/>
                <a:headEnd/>
                <a:tailEnd/>
              </a:ln>
            </p:spPr>
          </p:cxnSp>
          <p:cxnSp>
            <p:nvCxnSpPr>
              <p:cNvPr id="85041" name="AutoShape 49"/>
              <p:cNvCxnSpPr>
                <a:cxnSpLocks noChangeShapeType="1"/>
              </p:cNvCxnSpPr>
              <p:nvPr/>
            </p:nvCxnSpPr>
            <p:spPr bwMode="auto">
              <a:xfrm>
                <a:off x="6748629" y="2452617"/>
                <a:ext cx="244748" cy="0"/>
              </a:xfrm>
              <a:prstGeom prst="straightConnector1">
                <a:avLst/>
              </a:prstGeom>
              <a:noFill/>
              <a:ln w="19050">
                <a:solidFill>
                  <a:schemeClr val="tx1"/>
                </a:solidFill>
                <a:round/>
                <a:headEnd/>
                <a:tailEnd/>
              </a:ln>
            </p:spPr>
          </p:cxnSp>
          <p:cxnSp>
            <p:nvCxnSpPr>
              <p:cNvPr id="85042" name="AutoShape 50"/>
              <p:cNvCxnSpPr>
                <a:cxnSpLocks noChangeShapeType="1"/>
              </p:cNvCxnSpPr>
              <p:nvPr/>
            </p:nvCxnSpPr>
            <p:spPr bwMode="auto">
              <a:xfrm>
                <a:off x="7699946" y="2452617"/>
                <a:ext cx="244748" cy="0"/>
              </a:xfrm>
              <a:prstGeom prst="straightConnector1">
                <a:avLst/>
              </a:prstGeom>
              <a:noFill/>
              <a:ln w="19050">
                <a:solidFill>
                  <a:schemeClr val="tx1"/>
                </a:solidFill>
                <a:round/>
                <a:headEnd/>
                <a:tailEnd/>
              </a:ln>
            </p:spPr>
          </p:cxnSp>
          <p:sp>
            <p:nvSpPr>
              <p:cNvPr id="85043" name="Oval 51"/>
              <p:cNvSpPr>
                <a:spLocks noChangeArrowheads="1"/>
              </p:cNvSpPr>
              <p:nvPr/>
            </p:nvSpPr>
            <p:spPr bwMode="auto">
              <a:xfrm>
                <a:off x="7862535" y="2400743"/>
                <a:ext cx="97726" cy="97696"/>
              </a:xfrm>
              <a:prstGeom prst="ellipse">
                <a:avLst/>
              </a:prstGeom>
              <a:solidFill>
                <a:schemeClr val="bg1"/>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CA"/>
              </a:p>
            </p:txBody>
          </p:sp>
          <p:cxnSp>
            <p:nvCxnSpPr>
              <p:cNvPr id="85044" name="AutoShape 52"/>
              <p:cNvCxnSpPr>
                <a:cxnSpLocks noChangeShapeType="1"/>
              </p:cNvCxnSpPr>
              <p:nvPr/>
            </p:nvCxnSpPr>
            <p:spPr bwMode="auto">
              <a:xfrm>
                <a:off x="6748629" y="2988651"/>
                <a:ext cx="244748" cy="0"/>
              </a:xfrm>
              <a:prstGeom prst="straightConnector1">
                <a:avLst/>
              </a:prstGeom>
              <a:noFill/>
              <a:ln w="19050">
                <a:solidFill>
                  <a:schemeClr val="tx1"/>
                </a:solidFill>
                <a:round/>
                <a:headEnd/>
                <a:tailEnd/>
              </a:ln>
            </p:spPr>
          </p:cxnSp>
          <p:cxnSp>
            <p:nvCxnSpPr>
              <p:cNvPr id="85045" name="AutoShape 53"/>
              <p:cNvCxnSpPr>
                <a:cxnSpLocks noChangeShapeType="1"/>
              </p:cNvCxnSpPr>
              <p:nvPr/>
            </p:nvCxnSpPr>
            <p:spPr bwMode="auto">
              <a:xfrm>
                <a:off x="7699946" y="2988651"/>
                <a:ext cx="244748" cy="0"/>
              </a:xfrm>
              <a:prstGeom prst="straightConnector1">
                <a:avLst/>
              </a:prstGeom>
              <a:noFill/>
              <a:ln w="19050">
                <a:solidFill>
                  <a:schemeClr val="tx1"/>
                </a:solidFill>
                <a:round/>
                <a:headEnd/>
                <a:tailEnd/>
              </a:ln>
            </p:spPr>
          </p:cxnSp>
          <p:cxnSp>
            <p:nvCxnSpPr>
              <p:cNvPr id="85046" name="AutoShape 54"/>
              <p:cNvCxnSpPr>
                <a:cxnSpLocks noChangeShapeType="1"/>
              </p:cNvCxnSpPr>
              <p:nvPr/>
            </p:nvCxnSpPr>
            <p:spPr bwMode="auto">
              <a:xfrm>
                <a:off x="6765926" y="4389255"/>
                <a:ext cx="244748" cy="0"/>
              </a:xfrm>
              <a:prstGeom prst="straightConnector1">
                <a:avLst/>
              </a:prstGeom>
              <a:noFill/>
              <a:ln w="19050">
                <a:solidFill>
                  <a:schemeClr val="tx1"/>
                </a:solidFill>
                <a:round/>
                <a:headEnd/>
                <a:tailEnd/>
              </a:ln>
            </p:spPr>
          </p:cxnSp>
          <p:cxnSp>
            <p:nvCxnSpPr>
              <p:cNvPr id="85047" name="AutoShape 55"/>
              <p:cNvCxnSpPr>
                <a:cxnSpLocks noChangeShapeType="1"/>
              </p:cNvCxnSpPr>
              <p:nvPr/>
            </p:nvCxnSpPr>
            <p:spPr bwMode="auto">
              <a:xfrm>
                <a:off x="7717243" y="4389255"/>
                <a:ext cx="244748" cy="0"/>
              </a:xfrm>
              <a:prstGeom prst="straightConnector1">
                <a:avLst/>
              </a:prstGeom>
              <a:noFill/>
              <a:ln w="19050">
                <a:solidFill>
                  <a:schemeClr val="tx1"/>
                </a:solidFill>
                <a:round/>
                <a:headEnd/>
                <a:tailEnd/>
              </a:ln>
            </p:spPr>
          </p:cxnSp>
          <p:cxnSp>
            <p:nvCxnSpPr>
              <p:cNvPr id="85048" name="AutoShape 56"/>
              <p:cNvCxnSpPr>
                <a:cxnSpLocks noChangeShapeType="1"/>
              </p:cNvCxnSpPr>
              <p:nvPr/>
            </p:nvCxnSpPr>
            <p:spPr bwMode="auto">
              <a:xfrm>
                <a:off x="6765926" y="4925289"/>
                <a:ext cx="244748" cy="0"/>
              </a:xfrm>
              <a:prstGeom prst="straightConnector1">
                <a:avLst/>
              </a:prstGeom>
              <a:noFill/>
              <a:ln w="19050">
                <a:solidFill>
                  <a:schemeClr val="tx1"/>
                </a:solidFill>
                <a:round/>
                <a:headEnd/>
                <a:tailEnd/>
              </a:ln>
            </p:spPr>
          </p:cxnSp>
          <p:cxnSp>
            <p:nvCxnSpPr>
              <p:cNvPr id="85049" name="AutoShape 57"/>
              <p:cNvCxnSpPr>
                <a:cxnSpLocks noChangeShapeType="1"/>
              </p:cNvCxnSpPr>
              <p:nvPr/>
            </p:nvCxnSpPr>
            <p:spPr bwMode="auto">
              <a:xfrm>
                <a:off x="7717243" y="4925289"/>
                <a:ext cx="244748" cy="0"/>
              </a:xfrm>
              <a:prstGeom prst="straightConnector1">
                <a:avLst/>
              </a:prstGeom>
              <a:noFill/>
              <a:ln w="19050">
                <a:solidFill>
                  <a:schemeClr val="tx1"/>
                </a:solidFill>
                <a:round/>
                <a:headEnd/>
                <a:tailEnd/>
              </a:ln>
            </p:spPr>
          </p:cxnSp>
          <p:sp>
            <p:nvSpPr>
              <p:cNvPr id="85050" name="Oval 58"/>
              <p:cNvSpPr>
                <a:spLocks noChangeArrowheads="1"/>
              </p:cNvSpPr>
              <p:nvPr/>
            </p:nvSpPr>
            <p:spPr bwMode="auto">
              <a:xfrm>
                <a:off x="6911218" y="2936777"/>
                <a:ext cx="97726" cy="97696"/>
              </a:xfrm>
              <a:prstGeom prst="ellipse">
                <a:avLst/>
              </a:prstGeom>
              <a:solidFill>
                <a:schemeClr val="bg1"/>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CA"/>
              </a:p>
            </p:txBody>
          </p:sp>
          <p:sp>
            <p:nvSpPr>
              <p:cNvPr id="85051" name="Oval 59"/>
              <p:cNvSpPr>
                <a:spLocks noChangeArrowheads="1"/>
              </p:cNvSpPr>
              <p:nvPr/>
            </p:nvSpPr>
            <p:spPr bwMode="auto">
              <a:xfrm>
                <a:off x="7862535" y="4337381"/>
                <a:ext cx="97726" cy="97696"/>
              </a:xfrm>
              <a:prstGeom prst="ellipse">
                <a:avLst/>
              </a:prstGeom>
              <a:solidFill>
                <a:schemeClr val="bg1"/>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CA"/>
              </a:p>
            </p:txBody>
          </p:sp>
          <p:sp>
            <p:nvSpPr>
              <p:cNvPr id="85052" name="Oval 60"/>
              <p:cNvSpPr>
                <a:spLocks noChangeArrowheads="1"/>
              </p:cNvSpPr>
              <p:nvPr/>
            </p:nvSpPr>
            <p:spPr bwMode="auto">
              <a:xfrm>
                <a:off x="7862535" y="4873415"/>
                <a:ext cx="97726" cy="97696"/>
              </a:xfrm>
              <a:prstGeom prst="ellipse">
                <a:avLst/>
              </a:prstGeom>
              <a:solidFill>
                <a:schemeClr val="bg1"/>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CA"/>
              </a:p>
            </p:txBody>
          </p:sp>
          <p:cxnSp>
            <p:nvCxnSpPr>
              <p:cNvPr id="85053" name="AutoShape 61"/>
              <p:cNvCxnSpPr>
                <a:cxnSpLocks noChangeShapeType="1"/>
              </p:cNvCxnSpPr>
              <p:nvPr/>
            </p:nvCxnSpPr>
            <p:spPr bwMode="auto">
              <a:xfrm>
                <a:off x="7717243" y="3680307"/>
                <a:ext cx="637382" cy="0"/>
              </a:xfrm>
              <a:prstGeom prst="straightConnector1">
                <a:avLst/>
              </a:prstGeom>
              <a:noFill/>
              <a:ln w="19050">
                <a:solidFill>
                  <a:schemeClr val="tx1"/>
                </a:solidFill>
                <a:round/>
                <a:headEnd/>
                <a:tailEnd/>
              </a:ln>
            </p:spPr>
          </p:cxnSp>
          <p:sp>
            <p:nvSpPr>
              <p:cNvPr id="85054" name="Oval 62"/>
              <p:cNvSpPr>
                <a:spLocks noChangeArrowheads="1"/>
              </p:cNvSpPr>
              <p:nvPr/>
            </p:nvSpPr>
            <p:spPr bwMode="auto">
              <a:xfrm>
                <a:off x="7689568" y="3628433"/>
                <a:ext cx="97726" cy="97696"/>
              </a:xfrm>
              <a:prstGeom prst="ellipse">
                <a:avLst/>
              </a:prstGeom>
              <a:solidFill>
                <a:schemeClr val="tx1"/>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CA"/>
              </a:p>
            </p:txBody>
          </p:sp>
          <p:sp>
            <p:nvSpPr>
              <p:cNvPr id="85055" name="Oval 63"/>
              <p:cNvSpPr>
                <a:spLocks noChangeArrowheads="1"/>
              </p:cNvSpPr>
              <p:nvPr/>
            </p:nvSpPr>
            <p:spPr bwMode="auto">
              <a:xfrm>
                <a:off x="8277655" y="3628433"/>
                <a:ext cx="97726" cy="97696"/>
              </a:xfrm>
              <a:prstGeom prst="ellipse">
                <a:avLst/>
              </a:prstGeom>
              <a:solidFill>
                <a:srgbClr val="000000"/>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CA"/>
              </a:p>
            </p:txBody>
          </p:sp>
          <p:sp>
            <p:nvSpPr>
              <p:cNvPr id="85056" name="Text Box 64"/>
              <p:cNvSpPr txBox="1">
                <a:spLocks noChangeArrowheads="1"/>
              </p:cNvSpPr>
              <p:nvPr/>
            </p:nvSpPr>
            <p:spPr bwMode="auto">
              <a:xfrm>
                <a:off x="6444208" y="2259818"/>
                <a:ext cx="449713" cy="43228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CA" sz="1400">
                    <a:latin typeface="Courier New" pitchFamily="49" charset="0"/>
                    <a:cs typeface="Arial" pitchFamily="34" charset="0"/>
                  </a:rPr>
                  <a:t>A</a:t>
                </a:r>
                <a:endParaRPr lang="en-US">
                  <a:latin typeface="Arial" pitchFamily="34" charset="0"/>
                  <a:cs typeface="Arial" pitchFamily="34" charset="0"/>
                </a:endParaRPr>
              </a:p>
            </p:txBody>
          </p:sp>
          <p:sp>
            <p:nvSpPr>
              <p:cNvPr id="85057" name="Text Box 65"/>
              <p:cNvSpPr txBox="1">
                <a:spLocks noChangeArrowheads="1"/>
              </p:cNvSpPr>
              <p:nvPr/>
            </p:nvSpPr>
            <p:spPr bwMode="auto">
              <a:xfrm>
                <a:off x="6444208" y="2795852"/>
                <a:ext cx="449713" cy="43228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CA" sz="1400" dirty="0">
                    <a:latin typeface="Courier New" pitchFamily="49" charset="0"/>
                    <a:cs typeface="Arial" pitchFamily="34" charset="0"/>
                  </a:rPr>
                  <a:t>B</a:t>
                </a:r>
                <a:endParaRPr lang="en-US" dirty="0">
                  <a:latin typeface="Arial" pitchFamily="34" charset="0"/>
                  <a:cs typeface="Arial" pitchFamily="34" charset="0"/>
                </a:endParaRPr>
              </a:p>
            </p:txBody>
          </p:sp>
          <p:sp>
            <p:nvSpPr>
              <p:cNvPr id="85058" name="Text Box 66"/>
              <p:cNvSpPr txBox="1">
                <a:spLocks noChangeArrowheads="1"/>
              </p:cNvSpPr>
              <p:nvPr/>
            </p:nvSpPr>
            <p:spPr bwMode="auto">
              <a:xfrm>
                <a:off x="7395525" y="2259818"/>
                <a:ext cx="449713" cy="43228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CA" sz="1400">
                    <a:latin typeface="Courier New" pitchFamily="49" charset="0"/>
                    <a:cs typeface="Arial" pitchFamily="34" charset="0"/>
                  </a:rPr>
                  <a:t>A</a:t>
                </a:r>
                <a:endParaRPr lang="en-US">
                  <a:latin typeface="Arial" pitchFamily="34" charset="0"/>
                  <a:cs typeface="Arial" pitchFamily="34" charset="0"/>
                </a:endParaRPr>
              </a:p>
            </p:txBody>
          </p:sp>
          <p:sp>
            <p:nvSpPr>
              <p:cNvPr id="85059" name="Text Box 67"/>
              <p:cNvSpPr txBox="1">
                <a:spLocks noChangeArrowheads="1"/>
              </p:cNvSpPr>
              <p:nvPr/>
            </p:nvSpPr>
            <p:spPr bwMode="auto">
              <a:xfrm>
                <a:off x="7395525" y="2795852"/>
                <a:ext cx="449713" cy="43228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CA" sz="1400" dirty="0">
                    <a:latin typeface="Courier New" pitchFamily="49" charset="0"/>
                    <a:cs typeface="Arial" pitchFamily="34" charset="0"/>
                  </a:rPr>
                  <a:t>B</a:t>
                </a:r>
                <a:endParaRPr lang="en-US" dirty="0">
                  <a:latin typeface="Arial" pitchFamily="34" charset="0"/>
                  <a:cs typeface="Arial" pitchFamily="34" charset="0"/>
                </a:endParaRPr>
              </a:p>
            </p:txBody>
          </p:sp>
          <p:sp>
            <p:nvSpPr>
              <p:cNvPr id="85060" name="Text Box 68"/>
              <p:cNvSpPr txBox="1">
                <a:spLocks noChangeArrowheads="1"/>
              </p:cNvSpPr>
              <p:nvPr/>
            </p:nvSpPr>
            <p:spPr bwMode="auto">
              <a:xfrm>
                <a:off x="6461505" y="4196456"/>
                <a:ext cx="449713" cy="43228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CA" sz="1400" dirty="0">
                    <a:latin typeface="Courier New" pitchFamily="49" charset="0"/>
                    <a:cs typeface="Arial" pitchFamily="34" charset="0"/>
                  </a:rPr>
                  <a:t>A</a:t>
                </a:r>
                <a:endParaRPr lang="en-US" dirty="0">
                  <a:latin typeface="Arial" pitchFamily="34" charset="0"/>
                  <a:cs typeface="Arial" pitchFamily="34" charset="0"/>
                </a:endParaRPr>
              </a:p>
            </p:txBody>
          </p:sp>
          <p:sp>
            <p:nvSpPr>
              <p:cNvPr id="85061" name="Text Box 69"/>
              <p:cNvSpPr txBox="1">
                <a:spLocks noChangeArrowheads="1"/>
              </p:cNvSpPr>
              <p:nvPr/>
            </p:nvSpPr>
            <p:spPr bwMode="auto">
              <a:xfrm>
                <a:off x="6461505" y="4732490"/>
                <a:ext cx="449713" cy="43228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CA" sz="1400" dirty="0">
                    <a:latin typeface="Courier New" pitchFamily="49" charset="0"/>
                    <a:cs typeface="Arial" pitchFamily="34" charset="0"/>
                  </a:rPr>
                  <a:t>B</a:t>
                </a:r>
                <a:endParaRPr lang="en-US" dirty="0">
                  <a:latin typeface="Arial" pitchFamily="34" charset="0"/>
                  <a:cs typeface="Arial" pitchFamily="34" charset="0"/>
                </a:endParaRPr>
              </a:p>
            </p:txBody>
          </p:sp>
          <p:sp>
            <p:nvSpPr>
              <p:cNvPr id="85062" name="Text Box 70"/>
              <p:cNvSpPr txBox="1">
                <a:spLocks noChangeArrowheads="1"/>
              </p:cNvSpPr>
              <p:nvPr/>
            </p:nvSpPr>
            <p:spPr bwMode="auto">
              <a:xfrm>
                <a:off x="7412822" y="4196456"/>
                <a:ext cx="449713" cy="43228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CA" sz="1400" dirty="0">
                    <a:latin typeface="Courier New" pitchFamily="49" charset="0"/>
                    <a:cs typeface="Arial" pitchFamily="34" charset="0"/>
                  </a:rPr>
                  <a:t>A</a:t>
                </a:r>
                <a:endParaRPr lang="en-US" dirty="0">
                  <a:latin typeface="Arial" pitchFamily="34" charset="0"/>
                  <a:cs typeface="Arial" pitchFamily="34" charset="0"/>
                </a:endParaRPr>
              </a:p>
            </p:txBody>
          </p:sp>
          <p:sp>
            <p:nvSpPr>
              <p:cNvPr id="85063" name="Text Box 71"/>
              <p:cNvSpPr txBox="1">
                <a:spLocks noChangeArrowheads="1"/>
              </p:cNvSpPr>
              <p:nvPr/>
            </p:nvSpPr>
            <p:spPr bwMode="auto">
              <a:xfrm>
                <a:off x="7412822" y="4732490"/>
                <a:ext cx="449713" cy="43228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CA" sz="1400" dirty="0">
                    <a:latin typeface="Courier New" pitchFamily="49" charset="0"/>
                    <a:cs typeface="Arial" pitchFamily="34" charset="0"/>
                  </a:rPr>
                  <a:t>B</a:t>
                </a:r>
                <a:endParaRPr lang="en-US" dirty="0">
                  <a:latin typeface="Arial" pitchFamily="34" charset="0"/>
                  <a:cs typeface="Arial" pitchFamily="34" charset="0"/>
                </a:endParaRPr>
              </a:p>
            </p:txBody>
          </p:sp>
          <p:sp>
            <p:nvSpPr>
              <p:cNvPr id="85065" name="Text Box 73"/>
              <p:cNvSpPr txBox="1">
                <a:spLocks noChangeArrowheads="1"/>
              </p:cNvSpPr>
              <p:nvPr/>
            </p:nvSpPr>
            <p:spPr bwMode="auto">
              <a:xfrm>
                <a:off x="6634471" y="1844824"/>
                <a:ext cx="622680" cy="43228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CA" sz="1400">
                    <a:latin typeface="Courier New" pitchFamily="49" charset="0"/>
                    <a:cs typeface="Arial" pitchFamily="34" charset="0"/>
                  </a:rPr>
                  <a:t>V</a:t>
                </a:r>
                <a:r>
                  <a:rPr lang="en-CA" sz="1400" baseline="-25000">
                    <a:latin typeface="Courier New" pitchFamily="49" charset="0"/>
                    <a:cs typeface="Arial" pitchFamily="34" charset="0"/>
                  </a:rPr>
                  <a:t>cc</a:t>
                </a:r>
                <a:endParaRPr lang="en-US">
                  <a:latin typeface="Arial" pitchFamily="34" charset="0"/>
                  <a:cs typeface="Arial" pitchFamily="34" charset="0"/>
                </a:endParaRPr>
              </a:p>
            </p:txBody>
          </p:sp>
          <p:sp>
            <p:nvSpPr>
              <p:cNvPr id="85066" name="Text Box 74"/>
              <p:cNvSpPr txBox="1">
                <a:spLocks noChangeArrowheads="1"/>
              </p:cNvSpPr>
              <p:nvPr/>
            </p:nvSpPr>
            <p:spPr bwMode="auto">
              <a:xfrm>
                <a:off x="7568492" y="1844824"/>
                <a:ext cx="622680" cy="43228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CA" sz="1400" dirty="0" err="1">
                    <a:latin typeface="Courier New" pitchFamily="49" charset="0"/>
                    <a:cs typeface="Arial" pitchFamily="34" charset="0"/>
                  </a:rPr>
                  <a:t>V</a:t>
                </a:r>
                <a:r>
                  <a:rPr lang="en-CA" sz="1400" baseline="-25000" dirty="0" err="1">
                    <a:latin typeface="Courier New" pitchFamily="49" charset="0"/>
                    <a:cs typeface="Arial" pitchFamily="34" charset="0"/>
                  </a:rPr>
                  <a:t>cc</a:t>
                </a:r>
                <a:endParaRPr lang="en-US" dirty="0">
                  <a:latin typeface="Arial" pitchFamily="34" charset="0"/>
                  <a:cs typeface="Arial" pitchFamily="34" charset="0"/>
                </a:endParaRPr>
              </a:p>
            </p:txBody>
          </p:sp>
        </p:grpSp>
      </p:grpSp>
      <p:grpSp>
        <p:nvGrpSpPr>
          <p:cNvPr id="254" name="Group 253"/>
          <p:cNvGrpSpPr/>
          <p:nvPr/>
        </p:nvGrpSpPr>
        <p:grpSpPr>
          <a:xfrm>
            <a:off x="2207568" y="1700808"/>
            <a:ext cx="2376264" cy="3384376"/>
            <a:chOff x="683568" y="1700808"/>
            <a:chExt cx="2376264" cy="3384376"/>
          </a:xfrm>
          <a:solidFill>
            <a:schemeClr val="bg2">
              <a:lumMod val="75000"/>
            </a:schemeClr>
          </a:solidFill>
        </p:grpSpPr>
        <p:sp>
          <p:nvSpPr>
            <p:cNvPr id="251" name="Rounded Rectangle 250"/>
            <p:cNvSpPr/>
            <p:nvPr/>
          </p:nvSpPr>
          <p:spPr>
            <a:xfrm>
              <a:off x="683568" y="1700808"/>
              <a:ext cx="2304256" cy="3384376"/>
            </a:xfrm>
            <a:prstGeom prst="round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48" name="Group 247"/>
            <p:cNvGrpSpPr/>
            <p:nvPr/>
          </p:nvGrpSpPr>
          <p:grpSpPr>
            <a:xfrm>
              <a:off x="827584" y="1988840"/>
              <a:ext cx="2232248" cy="2687729"/>
              <a:chOff x="827584" y="1988840"/>
              <a:chExt cx="2232248" cy="2687729"/>
            </a:xfrm>
            <a:grpFill/>
          </p:grpSpPr>
          <p:cxnSp>
            <p:nvCxnSpPr>
              <p:cNvPr id="85069" name="AutoShape 77"/>
              <p:cNvCxnSpPr>
                <a:cxnSpLocks noChangeShapeType="1"/>
              </p:cNvCxnSpPr>
              <p:nvPr/>
            </p:nvCxnSpPr>
            <p:spPr bwMode="auto">
              <a:xfrm flipH="1">
                <a:off x="1945279" y="2242385"/>
                <a:ext cx="268624" cy="0"/>
              </a:xfrm>
              <a:prstGeom prst="straightConnector1">
                <a:avLst/>
              </a:prstGeom>
              <a:grpFill/>
              <a:ln w="19050">
                <a:solidFill>
                  <a:schemeClr val="tx1"/>
                </a:solidFill>
                <a:round/>
                <a:headEnd/>
                <a:tailEnd/>
              </a:ln>
            </p:spPr>
          </p:cxnSp>
          <p:cxnSp>
            <p:nvCxnSpPr>
              <p:cNvPr id="85070" name="AutoShape 78"/>
              <p:cNvCxnSpPr>
                <a:cxnSpLocks noChangeShapeType="1"/>
              </p:cNvCxnSpPr>
              <p:nvPr/>
            </p:nvCxnSpPr>
            <p:spPr bwMode="auto">
              <a:xfrm>
                <a:off x="1528990" y="2540672"/>
                <a:ext cx="311824" cy="0"/>
              </a:xfrm>
              <a:prstGeom prst="straightConnector1">
                <a:avLst/>
              </a:prstGeom>
              <a:grpFill/>
              <a:ln w="19050">
                <a:solidFill>
                  <a:schemeClr val="tx1"/>
                </a:solidFill>
                <a:round/>
                <a:headEnd/>
                <a:tailEnd/>
              </a:ln>
            </p:spPr>
          </p:cxnSp>
          <p:cxnSp>
            <p:nvCxnSpPr>
              <p:cNvPr id="85071" name="AutoShape 79"/>
              <p:cNvCxnSpPr>
                <a:cxnSpLocks noChangeShapeType="1"/>
              </p:cNvCxnSpPr>
              <p:nvPr/>
            </p:nvCxnSpPr>
            <p:spPr bwMode="auto">
              <a:xfrm>
                <a:off x="1528990" y="3152947"/>
                <a:ext cx="311824" cy="0"/>
              </a:xfrm>
              <a:prstGeom prst="straightConnector1">
                <a:avLst/>
              </a:prstGeom>
              <a:grpFill/>
              <a:ln w="19050">
                <a:solidFill>
                  <a:schemeClr val="tx1"/>
                </a:solidFill>
                <a:round/>
                <a:headEnd/>
                <a:tailEnd/>
              </a:ln>
            </p:spPr>
          </p:cxnSp>
          <p:cxnSp>
            <p:nvCxnSpPr>
              <p:cNvPr id="85072" name="AutoShape 80"/>
              <p:cNvCxnSpPr>
                <a:cxnSpLocks noChangeShapeType="1"/>
              </p:cNvCxnSpPr>
              <p:nvPr/>
            </p:nvCxnSpPr>
            <p:spPr bwMode="auto">
              <a:xfrm>
                <a:off x="2063096" y="3608229"/>
                <a:ext cx="578877" cy="0"/>
              </a:xfrm>
              <a:prstGeom prst="straightConnector1">
                <a:avLst/>
              </a:prstGeom>
              <a:grpFill/>
              <a:ln w="19050">
                <a:solidFill>
                  <a:schemeClr val="tx1"/>
                </a:solidFill>
                <a:round/>
                <a:headEnd/>
                <a:tailEnd/>
              </a:ln>
            </p:spPr>
          </p:cxnSp>
          <p:sp>
            <p:nvSpPr>
              <p:cNvPr id="85073" name="Oval 81"/>
              <p:cNvSpPr>
                <a:spLocks noChangeArrowheads="1"/>
              </p:cNvSpPr>
              <p:nvPr/>
            </p:nvSpPr>
            <p:spPr bwMode="auto">
              <a:xfrm>
                <a:off x="2037962" y="3561130"/>
                <a:ext cx="88756" cy="88701"/>
              </a:xfrm>
              <a:prstGeom prst="ellipse">
                <a:avLst/>
              </a:prstGeom>
              <a:grp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CA"/>
              </a:p>
            </p:txBody>
          </p:sp>
          <p:sp>
            <p:nvSpPr>
              <p:cNvPr id="85074" name="Oval 82"/>
              <p:cNvSpPr>
                <a:spLocks noChangeArrowheads="1"/>
              </p:cNvSpPr>
              <p:nvPr/>
            </p:nvSpPr>
            <p:spPr bwMode="auto">
              <a:xfrm>
                <a:off x="2572068" y="3561130"/>
                <a:ext cx="88756" cy="88701"/>
              </a:xfrm>
              <a:prstGeom prst="ellipse">
                <a:avLst/>
              </a:prstGeom>
              <a:grp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CA"/>
              </a:p>
            </p:txBody>
          </p:sp>
          <p:sp>
            <p:nvSpPr>
              <p:cNvPr id="85075" name="Text Box 83"/>
              <p:cNvSpPr txBox="1">
                <a:spLocks noChangeArrowheads="1"/>
              </p:cNvSpPr>
              <p:nvPr/>
            </p:nvSpPr>
            <p:spPr bwMode="auto">
              <a:xfrm>
                <a:off x="1221094" y="2365625"/>
                <a:ext cx="408434" cy="392484"/>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CA" sz="1400">
                    <a:latin typeface="Courier New" pitchFamily="49" charset="0"/>
                    <a:cs typeface="Arial" pitchFamily="34" charset="0"/>
                  </a:rPr>
                  <a:t>A</a:t>
                </a:r>
                <a:endParaRPr lang="en-US">
                  <a:latin typeface="Arial" pitchFamily="34" charset="0"/>
                  <a:cs typeface="Arial" pitchFamily="34" charset="0"/>
                </a:endParaRPr>
              </a:p>
            </p:txBody>
          </p:sp>
          <p:sp>
            <p:nvSpPr>
              <p:cNvPr id="85076" name="Text Box 84"/>
              <p:cNvSpPr txBox="1">
                <a:spLocks noChangeArrowheads="1"/>
              </p:cNvSpPr>
              <p:nvPr/>
            </p:nvSpPr>
            <p:spPr bwMode="auto">
              <a:xfrm>
                <a:off x="1221094" y="2977899"/>
                <a:ext cx="408434" cy="392484"/>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CA" sz="1400">
                    <a:latin typeface="Courier New" pitchFamily="49" charset="0"/>
                    <a:cs typeface="Arial" pitchFamily="34" charset="0"/>
                  </a:rPr>
                  <a:t>B</a:t>
                </a:r>
                <a:endParaRPr lang="en-US">
                  <a:latin typeface="Arial" pitchFamily="34" charset="0"/>
                  <a:cs typeface="Arial" pitchFamily="34" charset="0"/>
                </a:endParaRPr>
              </a:p>
            </p:txBody>
          </p:sp>
          <p:sp>
            <p:nvSpPr>
              <p:cNvPr id="85077" name="Text Box 85"/>
              <p:cNvSpPr txBox="1">
                <a:spLocks noChangeArrowheads="1"/>
              </p:cNvSpPr>
              <p:nvPr/>
            </p:nvSpPr>
            <p:spPr bwMode="auto">
              <a:xfrm>
                <a:off x="2651398" y="3422976"/>
                <a:ext cx="408434" cy="3924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CA" sz="1400">
                    <a:latin typeface="Courier New" pitchFamily="49" charset="0"/>
                    <a:cs typeface="Arial" pitchFamily="34" charset="0"/>
                  </a:rPr>
                  <a:t>Y</a:t>
                </a:r>
                <a:endParaRPr lang="en-US">
                  <a:latin typeface="Arial" pitchFamily="34" charset="0"/>
                  <a:cs typeface="Arial" pitchFamily="34" charset="0"/>
                </a:endParaRPr>
              </a:p>
            </p:txBody>
          </p:sp>
          <p:sp>
            <p:nvSpPr>
              <p:cNvPr id="85078" name="Text Box 86"/>
              <p:cNvSpPr txBox="1">
                <a:spLocks noChangeArrowheads="1"/>
              </p:cNvSpPr>
              <p:nvPr/>
            </p:nvSpPr>
            <p:spPr bwMode="auto">
              <a:xfrm>
                <a:off x="1503856" y="1988840"/>
                <a:ext cx="565524" cy="392484"/>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CA" sz="1400">
                    <a:latin typeface="Courier New" pitchFamily="49" charset="0"/>
                    <a:cs typeface="Arial" pitchFamily="34" charset="0"/>
                  </a:rPr>
                  <a:t>V</a:t>
                </a:r>
                <a:r>
                  <a:rPr lang="en-CA" sz="1400" baseline="-25000">
                    <a:latin typeface="Courier New" pitchFamily="49" charset="0"/>
                    <a:cs typeface="Arial" pitchFamily="34" charset="0"/>
                  </a:rPr>
                  <a:t>cc</a:t>
                </a:r>
                <a:endParaRPr lang="en-US">
                  <a:latin typeface="Arial" pitchFamily="34" charset="0"/>
                  <a:cs typeface="Arial" pitchFamily="34" charset="0"/>
                </a:endParaRPr>
              </a:p>
            </p:txBody>
          </p:sp>
          <p:grpSp>
            <p:nvGrpSpPr>
              <p:cNvPr id="85079" name="Group 87"/>
              <p:cNvGrpSpPr>
                <a:grpSpLocks/>
              </p:cNvGrpSpPr>
              <p:nvPr/>
            </p:nvGrpSpPr>
            <p:grpSpPr bwMode="auto">
              <a:xfrm>
                <a:off x="1906006" y="2242385"/>
                <a:ext cx="163374" cy="612275"/>
                <a:chOff x="8312" y="10120"/>
                <a:chExt cx="208" cy="780"/>
              </a:xfrm>
              <a:grpFill/>
            </p:grpSpPr>
            <p:cxnSp>
              <p:nvCxnSpPr>
                <p:cNvPr id="85080" name="AutoShape 88"/>
                <p:cNvCxnSpPr>
                  <a:cxnSpLocks noChangeShapeType="1"/>
                </p:cNvCxnSpPr>
                <p:nvPr/>
              </p:nvCxnSpPr>
              <p:spPr bwMode="auto">
                <a:xfrm rot="5400000">
                  <a:off x="8166" y="10266"/>
                  <a:ext cx="500" cy="208"/>
                </a:xfrm>
                <a:prstGeom prst="bentConnector3">
                  <a:avLst>
                    <a:gd name="adj1" fmla="val 50000"/>
                  </a:avLst>
                </a:prstGeom>
                <a:grpFill/>
                <a:ln w="19050">
                  <a:solidFill>
                    <a:schemeClr val="tx1"/>
                  </a:solidFill>
                  <a:miter lim="800000"/>
                  <a:headEnd/>
                  <a:tailEnd/>
                </a:ln>
              </p:spPr>
            </p:cxnSp>
            <p:cxnSp>
              <p:nvCxnSpPr>
                <p:cNvPr id="85081" name="AutoShape 89"/>
                <p:cNvCxnSpPr>
                  <a:cxnSpLocks noChangeShapeType="1"/>
                </p:cNvCxnSpPr>
                <p:nvPr/>
              </p:nvCxnSpPr>
              <p:spPr bwMode="auto">
                <a:xfrm rot="16200000" flipV="1">
                  <a:off x="8166" y="10546"/>
                  <a:ext cx="500" cy="208"/>
                </a:xfrm>
                <a:prstGeom prst="bentConnector3">
                  <a:avLst>
                    <a:gd name="adj1" fmla="val 50000"/>
                  </a:avLst>
                </a:prstGeom>
                <a:grpFill/>
                <a:ln w="19050">
                  <a:solidFill>
                    <a:schemeClr val="tx1"/>
                  </a:solidFill>
                  <a:miter lim="800000"/>
                  <a:headEnd/>
                  <a:tailEnd/>
                </a:ln>
              </p:spPr>
            </p:cxnSp>
          </p:grpSp>
          <p:cxnSp>
            <p:nvCxnSpPr>
              <p:cNvPr id="85082" name="AutoShape 90"/>
              <p:cNvCxnSpPr>
                <a:cxnSpLocks noChangeShapeType="1"/>
              </p:cNvCxnSpPr>
              <p:nvPr/>
            </p:nvCxnSpPr>
            <p:spPr bwMode="auto">
              <a:xfrm>
                <a:off x="1843170" y="2430777"/>
                <a:ext cx="0" cy="222146"/>
              </a:xfrm>
              <a:prstGeom prst="straightConnector1">
                <a:avLst/>
              </a:prstGeom>
              <a:grpFill/>
              <a:ln w="19050">
                <a:solidFill>
                  <a:schemeClr val="tx1"/>
                </a:solidFill>
                <a:round/>
                <a:headEnd/>
                <a:tailEnd/>
              </a:ln>
            </p:spPr>
          </p:cxnSp>
          <p:grpSp>
            <p:nvGrpSpPr>
              <p:cNvPr id="85083" name="Group 91"/>
              <p:cNvGrpSpPr>
                <a:grpSpLocks/>
              </p:cNvGrpSpPr>
              <p:nvPr/>
            </p:nvGrpSpPr>
            <p:grpSpPr bwMode="auto">
              <a:xfrm>
                <a:off x="1906006" y="2854659"/>
                <a:ext cx="163374" cy="612275"/>
                <a:chOff x="8312" y="10120"/>
                <a:chExt cx="208" cy="780"/>
              </a:xfrm>
              <a:grpFill/>
            </p:grpSpPr>
            <p:cxnSp>
              <p:nvCxnSpPr>
                <p:cNvPr id="85084" name="AutoShape 92"/>
                <p:cNvCxnSpPr>
                  <a:cxnSpLocks noChangeShapeType="1"/>
                </p:cNvCxnSpPr>
                <p:nvPr/>
              </p:nvCxnSpPr>
              <p:spPr bwMode="auto">
                <a:xfrm rot="5400000">
                  <a:off x="8166" y="10266"/>
                  <a:ext cx="500" cy="208"/>
                </a:xfrm>
                <a:prstGeom prst="bentConnector3">
                  <a:avLst>
                    <a:gd name="adj1" fmla="val 50000"/>
                  </a:avLst>
                </a:prstGeom>
                <a:grpFill/>
                <a:ln w="19050">
                  <a:solidFill>
                    <a:schemeClr val="tx1"/>
                  </a:solidFill>
                  <a:miter lim="800000"/>
                  <a:headEnd/>
                  <a:tailEnd/>
                </a:ln>
              </p:spPr>
            </p:cxnSp>
            <p:cxnSp>
              <p:nvCxnSpPr>
                <p:cNvPr id="85085" name="AutoShape 93"/>
                <p:cNvCxnSpPr>
                  <a:cxnSpLocks noChangeShapeType="1"/>
                </p:cNvCxnSpPr>
                <p:nvPr/>
              </p:nvCxnSpPr>
              <p:spPr bwMode="auto">
                <a:xfrm rot="16200000" flipV="1">
                  <a:off x="8166" y="10546"/>
                  <a:ext cx="500" cy="208"/>
                </a:xfrm>
                <a:prstGeom prst="bentConnector3">
                  <a:avLst>
                    <a:gd name="adj1" fmla="val 50000"/>
                  </a:avLst>
                </a:prstGeom>
                <a:grpFill/>
                <a:ln w="19050">
                  <a:solidFill>
                    <a:schemeClr val="tx1"/>
                  </a:solidFill>
                  <a:miter lim="800000"/>
                  <a:headEnd/>
                  <a:tailEnd/>
                </a:ln>
              </p:spPr>
            </p:cxnSp>
          </p:grpSp>
          <p:cxnSp>
            <p:nvCxnSpPr>
              <p:cNvPr id="85086" name="AutoShape 94"/>
              <p:cNvCxnSpPr>
                <a:cxnSpLocks noChangeShapeType="1"/>
              </p:cNvCxnSpPr>
              <p:nvPr/>
            </p:nvCxnSpPr>
            <p:spPr bwMode="auto">
              <a:xfrm>
                <a:off x="1843170" y="3043052"/>
                <a:ext cx="0" cy="222146"/>
              </a:xfrm>
              <a:prstGeom prst="straightConnector1">
                <a:avLst/>
              </a:prstGeom>
              <a:grpFill/>
              <a:ln w="19050">
                <a:solidFill>
                  <a:schemeClr val="tx1"/>
                </a:solidFill>
                <a:round/>
                <a:headEnd/>
                <a:tailEnd/>
              </a:ln>
            </p:spPr>
          </p:cxnSp>
          <p:cxnSp>
            <p:nvCxnSpPr>
              <p:cNvPr id="85087" name="AutoShape 95"/>
              <p:cNvCxnSpPr>
                <a:cxnSpLocks noChangeShapeType="1"/>
              </p:cNvCxnSpPr>
              <p:nvPr/>
            </p:nvCxnSpPr>
            <p:spPr bwMode="auto">
              <a:xfrm flipV="1">
                <a:off x="2069380" y="3419836"/>
                <a:ext cx="0" cy="377569"/>
              </a:xfrm>
              <a:prstGeom prst="straightConnector1">
                <a:avLst/>
              </a:prstGeom>
              <a:grpFill/>
              <a:ln w="19050">
                <a:solidFill>
                  <a:schemeClr val="tx1"/>
                </a:solidFill>
                <a:round/>
                <a:headEnd/>
                <a:tailEnd/>
              </a:ln>
            </p:spPr>
          </p:cxnSp>
          <p:cxnSp>
            <p:nvCxnSpPr>
              <p:cNvPr id="85089" name="AutoShape 97"/>
              <p:cNvCxnSpPr>
                <a:cxnSpLocks noChangeShapeType="1"/>
              </p:cNvCxnSpPr>
              <p:nvPr/>
            </p:nvCxnSpPr>
            <p:spPr bwMode="auto">
              <a:xfrm flipH="1">
                <a:off x="2382774" y="4550189"/>
                <a:ext cx="268624" cy="0"/>
              </a:xfrm>
              <a:prstGeom prst="straightConnector1">
                <a:avLst/>
              </a:prstGeom>
              <a:grpFill/>
              <a:ln w="19050">
                <a:solidFill>
                  <a:schemeClr val="tx1"/>
                </a:solidFill>
                <a:round/>
                <a:headEnd/>
                <a:tailEnd/>
              </a:ln>
            </p:spPr>
          </p:cxnSp>
          <p:cxnSp>
            <p:nvCxnSpPr>
              <p:cNvPr id="85090" name="AutoShape 98"/>
              <p:cNvCxnSpPr>
                <a:cxnSpLocks noChangeShapeType="1"/>
              </p:cNvCxnSpPr>
              <p:nvPr/>
            </p:nvCxnSpPr>
            <p:spPr bwMode="auto">
              <a:xfrm flipH="1">
                <a:off x="2429901" y="4612987"/>
                <a:ext cx="178297" cy="0"/>
              </a:xfrm>
              <a:prstGeom prst="straightConnector1">
                <a:avLst/>
              </a:prstGeom>
              <a:grpFill/>
              <a:ln w="19050">
                <a:solidFill>
                  <a:schemeClr val="tx1"/>
                </a:solidFill>
                <a:round/>
                <a:headEnd/>
                <a:tailEnd/>
              </a:ln>
            </p:spPr>
          </p:cxnSp>
          <p:cxnSp>
            <p:nvCxnSpPr>
              <p:cNvPr id="85091" name="AutoShape 99"/>
              <p:cNvCxnSpPr>
                <a:cxnSpLocks noChangeShapeType="1"/>
              </p:cNvCxnSpPr>
              <p:nvPr/>
            </p:nvCxnSpPr>
            <p:spPr bwMode="auto">
              <a:xfrm flipH="1">
                <a:off x="2477028" y="4675784"/>
                <a:ext cx="88756" cy="785"/>
              </a:xfrm>
              <a:prstGeom prst="straightConnector1">
                <a:avLst/>
              </a:prstGeom>
              <a:grpFill/>
              <a:ln w="19050">
                <a:solidFill>
                  <a:schemeClr val="tx1"/>
                </a:solidFill>
                <a:round/>
                <a:headEnd/>
                <a:tailEnd/>
              </a:ln>
            </p:spPr>
          </p:cxnSp>
          <p:cxnSp>
            <p:nvCxnSpPr>
              <p:cNvPr id="85092" name="AutoShape 100"/>
              <p:cNvCxnSpPr>
                <a:cxnSpLocks noChangeShapeType="1"/>
              </p:cNvCxnSpPr>
              <p:nvPr/>
            </p:nvCxnSpPr>
            <p:spPr bwMode="auto">
              <a:xfrm flipH="1">
                <a:off x="1534489" y="4550189"/>
                <a:ext cx="268624" cy="0"/>
              </a:xfrm>
              <a:prstGeom prst="straightConnector1">
                <a:avLst/>
              </a:prstGeom>
              <a:grpFill/>
              <a:ln w="19050">
                <a:solidFill>
                  <a:schemeClr val="tx1"/>
                </a:solidFill>
                <a:round/>
                <a:headEnd/>
                <a:tailEnd/>
              </a:ln>
            </p:spPr>
          </p:cxnSp>
          <p:cxnSp>
            <p:nvCxnSpPr>
              <p:cNvPr id="85093" name="AutoShape 101"/>
              <p:cNvCxnSpPr>
                <a:cxnSpLocks noChangeShapeType="1"/>
              </p:cNvCxnSpPr>
              <p:nvPr/>
            </p:nvCxnSpPr>
            <p:spPr bwMode="auto">
              <a:xfrm flipH="1">
                <a:off x="1581616" y="4612987"/>
                <a:ext cx="178297" cy="0"/>
              </a:xfrm>
              <a:prstGeom prst="straightConnector1">
                <a:avLst/>
              </a:prstGeom>
              <a:grpFill/>
              <a:ln w="19050">
                <a:solidFill>
                  <a:schemeClr val="tx1"/>
                </a:solidFill>
                <a:round/>
                <a:headEnd/>
                <a:tailEnd/>
              </a:ln>
            </p:spPr>
          </p:cxnSp>
          <p:cxnSp>
            <p:nvCxnSpPr>
              <p:cNvPr id="85094" name="AutoShape 102"/>
              <p:cNvCxnSpPr>
                <a:cxnSpLocks noChangeShapeType="1"/>
              </p:cNvCxnSpPr>
              <p:nvPr/>
            </p:nvCxnSpPr>
            <p:spPr bwMode="auto">
              <a:xfrm flipH="1">
                <a:off x="1628743" y="4675784"/>
                <a:ext cx="88756" cy="785"/>
              </a:xfrm>
              <a:prstGeom prst="straightConnector1">
                <a:avLst/>
              </a:prstGeom>
              <a:grpFill/>
              <a:ln w="19050">
                <a:solidFill>
                  <a:schemeClr val="tx1"/>
                </a:solidFill>
                <a:round/>
                <a:headEnd/>
                <a:tailEnd/>
              </a:ln>
            </p:spPr>
          </p:cxnSp>
          <p:cxnSp>
            <p:nvCxnSpPr>
              <p:cNvPr id="85095" name="AutoShape 103"/>
              <p:cNvCxnSpPr>
                <a:cxnSpLocks noChangeShapeType="1"/>
              </p:cNvCxnSpPr>
              <p:nvPr/>
            </p:nvCxnSpPr>
            <p:spPr bwMode="auto">
              <a:xfrm rot="16200000" flipH="1">
                <a:off x="1963551" y="3393010"/>
                <a:ext cx="675072" cy="446135"/>
              </a:xfrm>
              <a:prstGeom prst="bentConnector3">
                <a:avLst>
                  <a:gd name="adj1" fmla="val 96278"/>
                </a:avLst>
              </a:prstGeom>
              <a:grpFill/>
              <a:ln w="19050">
                <a:solidFill>
                  <a:schemeClr val="tx1"/>
                </a:solidFill>
                <a:miter lim="800000"/>
                <a:headEnd/>
                <a:tailEnd/>
              </a:ln>
            </p:spPr>
          </p:cxnSp>
          <p:cxnSp>
            <p:nvCxnSpPr>
              <p:cNvPr id="85096" name="AutoShape 104"/>
              <p:cNvCxnSpPr>
                <a:cxnSpLocks noChangeShapeType="1"/>
              </p:cNvCxnSpPr>
              <p:nvPr/>
            </p:nvCxnSpPr>
            <p:spPr bwMode="auto">
              <a:xfrm rot="5400000">
                <a:off x="1531554" y="3407148"/>
                <a:ext cx="675072" cy="417859"/>
              </a:xfrm>
              <a:prstGeom prst="bentConnector3">
                <a:avLst>
                  <a:gd name="adj1" fmla="val 95810"/>
                </a:avLst>
              </a:prstGeom>
              <a:grpFill/>
              <a:ln w="19050">
                <a:solidFill>
                  <a:schemeClr val="tx1"/>
                </a:solidFill>
                <a:miter lim="800000"/>
                <a:headEnd/>
                <a:tailEnd/>
              </a:ln>
            </p:spPr>
          </p:cxnSp>
          <p:sp>
            <p:nvSpPr>
              <p:cNvPr id="85097" name="Oval 105"/>
              <p:cNvSpPr>
                <a:spLocks noChangeArrowheads="1"/>
              </p:cNvSpPr>
              <p:nvPr/>
            </p:nvSpPr>
            <p:spPr bwMode="auto">
              <a:xfrm>
                <a:off x="1347552" y="4190674"/>
                <a:ext cx="88756" cy="88701"/>
              </a:xfrm>
              <a:prstGeom prst="ellipse">
                <a:avLst/>
              </a:prstGeom>
              <a:grp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CA"/>
              </a:p>
            </p:txBody>
          </p:sp>
          <p:cxnSp>
            <p:nvCxnSpPr>
              <p:cNvPr id="85098" name="AutoShape 106"/>
              <p:cNvCxnSpPr>
                <a:cxnSpLocks noChangeShapeType="1"/>
              </p:cNvCxnSpPr>
              <p:nvPr/>
            </p:nvCxnSpPr>
            <p:spPr bwMode="auto">
              <a:xfrm>
                <a:off x="1124191" y="4236202"/>
                <a:ext cx="222282" cy="0"/>
              </a:xfrm>
              <a:prstGeom prst="straightConnector1">
                <a:avLst/>
              </a:prstGeom>
              <a:grpFill/>
              <a:ln w="19050">
                <a:solidFill>
                  <a:schemeClr val="tx1"/>
                </a:solidFill>
                <a:round/>
                <a:headEnd/>
                <a:tailEnd/>
              </a:ln>
            </p:spPr>
          </p:cxnSp>
          <p:cxnSp>
            <p:nvCxnSpPr>
              <p:cNvPr id="85099" name="AutoShape 107"/>
              <p:cNvCxnSpPr>
                <a:cxnSpLocks noChangeShapeType="1"/>
              </p:cNvCxnSpPr>
              <p:nvPr/>
            </p:nvCxnSpPr>
            <p:spPr bwMode="auto">
              <a:xfrm>
                <a:off x="2078020" y="4236202"/>
                <a:ext cx="222282" cy="0"/>
              </a:xfrm>
              <a:prstGeom prst="straightConnector1">
                <a:avLst/>
              </a:prstGeom>
              <a:grpFill/>
              <a:ln w="19050">
                <a:solidFill>
                  <a:schemeClr val="tx1"/>
                </a:solidFill>
                <a:round/>
                <a:headEnd/>
                <a:tailEnd/>
              </a:ln>
            </p:spPr>
          </p:cxnSp>
          <p:sp>
            <p:nvSpPr>
              <p:cNvPr id="85100" name="Oval 108"/>
              <p:cNvSpPr>
                <a:spLocks noChangeArrowheads="1"/>
              </p:cNvSpPr>
              <p:nvPr/>
            </p:nvSpPr>
            <p:spPr bwMode="auto">
              <a:xfrm>
                <a:off x="2209975" y="4189104"/>
                <a:ext cx="88756" cy="88701"/>
              </a:xfrm>
              <a:prstGeom prst="ellipse">
                <a:avLst/>
              </a:prstGeom>
              <a:grp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CA"/>
              </a:p>
            </p:txBody>
          </p:sp>
          <p:sp>
            <p:nvSpPr>
              <p:cNvPr id="85101" name="Text Box 109"/>
              <p:cNvSpPr txBox="1">
                <a:spLocks noChangeArrowheads="1"/>
              </p:cNvSpPr>
              <p:nvPr/>
            </p:nvSpPr>
            <p:spPr bwMode="auto">
              <a:xfrm>
                <a:off x="827584" y="4061155"/>
                <a:ext cx="408434" cy="392484"/>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CA" sz="1400">
                    <a:latin typeface="Courier New" pitchFamily="49" charset="0"/>
                    <a:cs typeface="Arial" pitchFamily="34" charset="0"/>
                  </a:rPr>
                  <a:t>A</a:t>
                </a:r>
                <a:endParaRPr lang="en-US">
                  <a:latin typeface="Arial" pitchFamily="34" charset="0"/>
                  <a:cs typeface="Arial" pitchFamily="34" charset="0"/>
                </a:endParaRPr>
              </a:p>
            </p:txBody>
          </p:sp>
          <p:sp>
            <p:nvSpPr>
              <p:cNvPr id="85102" name="Text Box 110"/>
              <p:cNvSpPr txBox="1">
                <a:spLocks noChangeArrowheads="1"/>
              </p:cNvSpPr>
              <p:nvPr/>
            </p:nvSpPr>
            <p:spPr bwMode="auto">
              <a:xfrm>
                <a:off x="1801542" y="4061155"/>
                <a:ext cx="408434" cy="392484"/>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CA" sz="1400">
                    <a:latin typeface="Courier New" pitchFamily="49" charset="0"/>
                    <a:cs typeface="Arial" pitchFamily="34" charset="0"/>
                  </a:rPr>
                  <a:t>B</a:t>
                </a:r>
                <a:endParaRPr lang="en-US">
                  <a:latin typeface="Arial" pitchFamily="34" charset="0"/>
                  <a:cs typeface="Arial" pitchFamily="34" charset="0"/>
                </a:endParaRPr>
              </a:p>
            </p:txBody>
          </p:sp>
          <p:grpSp>
            <p:nvGrpSpPr>
              <p:cNvPr id="85103" name="Group 111"/>
              <p:cNvGrpSpPr>
                <a:grpSpLocks/>
              </p:cNvGrpSpPr>
              <p:nvPr/>
            </p:nvGrpSpPr>
            <p:grpSpPr bwMode="auto">
              <a:xfrm>
                <a:off x="1496787" y="3937915"/>
                <a:ext cx="163374" cy="612275"/>
                <a:chOff x="8312" y="10120"/>
                <a:chExt cx="208" cy="780"/>
              </a:xfrm>
              <a:grpFill/>
            </p:grpSpPr>
            <p:cxnSp>
              <p:nvCxnSpPr>
                <p:cNvPr id="85104" name="AutoShape 112"/>
                <p:cNvCxnSpPr>
                  <a:cxnSpLocks noChangeShapeType="1"/>
                </p:cNvCxnSpPr>
                <p:nvPr/>
              </p:nvCxnSpPr>
              <p:spPr bwMode="auto">
                <a:xfrm rot="5400000">
                  <a:off x="8166" y="10266"/>
                  <a:ext cx="500" cy="208"/>
                </a:xfrm>
                <a:prstGeom prst="bentConnector3">
                  <a:avLst>
                    <a:gd name="adj1" fmla="val 50000"/>
                  </a:avLst>
                </a:prstGeom>
                <a:grpFill/>
                <a:ln w="19050">
                  <a:solidFill>
                    <a:schemeClr val="tx1"/>
                  </a:solidFill>
                  <a:miter lim="800000"/>
                  <a:headEnd/>
                  <a:tailEnd/>
                </a:ln>
              </p:spPr>
            </p:cxnSp>
            <p:cxnSp>
              <p:nvCxnSpPr>
                <p:cNvPr id="85105" name="AutoShape 113"/>
                <p:cNvCxnSpPr>
                  <a:cxnSpLocks noChangeShapeType="1"/>
                </p:cNvCxnSpPr>
                <p:nvPr/>
              </p:nvCxnSpPr>
              <p:spPr bwMode="auto">
                <a:xfrm rot="16200000" flipV="1">
                  <a:off x="8166" y="10546"/>
                  <a:ext cx="500" cy="208"/>
                </a:xfrm>
                <a:prstGeom prst="bentConnector3">
                  <a:avLst>
                    <a:gd name="adj1" fmla="val 50000"/>
                  </a:avLst>
                </a:prstGeom>
                <a:grpFill/>
                <a:ln w="19050">
                  <a:solidFill>
                    <a:schemeClr val="tx1"/>
                  </a:solidFill>
                  <a:miter lim="800000"/>
                  <a:headEnd/>
                  <a:tailEnd/>
                </a:ln>
              </p:spPr>
            </p:cxnSp>
          </p:grpSp>
          <p:cxnSp>
            <p:nvCxnSpPr>
              <p:cNvPr id="85106" name="AutoShape 114"/>
              <p:cNvCxnSpPr>
                <a:cxnSpLocks noChangeShapeType="1"/>
              </p:cNvCxnSpPr>
              <p:nvPr/>
            </p:nvCxnSpPr>
            <p:spPr bwMode="auto">
              <a:xfrm>
                <a:off x="1433951" y="4126307"/>
                <a:ext cx="0" cy="222146"/>
              </a:xfrm>
              <a:prstGeom prst="straightConnector1">
                <a:avLst/>
              </a:prstGeom>
              <a:grpFill/>
              <a:ln w="19050">
                <a:solidFill>
                  <a:schemeClr val="tx1"/>
                </a:solidFill>
                <a:round/>
                <a:headEnd/>
                <a:tailEnd/>
              </a:ln>
            </p:spPr>
          </p:cxnSp>
          <p:grpSp>
            <p:nvGrpSpPr>
              <p:cNvPr id="85107" name="Group 115"/>
              <p:cNvGrpSpPr>
                <a:grpSpLocks/>
              </p:cNvGrpSpPr>
              <p:nvPr/>
            </p:nvGrpSpPr>
            <p:grpSpPr bwMode="auto">
              <a:xfrm>
                <a:off x="2360782" y="3937915"/>
                <a:ext cx="163374" cy="612275"/>
                <a:chOff x="8312" y="10120"/>
                <a:chExt cx="208" cy="780"/>
              </a:xfrm>
              <a:grpFill/>
            </p:grpSpPr>
            <p:cxnSp>
              <p:nvCxnSpPr>
                <p:cNvPr id="85108" name="AutoShape 116"/>
                <p:cNvCxnSpPr>
                  <a:cxnSpLocks noChangeShapeType="1"/>
                </p:cNvCxnSpPr>
                <p:nvPr/>
              </p:nvCxnSpPr>
              <p:spPr bwMode="auto">
                <a:xfrm rot="5400000">
                  <a:off x="8166" y="10266"/>
                  <a:ext cx="500" cy="208"/>
                </a:xfrm>
                <a:prstGeom prst="bentConnector3">
                  <a:avLst>
                    <a:gd name="adj1" fmla="val 50000"/>
                  </a:avLst>
                </a:prstGeom>
                <a:grpFill/>
                <a:ln w="19050">
                  <a:solidFill>
                    <a:schemeClr val="tx1"/>
                  </a:solidFill>
                  <a:miter lim="800000"/>
                  <a:headEnd/>
                  <a:tailEnd/>
                </a:ln>
              </p:spPr>
            </p:cxnSp>
            <p:cxnSp>
              <p:nvCxnSpPr>
                <p:cNvPr id="85109" name="AutoShape 117"/>
                <p:cNvCxnSpPr>
                  <a:cxnSpLocks noChangeShapeType="1"/>
                </p:cNvCxnSpPr>
                <p:nvPr/>
              </p:nvCxnSpPr>
              <p:spPr bwMode="auto">
                <a:xfrm rot="16200000" flipV="1">
                  <a:off x="8166" y="10546"/>
                  <a:ext cx="500" cy="208"/>
                </a:xfrm>
                <a:prstGeom prst="bentConnector3">
                  <a:avLst>
                    <a:gd name="adj1" fmla="val 50000"/>
                  </a:avLst>
                </a:prstGeom>
                <a:grpFill/>
                <a:ln w="19050">
                  <a:solidFill>
                    <a:schemeClr val="tx1"/>
                  </a:solidFill>
                  <a:miter lim="800000"/>
                  <a:headEnd/>
                  <a:tailEnd/>
                </a:ln>
              </p:spPr>
            </p:cxnSp>
          </p:grpSp>
          <p:cxnSp>
            <p:nvCxnSpPr>
              <p:cNvPr id="85110" name="AutoShape 118"/>
              <p:cNvCxnSpPr>
                <a:cxnSpLocks noChangeShapeType="1"/>
              </p:cNvCxnSpPr>
              <p:nvPr/>
            </p:nvCxnSpPr>
            <p:spPr bwMode="auto">
              <a:xfrm>
                <a:off x="2297946" y="4126307"/>
                <a:ext cx="0" cy="222146"/>
              </a:xfrm>
              <a:prstGeom prst="straightConnector1">
                <a:avLst/>
              </a:prstGeom>
              <a:grpFill/>
              <a:ln w="19050">
                <a:solidFill>
                  <a:schemeClr val="tx1"/>
                </a:solidFill>
                <a:round/>
                <a:headEnd/>
                <a:tailEnd/>
              </a:ln>
            </p:spPr>
          </p:cxnSp>
        </p:grpSp>
      </p:grpSp>
      <p:grpSp>
        <p:nvGrpSpPr>
          <p:cNvPr id="255" name="Group 254"/>
          <p:cNvGrpSpPr/>
          <p:nvPr/>
        </p:nvGrpSpPr>
        <p:grpSpPr>
          <a:xfrm>
            <a:off x="5015880" y="1700808"/>
            <a:ext cx="2315436" cy="3384376"/>
            <a:chOff x="3491880" y="1844824"/>
            <a:chExt cx="2315436" cy="3384376"/>
          </a:xfrm>
        </p:grpSpPr>
        <p:sp>
          <p:nvSpPr>
            <p:cNvPr id="252" name="Rounded Rectangle 251"/>
            <p:cNvSpPr/>
            <p:nvPr/>
          </p:nvSpPr>
          <p:spPr>
            <a:xfrm>
              <a:off x="3491880" y="1844824"/>
              <a:ext cx="2304256" cy="3384376"/>
            </a:xfrm>
            <a:prstGeom prst="roundRect">
              <a:avLst/>
            </a:prstGeom>
            <a:solidFill>
              <a:schemeClr val="bg2">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49" name="Group 248"/>
            <p:cNvGrpSpPr/>
            <p:nvPr/>
          </p:nvGrpSpPr>
          <p:grpSpPr>
            <a:xfrm>
              <a:off x="3635896" y="2132856"/>
              <a:ext cx="2171420" cy="2664296"/>
              <a:chOff x="3707904" y="2276872"/>
              <a:chExt cx="2171420" cy="2664296"/>
            </a:xfrm>
          </p:grpSpPr>
          <p:cxnSp>
            <p:nvCxnSpPr>
              <p:cNvPr id="85112" name="AutoShape 120"/>
              <p:cNvCxnSpPr>
                <a:cxnSpLocks noChangeShapeType="1"/>
              </p:cNvCxnSpPr>
              <p:nvPr/>
            </p:nvCxnSpPr>
            <p:spPr bwMode="auto">
              <a:xfrm flipH="1">
                <a:off x="4327404" y="2532689"/>
                <a:ext cx="270932" cy="0"/>
              </a:xfrm>
              <a:prstGeom prst="straightConnector1">
                <a:avLst/>
              </a:prstGeom>
              <a:noFill/>
              <a:ln w="19050">
                <a:solidFill>
                  <a:schemeClr val="tx1"/>
                </a:solidFill>
                <a:round/>
                <a:headEnd/>
                <a:tailEnd/>
              </a:ln>
            </p:spPr>
          </p:cxnSp>
          <p:cxnSp>
            <p:nvCxnSpPr>
              <p:cNvPr id="85113" name="AutoShape 121"/>
              <p:cNvCxnSpPr>
                <a:cxnSpLocks noChangeShapeType="1"/>
              </p:cNvCxnSpPr>
              <p:nvPr/>
            </p:nvCxnSpPr>
            <p:spPr bwMode="auto">
              <a:xfrm flipH="1">
                <a:off x="5182980" y="2532689"/>
                <a:ext cx="270932" cy="0"/>
              </a:xfrm>
              <a:prstGeom prst="straightConnector1">
                <a:avLst/>
              </a:prstGeom>
              <a:noFill/>
              <a:ln w="19050">
                <a:solidFill>
                  <a:schemeClr val="tx1"/>
                </a:solidFill>
                <a:round/>
                <a:headEnd/>
                <a:tailEnd/>
              </a:ln>
            </p:spPr>
          </p:cxnSp>
          <p:cxnSp>
            <p:nvCxnSpPr>
              <p:cNvPr id="85114" name="AutoShape 122"/>
              <p:cNvCxnSpPr>
                <a:cxnSpLocks noChangeShapeType="1"/>
              </p:cNvCxnSpPr>
              <p:nvPr/>
            </p:nvCxnSpPr>
            <p:spPr bwMode="auto">
              <a:xfrm flipH="1">
                <a:off x="4753608" y="4813656"/>
                <a:ext cx="270932" cy="0"/>
              </a:xfrm>
              <a:prstGeom prst="straightConnector1">
                <a:avLst/>
              </a:prstGeom>
              <a:noFill/>
              <a:ln w="19050">
                <a:solidFill>
                  <a:schemeClr val="tx1"/>
                </a:solidFill>
                <a:round/>
                <a:headEnd/>
                <a:tailEnd/>
              </a:ln>
            </p:spPr>
          </p:cxnSp>
          <p:cxnSp>
            <p:nvCxnSpPr>
              <p:cNvPr id="85115" name="AutoShape 123"/>
              <p:cNvCxnSpPr>
                <a:cxnSpLocks noChangeShapeType="1"/>
              </p:cNvCxnSpPr>
              <p:nvPr/>
            </p:nvCxnSpPr>
            <p:spPr bwMode="auto">
              <a:xfrm flipH="1">
                <a:off x="4801140" y="4877016"/>
                <a:ext cx="179829" cy="0"/>
              </a:xfrm>
              <a:prstGeom prst="straightConnector1">
                <a:avLst/>
              </a:prstGeom>
              <a:noFill/>
              <a:ln w="19050">
                <a:solidFill>
                  <a:schemeClr val="tx1"/>
                </a:solidFill>
                <a:round/>
                <a:headEnd/>
                <a:tailEnd/>
              </a:ln>
            </p:spPr>
          </p:cxnSp>
          <p:cxnSp>
            <p:nvCxnSpPr>
              <p:cNvPr id="85116" name="AutoShape 124"/>
              <p:cNvCxnSpPr>
                <a:cxnSpLocks noChangeShapeType="1"/>
              </p:cNvCxnSpPr>
              <p:nvPr/>
            </p:nvCxnSpPr>
            <p:spPr bwMode="auto">
              <a:xfrm flipH="1">
                <a:off x="4848672" y="4940376"/>
                <a:ext cx="89519" cy="792"/>
              </a:xfrm>
              <a:prstGeom prst="straightConnector1">
                <a:avLst/>
              </a:prstGeom>
              <a:noFill/>
              <a:ln w="19050">
                <a:solidFill>
                  <a:schemeClr val="tx1"/>
                </a:solidFill>
                <a:round/>
                <a:headEnd/>
                <a:tailEnd/>
              </a:ln>
            </p:spPr>
          </p:cxnSp>
          <p:cxnSp>
            <p:nvCxnSpPr>
              <p:cNvPr id="85117" name="AutoShape 125"/>
              <p:cNvCxnSpPr>
                <a:cxnSpLocks noChangeShapeType="1"/>
              </p:cNvCxnSpPr>
              <p:nvPr/>
            </p:nvCxnSpPr>
            <p:spPr bwMode="auto">
              <a:xfrm rot="16200000" flipH="1">
                <a:off x="4322736" y="3280286"/>
                <a:ext cx="681122" cy="421450"/>
              </a:xfrm>
              <a:prstGeom prst="bentConnector3">
                <a:avLst>
                  <a:gd name="adj1" fmla="val 5116"/>
                </a:avLst>
              </a:prstGeom>
              <a:noFill/>
              <a:ln w="19050">
                <a:solidFill>
                  <a:schemeClr val="tx1"/>
                </a:solidFill>
                <a:miter lim="800000"/>
                <a:headEnd/>
                <a:tailEnd/>
              </a:ln>
            </p:spPr>
          </p:cxnSp>
          <p:cxnSp>
            <p:nvCxnSpPr>
              <p:cNvPr id="85118" name="AutoShape 126"/>
              <p:cNvCxnSpPr>
                <a:cxnSpLocks noChangeShapeType="1"/>
              </p:cNvCxnSpPr>
              <p:nvPr/>
            </p:nvCxnSpPr>
            <p:spPr bwMode="auto">
              <a:xfrm rot="5400000">
                <a:off x="4766366" y="3258107"/>
                <a:ext cx="664490" cy="449970"/>
              </a:xfrm>
              <a:prstGeom prst="bentConnector3">
                <a:avLst>
                  <a:gd name="adj1" fmla="val 6194"/>
                </a:avLst>
              </a:prstGeom>
              <a:noFill/>
              <a:ln w="19050">
                <a:solidFill>
                  <a:schemeClr val="tx1"/>
                </a:solidFill>
                <a:miter lim="800000"/>
                <a:headEnd/>
                <a:tailEnd/>
              </a:ln>
            </p:spPr>
          </p:cxnSp>
          <p:cxnSp>
            <p:nvCxnSpPr>
              <p:cNvPr id="85119" name="AutoShape 127"/>
              <p:cNvCxnSpPr>
                <a:cxnSpLocks noChangeShapeType="1"/>
              </p:cNvCxnSpPr>
              <p:nvPr/>
            </p:nvCxnSpPr>
            <p:spPr bwMode="auto">
              <a:xfrm>
                <a:off x="3986758" y="2833650"/>
                <a:ext cx="224193" cy="0"/>
              </a:xfrm>
              <a:prstGeom prst="straightConnector1">
                <a:avLst/>
              </a:prstGeom>
              <a:noFill/>
              <a:ln w="19050">
                <a:solidFill>
                  <a:schemeClr val="tx1"/>
                </a:solidFill>
                <a:round/>
                <a:headEnd/>
                <a:tailEnd/>
              </a:ln>
            </p:spPr>
          </p:cxnSp>
          <p:cxnSp>
            <p:nvCxnSpPr>
              <p:cNvPr id="85120" name="AutoShape 128"/>
              <p:cNvCxnSpPr>
                <a:cxnSpLocks noChangeShapeType="1"/>
              </p:cNvCxnSpPr>
              <p:nvPr/>
            </p:nvCxnSpPr>
            <p:spPr bwMode="auto">
              <a:xfrm>
                <a:off x="4858178" y="2833650"/>
                <a:ext cx="224193" cy="0"/>
              </a:xfrm>
              <a:prstGeom prst="straightConnector1">
                <a:avLst/>
              </a:prstGeom>
              <a:noFill/>
              <a:ln w="19050">
                <a:solidFill>
                  <a:schemeClr val="tx1"/>
                </a:solidFill>
                <a:round/>
                <a:headEnd/>
                <a:tailEnd/>
              </a:ln>
            </p:spPr>
          </p:cxnSp>
          <p:sp>
            <p:nvSpPr>
              <p:cNvPr id="85121" name="Oval 129"/>
              <p:cNvSpPr>
                <a:spLocks noChangeArrowheads="1"/>
              </p:cNvSpPr>
              <p:nvPr/>
            </p:nvSpPr>
            <p:spPr bwMode="auto">
              <a:xfrm>
                <a:off x="4563480" y="4449335"/>
                <a:ext cx="89519" cy="89496"/>
              </a:xfrm>
              <a:prstGeom prst="ellipse">
                <a:avLst/>
              </a:prstGeom>
              <a:solidFill>
                <a:schemeClr val="bg1"/>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CA"/>
              </a:p>
            </p:txBody>
          </p:sp>
          <p:cxnSp>
            <p:nvCxnSpPr>
              <p:cNvPr id="85122" name="AutoShape 130"/>
              <p:cNvCxnSpPr>
                <a:cxnSpLocks noChangeShapeType="1"/>
              </p:cNvCxnSpPr>
              <p:nvPr/>
            </p:nvCxnSpPr>
            <p:spPr bwMode="auto">
              <a:xfrm>
                <a:off x="4335326" y="4481015"/>
                <a:ext cx="224193" cy="0"/>
              </a:xfrm>
              <a:prstGeom prst="straightConnector1">
                <a:avLst/>
              </a:prstGeom>
              <a:noFill/>
              <a:ln w="19050">
                <a:solidFill>
                  <a:schemeClr val="tx1"/>
                </a:solidFill>
                <a:round/>
                <a:headEnd/>
                <a:tailEnd/>
              </a:ln>
            </p:spPr>
          </p:cxnSp>
          <p:cxnSp>
            <p:nvCxnSpPr>
              <p:cNvPr id="85123" name="AutoShape 131"/>
              <p:cNvCxnSpPr>
                <a:cxnSpLocks noChangeShapeType="1"/>
              </p:cNvCxnSpPr>
              <p:nvPr/>
            </p:nvCxnSpPr>
            <p:spPr bwMode="auto">
              <a:xfrm>
                <a:off x="4874022" y="3483092"/>
                <a:ext cx="583851" cy="0"/>
              </a:xfrm>
              <a:prstGeom prst="straightConnector1">
                <a:avLst/>
              </a:prstGeom>
              <a:noFill/>
              <a:ln w="19050">
                <a:solidFill>
                  <a:schemeClr val="tx1"/>
                </a:solidFill>
                <a:round/>
                <a:headEnd/>
                <a:tailEnd/>
              </a:ln>
            </p:spPr>
          </p:cxnSp>
          <p:sp>
            <p:nvSpPr>
              <p:cNvPr id="85124" name="Oval 132"/>
              <p:cNvSpPr>
                <a:spLocks noChangeArrowheads="1"/>
              </p:cNvSpPr>
              <p:nvPr/>
            </p:nvSpPr>
            <p:spPr bwMode="auto">
              <a:xfrm>
                <a:off x="4848672" y="3435571"/>
                <a:ext cx="89519" cy="89496"/>
              </a:xfrm>
              <a:prstGeom prst="ellipse">
                <a:avLst/>
              </a:prstGeom>
              <a:solidFill>
                <a:schemeClr val="tx1"/>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CA"/>
              </a:p>
            </p:txBody>
          </p:sp>
          <p:sp>
            <p:nvSpPr>
              <p:cNvPr id="85125" name="Oval 133"/>
              <p:cNvSpPr>
                <a:spLocks noChangeArrowheads="1"/>
              </p:cNvSpPr>
              <p:nvPr/>
            </p:nvSpPr>
            <p:spPr bwMode="auto">
              <a:xfrm>
                <a:off x="5387368" y="3435571"/>
                <a:ext cx="89519" cy="89496"/>
              </a:xfrm>
              <a:prstGeom prst="ellipse">
                <a:avLst/>
              </a:prstGeom>
              <a:solidFill>
                <a:srgbClr val="000000"/>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CA"/>
              </a:p>
            </p:txBody>
          </p:sp>
          <p:sp>
            <p:nvSpPr>
              <p:cNvPr id="85126" name="Text Box 134"/>
              <p:cNvSpPr txBox="1">
                <a:spLocks noChangeArrowheads="1"/>
              </p:cNvSpPr>
              <p:nvPr/>
            </p:nvSpPr>
            <p:spPr bwMode="auto">
              <a:xfrm>
                <a:off x="3707904" y="2657033"/>
                <a:ext cx="411944" cy="3960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CA" sz="1400">
                    <a:latin typeface="Courier New" pitchFamily="49" charset="0"/>
                    <a:cs typeface="Arial" pitchFamily="34" charset="0"/>
                  </a:rPr>
                  <a:t>A</a:t>
                </a:r>
                <a:endParaRPr lang="en-US">
                  <a:latin typeface="Arial" pitchFamily="34" charset="0"/>
                  <a:cs typeface="Arial" pitchFamily="34" charset="0"/>
                </a:endParaRPr>
              </a:p>
            </p:txBody>
          </p:sp>
          <p:sp>
            <p:nvSpPr>
              <p:cNvPr id="85127" name="Text Box 135"/>
              <p:cNvSpPr txBox="1">
                <a:spLocks noChangeArrowheads="1"/>
              </p:cNvSpPr>
              <p:nvPr/>
            </p:nvSpPr>
            <p:spPr bwMode="auto">
              <a:xfrm>
                <a:off x="4579324" y="2657033"/>
                <a:ext cx="411944" cy="3960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CA" sz="1400">
                    <a:latin typeface="Courier New" pitchFamily="49" charset="0"/>
                    <a:cs typeface="Arial" pitchFamily="34" charset="0"/>
                  </a:rPr>
                  <a:t>B</a:t>
                </a:r>
                <a:endParaRPr lang="en-US">
                  <a:latin typeface="Arial" pitchFamily="34" charset="0"/>
                  <a:cs typeface="Arial" pitchFamily="34" charset="0"/>
                </a:endParaRPr>
              </a:p>
            </p:txBody>
          </p:sp>
          <p:sp>
            <p:nvSpPr>
              <p:cNvPr id="85128" name="Text Box 136"/>
              <p:cNvSpPr txBox="1">
                <a:spLocks noChangeArrowheads="1"/>
              </p:cNvSpPr>
              <p:nvPr/>
            </p:nvSpPr>
            <p:spPr bwMode="auto">
              <a:xfrm>
                <a:off x="4024784" y="4320238"/>
                <a:ext cx="411944" cy="3960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CA" sz="1400">
                    <a:latin typeface="Courier New" pitchFamily="49" charset="0"/>
                    <a:cs typeface="Arial" pitchFamily="34" charset="0"/>
                  </a:rPr>
                  <a:t>A</a:t>
                </a:r>
                <a:endParaRPr lang="en-US">
                  <a:latin typeface="Arial" pitchFamily="34" charset="0"/>
                  <a:cs typeface="Arial" pitchFamily="34" charset="0"/>
                </a:endParaRPr>
              </a:p>
            </p:txBody>
          </p:sp>
          <p:sp>
            <p:nvSpPr>
              <p:cNvPr id="85129" name="Text Box 137"/>
              <p:cNvSpPr txBox="1">
                <a:spLocks noChangeArrowheads="1"/>
              </p:cNvSpPr>
              <p:nvPr/>
            </p:nvSpPr>
            <p:spPr bwMode="auto">
              <a:xfrm>
                <a:off x="5467380" y="3296179"/>
                <a:ext cx="411944" cy="3960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CA" sz="1400">
                    <a:latin typeface="Courier New" pitchFamily="49" charset="0"/>
                    <a:cs typeface="Arial" pitchFamily="34" charset="0"/>
                  </a:rPr>
                  <a:t>Y</a:t>
                </a:r>
                <a:endParaRPr lang="en-US">
                  <a:latin typeface="Arial" pitchFamily="34" charset="0"/>
                  <a:cs typeface="Arial" pitchFamily="34" charset="0"/>
                </a:endParaRPr>
              </a:p>
            </p:txBody>
          </p:sp>
          <p:sp>
            <p:nvSpPr>
              <p:cNvPr id="85130" name="Text Box 138"/>
              <p:cNvSpPr txBox="1">
                <a:spLocks noChangeArrowheads="1"/>
              </p:cNvSpPr>
              <p:nvPr/>
            </p:nvSpPr>
            <p:spPr bwMode="auto">
              <a:xfrm>
                <a:off x="3882188" y="2276872"/>
                <a:ext cx="570384" cy="3960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CA" sz="1400" dirty="0" err="1">
                    <a:latin typeface="Courier New" pitchFamily="49" charset="0"/>
                    <a:cs typeface="Arial" pitchFamily="34" charset="0"/>
                  </a:rPr>
                  <a:t>V</a:t>
                </a:r>
                <a:r>
                  <a:rPr lang="en-CA" sz="1400" baseline="-25000" dirty="0" err="1">
                    <a:latin typeface="Courier New" pitchFamily="49" charset="0"/>
                    <a:cs typeface="Arial" pitchFamily="34" charset="0"/>
                  </a:rPr>
                  <a:t>cc</a:t>
                </a:r>
                <a:endParaRPr lang="en-US" dirty="0">
                  <a:latin typeface="Arial" pitchFamily="34" charset="0"/>
                  <a:cs typeface="Arial" pitchFamily="34" charset="0"/>
                </a:endParaRPr>
              </a:p>
            </p:txBody>
          </p:sp>
          <p:sp>
            <p:nvSpPr>
              <p:cNvPr id="85131" name="Text Box 139"/>
              <p:cNvSpPr txBox="1">
                <a:spLocks noChangeArrowheads="1"/>
              </p:cNvSpPr>
              <p:nvPr/>
            </p:nvSpPr>
            <p:spPr bwMode="auto">
              <a:xfrm>
                <a:off x="4737764" y="2276872"/>
                <a:ext cx="570384" cy="3960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CA" sz="1400">
                    <a:latin typeface="Courier New" pitchFamily="49" charset="0"/>
                    <a:cs typeface="Arial" pitchFamily="34" charset="0"/>
                  </a:rPr>
                  <a:t>V</a:t>
                </a:r>
                <a:r>
                  <a:rPr lang="en-CA" sz="1400" baseline="-25000">
                    <a:latin typeface="Courier New" pitchFamily="49" charset="0"/>
                    <a:cs typeface="Arial" pitchFamily="34" charset="0"/>
                  </a:rPr>
                  <a:t>cc</a:t>
                </a:r>
                <a:endParaRPr lang="en-US">
                  <a:latin typeface="Arial" pitchFamily="34" charset="0"/>
                  <a:cs typeface="Arial" pitchFamily="34" charset="0"/>
                </a:endParaRPr>
              </a:p>
            </p:txBody>
          </p:sp>
          <p:grpSp>
            <p:nvGrpSpPr>
              <p:cNvPr id="85132" name="Group 140"/>
              <p:cNvGrpSpPr>
                <a:grpSpLocks/>
              </p:cNvGrpSpPr>
              <p:nvPr/>
            </p:nvGrpSpPr>
            <p:grpSpPr bwMode="auto">
              <a:xfrm>
                <a:off x="4715582" y="4195894"/>
                <a:ext cx="164778" cy="617762"/>
                <a:chOff x="8312" y="10120"/>
                <a:chExt cx="208" cy="780"/>
              </a:xfrm>
            </p:grpSpPr>
            <p:cxnSp>
              <p:nvCxnSpPr>
                <p:cNvPr id="85133" name="AutoShape 141"/>
                <p:cNvCxnSpPr>
                  <a:cxnSpLocks noChangeShapeType="1"/>
                </p:cNvCxnSpPr>
                <p:nvPr/>
              </p:nvCxnSpPr>
              <p:spPr bwMode="auto">
                <a:xfrm rot="5400000">
                  <a:off x="8166" y="10266"/>
                  <a:ext cx="500" cy="208"/>
                </a:xfrm>
                <a:prstGeom prst="bentConnector3">
                  <a:avLst>
                    <a:gd name="adj1" fmla="val 50000"/>
                  </a:avLst>
                </a:prstGeom>
                <a:noFill/>
                <a:ln w="19050">
                  <a:solidFill>
                    <a:schemeClr val="tx1"/>
                  </a:solidFill>
                  <a:miter lim="800000"/>
                  <a:headEnd/>
                  <a:tailEnd/>
                </a:ln>
              </p:spPr>
            </p:cxnSp>
            <p:cxnSp>
              <p:nvCxnSpPr>
                <p:cNvPr id="85134" name="AutoShape 142"/>
                <p:cNvCxnSpPr>
                  <a:cxnSpLocks noChangeShapeType="1"/>
                </p:cNvCxnSpPr>
                <p:nvPr/>
              </p:nvCxnSpPr>
              <p:spPr bwMode="auto">
                <a:xfrm rot="16200000" flipV="1">
                  <a:off x="8166" y="10546"/>
                  <a:ext cx="500" cy="208"/>
                </a:xfrm>
                <a:prstGeom prst="bentConnector3">
                  <a:avLst>
                    <a:gd name="adj1" fmla="val 50000"/>
                  </a:avLst>
                </a:prstGeom>
                <a:noFill/>
                <a:ln w="19050">
                  <a:solidFill>
                    <a:schemeClr val="tx1"/>
                  </a:solidFill>
                  <a:miter lim="800000"/>
                  <a:headEnd/>
                  <a:tailEnd/>
                </a:ln>
              </p:spPr>
            </p:cxnSp>
          </p:grpSp>
          <p:cxnSp>
            <p:nvCxnSpPr>
              <p:cNvPr id="85135" name="AutoShape 143"/>
              <p:cNvCxnSpPr>
                <a:cxnSpLocks noChangeShapeType="1"/>
              </p:cNvCxnSpPr>
              <p:nvPr/>
            </p:nvCxnSpPr>
            <p:spPr bwMode="auto">
              <a:xfrm>
                <a:off x="4652206" y="4385974"/>
                <a:ext cx="0" cy="224137"/>
              </a:xfrm>
              <a:prstGeom prst="straightConnector1">
                <a:avLst/>
              </a:prstGeom>
              <a:noFill/>
              <a:ln w="19050">
                <a:solidFill>
                  <a:schemeClr val="tx1"/>
                </a:solidFill>
                <a:round/>
                <a:headEnd/>
                <a:tailEnd/>
              </a:ln>
            </p:spPr>
          </p:cxnSp>
          <p:grpSp>
            <p:nvGrpSpPr>
              <p:cNvPr id="85136" name="Group 144"/>
              <p:cNvGrpSpPr>
                <a:grpSpLocks/>
              </p:cNvGrpSpPr>
              <p:nvPr/>
            </p:nvGrpSpPr>
            <p:grpSpPr bwMode="auto">
              <a:xfrm>
                <a:off x="4287794" y="2532689"/>
                <a:ext cx="164778" cy="617762"/>
                <a:chOff x="8312" y="10120"/>
                <a:chExt cx="208" cy="780"/>
              </a:xfrm>
            </p:grpSpPr>
            <p:cxnSp>
              <p:nvCxnSpPr>
                <p:cNvPr id="85137" name="AutoShape 145"/>
                <p:cNvCxnSpPr>
                  <a:cxnSpLocks noChangeShapeType="1"/>
                </p:cNvCxnSpPr>
                <p:nvPr/>
              </p:nvCxnSpPr>
              <p:spPr bwMode="auto">
                <a:xfrm rot="5400000">
                  <a:off x="8166" y="10266"/>
                  <a:ext cx="500" cy="208"/>
                </a:xfrm>
                <a:prstGeom prst="bentConnector3">
                  <a:avLst>
                    <a:gd name="adj1" fmla="val 50000"/>
                  </a:avLst>
                </a:prstGeom>
                <a:noFill/>
                <a:ln w="19050">
                  <a:solidFill>
                    <a:schemeClr val="tx1"/>
                  </a:solidFill>
                  <a:miter lim="800000"/>
                  <a:headEnd/>
                  <a:tailEnd/>
                </a:ln>
              </p:spPr>
            </p:cxnSp>
            <p:cxnSp>
              <p:nvCxnSpPr>
                <p:cNvPr id="85138" name="AutoShape 146"/>
                <p:cNvCxnSpPr>
                  <a:cxnSpLocks noChangeShapeType="1"/>
                </p:cNvCxnSpPr>
                <p:nvPr/>
              </p:nvCxnSpPr>
              <p:spPr bwMode="auto">
                <a:xfrm rot="16200000" flipV="1">
                  <a:off x="8166" y="10546"/>
                  <a:ext cx="500" cy="208"/>
                </a:xfrm>
                <a:prstGeom prst="bentConnector3">
                  <a:avLst>
                    <a:gd name="adj1" fmla="val 50000"/>
                  </a:avLst>
                </a:prstGeom>
                <a:noFill/>
                <a:ln w="19050">
                  <a:solidFill>
                    <a:schemeClr val="tx1"/>
                  </a:solidFill>
                  <a:miter lim="800000"/>
                  <a:headEnd/>
                  <a:tailEnd/>
                </a:ln>
              </p:spPr>
            </p:cxnSp>
          </p:grpSp>
          <p:cxnSp>
            <p:nvCxnSpPr>
              <p:cNvPr id="85139" name="AutoShape 147"/>
              <p:cNvCxnSpPr>
                <a:cxnSpLocks noChangeShapeType="1"/>
              </p:cNvCxnSpPr>
              <p:nvPr/>
            </p:nvCxnSpPr>
            <p:spPr bwMode="auto">
              <a:xfrm>
                <a:off x="4224418" y="2722769"/>
                <a:ext cx="0" cy="224137"/>
              </a:xfrm>
              <a:prstGeom prst="straightConnector1">
                <a:avLst/>
              </a:prstGeom>
              <a:noFill/>
              <a:ln w="19050">
                <a:solidFill>
                  <a:schemeClr val="tx1"/>
                </a:solidFill>
                <a:round/>
                <a:headEnd/>
                <a:tailEnd/>
              </a:ln>
            </p:spPr>
          </p:cxnSp>
          <p:grpSp>
            <p:nvGrpSpPr>
              <p:cNvPr id="85140" name="Group 148"/>
              <p:cNvGrpSpPr>
                <a:grpSpLocks/>
              </p:cNvGrpSpPr>
              <p:nvPr/>
            </p:nvGrpSpPr>
            <p:grpSpPr bwMode="auto">
              <a:xfrm>
                <a:off x="5159214" y="2532689"/>
                <a:ext cx="164778" cy="617762"/>
                <a:chOff x="8312" y="10120"/>
                <a:chExt cx="208" cy="780"/>
              </a:xfrm>
            </p:grpSpPr>
            <p:cxnSp>
              <p:nvCxnSpPr>
                <p:cNvPr id="85141" name="AutoShape 149"/>
                <p:cNvCxnSpPr>
                  <a:cxnSpLocks noChangeShapeType="1"/>
                </p:cNvCxnSpPr>
                <p:nvPr/>
              </p:nvCxnSpPr>
              <p:spPr bwMode="auto">
                <a:xfrm rot="5400000">
                  <a:off x="8166" y="10266"/>
                  <a:ext cx="500" cy="208"/>
                </a:xfrm>
                <a:prstGeom prst="bentConnector3">
                  <a:avLst>
                    <a:gd name="adj1" fmla="val 50000"/>
                  </a:avLst>
                </a:prstGeom>
                <a:noFill/>
                <a:ln w="19050">
                  <a:solidFill>
                    <a:schemeClr val="tx1"/>
                  </a:solidFill>
                  <a:miter lim="800000"/>
                  <a:headEnd/>
                  <a:tailEnd/>
                </a:ln>
              </p:spPr>
            </p:cxnSp>
            <p:cxnSp>
              <p:nvCxnSpPr>
                <p:cNvPr id="85142" name="AutoShape 150"/>
                <p:cNvCxnSpPr>
                  <a:cxnSpLocks noChangeShapeType="1"/>
                </p:cNvCxnSpPr>
                <p:nvPr/>
              </p:nvCxnSpPr>
              <p:spPr bwMode="auto">
                <a:xfrm rot="16200000" flipV="1">
                  <a:off x="8166" y="10546"/>
                  <a:ext cx="500" cy="208"/>
                </a:xfrm>
                <a:prstGeom prst="bentConnector3">
                  <a:avLst>
                    <a:gd name="adj1" fmla="val 50000"/>
                  </a:avLst>
                </a:prstGeom>
                <a:noFill/>
                <a:ln w="19050">
                  <a:solidFill>
                    <a:schemeClr val="tx1"/>
                  </a:solidFill>
                  <a:miter lim="800000"/>
                  <a:headEnd/>
                  <a:tailEnd/>
                </a:ln>
              </p:spPr>
            </p:cxnSp>
          </p:grpSp>
          <p:cxnSp>
            <p:nvCxnSpPr>
              <p:cNvPr id="85143" name="AutoShape 151"/>
              <p:cNvCxnSpPr>
                <a:cxnSpLocks noChangeShapeType="1"/>
              </p:cNvCxnSpPr>
              <p:nvPr/>
            </p:nvCxnSpPr>
            <p:spPr bwMode="auto">
              <a:xfrm>
                <a:off x="5095838" y="2722769"/>
                <a:ext cx="0" cy="224137"/>
              </a:xfrm>
              <a:prstGeom prst="straightConnector1">
                <a:avLst/>
              </a:prstGeom>
              <a:noFill/>
              <a:ln w="19050">
                <a:solidFill>
                  <a:schemeClr val="tx1"/>
                </a:solidFill>
                <a:round/>
                <a:headEnd/>
                <a:tailEnd/>
              </a:ln>
            </p:spPr>
          </p:cxnSp>
          <p:sp>
            <p:nvSpPr>
              <p:cNvPr id="85144" name="Oval 152"/>
              <p:cNvSpPr>
                <a:spLocks noChangeArrowheads="1"/>
              </p:cNvSpPr>
              <p:nvPr/>
            </p:nvSpPr>
            <p:spPr bwMode="auto">
              <a:xfrm>
                <a:off x="4563480" y="3867804"/>
                <a:ext cx="89519" cy="89496"/>
              </a:xfrm>
              <a:prstGeom prst="ellipse">
                <a:avLst/>
              </a:prstGeom>
              <a:solidFill>
                <a:schemeClr val="bg1"/>
              </a:solidFill>
              <a:ln w="190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CA"/>
              </a:p>
            </p:txBody>
          </p:sp>
          <p:cxnSp>
            <p:nvCxnSpPr>
              <p:cNvPr id="85145" name="AutoShape 153"/>
              <p:cNvCxnSpPr>
                <a:cxnSpLocks noChangeShapeType="1"/>
              </p:cNvCxnSpPr>
              <p:nvPr/>
            </p:nvCxnSpPr>
            <p:spPr bwMode="auto">
              <a:xfrm>
                <a:off x="4335326" y="3910773"/>
                <a:ext cx="224193" cy="0"/>
              </a:xfrm>
              <a:prstGeom prst="straightConnector1">
                <a:avLst/>
              </a:prstGeom>
              <a:noFill/>
              <a:ln w="19050">
                <a:solidFill>
                  <a:schemeClr val="tx1"/>
                </a:solidFill>
                <a:round/>
                <a:headEnd/>
                <a:tailEnd/>
              </a:ln>
            </p:spPr>
          </p:cxnSp>
          <p:sp>
            <p:nvSpPr>
              <p:cNvPr id="85146" name="Text Box 154"/>
              <p:cNvSpPr txBox="1">
                <a:spLocks noChangeArrowheads="1"/>
              </p:cNvSpPr>
              <p:nvPr/>
            </p:nvSpPr>
            <p:spPr bwMode="auto">
              <a:xfrm>
                <a:off x="4024784" y="3749996"/>
                <a:ext cx="411944" cy="3960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CA" sz="1400">
                    <a:latin typeface="Courier New" pitchFamily="49" charset="0"/>
                    <a:cs typeface="Arial" pitchFamily="34" charset="0"/>
                  </a:rPr>
                  <a:t>B</a:t>
                </a:r>
                <a:endParaRPr lang="en-US">
                  <a:latin typeface="Arial" pitchFamily="34" charset="0"/>
                  <a:cs typeface="Arial" pitchFamily="34" charset="0"/>
                </a:endParaRPr>
              </a:p>
            </p:txBody>
          </p:sp>
          <p:grpSp>
            <p:nvGrpSpPr>
              <p:cNvPr id="85147" name="Group 155"/>
              <p:cNvGrpSpPr>
                <a:grpSpLocks/>
              </p:cNvGrpSpPr>
              <p:nvPr/>
            </p:nvGrpSpPr>
            <p:grpSpPr bwMode="auto">
              <a:xfrm>
                <a:off x="4715582" y="3625652"/>
                <a:ext cx="164778" cy="617762"/>
                <a:chOff x="8312" y="10120"/>
                <a:chExt cx="208" cy="780"/>
              </a:xfrm>
            </p:grpSpPr>
            <p:cxnSp>
              <p:nvCxnSpPr>
                <p:cNvPr id="85148" name="AutoShape 156"/>
                <p:cNvCxnSpPr>
                  <a:cxnSpLocks noChangeShapeType="1"/>
                </p:cNvCxnSpPr>
                <p:nvPr/>
              </p:nvCxnSpPr>
              <p:spPr bwMode="auto">
                <a:xfrm rot="5400000">
                  <a:off x="8166" y="10266"/>
                  <a:ext cx="500" cy="208"/>
                </a:xfrm>
                <a:prstGeom prst="bentConnector3">
                  <a:avLst>
                    <a:gd name="adj1" fmla="val 50000"/>
                  </a:avLst>
                </a:prstGeom>
                <a:noFill/>
                <a:ln w="19050">
                  <a:solidFill>
                    <a:schemeClr val="tx1"/>
                  </a:solidFill>
                  <a:miter lim="800000"/>
                  <a:headEnd/>
                  <a:tailEnd/>
                </a:ln>
              </p:spPr>
            </p:cxnSp>
            <p:cxnSp>
              <p:nvCxnSpPr>
                <p:cNvPr id="85149" name="AutoShape 157"/>
                <p:cNvCxnSpPr>
                  <a:cxnSpLocks noChangeShapeType="1"/>
                </p:cNvCxnSpPr>
                <p:nvPr/>
              </p:nvCxnSpPr>
              <p:spPr bwMode="auto">
                <a:xfrm rot="16200000" flipV="1">
                  <a:off x="8166" y="10546"/>
                  <a:ext cx="500" cy="208"/>
                </a:xfrm>
                <a:prstGeom prst="bentConnector3">
                  <a:avLst>
                    <a:gd name="adj1" fmla="val 50000"/>
                  </a:avLst>
                </a:prstGeom>
                <a:noFill/>
                <a:ln w="19050">
                  <a:solidFill>
                    <a:schemeClr val="tx1"/>
                  </a:solidFill>
                  <a:miter lim="800000"/>
                  <a:headEnd/>
                  <a:tailEnd/>
                </a:ln>
              </p:spPr>
            </p:cxnSp>
          </p:grpSp>
          <p:cxnSp>
            <p:nvCxnSpPr>
              <p:cNvPr id="85150" name="AutoShape 158"/>
              <p:cNvCxnSpPr>
                <a:cxnSpLocks noChangeShapeType="1"/>
              </p:cNvCxnSpPr>
              <p:nvPr/>
            </p:nvCxnSpPr>
            <p:spPr bwMode="auto">
              <a:xfrm>
                <a:off x="4652206" y="3815733"/>
                <a:ext cx="0" cy="224137"/>
              </a:xfrm>
              <a:prstGeom prst="straightConnector1">
                <a:avLst/>
              </a:prstGeom>
              <a:noFill/>
              <a:ln w="19050">
                <a:solidFill>
                  <a:schemeClr val="tx1"/>
                </a:solidFill>
                <a:round/>
                <a:headEnd/>
                <a:tailEnd/>
              </a:ln>
            </p:spPr>
          </p:cxnSp>
        </p:grpSp>
      </p:grpSp>
      <p:sp>
        <p:nvSpPr>
          <p:cNvPr id="3" name="TextBox 2"/>
          <p:cNvSpPr txBox="1"/>
          <p:nvPr/>
        </p:nvSpPr>
        <p:spPr>
          <a:xfrm>
            <a:off x="2630952" y="5450549"/>
            <a:ext cx="1389181" cy="584775"/>
          </a:xfrm>
          <a:prstGeom prst="rect">
            <a:avLst/>
          </a:prstGeom>
          <a:noFill/>
        </p:spPr>
        <p:txBody>
          <a:bodyPr wrap="square" rtlCol="0">
            <a:spAutoFit/>
          </a:bodyPr>
          <a:lstStyle/>
          <a:p>
            <a:r>
              <a:rPr lang="en-US" sz="3200" dirty="0"/>
              <a:t>AND</a:t>
            </a:r>
            <a:endParaRPr lang="en-CA" sz="3200" dirty="0"/>
          </a:p>
        </p:txBody>
      </p:sp>
      <p:sp>
        <p:nvSpPr>
          <p:cNvPr id="165" name="TextBox 164"/>
          <p:cNvSpPr txBox="1"/>
          <p:nvPr/>
        </p:nvSpPr>
        <p:spPr>
          <a:xfrm>
            <a:off x="5560913" y="5450549"/>
            <a:ext cx="1188300" cy="584775"/>
          </a:xfrm>
          <a:prstGeom prst="rect">
            <a:avLst/>
          </a:prstGeom>
          <a:noFill/>
        </p:spPr>
        <p:txBody>
          <a:bodyPr wrap="square" rtlCol="0">
            <a:spAutoFit/>
          </a:bodyPr>
          <a:lstStyle/>
          <a:p>
            <a:r>
              <a:rPr lang="en-US" sz="3200" dirty="0"/>
              <a:t>OR</a:t>
            </a:r>
            <a:endParaRPr lang="en-CA" sz="3200" dirty="0"/>
          </a:p>
        </p:txBody>
      </p:sp>
      <p:sp>
        <p:nvSpPr>
          <p:cNvPr id="166" name="TextBox 165"/>
          <p:cNvSpPr txBox="1"/>
          <p:nvPr/>
        </p:nvSpPr>
        <p:spPr>
          <a:xfrm>
            <a:off x="8598598" y="5925297"/>
            <a:ext cx="1188300" cy="584775"/>
          </a:xfrm>
          <a:prstGeom prst="rect">
            <a:avLst/>
          </a:prstGeom>
          <a:noFill/>
        </p:spPr>
        <p:txBody>
          <a:bodyPr wrap="square" rtlCol="0">
            <a:spAutoFit/>
          </a:bodyPr>
          <a:lstStyle/>
          <a:p>
            <a:r>
              <a:rPr lang="en-US" sz="3200" dirty="0"/>
              <a:t>XOR</a:t>
            </a:r>
            <a:endParaRPr lang="en-CA" sz="3200" dirty="0"/>
          </a:p>
        </p:txBody>
      </p:sp>
      <p:sp>
        <p:nvSpPr>
          <p:cNvPr id="169" name="TextBox 168">
            <a:extLst>
              <a:ext uri="{FF2B5EF4-FFF2-40B4-BE49-F238E27FC236}">
                <a16:creationId xmlns:a16="http://schemas.microsoft.com/office/drawing/2014/main" id="{9958B90C-CE1A-489E-9CEF-A5F1AE217E5A}"/>
              </a:ext>
            </a:extLst>
          </p:cNvPr>
          <p:cNvSpPr txBox="1"/>
          <p:nvPr/>
        </p:nvSpPr>
        <p:spPr>
          <a:xfrm>
            <a:off x="6547830" y="865888"/>
            <a:ext cx="4224228" cy="684803"/>
          </a:xfrm>
          <a:prstGeom prst="rect">
            <a:avLst/>
          </a:prstGeom>
          <a:noFill/>
        </p:spPr>
        <p:txBody>
          <a:bodyPr wrap="square">
            <a:spAutoFit/>
          </a:bodyPr>
          <a:lstStyle/>
          <a:p>
            <a:pPr fontAlgn="base">
              <a:spcBef>
                <a:spcPct val="0"/>
              </a:spcBef>
              <a:spcAft>
                <a:spcPts val="300"/>
              </a:spcAft>
            </a:pPr>
            <a:r>
              <a:rPr lang="en-CA" dirty="0">
                <a:cs typeface="Calibri" panose="020F0502020204030204" pitchFamily="34" charset="0"/>
              </a:rPr>
              <a:t>Note: </a:t>
            </a:r>
            <a:r>
              <a:rPr lang="en-CA" dirty="0" err="1">
                <a:latin typeface="Courier New" pitchFamily="49" charset="0"/>
                <a:cs typeface="Arial" pitchFamily="34" charset="0"/>
              </a:rPr>
              <a:t>Vcc</a:t>
            </a:r>
            <a:r>
              <a:rPr lang="en-CA" dirty="0">
                <a:cs typeface="Arial" pitchFamily="34" charset="0"/>
              </a:rPr>
              <a:t>  = “Common Collector Voltage” </a:t>
            </a:r>
          </a:p>
          <a:p>
            <a:pPr fontAlgn="base">
              <a:spcBef>
                <a:spcPct val="0"/>
              </a:spcBef>
              <a:spcAft>
                <a:spcPts val="300"/>
              </a:spcAft>
            </a:pPr>
            <a:r>
              <a:rPr lang="en-CA" dirty="0">
                <a:cs typeface="Arial" pitchFamily="34" charset="0"/>
              </a:rPr>
              <a:t>	    = high voltage </a:t>
            </a:r>
            <a:r>
              <a:rPr lang="en-CA" dirty="0">
                <a:latin typeface="Courier New" pitchFamily="49" charset="0"/>
                <a:cs typeface="Arial" pitchFamily="34" charset="0"/>
              </a:rPr>
              <a:t>(5</a:t>
            </a:r>
            <a:r>
              <a:rPr lang="en-CA" sz="900" dirty="0">
                <a:latin typeface="Courier New" pitchFamily="49" charset="0"/>
                <a:cs typeface="Arial" pitchFamily="34" charset="0"/>
              </a:rPr>
              <a:t> </a:t>
            </a:r>
            <a:r>
              <a:rPr kumimoji="0" lang="en-CA" b="0" i="0" u="none" strike="noStrike" cap="none" normalizeH="0" baseline="0" dirty="0">
                <a:ln>
                  <a:noFill/>
                </a:ln>
                <a:solidFill>
                  <a:schemeClr val="tx1"/>
                </a:solidFill>
                <a:effectLst/>
                <a:latin typeface="Courier New" pitchFamily="49" charset="0"/>
                <a:cs typeface="Arial" pitchFamily="34" charset="0"/>
              </a:rPr>
              <a:t>V)</a:t>
            </a:r>
          </a:p>
        </p:txBody>
      </p:sp>
    </p:spTree>
    <p:extLst>
      <p:ext uri="{BB962C8B-B14F-4D97-AF65-F5344CB8AC3E}">
        <p14:creationId xmlns:p14="http://schemas.microsoft.com/office/powerpoint/2010/main" val="179047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55"/>
                                        </p:tgtEl>
                                        <p:attrNameLst>
                                          <p:attrName>style.visibility</p:attrName>
                                        </p:attrNameLst>
                                      </p:cBhvr>
                                      <p:to>
                                        <p:strVal val="visible"/>
                                      </p:to>
                                    </p:set>
                                    <p:animEffect transition="in" filter="fade">
                                      <p:cBhvr>
                                        <p:cTn id="11" dur="500"/>
                                        <p:tgtEl>
                                          <p:spTgt spid="25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6"/>
                                        </p:tgtEl>
                                        <p:attrNameLst>
                                          <p:attrName>style.visibility</p:attrName>
                                        </p:attrNameLst>
                                      </p:cBhvr>
                                      <p:to>
                                        <p:strVal val="visible"/>
                                      </p:to>
                                    </p:set>
                                    <p:animEffect transition="in" filter="fade">
                                      <p:cBhvr>
                                        <p:cTn id="20" dur="500"/>
                                        <p:tgtEl>
                                          <p:spTgt spid="25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5" grpId="0"/>
      <p:bldP spid="166"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p:cNvSpPr txBox="1"/>
          <p:nvPr/>
        </p:nvSpPr>
        <p:spPr>
          <a:xfrm>
            <a:off x="4826983" y="764705"/>
            <a:ext cx="6653817" cy="3970318"/>
          </a:xfrm>
          <a:prstGeom prst="rect">
            <a:avLst/>
          </a:prstGeom>
          <a:noFill/>
        </p:spPr>
        <p:txBody>
          <a:bodyPr wrap="square" rtlCol="0">
            <a:spAutoFit/>
          </a:bodyPr>
          <a:lstStyle/>
          <a:p>
            <a:r>
              <a:rPr lang="en-US" sz="3600" dirty="0"/>
              <a:t>NAND is the most awesome  logic gate</a:t>
            </a:r>
          </a:p>
          <a:p>
            <a:pPr marL="571500" indent="-571500">
              <a:buFont typeface="Arial" panose="020B0604020202020204" pitchFamily="34" charset="0"/>
              <a:buChar char="•"/>
            </a:pPr>
            <a:r>
              <a:rPr lang="en-US" sz="3600" dirty="0"/>
              <a:t>It’s cheaper to build</a:t>
            </a:r>
          </a:p>
          <a:p>
            <a:pPr marL="571500" indent="-571500">
              <a:buFont typeface="Arial" panose="020B0604020202020204" pitchFamily="34" charset="0"/>
              <a:buChar char="•"/>
            </a:pPr>
            <a:r>
              <a:rPr lang="en-US" sz="3600" dirty="0">
                <a:solidFill>
                  <a:schemeClr val="accent1"/>
                </a:solidFill>
              </a:rPr>
              <a:t>All</a:t>
            </a:r>
            <a:r>
              <a:rPr lang="en-US" sz="3600" dirty="0"/>
              <a:t> other logic functions (AND, OR, …) can be implemented using </a:t>
            </a:r>
            <a:r>
              <a:rPr lang="en-US" sz="3600" dirty="0">
                <a:solidFill>
                  <a:schemeClr val="accent1"/>
                </a:solidFill>
              </a:rPr>
              <a:t>only</a:t>
            </a:r>
            <a:r>
              <a:rPr lang="en-US" sz="3600" dirty="0"/>
              <a:t> NAND, i.e., it is </a:t>
            </a:r>
            <a:r>
              <a:rPr lang="en-US" sz="3600" dirty="0">
                <a:solidFill>
                  <a:schemeClr val="accent1"/>
                </a:solidFill>
              </a:rPr>
              <a:t>functionally complete</a:t>
            </a:r>
            <a:endParaRPr lang="en-CA" sz="3600" dirty="0">
              <a:solidFill>
                <a:srgbClr val="FFFF00"/>
              </a:solidFill>
            </a:endParaRPr>
          </a:p>
        </p:txBody>
      </p:sp>
      <p:sp>
        <p:nvSpPr>
          <p:cNvPr id="50" name="Rectangular Callout 49"/>
          <p:cNvSpPr/>
          <p:nvPr/>
        </p:nvSpPr>
        <p:spPr>
          <a:xfrm>
            <a:off x="3405808" y="5420621"/>
            <a:ext cx="6656064" cy="1157234"/>
          </a:xfrm>
          <a:prstGeom prst="wedgeRectCallout">
            <a:avLst>
              <a:gd name="adj1" fmla="val 13188"/>
              <a:gd name="adj2" fmla="val -9761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bg1"/>
                </a:solidFill>
              </a:rPr>
              <a:t>Challenge for home: implement AND, </a:t>
            </a:r>
            <a:r>
              <a:rPr lang="en-US" altLang="zh-CN" sz="3200" dirty="0">
                <a:solidFill>
                  <a:schemeClr val="bg1"/>
                </a:solidFill>
              </a:rPr>
              <a:t>OR, NOT, XOR using only NAND.</a:t>
            </a:r>
            <a:endParaRPr lang="en-CA" sz="3200" dirty="0">
              <a:solidFill>
                <a:schemeClr val="bg1"/>
              </a:solidFill>
            </a:endParaRPr>
          </a:p>
        </p:txBody>
      </p:sp>
      <p:pic>
        <p:nvPicPr>
          <p:cNvPr id="1026" name="Picture 2" descr="http://i2.kym-cdn.com/entries/icons/original/000/004/457/challenge.jpg"/>
          <p:cNvPicPr>
            <a:picLocks noChangeAspect="1" noChangeArrowheads="1"/>
          </p:cNvPicPr>
          <p:nvPr/>
        </p:nvPicPr>
        <p:blipFill rotWithShape="1">
          <a:blip r:embed="rId2">
            <a:extLst>
              <a:ext uri="{28A0092B-C50C-407E-A947-70E740481C1C}">
                <a14:useLocalDpi xmlns:a14="http://schemas.microsoft.com/office/drawing/2010/main" val="0"/>
              </a:ext>
            </a:extLst>
          </a:blip>
          <a:srcRect l="22899" t="11154" r="26072" b="5687"/>
          <a:stretch/>
        </p:blipFill>
        <p:spPr bwMode="auto">
          <a:xfrm>
            <a:off x="2494914" y="5420621"/>
            <a:ext cx="946829" cy="115723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1552E37E-424F-4DCE-BB6E-731ABDD533B7}" type="slidenum">
              <a:rPr lang="en-CA" smtClean="0"/>
              <a:pPr/>
              <a:t>108</a:t>
            </a:fld>
            <a:endParaRPr lang="en-CA"/>
          </a:p>
        </p:txBody>
      </p:sp>
      <p:pic>
        <p:nvPicPr>
          <p:cNvPr id="4" name="Picture 3">
            <a:extLst>
              <a:ext uri="{FF2B5EF4-FFF2-40B4-BE49-F238E27FC236}">
                <a16:creationId xmlns:a16="http://schemas.microsoft.com/office/drawing/2014/main" id="{B07CC1A1-E63B-3C4D-8AE2-9773ACFC2C5B}"/>
              </a:ext>
            </a:extLst>
          </p:cNvPr>
          <p:cNvPicPr>
            <a:picLocks noChangeAspect="1"/>
          </p:cNvPicPr>
          <p:nvPr/>
        </p:nvPicPr>
        <p:blipFill>
          <a:blip r:embed="rId3"/>
          <a:stretch>
            <a:fillRect/>
          </a:stretch>
        </p:blipFill>
        <p:spPr>
          <a:xfrm>
            <a:off x="1055440" y="591587"/>
            <a:ext cx="2549358" cy="4149080"/>
          </a:xfrm>
          <a:prstGeom prst="rect">
            <a:avLst/>
          </a:prstGeom>
        </p:spPr>
      </p:pic>
      <p:pic>
        <p:nvPicPr>
          <p:cNvPr id="5" name="Picture 4">
            <a:extLst>
              <a:ext uri="{FF2B5EF4-FFF2-40B4-BE49-F238E27FC236}">
                <a16:creationId xmlns:a16="http://schemas.microsoft.com/office/drawing/2014/main" id="{C455736D-506D-AE44-A657-E40DED4511BF}"/>
              </a:ext>
            </a:extLst>
          </p:cNvPr>
          <p:cNvPicPr>
            <a:picLocks noChangeAspect="1"/>
          </p:cNvPicPr>
          <p:nvPr/>
        </p:nvPicPr>
        <p:blipFill>
          <a:blip r:embed="rId4"/>
          <a:stretch>
            <a:fillRect/>
          </a:stretch>
        </p:blipFill>
        <p:spPr>
          <a:xfrm>
            <a:off x="1919537" y="4437113"/>
            <a:ext cx="720080" cy="288032"/>
          </a:xfrm>
          <a:prstGeom prst="rect">
            <a:avLst/>
          </a:prstGeom>
        </p:spPr>
      </p:pic>
    </p:spTree>
    <p:extLst>
      <p:ext uri="{BB962C8B-B14F-4D97-AF65-F5344CB8AC3E}">
        <p14:creationId xmlns:p14="http://schemas.microsoft.com/office/powerpoint/2010/main" val="196498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build="p"/>
      <p:bldP spid="50"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2438400" y="404664"/>
            <a:ext cx="7772400" cy="914400"/>
          </a:xfrm>
        </p:spPr>
        <p:txBody>
          <a:bodyPr/>
          <a:lstStyle/>
          <a:p>
            <a:r>
              <a:rPr lang="en-US" b="1" dirty="0"/>
              <a:t>Transistor Fabrication</a:t>
            </a:r>
            <a:endParaRPr lang="en-CA" b="1" dirty="0"/>
          </a:p>
        </p:txBody>
      </p:sp>
      <p:sp>
        <p:nvSpPr>
          <p:cNvPr id="240643" name="Rectangle 3"/>
          <p:cNvSpPr>
            <a:spLocks noGrp="1" noChangeArrowheads="1"/>
          </p:cNvSpPr>
          <p:nvPr>
            <p:ph type="body" idx="1"/>
          </p:nvPr>
        </p:nvSpPr>
        <p:spPr>
          <a:xfrm>
            <a:off x="623392" y="1508720"/>
            <a:ext cx="5548808" cy="4800600"/>
          </a:xfrm>
        </p:spPr>
        <p:txBody>
          <a:bodyPr>
            <a:normAutofit/>
          </a:bodyPr>
          <a:lstStyle/>
          <a:p>
            <a:r>
              <a:rPr lang="en-US" dirty="0"/>
              <a:t>Transistors are not formed by pushing large chunks of n- and p-type semiconductors together. </a:t>
            </a:r>
          </a:p>
          <a:p>
            <a:r>
              <a:rPr lang="en-US" dirty="0"/>
              <a:t>Transistors are now made by bombarding silicon with doping substances to create the layers for each junction</a:t>
            </a:r>
          </a:p>
          <a:p>
            <a:pPr lvl="1"/>
            <a:r>
              <a:rPr lang="en-US" dirty="0"/>
              <a:t>Surface is oxidized in between stages to ensure that only the necessary sections are doped.</a:t>
            </a:r>
            <a:endParaRPr lang="en-CA" dirty="0"/>
          </a:p>
        </p:txBody>
      </p:sp>
      <p:pic>
        <p:nvPicPr>
          <p:cNvPr id="240649" name="Picture 9" descr="VTRANS"/>
          <p:cNvPicPr>
            <a:picLocks noChangeAspect="1" noChangeArrowheads="1"/>
          </p:cNvPicPr>
          <p:nvPr/>
        </p:nvPicPr>
        <p:blipFill>
          <a:blip r:embed="rId3" cstate="print"/>
          <a:srcRect/>
          <a:stretch>
            <a:fillRect/>
          </a:stretch>
        </p:blipFill>
        <p:spPr bwMode="auto">
          <a:xfrm>
            <a:off x="6477000" y="1371601"/>
            <a:ext cx="3684588" cy="1954213"/>
          </a:xfrm>
          <a:prstGeom prst="roundRect">
            <a:avLst>
              <a:gd name="adj" fmla="val 8594"/>
            </a:avLst>
          </a:prstGeom>
          <a:solidFill>
            <a:srgbClr val="FFFFFF">
              <a:shade val="85000"/>
            </a:srgbClr>
          </a:solidFill>
          <a:ln>
            <a:noFill/>
          </a:ln>
          <a:effectLst/>
        </p:spPr>
      </p:pic>
      <p:pic>
        <p:nvPicPr>
          <p:cNvPr id="5122" name="Picture 2" descr="http://newscenter.lbl.gov/wp-content/uploads/cleanroom-11.jpg"/>
          <p:cNvPicPr>
            <a:picLocks noChangeAspect="1" noChangeArrowheads="1"/>
          </p:cNvPicPr>
          <p:nvPr/>
        </p:nvPicPr>
        <p:blipFill>
          <a:blip r:embed="rId4" cstate="print"/>
          <a:srcRect/>
          <a:stretch>
            <a:fillRect/>
          </a:stretch>
        </p:blipFill>
        <p:spPr bwMode="auto">
          <a:xfrm>
            <a:off x="6559054" y="3573016"/>
            <a:ext cx="3569395" cy="2393026"/>
          </a:xfrm>
          <a:prstGeom prst="roundRect">
            <a:avLst>
              <a:gd name="adj" fmla="val 8594"/>
            </a:avLst>
          </a:prstGeom>
          <a:solidFill>
            <a:srgbClr val="FFFFFF">
              <a:shade val="85000"/>
            </a:srgbClr>
          </a:solidFill>
          <a:ln>
            <a:noFill/>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More specifically…</a:t>
            </a:r>
            <a:endParaRPr lang="en-CA" b="1" dirty="0">
              <a:latin typeface="+mn-lt"/>
            </a:endParaRPr>
          </a:p>
        </p:txBody>
      </p:sp>
      <p:sp>
        <p:nvSpPr>
          <p:cNvPr id="3" name="Content Placeholder 2"/>
          <p:cNvSpPr>
            <a:spLocks noGrp="1"/>
          </p:cNvSpPr>
          <p:nvPr>
            <p:ph idx="1"/>
          </p:nvPr>
        </p:nvSpPr>
        <p:spPr>
          <a:xfrm>
            <a:off x="983432" y="1426464"/>
            <a:ext cx="10369152" cy="3820745"/>
          </a:xfrm>
        </p:spPr>
        <p:txBody>
          <a:bodyPr>
            <a:normAutofit/>
          </a:bodyPr>
          <a:lstStyle/>
          <a:p>
            <a:pPr>
              <a:spcBef>
                <a:spcPts val="1200"/>
              </a:spcBef>
            </a:pPr>
            <a:r>
              <a:rPr lang="en-US" dirty="0"/>
              <a:t>How do we express 1’s and 0’s using a piece of silicon?</a:t>
            </a:r>
          </a:p>
          <a:p>
            <a:pPr>
              <a:spcBef>
                <a:spcPts val="1200"/>
              </a:spcBef>
            </a:pPr>
            <a:r>
              <a:rPr lang="en-US" dirty="0"/>
              <a:t>How does the computer do everything with just 1’s and 0’s? </a:t>
            </a:r>
          </a:p>
          <a:p>
            <a:pPr>
              <a:spcBef>
                <a:spcPts val="1200"/>
              </a:spcBef>
            </a:pPr>
            <a:r>
              <a:rPr lang="en-US" dirty="0"/>
              <a:t>What is stored in that “</a:t>
            </a:r>
            <a:r>
              <a:rPr lang="en-US" dirty="0" err="1"/>
              <a:t>fortnite.exe</a:t>
            </a:r>
            <a:r>
              <a:rPr lang="en-US" dirty="0"/>
              <a:t>” file, what exactly happens when I double-click on it?</a:t>
            </a:r>
          </a:p>
          <a:p>
            <a:pPr>
              <a:spcBef>
                <a:spcPts val="1200"/>
              </a:spcBef>
            </a:pPr>
            <a:r>
              <a:rPr lang="en-US" dirty="0"/>
              <a:t>How does the CPU run an if-statement, or for loop, or recursion?</a:t>
            </a:r>
          </a:p>
        </p:txBody>
      </p:sp>
      <p:sp>
        <p:nvSpPr>
          <p:cNvPr id="5" name="Slide Number Placeholder 4"/>
          <p:cNvSpPr>
            <a:spLocks noGrp="1"/>
          </p:cNvSpPr>
          <p:nvPr>
            <p:ph type="sldNum" sz="quarter" idx="12"/>
          </p:nvPr>
        </p:nvSpPr>
        <p:spPr/>
        <p:txBody>
          <a:bodyPr/>
          <a:lstStyle/>
          <a:p>
            <a:fld id="{1552E37E-424F-4DCE-BB6E-731ABDD533B7}" type="slidenum">
              <a:rPr lang="en-CA" smtClean="0"/>
              <a:pPr/>
              <a:t>11</a:t>
            </a:fld>
            <a:endParaRPr lang="en-CA"/>
          </a:p>
        </p:txBody>
      </p:sp>
      <p:sp>
        <p:nvSpPr>
          <p:cNvPr id="4" name="TextBox 3"/>
          <p:cNvSpPr txBox="1"/>
          <p:nvPr/>
        </p:nvSpPr>
        <p:spPr>
          <a:xfrm>
            <a:off x="2711624" y="5157192"/>
            <a:ext cx="5976664" cy="646331"/>
          </a:xfrm>
          <a:prstGeom prst="rect">
            <a:avLst/>
          </a:prstGeom>
          <a:noFill/>
        </p:spPr>
        <p:txBody>
          <a:bodyPr wrap="square" rtlCol="0">
            <a:spAutoFit/>
          </a:bodyPr>
          <a:lstStyle/>
          <a:p>
            <a:r>
              <a:rPr lang="en-US" sz="3600" b="1" dirty="0">
                <a:solidFill>
                  <a:schemeClr val="accent1"/>
                </a:solidFill>
              </a:rPr>
              <a:t>CSCB58 has all the answers!</a:t>
            </a:r>
            <a:endParaRPr lang="en-CA" sz="3600" b="1" dirty="0">
              <a:solidFill>
                <a:schemeClr val="accent1"/>
              </a:solidFill>
            </a:endParaRPr>
          </a:p>
        </p:txBody>
      </p:sp>
    </p:spTree>
    <p:extLst>
      <p:ext uri="{BB962C8B-B14F-4D97-AF65-F5344CB8AC3E}">
        <p14:creationId xmlns:p14="http://schemas.microsoft.com/office/powerpoint/2010/main" val="310078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Fabrication Process</a:t>
            </a:r>
            <a:endParaRPr lang="en-CA" b="1" dirty="0"/>
          </a:p>
        </p:txBody>
      </p:sp>
      <p:pic>
        <p:nvPicPr>
          <p:cNvPr id="4" name="Picture 5" descr="BJT"/>
          <p:cNvPicPr>
            <a:picLocks noChangeAspect="1" noChangeArrowheads="1"/>
          </p:cNvPicPr>
          <p:nvPr/>
        </p:nvPicPr>
        <p:blipFill>
          <a:blip r:embed="rId2" cstate="print"/>
          <a:srcRect/>
          <a:stretch>
            <a:fillRect/>
          </a:stretch>
        </p:blipFill>
        <p:spPr bwMode="auto">
          <a:xfrm>
            <a:off x="2639616" y="1690688"/>
            <a:ext cx="6548294" cy="4104456"/>
          </a:xfrm>
          <a:prstGeom prst="roundRect">
            <a:avLst>
              <a:gd name="adj" fmla="val 8594"/>
            </a:avLst>
          </a:prstGeom>
          <a:solidFill>
            <a:srgbClr val="FFFFFF">
              <a:shade val="85000"/>
            </a:srgbClr>
          </a:solidFill>
          <a:ln>
            <a:noFill/>
          </a:ln>
          <a:effec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09600"/>
            <a:ext cx="12192000" cy="2819400"/>
          </a:xfrm>
          <a:solidFill>
            <a:schemeClr val="bg1">
              <a:lumMod val="95000"/>
            </a:schemeClr>
          </a:solidFill>
        </p:spPr>
        <p:txBody>
          <a:bodyPr anchor="ctr" anchorCtr="0">
            <a:noAutofit/>
          </a:bodyPr>
          <a:lstStyle/>
          <a:p>
            <a:pPr fontAlgn="base"/>
            <a:r>
              <a:rPr lang="en-US" b="1" dirty="0"/>
              <a:t>CSCB58: </a:t>
            </a:r>
            <a:br>
              <a:rPr lang="en-US" b="1" dirty="0"/>
            </a:br>
            <a:r>
              <a:rPr lang="en-US" b="1" dirty="0"/>
              <a:t>Computer Organization</a:t>
            </a:r>
          </a:p>
        </p:txBody>
      </p:sp>
      <p:sp>
        <p:nvSpPr>
          <p:cNvPr id="8" name="Subtitle 2"/>
          <p:cNvSpPr txBox="1">
            <a:spLocks/>
          </p:cNvSpPr>
          <p:nvPr/>
        </p:nvSpPr>
        <p:spPr>
          <a:xfrm>
            <a:off x="7429500" y="5414556"/>
            <a:ext cx="571500" cy="42705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sz="2200" dirty="0"/>
          </a:p>
        </p:txBody>
      </p:sp>
      <p:sp>
        <p:nvSpPr>
          <p:cNvPr id="5" name="Subtitle 4">
            <a:extLst>
              <a:ext uri="{FF2B5EF4-FFF2-40B4-BE49-F238E27FC236}">
                <a16:creationId xmlns:a16="http://schemas.microsoft.com/office/drawing/2014/main" id="{A38BC0D9-9426-462E-A586-ED53F18E4840}"/>
              </a:ext>
            </a:extLst>
          </p:cNvPr>
          <p:cNvSpPr>
            <a:spLocks noGrp="1"/>
          </p:cNvSpPr>
          <p:nvPr>
            <p:ph type="subTitle" idx="1"/>
          </p:nvPr>
        </p:nvSpPr>
        <p:spPr>
          <a:xfrm>
            <a:off x="2133600" y="3875481"/>
            <a:ext cx="8153400" cy="1752600"/>
          </a:xfrm>
        </p:spPr>
        <p:txBody>
          <a:bodyPr>
            <a:normAutofit/>
          </a:bodyPr>
          <a:lstStyle/>
          <a:p>
            <a:r>
              <a:rPr lang="en-US" dirty="0">
                <a:solidFill>
                  <a:srgbClr val="0000FF"/>
                </a:solidFill>
              </a:rPr>
              <a:t>Prof. Gennady </a:t>
            </a:r>
            <a:r>
              <a:rPr lang="en-US" dirty="0" err="1">
                <a:solidFill>
                  <a:srgbClr val="0000FF"/>
                </a:solidFill>
              </a:rPr>
              <a:t>Pekhimenko</a:t>
            </a:r>
            <a:endParaRPr lang="en-US" dirty="0">
              <a:solidFill>
                <a:srgbClr val="0000FF"/>
              </a:solidFill>
            </a:endParaRPr>
          </a:p>
          <a:p>
            <a:r>
              <a:rPr lang="en-US" dirty="0">
                <a:solidFill>
                  <a:schemeClr val="tx1"/>
                </a:solidFill>
              </a:rPr>
              <a:t>University of Toronto</a:t>
            </a:r>
          </a:p>
          <a:p>
            <a:r>
              <a:rPr lang="en-US" dirty="0">
                <a:solidFill>
                  <a:schemeClr val="tx1"/>
                </a:solidFill>
              </a:rPr>
              <a:t>Fall 2020</a:t>
            </a:r>
            <a:endParaRPr lang="en-CA" dirty="0">
              <a:solidFill>
                <a:schemeClr val="tx1"/>
              </a:solidFill>
            </a:endParaRPr>
          </a:p>
        </p:txBody>
      </p:sp>
      <p:sp>
        <p:nvSpPr>
          <p:cNvPr id="3" name="Rectangle 2"/>
          <p:cNvSpPr/>
          <p:nvPr/>
        </p:nvSpPr>
        <p:spPr>
          <a:xfrm>
            <a:off x="1746584" y="6211670"/>
            <a:ext cx="8686800" cy="646331"/>
          </a:xfrm>
          <a:prstGeom prst="rect">
            <a:avLst/>
          </a:prstGeom>
        </p:spPr>
        <p:txBody>
          <a:bodyPr wrap="square">
            <a:spAutoFit/>
          </a:bodyPr>
          <a:lstStyle/>
          <a:p>
            <a:pPr algn="ctr"/>
            <a:r>
              <a:rPr lang="en-US" b="1" i="1" dirty="0">
                <a:solidFill>
                  <a:schemeClr val="tx2"/>
                </a:solidFill>
              </a:rPr>
              <a:t>The content of this lecture is adapted from the lectures of </a:t>
            </a:r>
          </a:p>
          <a:p>
            <a:pPr algn="ctr"/>
            <a:r>
              <a:rPr lang="en-US" b="1" i="1" dirty="0">
                <a:solidFill>
                  <a:schemeClr val="tx2"/>
                </a:solidFill>
              </a:rPr>
              <a:t>Larry Zheng and Steve Engels</a:t>
            </a:r>
          </a:p>
        </p:txBody>
      </p:sp>
      <p:pic>
        <p:nvPicPr>
          <p:cNvPr id="1026" name="Picture 2">
            <a:extLst>
              <a:ext uri="{FF2B5EF4-FFF2-40B4-BE49-F238E27FC236}">
                <a16:creationId xmlns:a16="http://schemas.microsoft.com/office/drawing/2014/main" id="{2235C7AC-AE60-496C-9820-AFE8A46F99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954" y="3825513"/>
            <a:ext cx="2983260" cy="19888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loud TPU | Google Cloud">
            <a:extLst>
              <a:ext uri="{FF2B5EF4-FFF2-40B4-BE49-F238E27FC236}">
                <a16:creationId xmlns:a16="http://schemas.microsoft.com/office/drawing/2014/main" id="{854AA425-A807-46E1-B551-13656F2507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0694" y="3979312"/>
            <a:ext cx="3090383"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151304"/>
      </p:ext>
    </p:extLst>
  </p:cSld>
  <p:clrMapOvr>
    <a:masterClrMapping/>
  </p:clrMapOvr>
  <mc:AlternateContent xmlns:mc="http://schemas.openxmlformats.org/markup-compatibility/2006" xmlns:p14="http://schemas.microsoft.com/office/powerpoint/2010/main">
    <mc:Choice Requires="p14">
      <p:transition spd="slow" p14:dur="2000" advTm="2972"/>
    </mc:Choice>
    <mc:Fallback xmlns="">
      <p:transition spd="slow" advTm="29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After learning CSCB58</a:t>
            </a:r>
            <a:r>
              <a:rPr lang="mr-IN" b="1" dirty="0">
                <a:latin typeface="+mn-lt"/>
              </a:rPr>
              <a:t>…</a:t>
            </a:r>
            <a:endParaRPr lang="en-CA" b="1" dirty="0">
              <a:latin typeface="+mn-lt"/>
            </a:endParaRPr>
          </a:p>
        </p:txBody>
      </p:sp>
      <p:sp>
        <p:nvSpPr>
          <p:cNvPr id="3" name="Content Placeholder 2"/>
          <p:cNvSpPr>
            <a:spLocks noGrp="1"/>
          </p:cNvSpPr>
          <p:nvPr>
            <p:ph idx="1"/>
          </p:nvPr>
        </p:nvSpPr>
        <p:spPr>
          <a:xfrm>
            <a:off x="1415480" y="1556792"/>
            <a:ext cx="8928992" cy="3312368"/>
          </a:xfrm>
        </p:spPr>
        <p:txBody>
          <a:bodyPr>
            <a:normAutofit/>
          </a:bodyPr>
          <a:lstStyle/>
          <a:p>
            <a:r>
              <a:rPr lang="en-US" dirty="0"/>
              <a:t>You’ll know everything about how a computer is physically built, and you can build one if you want.</a:t>
            </a:r>
          </a:p>
          <a:p>
            <a:pPr marL="68580" indent="0">
              <a:buNone/>
            </a:pPr>
            <a:endParaRPr lang="en-US" dirty="0"/>
          </a:p>
          <a:p>
            <a:r>
              <a:rPr lang="en-US" dirty="0"/>
              <a:t>With your hardware knowledge, you will be able to engineer the performance of your software like never before.</a:t>
            </a:r>
          </a:p>
        </p:txBody>
      </p:sp>
      <p:sp>
        <p:nvSpPr>
          <p:cNvPr id="5" name="Slide Number Placeholder 4"/>
          <p:cNvSpPr>
            <a:spLocks noGrp="1"/>
          </p:cNvSpPr>
          <p:nvPr>
            <p:ph type="sldNum" sz="quarter" idx="12"/>
          </p:nvPr>
        </p:nvSpPr>
        <p:spPr/>
        <p:txBody>
          <a:bodyPr/>
          <a:lstStyle/>
          <a:p>
            <a:fld id="{1552E37E-424F-4DCE-BB6E-731ABDD533B7}" type="slidenum">
              <a:rPr lang="en-CA" smtClean="0"/>
              <a:pPr/>
              <a:t>12</a:t>
            </a:fld>
            <a:endParaRPr lang="en-CA"/>
          </a:p>
        </p:txBody>
      </p:sp>
      <p:sp>
        <p:nvSpPr>
          <p:cNvPr id="4" name="TextBox 3"/>
          <p:cNvSpPr txBox="1"/>
          <p:nvPr/>
        </p:nvSpPr>
        <p:spPr>
          <a:xfrm>
            <a:off x="1191403" y="4847016"/>
            <a:ext cx="9793088" cy="1569660"/>
          </a:xfrm>
          <a:prstGeom prst="rect">
            <a:avLst/>
          </a:prstGeom>
          <a:noFill/>
        </p:spPr>
        <p:txBody>
          <a:bodyPr wrap="square" rtlCol="0">
            <a:spAutoFit/>
          </a:bodyPr>
          <a:lstStyle/>
          <a:p>
            <a:r>
              <a:rPr lang="en-US" sz="3200" b="1" i="1" dirty="0">
                <a:solidFill>
                  <a:schemeClr val="accent1">
                    <a:lumMod val="75000"/>
                  </a:schemeClr>
                </a:solidFill>
              </a:rPr>
              <a:t>People who are really serious about software should make their own hardware.</a:t>
            </a:r>
          </a:p>
          <a:p>
            <a:r>
              <a:rPr lang="en-US" sz="3200" b="1" i="1" dirty="0">
                <a:solidFill>
                  <a:schemeClr val="accent1">
                    <a:lumMod val="75000"/>
                  </a:schemeClr>
                </a:solidFill>
              </a:rPr>
              <a:t>                                                                        -- Alan Kay</a:t>
            </a:r>
            <a:endParaRPr lang="en-US" sz="3200" b="1" dirty="0">
              <a:solidFill>
                <a:schemeClr val="accent1">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a:spLocks noGrp="1"/>
          </p:cNvSpPr>
          <p:nvPr>
            <p:ph type="title"/>
          </p:nvPr>
        </p:nvSpPr>
        <p:spPr>
          <a:xfrm>
            <a:off x="4079776" y="3068960"/>
            <a:ext cx="4104456" cy="914400"/>
          </a:xfrm>
        </p:spPr>
        <p:txBody>
          <a:bodyPr>
            <a:normAutofit fontScale="90000"/>
          </a:bodyPr>
          <a:lstStyle/>
          <a:p>
            <a:r>
              <a:rPr lang="en-US" b="1" dirty="0">
                <a:solidFill>
                  <a:schemeClr val="accent1">
                    <a:lumMod val="75000"/>
                  </a:schemeClr>
                </a:solidFill>
                <a:latin typeface="+mn-lt"/>
              </a:rPr>
              <a:t>What’s</a:t>
            </a:r>
            <a:r>
              <a:rPr lang="en-US" dirty="0">
                <a:solidFill>
                  <a:srgbClr val="FFC000"/>
                </a:solidFill>
                <a:latin typeface="+mn-lt"/>
              </a:rPr>
              <a:t> </a:t>
            </a:r>
            <a:r>
              <a:rPr lang="en-US" dirty="0">
                <a:solidFill>
                  <a:schemeClr val="tx2"/>
                </a:solidFill>
                <a:latin typeface="+mn-lt"/>
              </a:rPr>
              <a:t>in</a:t>
            </a:r>
            <a:r>
              <a:rPr lang="en-US" dirty="0">
                <a:solidFill>
                  <a:srgbClr val="FFC000"/>
                </a:solidFill>
                <a:latin typeface="+mn-lt"/>
              </a:rPr>
              <a:t> </a:t>
            </a:r>
            <a:r>
              <a:rPr lang="en-US" dirty="0">
                <a:latin typeface="+mn-lt"/>
              </a:rPr>
              <a:t>CSCB58?</a:t>
            </a:r>
            <a:endParaRPr lang="en-CA" dirty="0">
              <a:latin typeface="+mn-lt"/>
            </a:endParaRPr>
          </a:p>
        </p:txBody>
      </p:sp>
      <p:sp>
        <p:nvSpPr>
          <p:cNvPr id="2" name="Slide Number Placeholder 1"/>
          <p:cNvSpPr>
            <a:spLocks noGrp="1"/>
          </p:cNvSpPr>
          <p:nvPr>
            <p:ph type="sldNum" sz="quarter" idx="12"/>
          </p:nvPr>
        </p:nvSpPr>
        <p:spPr/>
        <p:txBody>
          <a:bodyPr/>
          <a:lstStyle/>
          <a:p>
            <a:fld id="{1552E37E-424F-4DCE-BB6E-731ABDD533B7}" type="slidenum">
              <a:rPr lang="en-CA" smtClean="0"/>
              <a:pPr/>
              <a:t>13</a:t>
            </a:fld>
            <a:endParaRPr lang="en-CA"/>
          </a:p>
        </p:txBody>
      </p:sp>
    </p:spTree>
    <p:extLst>
      <p:ext uri="{BB962C8B-B14F-4D97-AF65-F5344CB8AC3E}">
        <p14:creationId xmlns:p14="http://schemas.microsoft.com/office/powerpoint/2010/main" val="201508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353816" y="601768"/>
            <a:ext cx="7772400" cy="756696"/>
          </a:xfrm>
        </p:spPr>
        <p:txBody>
          <a:bodyPr>
            <a:normAutofit fontScale="90000"/>
          </a:bodyPr>
          <a:lstStyle/>
          <a:p>
            <a:r>
              <a:rPr lang="en-US" sz="3200" dirty="0">
                <a:latin typeface="+mn-lt"/>
              </a:rPr>
              <a:t>The architecture of a computer </a:t>
            </a:r>
            <a:r>
              <a:rPr lang="en-US" sz="3200" b="1" dirty="0">
                <a:solidFill>
                  <a:schemeClr val="accent1"/>
                </a:solidFill>
                <a:latin typeface="+mn-lt"/>
              </a:rPr>
              <a:t>hardware</a:t>
            </a:r>
            <a:r>
              <a:rPr lang="en-US" sz="3200" dirty="0">
                <a:latin typeface="+mn-lt"/>
              </a:rPr>
              <a:t>, </a:t>
            </a:r>
            <a:br>
              <a:rPr lang="en-US" sz="3200" dirty="0">
                <a:latin typeface="+mn-lt"/>
              </a:rPr>
            </a:br>
            <a:r>
              <a:rPr lang="en-US" sz="3200" dirty="0">
                <a:latin typeface="+mn-lt"/>
              </a:rPr>
              <a:t>level by level, bottom-up</a:t>
            </a:r>
            <a:endParaRPr lang="en-CA" sz="3200" dirty="0">
              <a:latin typeface="+mn-lt"/>
            </a:endParaRPr>
          </a:p>
        </p:txBody>
      </p:sp>
      <p:sp>
        <p:nvSpPr>
          <p:cNvPr id="14" name="Slide Number Placeholder 13"/>
          <p:cNvSpPr>
            <a:spLocks noGrp="1"/>
          </p:cNvSpPr>
          <p:nvPr>
            <p:ph type="sldNum" sz="quarter" idx="12"/>
          </p:nvPr>
        </p:nvSpPr>
        <p:spPr/>
        <p:txBody>
          <a:bodyPr/>
          <a:lstStyle/>
          <a:p>
            <a:fld id="{1552E37E-424F-4DCE-BB6E-731ABDD533B7}" type="slidenum">
              <a:rPr lang="en-CA" smtClean="0"/>
              <a:pPr/>
              <a:t>14</a:t>
            </a:fld>
            <a:endParaRPr lang="en-CA"/>
          </a:p>
        </p:txBody>
      </p:sp>
      <p:sp>
        <p:nvSpPr>
          <p:cNvPr id="4" name="Rounded Rectangle 3"/>
          <p:cNvSpPr/>
          <p:nvPr/>
        </p:nvSpPr>
        <p:spPr>
          <a:xfrm>
            <a:off x="3719736" y="2060848"/>
            <a:ext cx="4752528" cy="4320480"/>
          </a:xfrm>
          <a:prstGeom prst="roundRect">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Assembly Language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5" name="Rounded Rectangle 4"/>
          <p:cNvSpPr/>
          <p:nvPr/>
        </p:nvSpPr>
        <p:spPr>
          <a:xfrm>
            <a:off x="4223792" y="2708920"/>
            <a:ext cx="3816424" cy="3556856"/>
          </a:xfrm>
          <a:prstGeom prst="round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Processors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6" name="Rounded Rectangle 5"/>
          <p:cNvSpPr/>
          <p:nvPr/>
        </p:nvSpPr>
        <p:spPr>
          <a:xfrm>
            <a:off x="6168008" y="3429000"/>
            <a:ext cx="1440160" cy="2736304"/>
          </a:xfrm>
          <a:prstGeom prst="round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Finite State Machines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7" name="Rounded Rectangle 6"/>
          <p:cNvSpPr/>
          <p:nvPr/>
        </p:nvSpPr>
        <p:spPr>
          <a:xfrm>
            <a:off x="4655840" y="3429000"/>
            <a:ext cx="1512168" cy="2736304"/>
          </a:xfrm>
          <a:prstGeom prst="round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Arithmetic Logic Units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8" name="Rounded Rectangle 7"/>
          <p:cNvSpPr/>
          <p:nvPr/>
        </p:nvSpPr>
        <p:spPr>
          <a:xfrm>
            <a:off x="4871864" y="4077072"/>
            <a:ext cx="1296144" cy="2016224"/>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Devices</a:t>
            </a:r>
          </a:p>
          <a:p>
            <a:endParaRPr lang="en-US" dirty="0"/>
          </a:p>
          <a:p>
            <a:endParaRPr lang="en-US" dirty="0"/>
          </a:p>
          <a:p>
            <a:endParaRPr lang="en-US" dirty="0"/>
          </a:p>
          <a:p>
            <a:endParaRPr lang="en-US" dirty="0"/>
          </a:p>
          <a:p>
            <a:endParaRPr lang="en-US" dirty="0"/>
          </a:p>
          <a:p>
            <a:endParaRPr lang="en-US" dirty="0"/>
          </a:p>
        </p:txBody>
      </p:sp>
      <p:sp>
        <p:nvSpPr>
          <p:cNvPr id="9" name="Rounded Rectangle 8"/>
          <p:cNvSpPr/>
          <p:nvPr/>
        </p:nvSpPr>
        <p:spPr>
          <a:xfrm>
            <a:off x="6168008" y="4077072"/>
            <a:ext cx="1224136" cy="2016224"/>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Flip-flops</a:t>
            </a:r>
          </a:p>
          <a:p>
            <a:pPr algn="r"/>
            <a:endParaRPr lang="en-US" dirty="0"/>
          </a:p>
          <a:p>
            <a:pPr algn="r"/>
            <a:endParaRPr lang="en-US" dirty="0"/>
          </a:p>
          <a:p>
            <a:pPr algn="r"/>
            <a:endParaRPr lang="en-US" dirty="0"/>
          </a:p>
          <a:p>
            <a:pPr algn="r"/>
            <a:endParaRPr lang="en-US" dirty="0"/>
          </a:p>
          <a:p>
            <a:pPr algn="r"/>
            <a:endParaRPr lang="en-US" dirty="0"/>
          </a:p>
          <a:p>
            <a:pPr algn="r"/>
            <a:endParaRPr lang="en-US" dirty="0"/>
          </a:p>
        </p:txBody>
      </p:sp>
      <p:sp>
        <p:nvSpPr>
          <p:cNvPr id="10" name="Rounded Rectangle 9"/>
          <p:cNvSpPr/>
          <p:nvPr/>
        </p:nvSpPr>
        <p:spPr>
          <a:xfrm>
            <a:off x="5087888" y="4509120"/>
            <a:ext cx="2088232" cy="1512168"/>
          </a:xfrm>
          <a:prstGeom prst="roundRect">
            <a:avLst/>
          </a:prstGeom>
          <a:solidFill>
            <a:schemeClr val="tx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Circuits</a:t>
            </a:r>
          </a:p>
          <a:p>
            <a:endParaRPr lang="en-US" dirty="0"/>
          </a:p>
          <a:p>
            <a:endParaRPr lang="en-US" dirty="0"/>
          </a:p>
          <a:p>
            <a:endParaRPr lang="en-US" dirty="0"/>
          </a:p>
          <a:p>
            <a:endParaRPr lang="en-US" dirty="0"/>
          </a:p>
        </p:txBody>
      </p:sp>
      <p:sp>
        <p:nvSpPr>
          <p:cNvPr id="11" name="Rounded Rectangle 10"/>
          <p:cNvSpPr/>
          <p:nvPr/>
        </p:nvSpPr>
        <p:spPr>
          <a:xfrm>
            <a:off x="5375920" y="4941168"/>
            <a:ext cx="1728192" cy="1008112"/>
          </a:xfrm>
          <a:prstGeom prst="round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Gates</a:t>
            </a:r>
          </a:p>
          <a:p>
            <a:endParaRPr lang="en-US" dirty="0"/>
          </a:p>
          <a:p>
            <a:endParaRPr lang="en-US" dirty="0"/>
          </a:p>
        </p:txBody>
      </p:sp>
      <p:sp>
        <p:nvSpPr>
          <p:cNvPr id="12" name="Rounded Rectangle 11"/>
          <p:cNvSpPr/>
          <p:nvPr/>
        </p:nvSpPr>
        <p:spPr>
          <a:xfrm>
            <a:off x="5613716" y="5416760"/>
            <a:ext cx="1368152" cy="432048"/>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Transistors</a:t>
            </a:r>
            <a:endParaRPr lang="en-CA" dirty="0">
              <a:solidFill>
                <a:schemeClr val="bg1"/>
              </a:solidFill>
            </a:endParaRPr>
          </a:p>
        </p:txBody>
      </p:sp>
      <p:sp>
        <p:nvSpPr>
          <p:cNvPr id="3" name="Rectangular Callout 2"/>
          <p:cNvSpPr/>
          <p:nvPr/>
        </p:nvSpPr>
        <p:spPr>
          <a:xfrm>
            <a:off x="1847528" y="3379972"/>
            <a:ext cx="1584176" cy="698173"/>
          </a:xfrm>
          <a:prstGeom prst="wedgeRectCallout">
            <a:avLst>
              <a:gd name="adj1" fmla="val 185413"/>
              <a:gd name="adj2" fmla="val 4573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compute stuff</a:t>
            </a:r>
          </a:p>
        </p:txBody>
      </p:sp>
      <p:sp>
        <p:nvSpPr>
          <p:cNvPr id="13" name="Rectangular Callout 12"/>
          <p:cNvSpPr/>
          <p:nvPr/>
        </p:nvSpPr>
        <p:spPr>
          <a:xfrm>
            <a:off x="8652283" y="3522916"/>
            <a:ext cx="1800202" cy="698173"/>
          </a:xfrm>
          <a:prstGeom prst="wedgeRectCallout">
            <a:avLst>
              <a:gd name="adj1" fmla="val -154278"/>
              <a:gd name="adj2" fmla="val 2423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remember stuff</a:t>
            </a:r>
          </a:p>
        </p:txBody>
      </p:sp>
    </p:spTree>
    <p:extLst>
      <p:ext uri="{BB962C8B-B14F-4D97-AF65-F5344CB8AC3E}">
        <p14:creationId xmlns:p14="http://schemas.microsoft.com/office/powerpoint/2010/main" val="340546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3"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We learn the whole real deal</a:t>
            </a:r>
          </a:p>
        </p:txBody>
      </p:sp>
      <p:sp>
        <p:nvSpPr>
          <p:cNvPr id="3" name="Content Placeholder 2"/>
          <p:cNvSpPr>
            <a:spLocks noGrp="1"/>
          </p:cNvSpPr>
          <p:nvPr>
            <p:ph idx="1"/>
          </p:nvPr>
        </p:nvSpPr>
        <p:spPr>
          <a:xfrm>
            <a:off x="1559496" y="1628800"/>
            <a:ext cx="9145016" cy="4726760"/>
          </a:xfrm>
        </p:spPr>
        <p:txBody>
          <a:bodyPr/>
          <a:lstStyle/>
          <a:p>
            <a:r>
              <a:rPr lang="en-US" sz="3600" dirty="0"/>
              <a:t>Computing from the ground up: </a:t>
            </a:r>
          </a:p>
          <a:p>
            <a:pPr lvl="1"/>
            <a:r>
              <a:rPr lang="en-US" sz="2800" dirty="0"/>
              <a:t>From atom level to assembly level</a:t>
            </a:r>
          </a:p>
          <a:p>
            <a:r>
              <a:rPr lang="en-US" sz="3600" dirty="0"/>
              <a:t>Above the assembly level is the Operating System, which </a:t>
            </a:r>
            <a:r>
              <a:rPr lang="en-US" sz="3600" b="1" dirty="0">
                <a:solidFill>
                  <a:schemeClr val="accent1"/>
                </a:solidFill>
              </a:rPr>
              <a:t>virtualizes</a:t>
            </a:r>
            <a:r>
              <a:rPr lang="en-US" sz="3600" dirty="0"/>
              <a:t> the hardware</a:t>
            </a:r>
          </a:p>
          <a:p>
            <a:endParaRPr lang="en-US" sz="3600" dirty="0"/>
          </a:p>
          <a:p>
            <a:r>
              <a:rPr lang="en-US" sz="3600" dirty="0"/>
              <a:t>Almost everything you learn from CS courses are</a:t>
            </a:r>
            <a:r>
              <a:rPr lang="en-US" sz="3600" b="1" dirty="0">
                <a:solidFill>
                  <a:schemeClr val="accent3"/>
                </a:solidFill>
              </a:rPr>
              <a:t> </a:t>
            </a:r>
            <a:r>
              <a:rPr lang="en-US" sz="3600" b="1" dirty="0">
                <a:solidFill>
                  <a:schemeClr val="tx1">
                    <a:lumMod val="65000"/>
                    <a:lumOff val="35000"/>
                  </a:schemeClr>
                </a:solidFill>
              </a:rPr>
              <a:t>virtualizations/illusions</a:t>
            </a:r>
            <a:r>
              <a:rPr lang="en-US" sz="3600" dirty="0"/>
              <a:t>,</a:t>
            </a:r>
            <a:r>
              <a:rPr lang="en-US" sz="3600" dirty="0">
                <a:solidFill>
                  <a:schemeClr val="accent3"/>
                </a:solidFill>
              </a:rPr>
              <a:t> </a:t>
            </a:r>
            <a:r>
              <a:rPr lang="en-US" sz="3600" dirty="0"/>
              <a:t>except for </a:t>
            </a:r>
            <a:r>
              <a:rPr lang="en-US" sz="3600" b="1" dirty="0">
                <a:solidFill>
                  <a:schemeClr val="tx1">
                    <a:lumMod val="75000"/>
                    <a:lumOff val="25000"/>
                  </a:schemeClr>
                </a:solidFill>
              </a:rPr>
              <a:t>CSCB58</a:t>
            </a:r>
          </a:p>
        </p:txBody>
      </p:sp>
      <p:sp>
        <p:nvSpPr>
          <p:cNvPr id="4" name="Slide Number Placeholder 3"/>
          <p:cNvSpPr>
            <a:spLocks noGrp="1"/>
          </p:cNvSpPr>
          <p:nvPr>
            <p:ph type="sldNum" sz="quarter" idx="12"/>
          </p:nvPr>
        </p:nvSpPr>
        <p:spPr/>
        <p:txBody>
          <a:bodyPr/>
          <a:lstStyle/>
          <a:p>
            <a:fld id="{1552E37E-424F-4DCE-BB6E-731ABDD533B7}" type="slidenum">
              <a:rPr lang="en-CA" smtClean="0"/>
              <a:pPr/>
              <a:t>15</a:t>
            </a:fld>
            <a:endParaRPr lang="en-CA"/>
          </a:p>
        </p:txBody>
      </p:sp>
    </p:spTree>
    <p:extLst>
      <p:ext uri="{BB962C8B-B14F-4D97-AF65-F5344CB8AC3E}">
        <p14:creationId xmlns:p14="http://schemas.microsoft.com/office/powerpoint/2010/main" val="118024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We learn how to handle </a:t>
            </a:r>
            <a:r>
              <a:rPr lang="en-US" b="1" dirty="0">
                <a:solidFill>
                  <a:schemeClr val="tx1">
                    <a:lumMod val="85000"/>
                    <a:lumOff val="15000"/>
                  </a:schemeClr>
                </a:solidFill>
                <a:latin typeface="+mn-lt"/>
              </a:rPr>
              <a:t>abstractions</a:t>
            </a:r>
          </a:p>
        </p:txBody>
      </p:sp>
      <p:sp>
        <p:nvSpPr>
          <p:cNvPr id="3" name="Content Placeholder 2"/>
          <p:cNvSpPr>
            <a:spLocks noGrp="1"/>
          </p:cNvSpPr>
          <p:nvPr>
            <p:ph idx="1"/>
          </p:nvPr>
        </p:nvSpPr>
        <p:spPr>
          <a:xfrm>
            <a:off x="1559496" y="1628800"/>
            <a:ext cx="9145016" cy="4726760"/>
          </a:xfrm>
        </p:spPr>
        <p:txBody>
          <a:bodyPr/>
          <a:lstStyle/>
          <a:p>
            <a:r>
              <a:rPr lang="en-US" dirty="0"/>
              <a:t>At each level, we see how the previous layer is </a:t>
            </a:r>
            <a:r>
              <a:rPr lang="en-US" b="1" i="1" dirty="0">
                <a:solidFill>
                  <a:schemeClr val="tx1">
                    <a:lumMod val="85000"/>
                    <a:lumOff val="15000"/>
                  </a:schemeClr>
                </a:solidFill>
              </a:rPr>
              <a:t>abstracted</a:t>
            </a:r>
            <a:r>
              <a:rPr lang="en-US" b="1" dirty="0">
                <a:solidFill>
                  <a:schemeClr val="tx1">
                    <a:lumMod val="85000"/>
                    <a:lumOff val="15000"/>
                  </a:schemeClr>
                </a:solidFill>
              </a:rPr>
              <a:t> </a:t>
            </a:r>
          </a:p>
          <a:p>
            <a:r>
              <a:rPr lang="en-US" dirty="0"/>
              <a:t>In the end, we want to know how the underlying hardware affects us as programmers … so we can ignore the detail.</a:t>
            </a:r>
            <a:br>
              <a:rPr lang="en-US" dirty="0"/>
            </a:br>
            <a:endParaRPr lang="en-US" dirty="0"/>
          </a:p>
        </p:txBody>
      </p:sp>
      <p:sp>
        <p:nvSpPr>
          <p:cNvPr id="4" name="Slide Number Placeholder 3"/>
          <p:cNvSpPr>
            <a:spLocks noGrp="1"/>
          </p:cNvSpPr>
          <p:nvPr>
            <p:ph type="sldNum" sz="quarter" idx="12"/>
          </p:nvPr>
        </p:nvSpPr>
        <p:spPr/>
        <p:txBody>
          <a:bodyPr/>
          <a:lstStyle/>
          <a:p>
            <a:fld id="{1552E37E-424F-4DCE-BB6E-731ABDD533B7}" type="slidenum">
              <a:rPr lang="en-CA" smtClean="0"/>
              <a:pPr/>
              <a:t>16</a:t>
            </a:fld>
            <a:endParaRPr lang="en-CA"/>
          </a:p>
        </p:txBody>
      </p:sp>
    </p:spTree>
    <p:extLst>
      <p:ext uri="{BB962C8B-B14F-4D97-AF65-F5344CB8AC3E}">
        <p14:creationId xmlns:p14="http://schemas.microsoft.com/office/powerpoint/2010/main" val="400086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359696" y="2924944"/>
            <a:ext cx="5616624"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en-US" b="1" dirty="0">
                <a:solidFill>
                  <a:schemeClr val="accent1"/>
                </a:solidFill>
                <a:latin typeface="+mn-lt"/>
              </a:rPr>
              <a:t>How</a:t>
            </a:r>
            <a:r>
              <a:rPr lang="en-US" b="1" dirty="0">
                <a:solidFill>
                  <a:srgbClr val="FFC000"/>
                </a:solidFill>
                <a:latin typeface="+mn-lt"/>
              </a:rPr>
              <a:t> </a:t>
            </a:r>
            <a:r>
              <a:rPr lang="en-US" dirty="0">
                <a:solidFill>
                  <a:schemeClr val="tx1"/>
                </a:solidFill>
                <a:latin typeface="+mn-lt"/>
              </a:rPr>
              <a:t>to do well in CSCB58</a:t>
            </a:r>
            <a:endParaRPr lang="en-CA" dirty="0">
              <a:solidFill>
                <a:schemeClr val="tx1"/>
              </a:solidFill>
              <a:latin typeface="+mn-lt"/>
            </a:endParaRPr>
          </a:p>
        </p:txBody>
      </p:sp>
      <p:sp>
        <p:nvSpPr>
          <p:cNvPr id="3" name="Slide Number Placeholder 2"/>
          <p:cNvSpPr>
            <a:spLocks noGrp="1"/>
          </p:cNvSpPr>
          <p:nvPr>
            <p:ph type="sldNum" sz="quarter" idx="12"/>
          </p:nvPr>
        </p:nvSpPr>
        <p:spPr/>
        <p:txBody>
          <a:bodyPr/>
          <a:lstStyle/>
          <a:p>
            <a:fld id="{1552E37E-424F-4DCE-BB6E-731ABDD533B7}" type="slidenum">
              <a:rPr lang="en-CA" smtClean="0"/>
              <a:pPr/>
              <a:t>17</a:t>
            </a:fld>
            <a:endParaRPr lang="en-CA"/>
          </a:p>
        </p:txBody>
      </p:sp>
    </p:spTree>
    <p:extLst>
      <p:ext uri="{BB962C8B-B14F-4D97-AF65-F5344CB8AC3E}">
        <p14:creationId xmlns:p14="http://schemas.microsoft.com/office/powerpoint/2010/main" val="2912207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First of all …</a:t>
            </a:r>
            <a:endParaRPr lang="en-CA" dirty="0">
              <a:latin typeface="+mn-lt"/>
            </a:endParaRPr>
          </a:p>
        </p:txBody>
      </p:sp>
      <p:sp>
        <p:nvSpPr>
          <p:cNvPr id="4" name="Slide Number Placeholder 3"/>
          <p:cNvSpPr>
            <a:spLocks noGrp="1"/>
          </p:cNvSpPr>
          <p:nvPr>
            <p:ph type="sldNum" sz="quarter" idx="12"/>
          </p:nvPr>
        </p:nvSpPr>
        <p:spPr/>
        <p:txBody>
          <a:bodyPr/>
          <a:lstStyle/>
          <a:p>
            <a:fld id="{1552E37E-424F-4DCE-BB6E-731ABDD533B7}" type="slidenum">
              <a:rPr lang="en-CA" smtClean="0"/>
              <a:pPr/>
              <a:t>18</a:t>
            </a:fld>
            <a:endParaRPr lang="en-CA"/>
          </a:p>
        </p:txBody>
      </p:sp>
      <p:sp>
        <p:nvSpPr>
          <p:cNvPr id="3" name="TextBox 2"/>
          <p:cNvSpPr txBox="1"/>
          <p:nvPr/>
        </p:nvSpPr>
        <p:spPr>
          <a:xfrm>
            <a:off x="3660304" y="2924945"/>
            <a:ext cx="5328592" cy="1015663"/>
          </a:xfrm>
          <a:prstGeom prst="rect">
            <a:avLst/>
          </a:prstGeom>
          <a:noFill/>
        </p:spPr>
        <p:txBody>
          <a:bodyPr wrap="square" rtlCol="0">
            <a:spAutoFit/>
          </a:bodyPr>
          <a:lstStyle/>
          <a:p>
            <a:r>
              <a:rPr lang="en-US" sz="6000" dirty="0">
                <a:solidFill>
                  <a:schemeClr val="tx1">
                    <a:lumMod val="85000"/>
                    <a:lumOff val="15000"/>
                  </a:schemeClr>
                </a:solidFill>
              </a:rPr>
              <a:t>Be interested</a:t>
            </a:r>
            <a:endParaRPr lang="en-CA" sz="6000" dirty="0">
              <a:solidFill>
                <a:schemeClr val="tx1">
                  <a:lumMod val="85000"/>
                  <a:lumOff val="15000"/>
                </a:schemeClr>
              </a:solidFill>
            </a:endParaRPr>
          </a:p>
        </p:txBody>
      </p:sp>
    </p:spTree>
    <p:extLst>
      <p:ext uri="{BB962C8B-B14F-4D97-AF65-F5344CB8AC3E}">
        <p14:creationId xmlns:p14="http://schemas.microsoft.com/office/powerpoint/2010/main" val="259624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Course website</a:t>
            </a:r>
            <a:endParaRPr lang="en-CA" b="1" dirty="0">
              <a:latin typeface="+mn-lt"/>
            </a:endParaRPr>
          </a:p>
        </p:txBody>
      </p:sp>
      <p:sp>
        <p:nvSpPr>
          <p:cNvPr id="6" name="Slide Number Placeholder 5"/>
          <p:cNvSpPr>
            <a:spLocks noGrp="1"/>
          </p:cNvSpPr>
          <p:nvPr>
            <p:ph type="sldNum" sz="quarter" idx="12"/>
          </p:nvPr>
        </p:nvSpPr>
        <p:spPr/>
        <p:txBody>
          <a:bodyPr/>
          <a:lstStyle/>
          <a:p>
            <a:fld id="{1552E37E-424F-4DCE-BB6E-731ABDD533B7}" type="slidenum">
              <a:rPr lang="en-CA" smtClean="0"/>
              <a:pPr/>
              <a:t>19</a:t>
            </a:fld>
            <a:endParaRPr lang="en-CA"/>
          </a:p>
        </p:txBody>
      </p:sp>
      <p:sp>
        <p:nvSpPr>
          <p:cNvPr id="3" name="TextBox 2"/>
          <p:cNvSpPr txBox="1"/>
          <p:nvPr/>
        </p:nvSpPr>
        <p:spPr>
          <a:xfrm>
            <a:off x="4295800" y="2171929"/>
            <a:ext cx="3600400" cy="523220"/>
          </a:xfrm>
          <a:prstGeom prst="rect">
            <a:avLst/>
          </a:prstGeom>
          <a:noFill/>
        </p:spPr>
        <p:txBody>
          <a:bodyPr wrap="square" rtlCol="0">
            <a:spAutoFit/>
          </a:bodyPr>
          <a:lstStyle/>
          <a:p>
            <a:r>
              <a:rPr lang="en-US" sz="2800" dirty="0">
                <a:hlinkClick r:id="rId2"/>
              </a:rPr>
              <a:t>https://cscb58f20.ml/</a:t>
            </a:r>
            <a:endParaRPr lang="en-US" sz="2800" dirty="0"/>
          </a:p>
        </p:txBody>
      </p:sp>
      <p:sp>
        <p:nvSpPr>
          <p:cNvPr id="5" name="TextBox 4"/>
          <p:cNvSpPr txBox="1"/>
          <p:nvPr/>
        </p:nvSpPr>
        <p:spPr>
          <a:xfrm>
            <a:off x="3215680" y="3516521"/>
            <a:ext cx="5760640" cy="646331"/>
          </a:xfrm>
          <a:prstGeom prst="rect">
            <a:avLst/>
          </a:prstGeom>
          <a:noFill/>
        </p:spPr>
        <p:txBody>
          <a:bodyPr wrap="square" rtlCol="0">
            <a:spAutoFit/>
          </a:bodyPr>
          <a:lstStyle/>
          <a:p>
            <a:r>
              <a:rPr lang="en-US" sz="3600" b="1" dirty="0"/>
              <a:t>All course materials are here</a:t>
            </a:r>
            <a:endParaRPr lang="en-CA" sz="3600" b="1" dirty="0"/>
          </a:p>
        </p:txBody>
      </p:sp>
    </p:spTree>
    <p:extLst>
      <p:ext uri="{BB962C8B-B14F-4D97-AF65-F5344CB8AC3E}">
        <p14:creationId xmlns:p14="http://schemas.microsoft.com/office/powerpoint/2010/main" val="34246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2207568" y="2708920"/>
            <a:ext cx="7128792" cy="1015663"/>
          </a:xfrm>
          <a:prstGeom prst="rect">
            <a:avLst/>
          </a:prstGeom>
          <a:noFill/>
        </p:spPr>
        <p:txBody>
          <a:bodyPr wrap="square" rtlCol="0">
            <a:spAutoFit/>
          </a:bodyPr>
          <a:lstStyle/>
          <a:p>
            <a:pPr algn="ctr"/>
            <a:r>
              <a:rPr lang="en-US" sz="6000" b="1" dirty="0"/>
              <a:t>CSCB58 Week 1</a:t>
            </a:r>
          </a:p>
        </p:txBody>
      </p:sp>
      <p:sp>
        <p:nvSpPr>
          <p:cNvPr id="2" name="Slide Number Placeholder 1"/>
          <p:cNvSpPr>
            <a:spLocks noGrp="1"/>
          </p:cNvSpPr>
          <p:nvPr>
            <p:ph type="sldNum" sz="quarter" idx="12"/>
          </p:nvPr>
        </p:nvSpPr>
        <p:spPr/>
        <p:txBody>
          <a:bodyPr/>
          <a:lstStyle/>
          <a:p>
            <a:fld id="{1552E37E-424F-4DCE-BB6E-731ABDD533B7}" type="slidenum">
              <a:rPr lang="en-CA" smtClean="0"/>
              <a:pPr/>
              <a:t>2</a:t>
            </a:fld>
            <a:endParaRPr lang="en-CA"/>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Marking scheme</a:t>
            </a:r>
            <a:endParaRPr lang="en-CA" b="1" dirty="0">
              <a:latin typeface="+mn-lt"/>
            </a:endParaRPr>
          </a:p>
        </p:txBody>
      </p:sp>
      <p:sp>
        <p:nvSpPr>
          <p:cNvPr id="5" name="Slide Number Placeholder 4"/>
          <p:cNvSpPr>
            <a:spLocks noGrp="1"/>
          </p:cNvSpPr>
          <p:nvPr>
            <p:ph type="sldNum" sz="quarter" idx="12"/>
          </p:nvPr>
        </p:nvSpPr>
        <p:spPr/>
        <p:txBody>
          <a:bodyPr/>
          <a:lstStyle/>
          <a:p>
            <a:fld id="{1552E37E-424F-4DCE-BB6E-731ABDD533B7}" type="slidenum">
              <a:rPr lang="en-CA" smtClean="0"/>
              <a:pPr/>
              <a:t>20</a:t>
            </a:fld>
            <a:endParaRPr lang="en-CA"/>
          </a:p>
        </p:txBody>
      </p:sp>
      <p:pic>
        <p:nvPicPr>
          <p:cNvPr id="8" name="Picture 7">
            <a:extLst>
              <a:ext uri="{FF2B5EF4-FFF2-40B4-BE49-F238E27FC236}">
                <a16:creationId xmlns:a16="http://schemas.microsoft.com/office/drawing/2014/main" id="{7D5BD7A6-9ECD-4376-BDB9-A6FD266920CE}"/>
              </a:ext>
            </a:extLst>
          </p:cNvPr>
          <p:cNvPicPr>
            <a:picLocks noChangeAspect="1"/>
          </p:cNvPicPr>
          <p:nvPr/>
        </p:nvPicPr>
        <p:blipFill>
          <a:blip r:embed="rId2"/>
          <a:stretch>
            <a:fillRect/>
          </a:stretch>
        </p:blipFill>
        <p:spPr>
          <a:xfrm>
            <a:off x="407368" y="2007377"/>
            <a:ext cx="10859780" cy="2614052"/>
          </a:xfrm>
          <a:prstGeom prst="rect">
            <a:avLst/>
          </a:prstGeom>
        </p:spPr>
      </p:pic>
    </p:spTree>
    <p:extLst>
      <p:ext uri="{BB962C8B-B14F-4D97-AF65-F5344CB8AC3E}">
        <p14:creationId xmlns:p14="http://schemas.microsoft.com/office/powerpoint/2010/main" val="1138623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416" y="260648"/>
            <a:ext cx="7772400" cy="914400"/>
          </a:xfrm>
        </p:spPr>
        <p:txBody>
          <a:bodyPr/>
          <a:lstStyle/>
          <a:p>
            <a:r>
              <a:rPr lang="en-US" b="1" dirty="0">
                <a:latin typeface="+mn-lt"/>
              </a:rPr>
              <a:t>Labs (starting from Week 2)</a:t>
            </a:r>
            <a:endParaRPr lang="en-CA" b="1" dirty="0">
              <a:latin typeface="+mn-lt"/>
            </a:endParaRPr>
          </a:p>
        </p:txBody>
      </p:sp>
      <p:sp>
        <p:nvSpPr>
          <p:cNvPr id="4" name="Slide Number Placeholder 3"/>
          <p:cNvSpPr>
            <a:spLocks noGrp="1"/>
          </p:cNvSpPr>
          <p:nvPr>
            <p:ph type="sldNum" sz="quarter" idx="12"/>
          </p:nvPr>
        </p:nvSpPr>
        <p:spPr/>
        <p:txBody>
          <a:bodyPr/>
          <a:lstStyle/>
          <a:p>
            <a:fld id="{1552E37E-424F-4DCE-BB6E-731ABDD533B7}" type="slidenum">
              <a:rPr lang="en-CA" smtClean="0"/>
              <a:pPr/>
              <a:t>21</a:t>
            </a:fld>
            <a:endParaRPr lang="en-CA"/>
          </a:p>
        </p:txBody>
      </p:sp>
      <p:sp>
        <p:nvSpPr>
          <p:cNvPr id="3" name="TextBox 2"/>
          <p:cNvSpPr txBox="1"/>
          <p:nvPr/>
        </p:nvSpPr>
        <p:spPr>
          <a:xfrm>
            <a:off x="551384" y="1340768"/>
            <a:ext cx="11089232" cy="3508653"/>
          </a:xfrm>
          <a:prstGeom prst="rect">
            <a:avLst/>
          </a:prstGeom>
          <a:noFill/>
        </p:spPr>
        <p:txBody>
          <a:bodyPr wrap="square" rtlCol="0">
            <a:spAutoFit/>
          </a:bodyPr>
          <a:lstStyle/>
          <a:p>
            <a:pPr marL="457200" indent="-457200">
              <a:spcAft>
                <a:spcPts val="1800"/>
              </a:spcAft>
              <a:buFont typeface="Wingdings" panose="05000000000000000000" pitchFamily="2" charset="2"/>
              <a:buChar char="§"/>
            </a:pPr>
            <a:r>
              <a:rPr lang="en-US" sz="3200" dirty="0"/>
              <a:t>Hands-on exercises in which you will build real pieces of hardware.</a:t>
            </a:r>
          </a:p>
          <a:p>
            <a:pPr marL="457200" indent="-457200">
              <a:spcAft>
                <a:spcPts val="1800"/>
              </a:spcAft>
              <a:buFont typeface="Wingdings" panose="05000000000000000000" pitchFamily="2" charset="2"/>
              <a:buChar char="§"/>
            </a:pPr>
            <a:r>
              <a:rPr lang="en-US" sz="3200" dirty="0"/>
              <a:t>Pre-labs and in-labs are all done </a:t>
            </a:r>
            <a:r>
              <a:rPr lang="en-US" sz="3200" b="1" dirty="0">
                <a:solidFill>
                  <a:schemeClr val="tx1">
                    <a:lumMod val="85000"/>
                    <a:lumOff val="15000"/>
                  </a:schemeClr>
                </a:solidFill>
              </a:rPr>
              <a:t>individually</a:t>
            </a:r>
            <a:r>
              <a:rPr lang="en-US" sz="3200" dirty="0"/>
              <a:t>.</a:t>
            </a:r>
          </a:p>
          <a:p>
            <a:pPr marL="457200" indent="-457200">
              <a:spcAft>
                <a:spcPts val="1800"/>
              </a:spcAft>
              <a:buFont typeface="Wingdings" panose="05000000000000000000" pitchFamily="2" charset="2"/>
              <a:buChar char="§"/>
            </a:pPr>
            <a:r>
              <a:rPr lang="en-US" sz="3200" dirty="0"/>
              <a:t>ONLY go to the lab section that you are registered to on ACORN. If you want to switch lab section, find someone who is willing to switch and get permission from Gennady.</a:t>
            </a:r>
          </a:p>
        </p:txBody>
      </p:sp>
    </p:spTree>
    <p:extLst>
      <p:ext uri="{BB962C8B-B14F-4D97-AF65-F5344CB8AC3E}">
        <p14:creationId xmlns:p14="http://schemas.microsoft.com/office/powerpoint/2010/main" val="163680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400" y="332656"/>
            <a:ext cx="10887000" cy="914400"/>
          </a:xfrm>
        </p:spPr>
        <p:txBody>
          <a:bodyPr/>
          <a:lstStyle/>
          <a:p>
            <a:r>
              <a:rPr lang="en-US" b="1" dirty="0"/>
              <a:t>Prelab Reports</a:t>
            </a:r>
          </a:p>
        </p:txBody>
      </p:sp>
      <p:sp>
        <p:nvSpPr>
          <p:cNvPr id="3" name="Content Placeholder 2"/>
          <p:cNvSpPr>
            <a:spLocks noGrp="1"/>
          </p:cNvSpPr>
          <p:nvPr>
            <p:ph idx="1"/>
          </p:nvPr>
        </p:nvSpPr>
        <p:spPr>
          <a:xfrm>
            <a:off x="695400" y="1412776"/>
            <a:ext cx="10887000" cy="4942784"/>
          </a:xfrm>
        </p:spPr>
        <p:txBody>
          <a:bodyPr>
            <a:normAutofit/>
          </a:bodyPr>
          <a:lstStyle/>
          <a:p>
            <a:pPr marL="457200" indent="-457200">
              <a:spcBef>
                <a:spcPts val="0"/>
              </a:spcBef>
              <a:spcAft>
                <a:spcPts val="1800"/>
              </a:spcAft>
              <a:buClrTx/>
              <a:buSzTx/>
            </a:pPr>
            <a:r>
              <a:rPr lang="en-US" dirty="0"/>
              <a:t>For most of the labs, you will be required to submit a prelab report (a PDF file) to </a:t>
            </a:r>
            <a:r>
              <a:rPr lang="en-US" dirty="0" err="1"/>
              <a:t>MarkUs</a:t>
            </a:r>
            <a:r>
              <a:rPr lang="en-US" dirty="0"/>
              <a:t> before the labs start</a:t>
            </a:r>
          </a:p>
          <a:p>
            <a:pPr marL="457200" indent="-457200">
              <a:spcBef>
                <a:spcPts val="0"/>
              </a:spcBef>
              <a:spcAft>
                <a:spcPts val="1800"/>
              </a:spcAft>
              <a:buClrTx/>
              <a:buSzTx/>
            </a:pPr>
            <a:r>
              <a:rPr lang="en-US" dirty="0"/>
              <a:t>Must be completed </a:t>
            </a:r>
            <a:r>
              <a:rPr lang="en-US" b="1" dirty="0"/>
              <a:t>individually</a:t>
            </a:r>
          </a:p>
          <a:p>
            <a:pPr marL="457200" indent="-457200">
              <a:spcBef>
                <a:spcPts val="0"/>
              </a:spcBef>
              <a:spcAft>
                <a:spcPts val="1800"/>
              </a:spcAft>
              <a:buClrTx/>
              <a:buSzTx/>
            </a:pPr>
            <a:r>
              <a:rPr lang="en-US" dirty="0"/>
              <a:t>Submission deadline is typically before the lab you are taken</a:t>
            </a:r>
          </a:p>
          <a:p>
            <a:pPr marL="457200" indent="-457200">
              <a:spcBef>
                <a:spcPts val="0"/>
              </a:spcBef>
              <a:spcAft>
                <a:spcPts val="1800"/>
              </a:spcAft>
              <a:buClrTx/>
              <a:buSzTx/>
            </a:pPr>
            <a:r>
              <a:rPr lang="en-US" dirty="0"/>
              <a:t>To get the mark for the prelab report</a:t>
            </a:r>
          </a:p>
          <a:p>
            <a:pPr marL="786384" lvl="1" indent="-457200">
              <a:spcBef>
                <a:spcPts val="0"/>
              </a:spcBef>
              <a:spcAft>
                <a:spcPts val="1800"/>
              </a:spcAft>
              <a:buClrTx/>
              <a:buSzTx/>
            </a:pPr>
            <a:r>
              <a:rPr lang="en-US" dirty="0"/>
              <a:t>do your work and submit something meaningful</a:t>
            </a:r>
          </a:p>
          <a:p>
            <a:pPr marL="786384" lvl="1" indent="-457200">
              <a:spcBef>
                <a:spcPts val="0"/>
              </a:spcBef>
              <a:spcAft>
                <a:spcPts val="1800"/>
              </a:spcAft>
              <a:buClrTx/>
              <a:buSzTx/>
            </a:pPr>
            <a:r>
              <a:rPr lang="en-US" b="1" dirty="0"/>
              <a:t>don’t plagiarize</a:t>
            </a:r>
          </a:p>
          <a:p>
            <a:pPr marL="786384" lvl="1" indent="-457200">
              <a:spcBef>
                <a:spcPts val="0"/>
              </a:spcBef>
              <a:spcAft>
                <a:spcPts val="1800"/>
              </a:spcAft>
              <a:buClrTx/>
              <a:buSzTx/>
            </a:pPr>
            <a:r>
              <a:rPr lang="en-US" dirty="0"/>
              <a:t>not submitting anything would be much better than plagiarizing</a:t>
            </a:r>
          </a:p>
          <a:p>
            <a:pPr marL="457200" indent="-457200">
              <a:spcBef>
                <a:spcPts val="0"/>
              </a:spcBef>
              <a:spcAft>
                <a:spcPts val="1800"/>
              </a:spcAft>
              <a:buClrTx/>
              <a:buSzTx/>
            </a:pPr>
            <a:endParaRPr lang="en-US" dirty="0"/>
          </a:p>
        </p:txBody>
      </p:sp>
      <p:sp>
        <p:nvSpPr>
          <p:cNvPr id="4" name="Slide Number Placeholder 3"/>
          <p:cNvSpPr>
            <a:spLocks noGrp="1"/>
          </p:cNvSpPr>
          <p:nvPr>
            <p:ph type="sldNum" sz="quarter" idx="12"/>
          </p:nvPr>
        </p:nvSpPr>
        <p:spPr/>
        <p:txBody>
          <a:bodyPr/>
          <a:lstStyle/>
          <a:p>
            <a:fld id="{1552E37E-424F-4DCE-BB6E-731ABDD533B7}" type="slidenum">
              <a:rPr lang="en-CA" smtClean="0"/>
              <a:pPr/>
              <a:t>22</a:t>
            </a:fld>
            <a:endParaRPr lang="en-CA"/>
          </a:p>
        </p:txBody>
      </p:sp>
    </p:spTree>
    <p:extLst>
      <p:ext uri="{BB962C8B-B14F-4D97-AF65-F5344CB8AC3E}">
        <p14:creationId xmlns:p14="http://schemas.microsoft.com/office/powerpoint/2010/main" val="424139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52E37E-424F-4DCE-BB6E-731ABDD533B7}" type="slidenum">
              <a:rPr lang="en-CA" smtClean="0"/>
              <a:pPr/>
              <a:t>23</a:t>
            </a:fld>
            <a:endParaRPr lang="en-CA"/>
          </a:p>
        </p:txBody>
      </p:sp>
      <p:pic>
        <p:nvPicPr>
          <p:cNvPr id="4" name="Picture 3"/>
          <p:cNvPicPr>
            <a:picLocks noChangeAspect="1"/>
          </p:cNvPicPr>
          <p:nvPr/>
        </p:nvPicPr>
        <p:blipFill>
          <a:blip r:embed="rId2"/>
          <a:stretch>
            <a:fillRect/>
          </a:stretch>
        </p:blipFill>
        <p:spPr>
          <a:xfrm>
            <a:off x="1271464" y="157791"/>
            <a:ext cx="9721080" cy="6474239"/>
          </a:xfrm>
          <a:prstGeom prst="rect">
            <a:avLst/>
          </a:prstGeom>
        </p:spPr>
      </p:pic>
    </p:spTree>
    <p:extLst>
      <p:ext uri="{BB962C8B-B14F-4D97-AF65-F5344CB8AC3E}">
        <p14:creationId xmlns:p14="http://schemas.microsoft.com/office/powerpoint/2010/main" val="577393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71237-F1B6-0049-8191-C67B01EB67DB}"/>
              </a:ext>
            </a:extLst>
          </p:cNvPr>
          <p:cNvSpPr>
            <a:spLocks noGrp="1"/>
          </p:cNvSpPr>
          <p:nvPr>
            <p:ph type="title"/>
          </p:nvPr>
        </p:nvSpPr>
        <p:spPr>
          <a:xfrm>
            <a:off x="911424" y="476672"/>
            <a:ext cx="10363200" cy="914400"/>
          </a:xfrm>
        </p:spPr>
        <p:txBody>
          <a:bodyPr/>
          <a:lstStyle/>
          <a:p>
            <a:r>
              <a:rPr lang="en-US" b="1" dirty="0"/>
              <a:t>Lab software</a:t>
            </a:r>
          </a:p>
        </p:txBody>
      </p:sp>
      <p:sp>
        <p:nvSpPr>
          <p:cNvPr id="3" name="Content Placeholder 2">
            <a:extLst>
              <a:ext uri="{FF2B5EF4-FFF2-40B4-BE49-F238E27FC236}">
                <a16:creationId xmlns:a16="http://schemas.microsoft.com/office/drawing/2014/main" id="{458B634E-7A8D-C645-9564-55AFC6078D01}"/>
              </a:ext>
            </a:extLst>
          </p:cNvPr>
          <p:cNvSpPr>
            <a:spLocks noGrp="1"/>
          </p:cNvSpPr>
          <p:nvPr>
            <p:ph idx="1"/>
          </p:nvPr>
        </p:nvSpPr>
        <p:spPr>
          <a:xfrm>
            <a:off x="911424" y="1628800"/>
            <a:ext cx="10670976" cy="4726760"/>
          </a:xfrm>
        </p:spPr>
        <p:txBody>
          <a:bodyPr/>
          <a:lstStyle/>
          <a:p>
            <a:r>
              <a:rPr lang="en-US" dirty="0"/>
              <a:t>We will use Logisim (latest version). NOTE: please, use the version that will be provided/referenced by TAs</a:t>
            </a:r>
          </a:p>
          <a:p>
            <a:endParaRPr lang="en-US" dirty="0"/>
          </a:p>
          <a:p>
            <a:r>
              <a:rPr lang="en-US" dirty="0"/>
              <a:t>The reference of the software has been posted on the course website</a:t>
            </a:r>
          </a:p>
          <a:p>
            <a:endParaRPr lang="en-US" dirty="0"/>
          </a:p>
          <a:p>
            <a:r>
              <a:rPr lang="en-US" b="1" dirty="0"/>
              <a:t>Task for this week: download the software, read the reference, and familiarize yourself with it</a:t>
            </a:r>
          </a:p>
          <a:p>
            <a:endParaRPr lang="en-US" dirty="0"/>
          </a:p>
        </p:txBody>
      </p:sp>
      <p:sp>
        <p:nvSpPr>
          <p:cNvPr id="4" name="Slide Number Placeholder 3">
            <a:extLst>
              <a:ext uri="{FF2B5EF4-FFF2-40B4-BE49-F238E27FC236}">
                <a16:creationId xmlns:a16="http://schemas.microsoft.com/office/drawing/2014/main" id="{43201078-7EE0-1642-BE99-CACE8EC7E397}"/>
              </a:ext>
            </a:extLst>
          </p:cNvPr>
          <p:cNvSpPr>
            <a:spLocks noGrp="1"/>
          </p:cNvSpPr>
          <p:nvPr>
            <p:ph type="sldNum" sz="quarter" idx="12"/>
          </p:nvPr>
        </p:nvSpPr>
        <p:spPr/>
        <p:txBody>
          <a:bodyPr/>
          <a:lstStyle/>
          <a:p>
            <a:fld id="{1552E37E-424F-4DCE-BB6E-731ABDD533B7}" type="slidenum">
              <a:rPr lang="en-CA" smtClean="0"/>
              <a:pPr/>
              <a:t>24</a:t>
            </a:fld>
            <a:endParaRPr lang="en-CA"/>
          </a:p>
        </p:txBody>
      </p:sp>
    </p:spTree>
    <p:extLst>
      <p:ext uri="{BB962C8B-B14F-4D97-AF65-F5344CB8AC3E}">
        <p14:creationId xmlns:p14="http://schemas.microsoft.com/office/powerpoint/2010/main" val="3984008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408" y="515944"/>
            <a:ext cx="10363200" cy="914400"/>
          </a:xfrm>
        </p:spPr>
        <p:txBody>
          <a:bodyPr/>
          <a:lstStyle/>
          <a:p>
            <a:r>
              <a:rPr lang="en-US" b="1" dirty="0"/>
              <a:t>Weekly Quizzes</a:t>
            </a:r>
          </a:p>
        </p:txBody>
      </p:sp>
      <p:sp>
        <p:nvSpPr>
          <p:cNvPr id="3" name="Content Placeholder 2"/>
          <p:cNvSpPr>
            <a:spLocks noGrp="1"/>
          </p:cNvSpPr>
          <p:nvPr>
            <p:ph idx="1"/>
          </p:nvPr>
        </p:nvSpPr>
        <p:spPr>
          <a:xfrm>
            <a:off x="767408" y="1772816"/>
            <a:ext cx="10814992" cy="4643860"/>
          </a:xfrm>
        </p:spPr>
        <p:txBody>
          <a:bodyPr>
            <a:normAutofit/>
          </a:bodyPr>
          <a:lstStyle/>
          <a:p>
            <a:pPr>
              <a:spcBef>
                <a:spcPts val="0"/>
              </a:spcBef>
              <a:spcAft>
                <a:spcPts val="1200"/>
              </a:spcAft>
            </a:pPr>
            <a:r>
              <a:rPr lang="en-US" dirty="0"/>
              <a:t>We will use Quercus for online quizzes</a:t>
            </a:r>
          </a:p>
          <a:p>
            <a:pPr>
              <a:spcBef>
                <a:spcPts val="0"/>
              </a:spcBef>
              <a:spcAft>
                <a:spcPts val="1200"/>
              </a:spcAft>
            </a:pPr>
            <a:r>
              <a:rPr lang="en-US" dirty="0"/>
              <a:t>Starting in Week 2 (including </a:t>
            </a:r>
            <a:r>
              <a:rPr lang="en-US" b="1" dirty="0"/>
              <a:t>Monday PRA</a:t>
            </a:r>
            <a:r>
              <a:rPr lang="en-US" dirty="0"/>
              <a:t>)</a:t>
            </a:r>
          </a:p>
          <a:p>
            <a:pPr>
              <a:spcBef>
                <a:spcPts val="0"/>
              </a:spcBef>
              <a:spcAft>
                <a:spcPts val="1200"/>
              </a:spcAft>
            </a:pPr>
            <a:r>
              <a:rPr lang="en-US" dirty="0"/>
              <a:t>Useful practices for tests and exams</a:t>
            </a:r>
          </a:p>
          <a:p>
            <a:pPr>
              <a:spcBef>
                <a:spcPts val="0"/>
              </a:spcBef>
              <a:spcAft>
                <a:spcPts val="1200"/>
              </a:spcAft>
            </a:pPr>
            <a:r>
              <a:rPr lang="en-US" dirty="0"/>
              <a:t>Quizzes will be </a:t>
            </a:r>
            <a:r>
              <a:rPr lang="en-US" b="1" dirty="0"/>
              <a:t>every Friday in-class </a:t>
            </a:r>
            <a:r>
              <a:rPr lang="en-US" dirty="0"/>
              <a:t>(first </a:t>
            </a:r>
            <a:r>
              <a:rPr lang="en-US" b="1" dirty="0"/>
              <a:t>15 minutes</a:t>
            </a:r>
            <a:r>
              <a:rPr lang="en-US" dirty="0"/>
              <a:t>)</a:t>
            </a:r>
          </a:p>
          <a:p>
            <a:pPr>
              <a:spcBef>
                <a:spcPts val="0"/>
              </a:spcBef>
              <a:spcAft>
                <a:spcPts val="1200"/>
              </a:spcAft>
            </a:pPr>
            <a:r>
              <a:rPr lang="en-US" dirty="0"/>
              <a:t>You’ll be told whether your answer is correct immediately, and you can try up to </a:t>
            </a:r>
            <a:r>
              <a:rPr lang="en-US" b="1" dirty="0"/>
              <a:t>three</a:t>
            </a:r>
            <a:r>
              <a:rPr lang="en-US" dirty="0"/>
              <a:t> times. We will record your </a:t>
            </a:r>
            <a:r>
              <a:rPr lang="en-US" b="1" dirty="0"/>
              <a:t>highest </a:t>
            </a:r>
            <a:r>
              <a:rPr lang="en-US" dirty="0"/>
              <a:t>score</a:t>
            </a:r>
          </a:p>
        </p:txBody>
      </p:sp>
      <p:sp>
        <p:nvSpPr>
          <p:cNvPr id="4" name="Slide Number Placeholder 3"/>
          <p:cNvSpPr>
            <a:spLocks noGrp="1"/>
          </p:cNvSpPr>
          <p:nvPr>
            <p:ph type="sldNum" sz="quarter" idx="12"/>
          </p:nvPr>
        </p:nvSpPr>
        <p:spPr/>
        <p:txBody>
          <a:bodyPr/>
          <a:lstStyle/>
          <a:p>
            <a:fld id="{1552E37E-424F-4DCE-BB6E-731ABDD533B7}" type="slidenum">
              <a:rPr lang="en-CA" smtClean="0"/>
              <a:pPr/>
              <a:t>25</a:t>
            </a:fld>
            <a:endParaRPr lang="en-CA"/>
          </a:p>
        </p:txBody>
      </p:sp>
    </p:spTree>
    <p:extLst>
      <p:ext uri="{BB962C8B-B14F-4D97-AF65-F5344CB8AC3E}">
        <p14:creationId xmlns:p14="http://schemas.microsoft.com/office/powerpoint/2010/main" val="160209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05777-2A7D-1B4E-981E-642542D4B82D}"/>
              </a:ext>
            </a:extLst>
          </p:cNvPr>
          <p:cNvSpPr>
            <a:spLocks noGrp="1"/>
          </p:cNvSpPr>
          <p:nvPr>
            <p:ph type="title"/>
          </p:nvPr>
        </p:nvSpPr>
        <p:spPr/>
        <p:txBody>
          <a:bodyPr/>
          <a:lstStyle/>
          <a:p>
            <a:r>
              <a:rPr lang="en-US" b="1" dirty="0"/>
              <a:t>New: Assembly Programming Project</a:t>
            </a:r>
          </a:p>
        </p:txBody>
      </p:sp>
      <p:sp>
        <p:nvSpPr>
          <p:cNvPr id="3" name="Content Placeholder 2">
            <a:extLst>
              <a:ext uri="{FF2B5EF4-FFF2-40B4-BE49-F238E27FC236}">
                <a16:creationId xmlns:a16="http://schemas.microsoft.com/office/drawing/2014/main" id="{CEC37DB4-9B38-A44F-B3AD-00C19A0D592B}"/>
              </a:ext>
            </a:extLst>
          </p:cNvPr>
          <p:cNvSpPr>
            <a:spLocks noGrp="1"/>
          </p:cNvSpPr>
          <p:nvPr>
            <p:ph idx="1"/>
          </p:nvPr>
        </p:nvSpPr>
        <p:spPr/>
        <p:txBody>
          <a:bodyPr/>
          <a:lstStyle/>
          <a:p>
            <a:r>
              <a:rPr lang="en-US" dirty="0"/>
              <a:t>This year, we’ll ask you to write a larger project in assembly than in prior years</a:t>
            </a:r>
          </a:p>
          <a:p>
            <a:r>
              <a:rPr lang="en-US" dirty="0"/>
              <a:t>The project will be due on the last day of class</a:t>
            </a:r>
          </a:p>
          <a:p>
            <a:endParaRPr lang="en-US" dirty="0"/>
          </a:p>
          <a:p>
            <a:r>
              <a:rPr lang="en-US" dirty="0"/>
              <a:t>You will be asked to write assembly code to build a game</a:t>
            </a:r>
          </a:p>
          <a:p>
            <a:pPr lvl="1"/>
            <a:r>
              <a:rPr lang="en-US" dirty="0"/>
              <a:t>Memory (storing game state)</a:t>
            </a:r>
          </a:p>
          <a:p>
            <a:pPr lvl="1"/>
            <a:r>
              <a:rPr lang="en-US" dirty="0" err="1"/>
              <a:t>Syscalls</a:t>
            </a:r>
            <a:r>
              <a:rPr lang="en-US" dirty="0"/>
              <a:t> (to access input/output)</a:t>
            </a:r>
          </a:p>
          <a:p>
            <a:pPr lvl="1"/>
            <a:r>
              <a:rPr lang="en-US" dirty="0"/>
              <a:t>…</a:t>
            </a:r>
          </a:p>
        </p:txBody>
      </p:sp>
    </p:spTree>
    <p:extLst>
      <p:ext uri="{BB962C8B-B14F-4D97-AF65-F5344CB8AC3E}">
        <p14:creationId xmlns:p14="http://schemas.microsoft.com/office/powerpoint/2010/main" val="1490072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400" y="404664"/>
            <a:ext cx="10363200" cy="914400"/>
          </a:xfrm>
        </p:spPr>
        <p:txBody>
          <a:bodyPr/>
          <a:lstStyle/>
          <a:p>
            <a:r>
              <a:rPr lang="en-US" b="1" dirty="0">
                <a:latin typeface="+mn-lt"/>
              </a:rPr>
              <a:t>Tests</a:t>
            </a:r>
            <a:endParaRPr lang="en-CA" b="1" dirty="0">
              <a:latin typeface="+mn-lt"/>
            </a:endParaRPr>
          </a:p>
        </p:txBody>
      </p:sp>
      <p:sp>
        <p:nvSpPr>
          <p:cNvPr id="4" name="Slide Number Placeholder 3"/>
          <p:cNvSpPr>
            <a:spLocks noGrp="1"/>
          </p:cNvSpPr>
          <p:nvPr>
            <p:ph type="sldNum" sz="quarter" idx="12"/>
          </p:nvPr>
        </p:nvSpPr>
        <p:spPr/>
        <p:txBody>
          <a:bodyPr/>
          <a:lstStyle/>
          <a:p>
            <a:fld id="{1552E37E-424F-4DCE-BB6E-731ABDD533B7}" type="slidenum">
              <a:rPr lang="en-CA" smtClean="0"/>
              <a:pPr/>
              <a:t>27</a:t>
            </a:fld>
            <a:endParaRPr lang="en-CA"/>
          </a:p>
        </p:txBody>
      </p:sp>
      <p:sp>
        <p:nvSpPr>
          <p:cNvPr id="3" name="TextBox 2"/>
          <p:cNvSpPr txBox="1"/>
          <p:nvPr/>
        </p:nvSpPr>
        <p:spPr>
          <a:xfrm>
            <a:off x="1127448" y="1628800"/>
            <a:ext cx="9341296" cy="3539430"/>
          </a:xfrm>
          <a:prstGeom prst="rect">
            <a:avLst/>
          </a:prstGeom>
          <a:noFill/>
        </p:spPr>
        <p:txBody>
          <a:bodyPr wrap="square" rtlCol="0">
            <a:spAutoFit/>
          </a:bodyPr>
          <a:lstStyle/>
          <a:p>
            <a:pPr marL="285750" indent="-285750">
              <a:buFont typeface="Wingdings" panose="05000000000000000000" pitchFamily="2" charset="2"/>
              <a:buChar char="§"/>
            </a:pPr>
            <a:r>
              <a:rPr lang="en-US" sz="3200" dirty="0"/>
              <a:t>No midterm</a:t>
            </a:r>
            <a:endParaRPr lang="en-CA" sz="3200" dirty="0"/>
          </a:p>
          <a:p>
            <a:pPr marL="285750" indent="-285750">
              <a:buFont typeface="Wingdings" panose="05000000000000000000" pitchFamily="2" charset="2"/>
              <a:buChar char="§"/>
            </a:pPr>
            <a:endParaRPr lang="en-US" sz="3200" dirty="0"/>
          </a:p>
          <a:p>
            <a:pPr marL="285750" indent="-285750">
              <a:buFont typeface="Wingdings" panose="05000000000000000000" pitchFamily="2" charset="2"/>
              <a:buChar char="§"/>
            </a:pPr>
            <a:r>
              <a:rPr lang="en-US" sz="3200" dirty="0"/>
              <a:t>Final exam</a:t>
            </a:r>
          </a:p>
          <a:p>
            <a:pPr marL="742950" lvl="1" indent="-285750">
              <a:buFont typeface="Wingdings" panose="05000000000000000000" pitchFamily="2" charset="2"/>
              <a:buChar char="§"/>
            </a:pPr>
            <a:r>
              <a:rPr lang="en-US" sz="3200" dirty="0"/>
              <a:t>Some time end of semester</a:t>
            </a:r>
          </a:p>
          <a:p>
            <a:pPr marL="742950" lvl="1" indent="-285750">
              <a:buFont typeface="Wingdings" panose="05000000000000000000" pitchFamily="2" charset="2"/>
              <a:buChar char="§"/>
            </a:pPr>
            <a:r>
              <a:rPr lang="en-US" sz="3200" dirty="0"/>
              <a:t>Will be take-home</a:t>
            </a:r>
          </a:p>
          <a:p>
            <a:pPr marL="742950" lvl="1" indent="-285750">
              <a:buFont typeface="Wingdings" panose="05000000000000000000" pitchFamily="2" charset="2"/>
              <a:buChar char="§"/>
            </a:pPr>
            <a:r>
              <a:rPr lang="en-US" sz="3200" dirty="0"/>
              <a:t>Must get &gt;= 40%</a:t>
            </a:r>
          </a:p>
          <a:p>
            <a:pPr marL="742950" lvl="1" indent="-285750">
              <a:buFont typeface="Wingdings" panose="05000000000000000000" pitchFamily="2" charset="2"/>
              <a:buChar char="§"/>
            </a:pPr>
            <a:r>
              <a:rPr lang="en-US" sz="3200" dirty="0"/>
              <a:t>Details will come later</a:t>
            </a:r>
          </a:p>
        </p:txBody>
      </p:sp>
    </p:spTree>
    <p:extLst>
      <p:ext uri="{BB962C8B-B14F-4D97-AF65-F5344CB8AC3E}">
        <p14:creationId xmlns:p14="http://schemas.microsoft.com/office/powerpoint/2010/main" val="103268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196" y="357673"/>
            <a:ext cx="7185992" cy="914400"/>
          </a:xfrm>
        </p:spPr>
        <p:txBody>
          <a:bodyPr/>
          <a:lstStyle/>
          <a:p>
            <a:r>
              <a:rPr lang="en-US" b="1" dirty="0">
                <a:latin typeface="+mn-lt"/>
              </a:rPr>
              <a:t>Discussion board on Piazza</a:t>
            </a:r>
            <a:endParaRPr lang="en-CA" b="1" dirty="0">
              <a:latin typeface="+mn-lt"/>
            </a:endParaRPr>
          </a:p>
        </p:txBody>
      </p:sp>
      <p:sp>
        <p:nvSpPr>
          <p:cNvPr id="5" name="Slide Number Placeholder 4"/>
          <p:cNvSpPr>
            <a:spLocks noGrp="1"/>
          </p:cNvSpPr>
          <p:nvPr>
            <p:ph type="sldNum" sz="quarter" idx="12"/>
          </p:nvPr>
        </p:nvSpPr>
        <p:spPr/>
        <p:txBody>
          <a:bodyPr/>
          <a:lstStyle/>
          <a:p>
            <a:fld id="{1552E37E-424F-4DCE-BB6E-731ABDD533B7}" type="slidenum">
              <a:rPr lang="en-CA" smtClean="0"/>
              <a:pPr/>
              <a:t>28</a:t>
            </a:fld>
            <a:endParaRPr lang="en-CA"/>
          </a:p>
        </p:txBody>
      </p:sp>
      <p:sp>
        <p:nvSpPr>
          <p:cNvPr id="3" name="TextBox 2"/>
          <p:cNvSpPr txBox="1"/>
          <p:nvPr/>
        </p:nvSpPr>
        <p:spPr>
          <a:xfrm>
            <a:off x="911424" y="1816480"/>
            <a:ext cx="10385380" cy="523220"/>
          </a:xfrm>
          <a:prstGeom prst="rect">
            <a:avLst/>
          </a:prstGeom>
          <a:noFill/>
        </p:spPr>
        <p:txBody>
          <a:bodyPr wrap="square" rtlCol="0">
            <a:spAutoFit/>
          </a:bodyPr>
          <a:lstStyle/>
          <a:p>
            <a:r>
              <a:rPr lang="en-CA" sz="2800" dirty="0">
                <a:hlinkClick r:id="rId2"/>
              </a:rPr>
              <a:t>https://piazza.com/class/kemxsy9by7o707</a:t>
            </a:r>
            <a:endParaRPr lang="en-CA" sz="2800" dirty="0"/>
          </a:p>
        </p:txBody>
      </p:sp>
      <p:sp>
        <p:nvSpPr>
          <p:cNvPr id="4" name="TextBox 3"/>
          <p:cNvSpPr txBox="1"/>
          <p:nvPr/>
        </p:nvSpPr>
        <p:spPr>
          <a:xfrm>
            <a:off x="1915899" y="2845764"/>
            <a:ext cx="7056784" cy="1569660"/>
          </a:xfrm>
          <a:prstGeom prst="rect">
            <a:avLst/>
          </a:prstGeom>
          <a:noFill/>
        </p:spPr>
        <p:txBody>
          <a:bodyPr wrap="square" rtlCol="0">
            <a:spAutoFit/>
          </a:bodyPr>
          <a:lstStyle/>
          <a:p>
            <a:pPr marL="457200" indent="-457200">
              <a:buFont typeface="Wingdings" panose="05000000000000000000" pitchFamily="2" charset="2"/>
              <a:buChar char="§"/>
            </a:pPr>
            <a:r>
              <a:rPr lang="en-US" sz="3200" dirty="0"/>
              <a:t>All course announcements will be posted here.</a:t>
            </a:r>
          </a:p>
          <a:p>
            <a:pPr marL="457200" indent="-457200">
              <a:buFont typeface="Wingdings" panose="05000000000000000000" pitchFamily="2" charset="2"/>
              <a:buChar char="§"/>
            </a:pPr>
            <a:r>
              <a:rPr lang="en-US" sz="3200" b="1" dirty="0"/>
              <a:t>Daily</a:t>
            </a:r>
            <a:r>
              <a:rPr lang="en-US" sz="3200" dirty="0">
                <a:solidFill>
                  <a:schemeClr val="accent3"/>
                </a:solidFill>
              </a:rPr>
              <a:t> </a:t>
            </a:r>
            <a:r>
              <a:rPr lang="en-US" sz="3200" dirty="0"/>
              <a:t>reading is required.</a:t>
            </a:r>
            <a:endParaRPr lang="en-CA" sz="3200" dirty="0"/>
          </a:p>
        </p:txBody>
      </p:sp>
    </p:spTree>
    <p:extLst>
      <p:ext uri="{BB962C8B-B14F-4D97-AF65-F5344CB8AC3E}">
        <p14:creationId xmlns:p14="http://schemas.microsoft.com/office/powerpoint/2010/main" val="2463231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522" y="496925"/>
            <a:ext cx="7402016" cy="914400"/>
          </a:xfrm>
        </p:spPr>
        <p:txBody>
          <a:bodyPr/>
          <a:lstStyle/>
          <a:p>
            <a:r>
              <a:rPr lang="en-US" b="1" dirty="0">
                <a:latin typeface="+mn-lt"/>
              </a:rPr>
              <a:t>Office hours</a:t>
            </a:r>
            <a:endParaRPr lang="en-CA" b="1" dirty="0">
              <a:latin typeface="+mn-lt"/>
            </a:endParaRPr>
          </a:p>
        </p:txBody>
      </p:sp>
      <p:sp>
        <p:nvSpPr>
          <p:cNvPr id="5" name="Slide Number Placeholder 4"/>
          <p:cNvSpPr>
            <a:spLocks noGrp="1"/>
          </p:cNvSpPr>
          <p:nvPr>
            <p:ph type="sldNum" sz="quarter" idx="12"/>
          </p:nvPr>
        </p:nvSpPr>
        <p:spPr/>
        <p:txBody>
          <a:bodyPr/>
          <a:lstStyle/>
          <a:p>
            <a:fld id="{1552E37E-424F-4DCE-BB6E-731ABDD533B7}" type="slidenum">
              <a:rPr lang="en-CA" smtClean="0"/>
              <a:pPr/>
              <a:t>29</a:t>
            </a:fld>
            <a:endParaRPr lang="en-CA"/>
          </a:p>
        </p:txBody>
      </p:sp>
      <p:sp>
        <p:nvSpPr>
          <p:cNvPr id="3" name="TextBox 2"/>
          <p:cNvSpPr txBox="1"/>
          <p:nvPr/>
        </p:nvSpPr>
        <p:spPr>
          <a:xfrm>
            <a:off x="983432" y="2371183"/>
            <a:ext cx="8743552" cy="954107"/>
          </a:xfrm>
          <a:prstGeom prst="rect">
            <a:avLst/>
          </a:prstGeom>
          <a:noFill/>
        </p:spPr>
        <p:txBody>
          <a:bodyPr wrap="square" rtlCol="0">
            <a:spAutoFit/>
          </a:bodyPr>
          <a:lstStyle/>
          <a:p>
            <a:r>
              <a:rPr lang="en-CA" sz="2800" dirty="0"/>
              <a:t>Fridays, 12pm (please, give heads up/email if you are coming)</a:t>
            </a:r>
          </a:p>
        </p:txBody>
      </p:sp>
      <p:pic>
        <p:nvPicPr>
          <p:cNvPr id="6" name="Picture 5"/>
          <p:cNvPicPr>
            <a:picLocks noChangeAspect="1"/>
          </p:cNvPicPr>
          <p:nvPr/>
        </p:nvPicPr>
        <p:blipFill>
          <a:blip r:embed="rId2"/>
          <a:stretch>
            <a:fillRect/>
          </a:stretch>
        </p:blipFill>
        <p:spPr>
          <a:xfrm>
            <a:off x="9318650" y="327139"/>
            <a:ext cx="2466950" cy="2044044"/>
          </a:xfrm>
          <a:prstGeom prst="rect">
            <a:avLst/>
          </a:prstGeom>
        </p:spPr>
      </p:pic>
    </p:spTree>
    <p:extLst>
      <p:ext uri="{BB962C8B-B14F-4D97-AF65-F5344CB8AC3E}">
        <p14:creationId xmlns:p14="http://schemas.microsoft.com/office/powerpoint/2010/main" val="3132585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D8D2F2-3C98-C742-AE25-2790BDC8B342}"/>
              </a:ext>
            </a:extLst>
          </p:cNvPr>
          <p:cNvSpPr>
            <a:spLocks noGrp="1"/>
          </p:cNvSpPr>
          <p:nvPr>
            <p:ph type="title"/>
          </p:nvPr>
        </p:nvSpPr>
        <p:spPr/>
        <p:txBody>
          <a:bodyPr/>
          <a:lstStyle/>
          <a:p>
            <a:r>
              <a:rPr lang="en-US" b="1" dirty="0"/>
              <a:t>Who are We?</a:t>
            </a:r>
          </a:p>
        </p:txBody>
      </p:sp>
      <p:sp>
        <p:nvSpPr>
          <p:cNvPr id="3" name="Content Placeholder 2"/>
          <p:cNvSpPr>
            <a:spLocks noGrp="1"/>
          </p:cNvSpPr>
          <p:nvPr>
            <p:ph idx="1"/>
          </p:nvPr>
        </p:nvSpPr>
        <p:spPr/>
        <p:txBody>
          <a:bodyPr/>
          <a:lstStyle/>
          <a:p>
            <a:pPr marL="68580" indent="0">
              <a:buNone/>
            </a:pPr>
            <a:r>
              <a:rPr lang="en-US" dirty="0"/>
              <a:t>Instructor: </a:t>
            </a:r>
          </a:p>
          <a:p>
            <a:pPr marL="68580" indent="0">
              <a:buNone/>
            </a:pPr>
            <a:r>
              <a:rPr lang="en-US" dirty="0"/>
              <a:t>Assistant Professor </a:t>
            </a:r>
            <a:r>
              <a:rPr lang="en-US" b="1" dirty="0"/>
              <a:t>Gennady Pekhimenko</a:t>
            </a:r>
            <a:endParaRPr lang="en-US" dirty="0"/>
          </a:p>
          <a:p>
            <a:pPr marL="68580" indent="0">
              <a:buNone/>
            </a:pPr>
            <a:r>
              <a:rPr lang="en-US" dirty="0"/>
              <a:t>Office: BA5232 an IC454 (normally ;))</a:t>
            </a:r>
          </a:p>
          <a:p>
            <a:pPr marL="68580" indent="0">
              <a:buNone/>
            </a:pPr>
            <a:r>
              <a:rPr lang="en-US" dirty="0"/>
              <a:t>pekhimenko@cs.toronto.edu </a:t>
            </a:r>
          </a:p>
          <a:p>
            <a:pPr marL="68580" indent="0">
              <a:buNone/>
            </a:pPr>
            <a:r>
              <a:rPr lang="en-US" dirty="0"/>
              <a:t>http://www.cs.toronto.edu/~pekhimenko/</a:t>
            </a:r>
          </a:p>
          <a:p>
            <a:pPr marL="68580" indent="0">
              <a:buNone/>
            </a:pPr>
            <a:endParaRPr lang="en-US" dirty="0"/>
          </a:p>
          <a:p>
            <a:pPr marL="68580" indent="0">
              <a:buNone/>
            </a:pPr>
            <a:endParaRPr lang="en-US" dirty="0"/>
          </a:p>
        </p:txBody>
      </p:sp>
      <p:sp>
        <p:nvSpPr>
          <p:cNvPr id="2" name="Slide Number Placeholder 1"/>
          <p:cNvSpPr>
            <a:spLocks noGrp="1"/>
          </p:cNvSpPr>
          <p:nvPr>
            <p:ph type="sldNum" sz="quarter" idx="12"/>
          </p:nvPr>
        </p:nvSpPr>
        <p:spPr/>
        <p:txBody>
          <a:bodyPr/>
          <a:lstStyle/>
          <a:p>
            <a:fld id="{1552E37E-424F-4DCE-BB6E-731ABDD533B7}" type="slidenum">
              <a:rPr lang="en-CA" smtClean="0"/>
              <a:pPr/>
              <a:t>3</a:t>
            </a:fld>
            <a:endParaRPr lang="en-CA"/>
          </a:p>
        </p:txBody>
      </p:sp>
      <p:pic>
        <p:nvPicPr>
          <p:cNvPr id="6" name="Picture 2" descr="Gennady Pekhimenko">
            <a:extLst>
              <a:ext uri="{FF2B5EF4-FFF2-40B4-BE49-F238E27FC236}">
                <a16:creationId xmlns:a16="http://schemas.microsoft.com/office/drawing/2014/main" id="{820222AE-55A2-46E2-8179-13F8164C1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9725" y="404664"/>
            <a:ext cx="1936576" cy="2733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1645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2CA4A-F69B-984D-83E7-B22F9BA0EA48}"/>
              </a:ext>
            </a:extLst>
          </p:cNvPr>
          <p:cNvSpPr>
            <a:spLocks noGrp="1"/>
          </p:cNvSpPr>
          <p:nvPr>
            <p:ph type="title"/>
          </p:nvPr>
        </p:nvSpPr>
        <p:spPr/>
        <p:txBody>
          <a:bodyPr/>
          <a:lstStyle/>
          <a:p>
            <a:r>
              <a:rPr lang="en-US" b="1" dirty="0"/>
              <a:t>Student Feedback</a:t>
            </a:r>
          </a:p>
        </p:txBody>
      </p:sp>
      <p:sp>
        <p:nvSpPr>
          <p:cNvPr id="3" name="Content Placeholder 2">
            <a:extLst>
              <a:ext uri="{FF2B5EF4-FFF2-40B4-BE49-F238E27FC236}">
                <a16:creationId xmlns:a16="http://schemas.microsoft.com/office/drawing/2014/main" id="{AEABD59D-8D6E-4B49-A152-7F08F0175D01}"/>
              </a:ext>
            </a:extLst>
          </p:cNvPr>
          <p:cNvSpPr>
            <a:spLocks noGrp="1"/>
          </p:cNvSpPr>
          <p:nvPr>
            <p:ph idx="1"/>
          </p:nvPr>
        </p:nvSpPr>
        <p:spPr>
          <a:xfrm>
            <a:off x="1219200" y="1772816"/>
            <a:ext cx="10363200" cy="4176464"/>
          </a:xfrm>
        </p:spPr>
        <p:txBody>
          <a:bodyPr/>
          <a:lstStyle/>
          <a:p>
            <a:pPr>
              <a:lnSpc>
                <a:spcPct val="100000"/>
              </a:lnSpc>
            </a:pPr>
            <a:r>
              <a:rPr lang="en-US" dirty="0"/>
              <a:t>Give us frequent (e.g., every week) feedbacks on how things are going. It is very useful for improving your learning experience in a timely manner, especially in a current situation</a:t>
            </a:r>
          </a:p>
          <a:p>
            <a:pPr>
              <a:lnSpc>
                <a:spcPct val="100000"/>
              </a:lnSpc>
            </a:pPr>
            <a:r>
              <a:rPr lang="en-US" dirty="0"/>
              <a:t>Anonymous feedback form:</a:t>
            </a:r>
          </a:p>
          <a:p>
            <a:pPr lvl="1">
              <a:lnSpc>
                <a:spcPct val="100000"/>
              </a:lnSpc>
            </a:pPr>
            <a:r>
              <a:rPr lang="en-US" dirty="0"/>
              <a:t>link on the course website</a:t>
            </a:r>
          </a:p>
          <a:p>
            <a:pPr>
              <a:lnSpc>
                <a:spcPct val="100000"/>
              </a:lnSpc>
            </a:pPr>
            <a:r>
              <a:rPr lang="en-US" dirty="0"/>
              <a:t>Or even better, just send me an email</a:t>
            </a:r>
          </a:p>
        </p:txBody>
      </p:sp>
      <p:sp>
        <p:nvSpPr>
          <p:cNvPr id="4" name="Slide Number Placeholder 3">
            <a:extLst>
              <a:ext uri="{FF2B5EF4-FFF2-40B4-BE49-F238E27FC236}">
                <a16:creationId xmlns:a16="http://schemas.microsoft.com/office/drawing/2014/main" id="{709CE651-727A-F74B-9B69-7DA46F546CD1}"/>
              </a:ext>
            </a:extLst>
          </p:cNvPr>
          <p:cNvSpPr>
            <a:spLocks noGrp="1"/>
          </p:cNvSpPr>
          <p:nvPr>
            <p:ph type="sldNum" sz="quarter" idx="12"/>
          </p:nvPr>
        </p:nvSpPr>
        <p:spPr/>
        <p:txBody>
          <a:bodyPr/>
          <a:lstStyle/>
          <a:p>
            <a:r>
              <a:rPr lang="en-US" altLang="en-US"/>
              <a:t>2-</a:t>
            </a:r>
            <a:fld id="{6F2FE4E4-9A3F-E648-A1C4-A004D61117FA}" type="slidenum">
              <a:rPr lang="en-US" altLang="en-US" smtClean="0"/>
              <a:pPr/>
              <a:t>30</a:t>
            </a:fld>
            <a:endParaRPr lang="en-US" altLang="en-US"/>
          </a:p>
        </p:txBody>
      </p:sp>
    </p:spTree>
    <p:extLst>
      <p:ext uri="{BB962C8B-B14F-4D97-AF65-F5344CB8AC3E}">
        <p14:creationId xmlns:p14="http://schemas.microsoft.com/office/powerpoint/2010/main" val="2345536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400" y="440896"/>
            <a:ext cx="10363200" cy="914400"/>
          </a:xfrm>
        </p:spPr>
        <p:txBody>
          <a:bodyPr/>
          <a:lstStyle/>
          <a:p>
            <a:r>
              <a:rPr lang="en-US" b="1" dirty="0">
                <a:latin typeface="+mn-lt"/>
              </a:rPr>
              <a:t>Textbook: DDCA</a:t>
            </a:r>
            <a:endParaRPr lang="en-CA" b="1" dirty="0">
              <a:latin typeface="+mn-lt"/>
            </a:endParaRPr>
          </a:p>
        </p:txBody>
      </p:sp>
      <p:sp>
        <p:nvSpPr>
          <p:cNvPr id="5" name="Slide Number Placeholder 4"/>
          <p:cNvSpPr>
            <a:spLocks noGrp="1"/>
          </p:cNvSpPr>
          <p:nvPr>
            <p:ph type="sldNum" sz="quarter" idx="12"/>
          </p:nvPr>
        </p:nvSpPr>
        <p:spPr/>
        <p:txBody>
          <a:bodyPr/>
          <a:lstStyle/>
          <a:p>
            <a:fld id="{1552E37E-424F-4DCE-BB6E-731ABDD533B7}" type="slidenum">
              <a:rPr lang="en-CA" smtClean="0"/>
              <a:pPr/>
              <a:t>31</a:t>
            </a:fld>
            <a:endParaRPr lang="en-CA"/>
          </a:p>
        </p:txBody>
      </p:sp>
      <p:sp>
        <p:nvSpPr>
          <p:cNvPr id="3" name="TextBox 2"/>
          <p:cNvSpPr txBox="1"/>
          <p:nvPr/>
        </p:nvSpPr>
        <p:spPr>
          <a:xfrm>
            <a:off x="911424" y="1357032"/>
            <a:ext cx="5169768" cy="4031873"/>
          </a:xfrm>
          <a:prstGeom prst="rect">
            <a:avLst/>
          </a:prstGeom>
          <a:noFill/>
        </p:spPr>
        <p:txBody>
          <a:bodyPr wrap="square" rtlCol="0">
            <a:spAutoFit/>
          </a:bodyPr>
          <a:lstStyle/>
          <a:p>
            <a:r>
              <a:rPr lang="en-US" sz="3200" dirty="0"/>
              <a:t>Digital Design and Computer Architecture, 2nd edition, 2012by David Harris, Sarah Harris (1</a:t>
            </a:r>
            <a:r>
              <a:rPr lang="en-US" sz="3200" baseline="30000" dirty="0"/>
              <a:t>st</a:t>
            </a:r>
            <a:r>
              <a:rPr lang="en-US" sz="3200" dirty="0"/>
              <a:t> edition also fine)</a:t>
            </a:r>
          </a:p>
          <a:p>
            <a:endParaRPr lang="en-US" sz="3200" dirty="0"/>
          </a:p>
          <a:p>
            <a:r>
              <a:rPr lang="en-US" sz="3200" dirty="0"/>
              <a:t>Available online at </a:t>
            </a:r>
            <a:r>
              <a:rPr lang="en-US" sz="3200" dirty="0" err="1"/>
              <a:t>UofT</a:t>
            </a:r>
            <a:r>
              <a:rPr lang="en-US" sz="3200" dirty="0"/>
              <a:t> library (link in course info sheet)</a:t>
            </a:r>
          </a:p>
        </p:txBody>
      </p:sp>
      <p:pic>
        <p:nvPicPr>
          <p:cNvPr id="4" name="Picture 3"/>
          <p:cNvPicPr>
            <a:picLocks noChangeAspect="1"/>
          </p:cNvPicPr>
          <p:nvPr/>
        </p:nvPicPr>
        <p:blipFill>
          <a:blip r:embed="rId2"/>
          <a:stretch>
            <a:fillRect/>
          </a:stretch>
        </p:blipFill>
        <p:spPr>
          <a:xfrm>
            <a:off x="6456040" y="836712"/>
            <a:ext cx="3980160" cy="4975200"/>
          </a:xfrm>
          <a:prstGeom prst="rect">
            <a:avLst/>
          </a:prstGeom>
        </p:spPr>
      </p:pic>
    </p:spTree>
    <p:extLst>
      <p:ext uri="{BB962C8B-B14F-4D97-AF65-F5344CB8AC3E}">
        <p14:creationId xmlns:p14="http://schemas.microsoft.com/office/powerpoint/2010/main" val="36622929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722AE-B006-9B45-A079-DD428CCD39B3}"/>
              </a:ext>
            </a:extLst>
          </p:cNvPr>
          <p:cNvSpPr>
            <a:spLocks noGrp="1"/>
          </p:cNvSpPr>
          <p:nvPr>
            <p:ph type="title"/>
          </p:nvPr>
        </p:nvSpPr>
        <p:spPr>
          <a:xfrm>
            <a:off x="983432" y="476672"/>
            <a:ext cx="10363200" cy="914400"/>
          </a:xfrm>
        </p:spPr>
        <p:txBody>
          <a:bodyPr/>
          <a:lstStyle/>
          <a:p>
            <a:r>
              <a:rPr lang="en-US" b="1" dirty="0"/>
              <a:t>A typical week of CSCB58</a:t>
            </a:r>
          </a:p>
        </p:txBody>
      </p:sp>
      <p:sp>
        <p:nvSpPr>
          <p:cNvPr id="3" name="Content Placeholder 2">
            <a:extLst>
              <a:ext uri="{FF2B5EF4-FFF2-40B4-BE49-F238E27FC236}">
                <a16:creationId xmlns:a16="http://schemas.microsoft.com/office/drawing/2014/main" id="{B1E4DCD1-EAB2-1249-B71C-A22FBD2BF7D2}"/>
              </a:ext>
            </a:extLst>
          </p:cNvPr>
          <p:cNvSpPr>
            <a:spLocks noGrp="1"/>
          </p:cNvSpPr>
          <p:nvPr>
            <p:ph idx="1"/>
          </p:nvPr>
        </p:nvSpPr>
        <p:spPr>
          <a:xfrm>
            <a:off x="1084282" y="1574451"/>
            <a:ext cx="10363200" cy="4726760"/>
          </a:xfrm>
        </p:spPr>
        <p:txBody>
          <a:bodyPr/>
          <a:lstStyle/>
          <a:p>
            <a:r>
              <a:rPr lang="en-US" dirty="0"/>
              <a:t>Wednesday/Friday: go the lectures</a:t>
            </a:r>
          </a:p>
          <a:p>
            <a:r>
              <a:rPr lang="en-US" dirty="0"/>
              <a:t>By Tuesday 6pm: submit prelab report</a:t>
            </a:r>
          </a:p>
          <a:p>
            <a:r>
              <a:rPr lang="en-US" dirty="0"/>
              <a:t>Monday/Tuesday/Thursday: labs</a:t>
            </a:r>
          </a:p>
          <a:p>
            <a:r>
              <a:rPr lang="en-US" dirty="0"/>
              <a:t>Friday: next week’s lab handout released, start working on the prelab.</a:t>
            </a:r>
          </a:p>
          <a:p>
            <a:r>
              <a:rPr lang="en-US" dirty="0"/>
              <a:t>Saturday/Sunday: keep studying ;)</a:t>
            </a:r>
          </a:p>
        </p:txBody>
      </p:sp>
      <p:sp>
        <p:nvSpPr>
          <p:cNvPr id="4" name="Slide Number Placeholder 3">
            <a:extLst>
              <a:ext uri="{FF2B5EF4-FFF2-40B4-BE49-F238E27FC236}">
                <a16:creationId xmlns:a16="http://schemas.microsoft.com/office/drawing/2014/main" id="{0FC2FE04-084A-064C-B4AF-C31A025C9ADE}"/>
              </a:ext>
            </a:extLst>
          </p:cNvPr>
          <p:cNvSpPr>
            <a:spLocks noGrp="1"/>
          </p:cNvSpPr>
          <p:nvPr>
            <p:ph type="sldNum" sz="quarter" idx="12"/>
          </p:nvPr>
        </p:nvSpPr>
        <p:spPr/>
        <p:txBody>
          <a:bodyPr/>
          <a:lstStyle/>
          <a:p>
            <a:fld id="{1552E37E-424F-4DCE-BB6E-731ABDD533B7}" type="slidenum">
              <a:rPr lang="en-CA" smtClean="0"/>
              <a:pPr/>
              <a:t>32</a:t>
            </a:fld>
            <a:endParaRPr lang="en-CA"/>
          </a:p>
        </p:txBody>
      </p:sp>
    </p:spTree>
    <p:extLst>
      <p:ext uri="{BB962C8B-B14F-4D97-AF65-F5344CB8AC3E}">
        <p14:creationId xmlns:p14="http://schemas.microsoft.com/office/powerpoint/2010/main" val="3261055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11624" y="2348880"/>
            <a:ext cx="5472608" cy="1323439"/>
          </a:xfrm>
          <a:prstGeom prst="rect">
            <a:avLst/>
          </a:prstGeom>
          <a:noFill/>
        </p:spPr>
        <p:txBody>
          <a:bodyPr wrap="square" rtlCol="0">
            <a:spAutoFit/>
          </a:bodyPr>
          <a:lstStyle/>
          <a:p>
            <a:r>
              <a:rPr lang="en-US" sz="4000" b="1" dirty="0"/>
              <a:t>It will be a lot of work, and a lot of fun!</a:t>
            </a:r>
            <a:endParaRPr lang="en-CA" sz="4000" b="1" dirty="0"/>
          </a:p>
        </p:txBody>
      </p:sp>
      <p:sp>
        <p:nvSpPr>
          <p:cNvPr id="5" name="Slide Number Placeholder 4"/>
          <p:cNvSpPr>
            <a:spLocks noGrp="1"/>
          </p:cNvSpPr>
          <p:nvPr>
            <p:ph type="sldNum" sz="quarter" idx="12"/>
          </p:nvPr>
        </p:nvSpPr>
        <p:spPr/>
        <p:txBody>
          <a:bodyPr/>
          <a:lstStyle/>
          <a:p>
            <a:fld id="{1552E37E-424F-4DCE-BB6E-731ABDD533B7}" type="slidenum">
              <a:rPr lang="en-CA" smtClean="0"/>
              <a:pPr/>
              <a:t>33</a:t>
            </a:fld>
            <a:endParaRPr lang="en-CA"/>
          </a:p>
        </p:txBody>
      </p:sp>
    </p:spTree>
    <p:extLst>
      <p:ext uri="{BB962C8B-B14F-4D97-AF65-F5344CB8AC3E}">
        <p14:creationId xmlns:p14="http://schemas.microsoft.com/office/powerpoint/2010/main" val="932840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52E37E-424F-4DCE-BB6E-731ABDD533B7}" type="slidenum">
              <a:rPr lang="en-CA" smtClean="0"/>
              <a:pPr/>
              <a:t>34</a:t>
            </a:fld>
            <a:endParaRPr lang="en-CA"/>
          </a:p>
        </p:txBody>
      </p:sp>
      <p:pic>
        <p:nvPicPr>
          <p:cNvPr id="3" name="Picture 2"/>
          <p:cNvPicPr>
            <a:picLocks noChangeAspect="1"/>
          </p:cNvPicPr>
          <p:nvPr/>
        </p:nvPicPr>
        <p:blipFill>
          <a:blip r:embed="rId2"/>
          <a:stretch>
            <a:fillRect/>
          </a:stretch>
        </p:blipFill>
        <p:spPr>
          <a:xfrm>
            <a:off x="2135560" y="234059"/>
            <a:ext cx="7992888" cy="6332827"/>
          </a:xfrm>
          <a:prstGeom prst="rect">
            <a:avLst/>
          </a:prstGeom>
        </p:spPr>
      </p:pic>
    </p:spTree>
    <p:extLst>
      <p:ext uri="{BB962C8B-B14F-4D97-AF65-F5344CB8AC3E}">
        <p14:creationId xmlns:p14="http://schemas.microsoft.com/office/powerpoint/2010/main" val="636460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b-i.forbesimg.com/meghanbiro/files/2013/05/elearning_image1.jpg"/>
          <p:cNvPicPr>
            <a:picLocks noChangeAspect="1" noChangeArrowheads="1"/>
          </p:cNvPicPr>
          <p:nvPr/>
        </p:nvPicPr>
        <p:blipFill>
          <a:blip r:embed="rId2" cstate="print"/>
          <a:srcRect/>
          <a:stretch>
            <a:fillRect/>
          </a:stretch>
        </p:blipFill>
        <p:spPr bwMode="auto">
          <a:xfrm>
            <a:off x="4655840" y="2157015"/>
            <a:ext cx="5046740" cy="37922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p:cNvSpPr>
            <a:spLocks noGrp="1"/>
          </p:cNvSpPr>
          <p:nvPr>
            <p:ph type="title"/>
          </p:nvPr>
        </p:nvSpPr>
        <p:spPr>
          <a:xfrm>
            <a:off x="767408" y="908720"/>
            <a:ext cx="10515600" cy="992746"/>
          </a:xfrm>
        </p:spPr>
        <p:txBody>
          <a:bodyPr/>
          <a:lstStyle/>
          <a:p>
            <a:r>
              <a:rPr lang="en-US" b="1" dirty="0">
                <a:latin typeface="+mn-lt"/>
              </a:rPr>
              <a:t>Let the learning begin</a:t>
            </a:r>
            <a:endParaRPr lang="en-CA" b="1" dirty="0">
              <a:latin typeface="+mn-lt"/>
            </a:endParaRPr>
          </a:p>
        </p:txBody>
      </p:sp>
      <p:sp>
        <p:nvSpPr>
          <p:cNvPr id="2" name="Slide Number Placeholder 1"/>
          <p:cNvSpPr>
            <a:spLocks noGrp="1"/>
          </p:cNvSpPr>
          <p:nvPr>
            <p:ph type="sldNum" sz="quarter" idx="12"/>
          </p:nvPr>
        </p:nvSpPr>
        <p:spPr/>
        <p:txBody>
          <a:bodyPr/>
          <a:lstStyle/>
          <a:p>
            <a:fld id="{1552E37E-424F-4DCE-BB6E-731ABDD533B7}" type="slidenum">
              <a:rPr lang="en-CA" smtClean="0"/>
              <a:pPr/>
              <a:t>35</a:t>
            </a:fld>
            <a:endParaRPr lang="en-CA"/>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07768" y="3068960"/>
            <a:ext cx="4392488" cy="707886"/>
          </a:xfrm>
          <a:prstGeom prst="rect">
            <a:avLst/>
          </a:prstGeom>
          <a:noFill/>
        </p:spPr>
        <p:txBody>
          <a:bodyPr wrap="square" rtlCol="0">
            <a:spAutoFit/>
          </a:bodyPr>
          <a:lstStyle/>
          <a:p>
            <a:r>
              <a:rPr lang="en-US" sz="4000" b="1" dirty="0"/>
              <a:t>Basic Logic Gates</a:t>
            </a:r>
            <a:endParaRPr lang="en-CA" sz="4000" b="1" dirty="0"/>
          </a:p>
        </p:txBody>
      </p:sp>
      <p:sp>
        <p:nvSpPr>
          <p:cNvPr id="3" name="Slide Number Placeholder 2"/>
          <p:cNvSpPr>
            <a:spLocks noGrp="1"/>
          </p:cNvSpPr>
          <p:nvPr>
            <p:ph type="sldNum" sz="quarter" idx="12"/>
          </p:nvPr>
        </p:nvSpPr>
        <p:spPr/>
        <p:txBody>
          <a:bodyPr/>
          <a:lstStyle/>
          <a:p>
            <a:fld id="{1552E37E-424F-4DCE-BB6E-731ABDD533B7}" type="slidenum">
              <a:rPr lang="en-CA" smtClean="0"/>
              <a:pPr/>
              <a:t>36</a:t>
            </a:fld>
            <a:endParaRPr lang="en-CA"/>
          </a:p>
        </p:txBody>
      </p:sp>
    </p:spTree>
    <p:extLst>
      <p:ext uri="{BB962C8B-B14F-4D97-AF65-F5344CB8AC3E}">
        <p14:creationId xmlns:p14="http://schemas.microsoft.com/office/powerpoint/2010/main" val="28882937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1055440" y="1"/>
            <a:ext cx="10513168" cy="1916832"/>
          </a:xfrm>
        </p:spPr>
        <p:txBody>
          <a:bodyPr/>
          <a:lstStyle/>
          <a:p>
            <a:r>
              <a:rPr lang="en-US" b="1" dirty="0">
                <a:latin typeface="+mn-lt"/>
              </a:rPr>
              <a:t>You already know something…</a:t>
            </a:r>
            <a:endParaRPr lang="en-CA" b="1" dirty="0">
              <a:latin typeface="+mn-lt"/>
            </a:endParaRPr>
          </a:p>
        </p:txBody>
      </p:sp>
      <p:sp>
        <p:nvSpPr>
          <p:cNvPr id="4" name="Slide Number Placeholder 3"/>
          <p:cNvSpPr>
            <a:spLocks noGrp="1"/>
          </p:cNvSpPr>
          <p:nvPr>
            <p:ph type="sldNum" sz="quarter" idx="12"/>
          </p:nvPr>
        </p:nvSpPr>
        <p:spPr/>
        <p:txBody>
          <a:bodyPr/>
          <a:lstStyle/>
          <a:p>
            <a:fld id="{1552E37E-424F-4DCE-BB6E-731ABDD533B7}" type="slidenum">
              <a:rPr lang="en-CA" smtClean="0"/>
              <a:pPr/>
              <a:t>37</a:t>
            </a:fld>
            <a:endParaRPr lang="en-CA"/>
          </a:p>
        </p:txBody>
      </p:sp>
      <p:pic>
        <p:nvPicPr>
          <p:cNvPr id="2" name="Picture 2" descr="http://www.wordyrama.com/wp-content/uploads/2014/02/bra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5840" y="2348880"/>
            <a:ext cx="5085606" cy="3339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313786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Logic from math course</a:t>
            </a:r>
            <a:endParaRPr lang="en-CA" b="1" dirty="0">
              <a:latin typeface="+mn-lt"/>
            </a:endParaRPr>
          </a:p>
        </p:txBody>
      </p:sp>
      <p:sp>
        <p:nvSpPr>
          <p:cNvPr id="3" name="Content Placeholder 2"/>
          <p:cNvSpPr>
            <a:spLocks noGrp="1"/>
          </p:cNvSpPr>
          <p:nvPr>
            <p:ph idx="1"/>
          </p:nvPr>
        </p:nvSpPr>
        <p:spPr>
          <a:xfrm>
            <a:off x="2135560" y="1484784"/>
            <a:ext cx="8064896" cy="4726760"/>
          </a:xfrm>
        </p:spPr>
        <p:txBody>
          <a:bodyPr/>
          <a:lstStyle/>
          <a:p>
            <a:r>
              <a:rPr lang="en-US" dirty="0"/>
              <a:t>Create an expression that is true </a:t>
            </a:r>
            <a:r>
              <a:rPr lang="en-US" dirty="0" err="1"/>
              <a:t>iff</a:t>
            </a:r>
            <a:r>
              <a:rPr lang="en-US" dirty="0"/>
              <a:t> the variables </a:t>
            </a:r>
            <a:r>
              <a:rPr lang="en-US" dirty="0">
                <a:latin typeface="Courier New" pitchFamily="49" charset="0"/>
                <a:cs typeface="Courier New" pitchFamily="49" charset="0"/>
              </a:rPr>
              <a:t>A</a:t>
            </a:r>
            <a:r>
              <a:rPr lang="en-US" dirty="0"/>
              <a:t> and </a:t>
            </a:r>
            <a:r>
              <a:rPr lang="en-US" dirty="0">
                <a:latin typeface="Courier New" pitchFamily="49" charset="0"/>
                <a:cs typeface="Courier New" pitchFamily="49" charset="0"/>
              </a:rPr>
              <a:t>B</a:t>
            </a:r>
            <a:r>
              <a:rPr lang="en-US" dirty="0"/>
              <a:t> are true, or </a:t>
            </a:r>
            <a:r>
              <a:rPr lang="en-US" dirty="0">
                <a:latin typeface="Courier New" pitchFamily="49" charset="0"/>
                <a:cs typeface="Courier New" pitchFamily="49" charset="0"/>
              </a:rPr>
              <a:t>C</a:t>
            </a:r>
            <a:r>
              <a:rPr lang="en-US" dirty="0"/>
              <a:t> and </a:t>
            </a:r>
            <a:r>
              <a:rPr lang="en-US" dirty="0">
                <a:latin typeface="Courier New" pitchFamily="49" charset="0"/>
                <a:cs typeface="Courier New" pitchFamily="49" charset="0"/>
              </a:rPr>
              <a:t>D</a:t>
            </a:r>
            <a:r>
              <a:rPr lang="en-US" dirty="0"/>
              <a:t> are true.</a:t>
            </a:r>
          </a:p>
          <a:p>
            <a:pPr lvl="1"/>
            <a:endParaRPr lang="en-US" dirty="0"/>
          </a:p>
          <a:p>
            <a:pPr marL="454914" lvl="1" indent="0">
              <a:buNone/>
            </a:pPr>
            <a:endParaRPr lang="en-US" dirty="0"/>
          </a:p>
        </p:txBody>
      </p:sp>
      <p:sp>
        <p:nvSpPr>
          <p:cNvPr id="5" name="Slide Number Placeholder 4"/>
          <p:cNvSpPr>
            <a:spLocks noGrp="1"/>
          </p:cNvSpPr>
          <p:nvPr>
            <p:ph type="sldNum" sz="quarter" idx="12"/>
          </p:nvPr>
        </p:nvSpPr>
        <p:spPr/>
        <p:txBody>
          <a:bodyPr/>
          <a:lstStyle/>
          <a:p>
            <a:fld id="{1552E37E-424F-4DCE-BB6E-731ABDD533B7}" type="slidenum">
              <a:rPr lang="en-CA" smtClean="0"/>
              <a:pPr/>
              <a:t>38</a:t>
            </a:fld>
            <a:endParaRPr lang="en-CA"/>
          </a:p>
        </p:txBody>
      </p:sp>
      <p:sp>
        <p:nvSpPr>
          <p:cNvPr id="4" name="Rounded Rectangle 3"/>
          <p:cNvSpPr/>
          <p:nvPr/>
        </p:nvSpPr>
        <p:spPr>
          <a:xfrm>
            <a:off x="3575720" y="3056076"/>
            <a:ext cx="4902000" cy="792088"/>
          </a:xfrm>
          <a:prstGeom prst="roundRect">
            <a:avLst/>
          </a:prstGeom>
          <a:solidFill>
            <a:srgbClr val="002060"/>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Courier New" pitchFamily="49" charset="0"/>
                <a:cs typeface="Courier New" pitchFamily="49" charset="0"/>
              </a:rPr>
              <a:t>G = (A &amp; B) | (C &amp; D)</a:t>
            </a:r>
            <a:endParaRPr lang="en-CA" sz="2800" dirty="0">
              <a:latin typeface="Courier New" pitchFamily="49" charset="0"/>
              <a:cs typeface="Courier New" pitchFamily="49"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079120" y="310084"/>
            <a:ext cx="4902000" cy="792088"/>
          </a:xfrm>
          <a:prstGeom prst="roundRect">
            <a:avLst/>
          </a:prstGeom>
          <a:solidFill>
            <a:srgbClr val="002060"/>
          </a:solid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Courier New" pitchFamily="49" charset="0"/>
                <a:cs typeface="Courier New" pitchFamily="49" charset="0"/>
              </a:rPr>
              <a:t>G = (A &amp; B) | (C &amp; D)</a:t>
            </a:r>
            <a:endParaRPr lang="en-CA" sz="2800" dirty="0">
              <a:latin typeface="Courier New" pitchFamily="49" charset="0"/>
              <a:cs typeface="Courier New" pitchFamily="49" charset="0"/>
            </a:endParaRPr>
          </a:p>
        </p:txBody>
      </p:sp>
      <p:grpSp>
        <p:nvGrpSpPr>
          <p:cNvPr id="3" name="Group 2"/>
          <p:cNvGrpSpPr/>
          <p:nvPr/>
        </p:nvGrpSpPr>
        <p:grpSpPr>
          <a:xfrm>
            <a:off x="2079120" y="1612084"/>
            <a:ext cx="2760836" cy="1008840"/>
            <a:chOff x="4155862" y="548680"/>
            <a:chExt cx="5356770" cy="1728192"/>
          </a:xfrm>
        </p:grpSpPr>
        <p:sp>
          <p:nvSpPr>
            <p:cNvPr id="4" name="Flowchart: Delay 3"/>
            <p:cNvSpPr/>
            <p:nvPr/>
          </p:nvSpPr>
          <p:spPr>
            <a:xfrm>
              <a:off x="5796136" y="938337"/>
              <a:ext cx="1152128" cy="864096"/>
            </a:xfrm>
            <a:prstGeom prst="flowChartDelay">
              <a:avLst/>
            </a:prstGeom>
            <a:solidFill>
              <a:srgbClr val="002060"/>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5" name="Straight Connector 4"/>
            <p:cNvCxnSpPr/>
            <p:nvPr/>
          </p:nvCxnSpPr>
          <p:spPr>
            <a:xfrm flipH="1">
              <a:off x="5004048" y="1154361"/>
              <a:ext cx="792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5004048" y="1586409"/>
              <a:ext cx="792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6948264" y="1370385"/>
              <a:ext cx="792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358956" y="778794"/>
              <a:ext cx="715983" cy="790855"/>
            </a:xfrm>
            <a:prstGeom prst="rect">
              <a:avLst/>
            </a:prstGeom>
            <a:noFill/>
            <a:ln>
              <a:solidFill>
                <a:schemeClr val="accent1"/>
              </a:solidFill>
            </a:ln>
          </p:spPr>
          <p:txBody>
            <a:bodyPr wrap="none" rtlCol="0">
              <a:spAutoFit/>
            </a:bodyPr>
            <a:lstStyle/>
            <a:p>
              <a:r>
                <a:rPr lang="en-US" sz="2400" dirty="0">
                  <a:latin typeface="Courier New" pitchFamily="49" charset="0"/>
                  <a:cs typeface="Courier New" pitchFamily="49" charset="0"/>
                </a:rPr>
                <a:t>A</a:t>
              </a:r>
              <a:endParaRPr lang="en-CA" sz="2400" baseline="-25000" dirty="0">
                <a:latin typeface="Courier New" pitchFamily="49" charset="0"/>
                <a:cs typeface="Courier New" pitchFamily="49" charset="0"/>
              </a:endParaRPr>
            </a:p>
          </p:txBody>
        </p:sp>
        <p:sp>
          <p:nvSpPr>
            <p:cNvPr id="9" name="TextBox 8"/>
            <p:cNvSpPr txBox="1"/>
            <p:nvPr/>
          </p:nvSpPr>
          <p:spPr>
            <a:xfrm>
              <a:off x="4389909" y="1330313"/>
              <a:ext cx="715983" cy="790855"/>
            </a:xfrm>
            <a:prstGeom prst="rect">
              <a:avLst/>
            </a:prstGeom>
            <a:noFill/>
            <a:ln>
              <a:solidFill>
                <a:schemeClr val="accent1"/>
              </a:solidFill>
            </a:ln>
          </p:spPr>
          <p:txBody>
            <a:bodyPr wrap="none" rtlCol="0">
              <a:spAutoFit/>
            </a:bodyPr>
            <a:lstStyle/>
            <a:p>
              <a:r>
                <a:rPr lang="en-US" sz="2400" dirty="0">
                  <a:latin typeface="Courier New" pitchFamily="49" charset="0"/>
                  <a:cs typeface="Courier New" pitchFamily="49" charset="0"/>
                </a:rPr>
                <a:t>B</a:t>
              </a:r>
              <a:endParaRPr lang="en-CA" sz="2400" baseline="-25000" dirty="0">
                <a:latin typeface="Courier New" pitchFamily="49" charset="0"/>
                <a:cs typeface="Courier New" pitchFamily="49" charset="0"/>
              </a:endParaRPr>
            </a:p>
          </p:txBody>
        </p:sp>
        <p:sp>
          <p:nvSpPr>
            <p:cNvPr id="10" name="TextBox 9"/>
            <p:cNvSpPr txBox="1"/>
            <p:nvPr/>
          </p:nvSpPr>
          <p:spPr>
            <a:xfrm>
              <a:off x="7792991" y="1078807"/>
              <a:ext cx="1431342" cy="790855"/>
            </a:xfrm>
            <a:prstGeom prst="rect">
              <a:avLst/>
            </a:prstGeom>
            <a:noFill/>
            <a:ln>
              <a:solidFill>
                <a:schemeClr val="accent1"/>
              </a:solidFill>
            </a:ln>
          </p:spPr>
          <p:txBody>
            <a:bodyPr wrap="none" rtlCol="0">
              <a:spAutoFit/>
            </a:bodyPr>
            <a:lstStyle/>
            <a:p>
              <a:r>
                <a:rPr lang="en-US" sz="2400" dirty="0">
                  <a:latin typeface="Courier New" pitchFamily="49" charset="0"/>
                  <a:cs typeface="Courier New" pitchFamily="49" charset="0"/>
                </a:rPr>
                <a:t>A&amp;B</a:t>
              </a:r>
              <a:endParaRPr lang="en-CA" sz="2400" baseline="-25000" dirty="0">
                <a:latin typeface="Courier New" pitchFamily="49" charset="0"/>
                <a:cs typeface="Courier New" pitchFamily="49" charset="0"/>
              </a:endParaRPr>
            </a:p>
          </p:txBody>
        </p:sp>
        <p:sp>
          <p:nvSpPr>
            <p:cNvPr id="11" name="Rectangle 10"/>
            <p:cNvSpPr/>
            <p:nvPr/>
          </p:nvSpPr>
          <p:spPr>
            <a:xfrm>
              <a:off x="4155862" y="548680"/>
              <a:ext cx="5356770" cy="172819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2" name="TextBox 11"/>
          <p:cNvSpPr txBox="1"/>
          <p:nvPr/>
        </p:nvSpPr>
        <p:spPr>
          <a:xfrm>
            <a:off x="2439199" y="2653235"/>
            <a:ext cx="1973458" cy="584775"/>
          </a:xfrm>
          <a:prstGeom prst="rect">
            <a:avLst/>
          </a:prstGeom>
          <a:noFill/>
        </p:spPr>
        <p:txBody>
          <a:bodyPr wrap="square" rtlCol="0">
            <a:spAutoFit/>
          </a:bodyPr>
          <a:lstStyle/>
          <a:p>
            <a:r>
              <a:rPr lang="en-US" sz="3200" dirty="0"/>
              <a:t>AND Gate</a:t>
            </a:r>
            <a:endParaRPr lang="en-CA" sz="3200" dirty="0"/>
          </a:p>
        </p:txBody>
      </p:sp>
      <p:grpSp>
        <p:nvGrpSpPr>
          <p:cNvPr id="22" name="Group 21"/>
          <p:cNvGrpSpPr/>
          <p:nvPr/>
        </p:nvGrpSpPr>
        <p:grpSpPr>
          <a:xfrm>
            <a:off x="6262124" y="1598598"/>
            <a:ext cx="3002228" cy="1067261"/>
            <a:chOff x="4355976" y="548680"/>
            <a:chExt cx="4463326" cy="1728192"/>
          </a:xfrm>
        </p:grpSpPr>
        <p:cxnSp>
          <p:nvCxnSpPr>
            <p:cNvPr id="23" name="Straight Connector 22"/>
            <p:cNvCxnSpPr/>
            <p:nvPr/>
          </p:nvCxnSpPr>
          <p:spPr>
            <a:xfrm flipH="1">
              <a:off x="5148064" y="1154361"/>
              <a:ext cx="792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5148064" y="1586409"/>
              <a:ext cx="792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6876256" y="1370385"/>
              <a:ext cx="792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567514" y="798582"/>
              <a:ext cx="548600" cy="747564"/>
            </a:xfrm>
            <a:prstGeom prst="rect">
              <a:avLst/>
            </a:prstGeom>
            <a:noFill/>
            <a:ln>
              <a:solidFill>
                <a:schemeClr val="accent1"/>
              </a:solidFill>
            </a:ln>
          </p:spPr>
          <p:txBody>
            <a:bodyPr wrap="none" rtlCol="0">
              <a:spAutoFit/>
            </a:bodyPr>
            <a:lstStyle/>
            <a:p>
              <a:r>
                <a:rPr lang="en-US" sz="2400" dirty="0">
                  <a:latin typeface="Courier New" pitchFamily="49" charset="0"/>
                  <a:cs typeface="Courier New" pitchFamily="49" charset="0"/>
                </a:rPr>
                <a:t>A</a:t>
              </a:r>
              <a:endParaRPr lang="en-CA" sz="2400" baseline="-25000" dirty="0">
                <a:latin typeface="Courier New" pitchFamily="49" charset="0"/>
                <a:cs typeface="Courier New" pitchFamily="49" charset="0"/>
              </a:endParaRPr>
            </a:p>
          </p:txBody>
        </p:sp>
        <p:sp>
          <p:nvSpPr>
            <p:cNvPr id="27" name="TextBox 26"/>
            <p:cNvSpPr txBox="1"/>
            <p:nvPr/>
          </p:nvSpPr>
          <p:spPr>
            <a:xfrm>
              <a:off x="4569813" y="1368493"/>
              <a:ext cx="548600" cy="747564"/>
            </a:xfrm>
            <a:prstGeom prst="rect">
              <a:avLst/>
            </a:prstGeom>
            <a:noFill/>
            <a:ln>
              <a:solidFill>
                <a:schemeClr val="accent1"/>
              </a:solidFill>
            </a:ln>
          </p:spPr>
          <p:txBody>
            <a:bodyPr wrap="none" rtlCol="0">
              <a:spAutoFit/>
            </a:bodyPr>
            <a:lstStyle/>
            <a:p>
              <a:r>
                <a:rPr lang="en-US" sz="2400" dirty="0">
                  <a:latin typeface="Courier New" pitchFamily="49" charset="0"/>
                  <a:cs typeface="Courier New" pitchFamily="49" charset="0"/>
                </a:rPr>
                <a:t>B</a:t>
              </a:r>
              <a:endParaRPr lang="en-CA" sz="2400" baseline="-25000" dirty="0">
                <a:latin typeface="Courier New" pitchFamily="49" charset="0"/>
                <a:cs typeface="Courier New" pitchFamily="49" charset="0"/>
              </a:endParaRPr>
            </a:p>
          </p:txBody>
        </p:sp>
        <p:sp>
          <p:nvSpPr>
            <p:cNvPr id="28" name="TextBox 27"/>
            <p:cNvSpPr txBox="1"/>
            <p:nvPr/>
          </p:nvSpPr>
          <p:spPr>
            <a:xfrm>
              <a:off x="7668343" y="1124745"/>
              <a:ext cx="1096720" cy="747564"/>
            </a:xfrm>
            <a:prstGeom prst="rect">
              <a:avLst/>
            </a:prstGeom>
            <a:noFill/>
            <a:ln>
              <a:solidFill>
                <a:schemeClr val="accent1"/>
              </a:solidFill>
            </a:ln>
          </p:spPr>
          <p:txBody>
            <a:bodyPr wrap="none" rtlCol="0">
              <a:spAutoFit/>
            </a:bodyPr>
            <a:lstStyle/>
            <a:p>
              <a:r>
                <a:rPr lang="en-US" sz="2400" dirty="0">
                  <a:latin typeface="Courier New" pitchFamily="49" charset="0"/>
                  <a:cs typeface="Courier New" pitchFamily="49" charset="0"/>
                </a:rPr>
                <a:t>A|B</a:t>
              </a:r>
              <a:endParaRPr lang="en-CA" sz="2400" baseline="-25000" dirty="0">
                <a:latin typeface="Courier New" pitchFamily="49" charset="0"/>
                <a:cs typeface="Courier New" pitchFamily="49" charset="0"/>
              </a:endParaRPr>
            </a:p>
          </p:txBody>
        </p:sp>
        <p:sp>
          <p:nvSpPr>
            <p:cNvPr id="29" name="Rectangle 28"/>
            <p:cNvSpPr/>
            <p:nvPr/>
          </p:nvSpPr>
          <p:spPr>
            <a:xfrm>
              <a:off x="4355976" y="548680"/>
              <a:ext cx="4463326" cy="172819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Moon 29"/>
            <p:cNvSpPr/>
            <p:nvPr/>
          </p:nvSpPr>
          <p:spPr>
            <a:xfrm flipH="1">
              <a:off x="5796136" y="980728"/>
              <a:ext cx="1080120" cy="792088"/>
            </a:xfrm>
            <a:prstGeom prst="moon">
              <a:avLst>
                <a:gd name="adj" fmla="val 82067"/>
              </a:avLst>
            </a:prstGeom>
            <a:solidFill>
              <a:srgbClr val="002060"/>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31" name="TextBox 30"/>
          <p:cNvSpPr txBox="1"/>
          <p:nvPr/>
        </p:nvSpPr>
        <p:spPr>
          <a:xfrm>
            <a:off x="6795559" y="2684149"/>
            <a:ext cx="1973458" cy="584775"/>
          </a:xfrm>
          <a:prstGeom prst="rect">
            <a:avLst/>
          </a:prstGeom>
          <a:noFill/>
        </p:spPr>
        <p:txBody>
          <a:bodyPr wrap="square" rtlCol="0">
            <a:spAutoFit/>
          </a:bodyPr>
          <a:lstStyle/>
          <a:p>
            <a:r>
              <a:rPr lang="en-US" sz="3200" dirty="0"/>
              <a:t>OR Gate</a:t>
            </a:r>
            <a:endParaRPr lang="en-CA" sz="3200" dirty="0"/>
          </a:p>
        </p:txBody>
      </p:sp>
      <p:grpSp>
        <p:nvGrpSpPr>
          <p:cNvPr id="32" name="Group 31"/>
          <p:cNvGrpSpPr/>
          <p:nvPr/>
        </p:nvGrpSpPr>
        <p:grpSpPr>
          <a:xfrm>
            <a:off x="3971386" y="3356993"/>
            <a:ext cx="4252384" cy="2197365"/>
            <a:chOff x="3551549" y="5184184"/>
            <a:chExt cx="2554868" cy="1152561"/>
          </a:xfrm>
        </p:grpSpPr>
        <p:grpSp>
          <p:nvGrpSpPr>
            <p:cNvPr id="33" name="Group 32"/>
            <p:cNvGrpSpPr/>
            <p:nvPr/>
          </p:nvGrpSpPr>
          <p:grpSpPr>
            <a:xfrm>
              <a:off x="3851920" y="5229200"/>
              <a:ext cx="2016224" cy="1037569"/>
              <a:chOff x="1043608" y="4437112"/>
              <a:chExt cx="2938473" cy="1512168"/>
            </a:xfrm>
          </p:grpSpPr>
          <p:sp>
            <p:nvSpPr>
              <p:cNvPr id="39" name="Flowchart: Delay 38"/>
              <p:cNvSpPr/>
              <p:nvPr/>
            </p:nvSpPr>
            <p:spPr>
              <a:xfrm>
                <a:off x="1417503" y="4437112"/>
                <a:ext cx="720080" cy="576064"/>
              </a:xfrm>
              <a:prstGeom prst="flowChartDelay">
                <a:avLst/>
              </a:prstGeom>
              <a:solidFill>
                <a:srgbClr val="002060"/>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Flowchart: Delay 39"/>
              <p:cNvSpPr/>
              <p:nvPr/>
            </p:nvSpPr>
            <p:spPr>
              <a:xfrm>
                <a:off x="1417503" y="5373216"/>
                <a:ext cx="720080" cy="576064"/>
              </a:xfrm>
              <a:prstGeom prst="flowChartDelay">
                <a:avLst/>
              </a:prstGeom>
              <a:solidFill>
                <a:srgbClr val="002060"/>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Moon 40"/>
              <p:cNvSpPr/>
              <p:nvPr/>
            </p:nvSpPr>
            <p:spPr>
              <a:xfrm flipH="1">
                <a:off x="2760678" y="4869160"/>
                <a:ext cx="864096" cy="648072"/>
              </a:xfrm>
              <a:prstGeom prst="moon">
                <a:avLst>
                  <a:gd name="adj" fmla="val 82067"/>
                </a:avLst>
              </a:prstGeom>
              <a:solidFill>
                <a:srgbClr val="002060"/>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42" name="Straight Connector 41"/>
              <p:cNvCxnSpPr/>
              <p:nvPr/>
            </p:nvCxnSpPr>
            <p:spPr>
              <a:xfrm flipH="1">
                <a:off x="2137583" y="4725144"/>
                <a:ext cx="36004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2137583" y="5661248"/>
                <a:ext cx="36004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2500356" y="5013176"/>
                <a:ext cx="36004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2500356" y="5373216"/>
                <a:ext cx="36004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2497623" y="4725144"/>
                <a:ext cx="0" cy="28803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497623" y="5373216"/>
                <a:ext cx="0" cy="28803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622041" y="5171047"/>
                <a:ext cx="36004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1043608" y="4536830"/>
                <a:ext cx="36004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1043608" y="4896870"/>
                <a:ext cx="36004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1074051" y="5470201"/>
                <a:ext cx="36004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1074051" y="5830241"/>
                <a:ext cx="36004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4" name="TextBox 33"/>
            <p:cNvSpPr txBox="1"/>
            <p:nvPr/>
          </p:nvSpPr>
          <p:spPr>
            <a:xfrm>
              <a:off x="3561056" y="5184184"/>
              <a:ext cx="221705" cy="242152"/>
            </a:xfrm>
            <a:prstGeom prst="rect">
              <a:avLst/>
            </a:prstGeom>
            <a:noFill/>
            <a:ln>
              <a:solidFill>
                <a:schemeClr val="accent1"/>
              </a:solidFill>
            </a:ln>
          </p:spPr>
          <p:txBody>
            <a:bodyPr wrap="none" rtlCol="0">
              <a:spAutoFit/>
            </a:bodyPr>
            <a:lstStyle/>
            <a:p>
              <a:r>
                <a:rPr lang="en-US" sz="2400" dirty="0">
                  <a:latin typeface="Courier New" pitchFamily="49" charset="0"/>
                  <a:cs typeface="Courier New" pitchFamily="49" charset="0"/>
                </a:rPr>
                <a:t>A</a:t>
              </a:r>
              <a:endParaRPr lang="en-CA" sz="2400" dirty="0">
                <a:latin typeface="Courier New" pitchFamily="49" charset="0"/>
                <a:cs typeface="Courier New" pitchFamily="49" charset="0"/>
              </a:endParaRPr>
            </a:p>
          </p:txBody>
        </p:sp>
        <p:sp>
          <p:nvSpPr>
            <p:cNvPr id="35" name="TextBox 34"/>
            <p:cNvSpPr txBox="1"/>
            <p:nvPr/>
          </p:nvSpPr>
          <p:spPr>
            <a:xfrm>
              <a:off x="3551549" y="5429907"/>
              <a:ext cx="221705" cy="242152"/>
            </a:xfrm>
            <a:prstGeom prst="rect">
              <a:avLst/>
            </a:prstGeom>
            <a:noFill/>
            <a:ln>
              <a:solidFill>
                <a:schemeClr val="accent1"/>
              </a:solidFill>
            </a:ln>
          </p:spPr>
          <p:txBody>
            <a:bodyPr wrap="none" rtlCol="0">
              <a:spAutoFit/>
            </a:bodyPr>
            <a:lstStyle/>
            <a:p>
              <a:r>
                <a:rPr lang="en-US" sz="2400" dirty="0">
                  <a:latin typeface="Courier New" pitchFamily="49" charset="0"/>
                  <a:cs typeface="Courier New" pitchFamily="49" charset="0"/>
                </a:rPr>
                <a:t>B</a:t>
              </a:r>
              <a:endParaRPr lang="en-CA" sz="2400" dirty="0">
                <a:latin typeface="Courier New" pitchFamily="49" charset="0"/>
                <a:cs typeface="Courier New" pitchFamily="49" charset="0"/>
              </a:endParaRPr>
            </a:p>
          </p:txBody>
        </p:sp>
        <p:sp>
          <p:nvSpPr>
            <p:cNvPr id="36" name="TextBox 35"/>
            <p:cNvSpPr txBox="1"/>
            <p:nvPr/>
          </p:nvSpPr>
          <p:spPr>
            <a:xfrm>
              <a:off x="3565763" y="5829640"/>
              <a:ext cx="221705" cy="242152"/>
            </a:xfrm>
            <a:prstGeom prst="rect">
              <a:avLst/>
            </a:prstGeom>
            <a:noFill/>
            <a:ln>
              <a:solidFill>
                <a:schemeClr val="accent1"/>
              </a:solidFill>
            </a:ln>
          </p:spPr>
          <p:txBody>
            <a:bodyPr wrap="none" rtlCol="0">
              <a:spAutoFit/>
            </a:bodyPr>
            <a:lstStyle/>
            <a:p>
              <a:r>
                <a:rPr lang="en-US" sz="2400" dirty="0">
                  <a:latin typeface="Courier New" pitchFamily="49" charset="0"/>
                  <a:cs typeface="Courier New" pitchFamily="49" charset="0"/>
                </a:rPr>
                <a:t>C</a:t>
              </a:r>
              <a:endParaRPr lang="en-CA" sz="2400" dirty="0">
                <a:latin typeface="Courier New" pitchFamily="49" charset="0"/>
                <a:cs typeface="Courier New" pitchFamily="49" charset="0"/>
              </a:endParaRPr>
            </a:p>
          </p:txBody>
        </p:sp>
        <p:sp>
          <p:nvSpPr>
            <p:cNvPr id="37" name="TextBox 36"/>
            <p:cNvSpPr txBox="1"/>
            <p:nvPr/>
          </p:nvSpPr>
          <p:spPr>
            <a:xfrm>
              <a:off x="3565399" y="6094593"/>
              <a:ext cx="221705" cy="242152"/>
            </a:xfrm>
            <a:prstGeom prst="rect">
              <a:avLst/>
            </a:prstGeom>
            <a:noFill/>
            <a:ln>
              <a:solidFill>
                <a:schemeClr val="accent1"/>
              </a:solidFill>
            </a:ln>
          </p:spPr>
          <p:txBody>
            <a:bodyPr wrap="none" rtlCol="0">
              <a:spAutoFit/>
            </a:bodyPr>
            <a:lstStyle/>
            <a:p>
              <a:r>
                <a:rPr lang="en-US" sz="2400" dirty="0">
                  <a:latin typeface="Courier New" pitchFamily="49" charset="0"/>
                  <a:cs typeface="Courier New" pitchFamily="49" charset="0"/>
                </a:rPr>
                <a:t>D</a:t>
              </a:r>
              <a:endParaRPr lang="en-CA" sz="2400" dirty="0">
                <a:latin typeface="Courier New" pitchFamily="49" charset="0"/>
                <a:cs typeface="Courier New" pitchFamily="49" charset="0"/>
              </a:endParaRPr>
            </a:p>
          </p:txBody>
        </p:sp>
        <p:sp>
          <p:nvSpPr>
            <p:cNvPr id="38" name="TextBox 37"/>
            <p:cNvSpPr txBox="1"/>
            <p:nvPr/>
          </p:nvSpPr>
          <p:spPr>
            <a:xfrm>
              <a:off x="5884712" y="5611711"/>
              <a:ext cx="221705" cy="242152"/>
            </a:xfrm>
            <a:prstGeom prst="rect">
              <a:avLst/>
            </a:prstGeom>
            <a:noFill/>
            <a:ln>
              <a:solidFill>
                <a:schemeClr val="accent1"/>
              </a:solidFill>
            </a:ln>
          </p:spPr>
          <p:txBody>
            <a:bodyPr wrap="none" rtlCol="0">
              <a:spAutoFit/>
            </a:bodyPr>
            <a:lstStyle/>
            <a:p>
              <a:r>
                <a:rPr lang="en-US" sz="2400" dirty="0">
                  <a:latin typeface="Courier New" pitchFamily="49" charset="0"/>
                  <a:cs typeface="Courier New" pitchFamily="49" charset="0"/>
                </a:rPr>
                <a:t>G</a:t>
              </a:r>
              <a:endParaRPr lang="en-CA" sz="2400" dirty="0">
                <a:latin typeface="Courier New" pitchFamily="49" charset="0"/>
                <a:cs typeface="Courier New" pitchFamily="49" charset="0"/>
              </a:endParaRPr>
            </a:p>
          </p:txBody>
        </p:sp>
      </p:grpSp>
      <p:sp>
        <p:nvSpPr>
          <p:cNvPr id="56" name="TextBox 55"/>
          <p:cNvSpPr txBox="1"/>
          <p:nvPr/>
        </p:nvSpPr>
        <p:spPr>
          <a:xfrm>
            <a:off x="1739008" y="5804659"/>
            <a:ext cx="8749480" cy="646331"/>
          </a:xfrm>
          <a:prstGeom prst="rect">
            <a:avLst/>
          </a:prstGeom>
          <a:noFill/>
        </p:spPr>
        <p:txBody>
          <a:bodyPr wrap="square" rtlCol="0">
            <a:spAutoFit/>
          </a:bodyPr>
          <a:lstStyle/>
          <a:p>
            <a:r>
              <a:rPr lang="en-US" sz="3600" dirty="0"/>
              <a:t>You just designed your first circuit in CSCB58!</a:t>
            </a:r>
            <a:endParaRPr lang="en-CA" sz="3600" dirty="0"/>
          </a:p>
        </p:txBody>
      </p:sp>
      <p:sp>
        <p:nvSpPr>
          <p:cNvPr id="13" name="Slide Number Placeholder 12"/>
          <p:cNvSpPr>
            <a:spLocks noGrp="1"/>
          </p:cNvSpPr>
          <p:nvPr>
            <p:ph type="sldNum" sz="quarter" idx="12"/>
          </p:nvPr>
        </p:nvSpPr>
        <p:spPr/>
        <p:txBody>
          <a:bodyPr/>
          <a:lstStyle/>
          <a:p>
            <a:fld id="{1552E37E-424F-4DCE-BB6E-731ABDD533B7}" type="slidenum">
              <a:rPr lang="en-CA" smtClean="0"/>
              <a:pPr/>
              <a:t>39</a:t>
            </a:fld>
            <a:endParaRPr lang="en-CA"/>
          </a:p>
        </p:txBody>
      </p:sp>
    </p:spTree>
    <p:extLst>
      <p:ext uri="{BB962C8B-B14F-4D97-AF65-F5344CB8AC3E}">
        <p14:creationId xmlns:p14="http://schemas.microsoft.com/office/powerpoint/2010/main" val="237490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1" grpId="0"/>
      <p:bldP spid="56"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D8D2F2-3C98-C742-AE25-2790BDC8B342}"/>
              </a:ext>
            </a:extLst>
          </p:cNvPr>
          <p:cNvSpPr>
            <a:spLocks noGrp="1"/>
          </p:cNvSpPr>
          <p:nvPr>
            <p:ph type="title"/>
          </p:nvPr>
        </p:nvSpPr>
        <p:spPr/>
        <p:txBody>
          <a:bodyPr/>
          <a:lstStyle/>
          <a:p>
            <a:r>
              <a:rPr lang="en-US" b="1" dirty="0"/>
              <a:t>Who are We?</a:t>
            </a:r>
          </a:p>
        </p:txBody>
      </p:sp>
      <p:sp>
        <p:nvSpPr>
          <p:cNvPr id="3" name="Content Placeholder 2"/>
          <p:cNvSpPr>
            <a:spLocks noGrp="1"/>
          </p:cNvSpPr>
          <p:nvPr>
            <p:ph idx="1"/>
          </p:nvPr>
        </p:nvSpPr>
        <p:spPr/>
        <p:txBody>
          <a:bodyPr/>
          <a:lstStyle/>
          <a:p>
            <a:pPr marL="68580" indent="0">
              <a:buNone/>
            </a:pPr>
            <a:r>
              <a:rPr lang="en-US" dirty="0"/>
              <a:t>TAs:</a:t>
            </a:r>
          </a:p>
          <a:p>
            <a:r>
              <a:rPr lang="en-US" dirty="0" err="1"/>
              <a:t>Bojian</a:t>
            </a:r>
            <a:r>
              <a:rPr lang="en-US" dirty="0"/>
              <a:t> Zheng, PhD student (bojian.zheng@mail.utoronto.ca)</a:t>
            </a:r>
          </a:p>
          <a:p>
            <a:r>
              <a:rPr lang="en-US" dirty="0" err="1"/>
              <a:t>Qiongsi</a:t>
            </a:r>
            <a:r>
              <a:rPr lang="en-US" dirty="0"/>
              <a:t> Wu, MSc. Student (qiongsi.wu@mail.utoronto.ca)</a:t>
            </a:r>
          </a:p>
          <a:p>
            <a:r>
              <a:rPr lang="en-US" dirty="0"/>
              <a:t>Anand </a:t>
            </a:r>
            <a:r>
              <a:rPr lang="en-US" dirty="0" err="1"/>
              <a:t>Jayarajan</a:t>
            </a:r>
            <a:r>
              <a:rPr lang="en-US" dirty="0"/>
              <a:t>, PhD student (anandj@cs.toronto.edu)</a:t>
            </a:r>
          </a:p>
          <a:p>
            <a:r>
              <a:rPr lang="en-US" dirty="0"/>
              <a:t>Mustafa Quraish, PhD student (mustafa@cs.toronto.edu)</a:t>
            </a:r>
          </a:p>
          <a:p>
            <a:pPr marL="68580" indent="0">
              <a:buNone/>
            </a:pPr>
            <a:endParaRPr lang="en-US" dirty="0"/>
          </a:p>
        </p:txBody>
      </p:sp>
      <p:sp>
        <p:nvSpPr>
          <p:cNvPr id="2" name="Slide Number Placeholder 1"/>
          <p:cNvSpPr>
            <a:spLocks noGrp="1"/>
          </p:cNvSpPr>
          <p:nvPr>
            <p:ph type="sldNum" sz="quarter" idx="12"/>
          </p:nvPr>
        </p:nvSpPr>
        <p:spPr/>
        <p:txBody>
          <a:bodyPr/>
          <a:lstStyle/>
          <a:p>
            <a:fld id="{1552E37E-424F-4DCE-BB6E-731ABDD533B7}" type="slidenum">
              <a:rPr lang="en-CA" smtClean="0"/>
              <a:pPr/>
              <a:t>4</a:t>
            </a:fld>
            <a:endParaRPr lang="en-CA"/>
          </a:p>
        </p:txBody>
      </p:sp>
    </p:spTree>
    <p:extLst>
      <p:ext uri="{BB962C8B-B14F-4D97-AF65-F5344CB8AC3E}">
        <p14:creationId xmlns:p14="http://schemas.microsoft.com/office/powerpoint/2010/main" val="196579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Gates = Boolean logic</a:t>
            </a:r>
            <a:endParaRPr lang="en-CA" b="1" dirty="0">
              <a:latin typeface="+mn-lt"/>
            </a:endParaRPr>
          </a:p>
        </p:txBody>
      </p:sp>
      <p:sp>
        <p:nvSpPr>
          <p:cNvPr id="3" name="Content Placeholder 2"/>
          <p:cNvSpPr>
            <a:spLocks noGrp="1"/>
          </p:cNvSpPr>
          <p:nvPr>
            <p:ph idx="1"/>
          </p:nvPr>
        </p:nvSpPr>
        <p:spPr>
          <a:xfrm>
            <a:off x="623392" y="1700808"/>
            <a:ext cx="11233248" cy="3600400"/>
          </a:xfrm>
        </p:spPr>
        <p:txBody>
          <a:bodyPr/>
          <a:lstStyle/>
          <a:p>
            <a:r>
              <a:rPr lang="en-US" dirty="0"/>
              <a:t>If we know the logical expression, we already know how to put logic gates together to form a circuit</a:t>
            </a:r>
          </a:p>
          <a:p>
            <a:pPr marL="68580" indent="0">
              <a:buNone/>
            </a:pPr>
            <a:endParaRPr lang="en-US" dirty="0"/>
          </a:p>
          <a:p>
            <a:r>
              <a:rPr lang="en-US" dirty="0"/>
              <a:t>Just need to know which logic operations are represented by which gate!</a:t>
            </a:r>
            <a:endParaRPr lang="en-CA" dirty="0"/>
          </a:p>
        </p:txBody>
      </p:sp>
      <p:sp>
        <p:nvSpPr>
          <p:cNvPr id="5" name="Slide Number Placeholder 4"/>
          <p:cNvSpPr>
            <a:spLocks noGrp="1"/>
          </p:cNvSpPr>
          <p:nvPr>
            <p:ph type="sldNum" sz="quarter" idx="12"/>
          </p:nvPr>
        </p:nvSpPr>
        <p:spPr/>
        <p:txBody>
          <a:bodyPr/>
          <a:lstStyle/>
          <a:p>
            <a:fld id="{1552E37E-424F-4DCE-BB6E-731ABDD533B7}" type="slidenum">
              <a:rPr lang="en-CA" smtClean="0"/>
              <a:pPr/>
              <a:t>40</a:t>
            </a:fld>
            <a:endParaRPr lang="en-CA"/>
          </a:p>
        </p:txBody>
      </p:sp>
      <p:sp>
        <p:nvSpPr>
          <p:cNvPr id="4" name="TextBox 3"/>
          <p:cNvSpPr txBox="1"/>
          <p:nvPr/>
        </p:nvSpPr>
        <p:spPr>
          <a:xfrm>
            <a:off x="2999656" y="5120893"/>
            <a:ext cx="5400600" cy="707886"/>
          </a:xfrm>
          <a:prstGeom prst="rect">
            <a:avLst/>
          </a:prstGeom>
          <a:noFill/>
        </p:spPr>
        <p:txBody>
          <a:bodyPr wrap="square" rtlCol="0">
            <a:spAutoFit/>
          </a:bodyPr>
          <a:lstStyle/>
          <a:p>
            <a:r>
              <a:rPr lang="en-US" sz="4000" b="1" dirty="0"/>
              <a:t>Let’s meet all the gates</a:t>
            </a:r>
            <a:endParaRPr lang="en-CA" sz="4000" dirty="0">
              <a:solidFill>
                <a:schemeClr val="accent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extLst>
              <p:ext uri="{D42A27DB-BD31-4B8C-83A1-F6EECF244321}">
                <p14:modId xmlns:p14="http://schemas.microsoft.com/office/powerpoint/2010/main" val="3198951376"/>
              </p:ext>
            </p:extLst>
          </p:nvPr>
        </p:nvGraphicFramePr>
        <p:xfrm>
          <a:off x="5665640" y="4106689"/>
          <a:ext cx="3600400" cy="2199640"/>
        </p:xfrm>
        <a:graphic>
          <a:graphicData uri="http://schemas.openxmlformats.org/drawingml/2006/table">
            <a:tbl>
              <a:tblPr firstRow="1" bandRow="1">
                <a:tableStyleId>{5C22544A-7EE6-4342-B048-85BDC9FD1C3A}</a:tableStyleId>
              </a:tblPr>
              <a:tblGrid>
                <a:gridCol w="1123359">
                  <a:extLst>
                    <a:ext uri="{9D8B030D-6E8A-4147-A177-3AD203B41FA5}">
                      <a16:colId xmlns:a16="http://schemas.microsoft.com/office/drawing/2014/main" val="20000"/>
                    </a:ext>
                  </a:extLst>
                </a:gridCol>
                <a:gridCol w="1241608">
                  <a:extLst>
                    <a:ext uri="{9D8B030D-6E8A-4147-A177-3AD203B41FA5}">
                      <a16:colId xmlns:a16="http://schemas.microsoft.com/office/drawing/2014/main" val="20001"/>
                    </a:ext>
                  </a:extLst>
                </a:gridCol>
                <a:gridCol w="1235433">
                  <a:extLst>
                    <a:ext uri="{9D8B030D-6E8A-4147-A177-3AD203B41FA5}">
                      <a16:colId xmlns:a16="http://schemas.microsoft.com/office/drawing/2014/main" val="20002"/>
                    </a:ext>
                  </a:extLst>
                </a:gridCol>
              </a:tblGrid>
              <a:tr h="370840">
                <a:tc>
                  <a:txBody>
                    <a:bodyPr/>
                    <a:lstStyle/>
                    <a:p>
                      <a:pPr algn="ctr"/>
                      <a:r>
                        <a:rPr lang="en-US" dirty="0">
                          <a:solidFill>
                            <a:schemeClr val="bg1"/>
                          </a:solidFill>
                          <a:latin typeface="Courier New" pitchFamily="49" charset="0"/>
                          <a:cs typeface="Courier New" pitchFamily="49" charset="0"/>
                        </a:rPr>
                        <a:t>A</a:t>
                      </a:r>
                      <a:endParaRPr lang="en-CA" dirty="0">
                        <a:solidFill>
                          <a:schemeClr val="bg1"/>
                        </a:solidFill>
                        <a:latin typeface="Courier New" pitchFamily="49" charset="0"/>
                        <a:cs typeface="Courier New" pitchFamily="49" charset="0"/>
                      </a:endParaRPr>
                    </a:p>
                  </a:txBody>
                  <a:tcPr/>
                </a:tc>
                <a:tc>
                  <a:txBody>
                    <a:bodyPr/>
                    <a:lstStyle/>
                    <a:p>
                      <a:pPr algn="ctr"/>
                      <a:r>
                        <a:rPr lang="en-US" dirty="0">
                          <a:solidFill>
                            <a:schemeClr val="bg1"/>
                          </a:solidFill>
                          <a:latin typeface="Courier New" pitchFamily="49" charset="0"/>
                          <a:cs typeface="Courier New" pitchFamily="49" charset="0"/>
                        </a:rPr>
                        <a:t>B</a:t>
                      </a:r>
                      <a:endParaRPr lang="en-CA" dirty="0">
                        <a:solidFill>
                          <a:schemeClr val="bg1"/>
                        </a:solidFill>
                        <a:latin typeface="Courier New" pitchFamily="49" charset="0"/>
                        <a:cs typeface="Courier New" pitchFamily="49" charset="0"/>
                      </a:endParaRPr>
                    </a:p>
                  </a:txBody>
                  <a:tcPr/>
                </a:tc>
                <a:tc>
                  <a:txBody>
                    <a:bodyPr/>
                    <a:lstStyle/>
                    <a:p>
                      <a:pPr algn="ctr"/>
                      <a:r>
                        <a:rPr lang="en-US" dirty="0">
                          <a:solidFill>
                            <a:schemeClr val="bg1"/>
                          </a:solidFill>
                          <a:latin typeface="Courier New" pitchFamily="49" charset="0"/>
                          <a:cs typeface="Courier New" pitchFamily="49" charset="0"/>
                        </a:rPr>
                        <a:t>Y</a:t>
                      </a:r>
                      <a:endParaRPr lang="en-CA" dirty="0">
                        <a:solidFill>
                          <a:schemeClr val="bg1"/>
                        </a:solidFill>
                        <a:latin typeface="Courier New" pitchFamily="49" charset="0"/>
                        <a:cs typeface="Courier New" pitchFamily="49" charset="0"/>
                      </a:endParaRPr>
                    </a:p>
                  </a:txBody>
                  <a:tcPr/>
                </a:tc>
                <a:extLst>
                  <a:ext uri="{0D108BD9-81ED-4DB2-BD59-A6C34878D82A}">
                    <a16:rowId xmlns:a16="http://schemas.microsoft.com/office/drawing/2014/main" val="10000"/>
                  </a:ext>
                </a:extLst>
              </a:tr>
              <a:tr h="370840">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extLst>
                  <a:ext uri="{0D108BD9-81ED-4DB2-BD59-A6C34878D82A}">
                    <a16:rowId xmlns:a16="http://schemas.microsoft.com/office/drawing/2014/main" val="10001"/>
                  </a:ext>
                </a:extLst>
              </a:tr>
              <a:tr h="370840">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extLst>
                  <a:ext uri="{0D108BD9-81ED-4DB2-BD59-A6C34878D82A}">
                    <a16:rowId xmlns:a16="http://schemas.microsoft.com/office/drawing/2014/main" val="10002"/>
                  </a:ext>
                </a:extLst>
              </a:tr>
              <a:tr h="370840">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extLst>
                  <a:ext uri="{0D108BD9-81ED-4DB2-BD59-A6C34878D82A}">
                    <a16:rowId xmlns:a16="http://schemas.microsoft.com/office/drawing/2014/main" val="10003"/>
                  </a:ext>
                </a:extLst>
              </a:tr>
              <a:tr h="370840">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extLst>
                  <a:ext uri="{0D108BD9-81ED-4DB2-BD59-A6C34878D82A}">
                    <a16:rowId xmlns:a16="http://schemas.microsoft.com/office/drawing/2014/main" val="10004"/>
                  </a:ext>
                </a:extLst>
              </a:tr>
            </a:tbl>
          </a:graphicData>
        </a:graphic>
      </p:graphicFrame>
      <p:grpSp>
        <p:nvGrpSpPr>
          <p:cNvPr id="36" name="Group 35"/>
          <p:cNvGrpSpPr/>
          <p:nvPr/>
        </p:nvGrpSpPr>
        <p:grpSpPr>
          <a:xfrm>
            <a:off x="2567608" y="1556792"/>
            <a:ext cx="4248472" cy="1728192"/>
            <a:chOff x="4283968" y="548680"/>
            <a:chExt cx="4248472" cy="1728192"/>
          </a:xfrm>
        </p:grpSpPr>
        <p:sp>
          <p:nvSpPr>
            <p:cNvPr id="24" name="Flowchart: Delay 23"/>
            <p:cNvSpPr/>
            <p:nvPr/>
          </p:nvSpPr>
          <p:spPr>
            <a:xfrm>
              <a:off x="5796136" y="938337"/>
              <a:ext cx="1152128" cy="864096"/>
            </a:xfrm>
            <a:prstGeom prst="flowChartDelay">
              <a:avLst/>
            </a:prstGeom>
            <a:solidFill>
              <a:srgbClr val="002060"/>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5" name="Straight Connector 24"/>
            <p:cNvCxnSpPr/>
            <p:nvPr/>
          </p:nvCxnSpPr>
          <p:spPr>
            <a:xfrm flipH="1">
              <a:off x="5004048" y="1154361"/>
              <a:ext cx="792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5004048" y="1586409"/>
              <a:ext cx="792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6948264" y="1370385"/>
              <a:ext cx="792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635036" y="908720"/>
              <a:ext cx="369012" cy="461665"/>
            </a:xfrm>
            <a:prstGeom prst="rect">
              <a:avLst/>
            </a:prstGeom>
            <a:noFill/>
            <a:ln>
              <a:solidFill>
                <a:schemeClr val="accent1"/>
              </a:solidFill>
            </a:ln>
          </p:spPr>
          <p:txBody>
            <a:bodyPr wrap="none" rtlCol="0">
              <a:spAutoFit/>
            </a:bodyPr>
            <a:lstStyle/>
            <a:p>
              <a:r>
                <a:rPr lang="en-US" sz="2400" dirty="0">
                  <a:latin typeface="Courier New" pitchFamily="49" charset="0"/>
                  <a:cs typeface="Courier New" pitchFamily="49" charset="0"/>
                </a:rPr>
                <a:t>A</a:t>
              </a:r>
              <a:endParaRPr lang="en-CA" sz="2400" baseline="-25000" dirty="0">
                <a:latin typeface="Courier New" pitchFamily="49" charset="0"/>
                <a:cs typeface="Courier New" pitchFamily="49" charset="0"/>
              </a:endParaRPr>
            </a:p>
          </p:txBody>
        </p:sp>
        <p:sp>
          <p:nvSpPr>
            <p:cNvPr id="32" name="TextBox 31"/>
            <p:cNvSpPr txBox="1"/>
            <p:nvPr/>
          </p:nvSpPr>
          <p:spPr>
            <a:xfrm>
              <a:off x="4644008" y="1412776"/>
              <a:ext cx="369012" cy="461665"/>
            </a:xfrm>
            <a:prstGeom prst="rect">
              <a:avLst/>
            </a:prstGeom>
            <a:noFill/>
            <a:ln>
              <a:solidFill>
                <a:schemeClr val="accent1"/>
              </a:solidFill>
            </a:ln>
          </p:spPr>
          <p:txBody>
            <a:bodyPr wrap="none" rtlCol="0">
              <a:spAutoFit/>
            </a:bodyPr>
            <a:lstStyle/>
            <a:p>
              <a:r>
                <a:rPr lang="en-US" sz="2400" dirty="0">
                  <a:latin typeface="Courier New" pitchFamily="49" charset="0"/>
                  <a:cs typeface="Courier New" pitchFamily="49" charset="0"/>
                </a:rPr>
                <a:t>B</a:t>
              </a:r>
              <a:endParaRPr lang="en-CA" sz="2400" baseline="-25000" dirty="0">
                <a:latin typeface="Courier New" pitchFamily="49" charset="0"/>
                <a:cs typeface="Courier New" pitchFamily="49" charset="0"/>
              </a:endParaRPr>
            </a:p>
          </p:txBody>
        </p:sp>
        <p:sp>
          <p:nvSpPr>
            <p:cNvPr id="33" name="TextBox 32"/>
            <p:cNvSpPr txBox="1"/>
            <p:nvPr/>
          </p:nvSpPr>
          <p:spPr>
            <a:xfrm>
              <a:off x="7740352" y="1124744"/>
              <a:ext cx="369012" cy="461665"/>
            </a:xfrm>
            <a:prstGeom prst="rect">
              <a:avLst/>
            </a:prstGeom>
            <a:noFill/>
            <a:ln>
              <a:solidFill>
                <a:schemeClr val="accent1"/>
              </a:solidFill>
            </a:ln>
          </p:spPr>
          <p:txBody>
            <a:bodyPr wrap="none" rtlCol="0">
              <a:spAutoFit/>
            </a:bodyPr>
            <a:lstStyle/>
            <a:p>
              <a:r>
                <a:rPr lang="en-US" sz="2400" dirty="0">
                  <a:latin typeface="Courier New" pitchFamily="49" charset="0"/>
                  <a:cs typeface="Courier New" pitchFamily="49" charset="0"/>
                </a:rPr>
                <a:t>Y</a:t>
              </a:r>
              <a:endParaRPr lang="en-CA" sz="2400" baseline="-25000" dirty="0">
                <a:latin typeface="Courier New" pitchFamily="49" charset="0"/>
                <a:cs typeface="Courier New" pitchFamily="49" charset="0"/>
              </a:endParaRPr>
            </a:p>
          </p:txBody>
        </p:sp>
        <p:sp>
          <p:nvSpPr>
            <p:cNvPr id="34" name="Rectangle 33"/>
            <p:cNvSpPr/>
            <p:nvPr/>
          </p:nvSpPr>
          <p:spPr>
            <a:xfrm>
              <a:off x="4283968" y="548680"/>
              <a:ext cx="4248472" cy="172819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35" name="Title 34"/>
          <p:cNvSpPr>
            <a:spLocks noGrp="1"/>
          </p:cNvSpPr>
          <p:nvPr>
            <p:ph type="title"/>
          </p:nvPr>
        </p:nvSpPr>
        <p:spPr/>
        <p:txBody>
          <a:bodyPr/>
          <a:lstStyle/>
          <a:p>
            <a:r>
              <a:rPr lang="en-US" b="1" dirty="0"/>
              <a:t>AND Gates</a:t>
            </a:r>
            <a:endParaRPr lang="en-CA" b="1" dirty="0"/>
          </a:p>
        </p:txBody>
      </p:sp>
      <p:sp>
        <p:nvSpPr>
          <p:cNvPr id="3" name="Slide Number Placeholder 2"/>
          <p:cNvSpPr>
            <a:spLocks noGrp="1"/>
          </p:cNvSpPr>
          <p:nvPr>
            <p:ph type="sldNum" sz="quarter" idx="12"/>
          </p:nvPr>
        </p:nvSpPr>
        <p:spPr/>
        <p:txBody>
          <a:bodyPr/>
          <a:lstStyle/>
          <a:p>
            <a:fld id="{1552E37E-424F-4DCE-BB6E-731ABDD533B7}" type="slidenum">
              <a:rPr lang="en-CA" smtClean="0"/>
              <a:pPr/>
              <a:t>41</a:t>
            </a:fld>
            <a:endParaRPr lang="en-CA"/>
          </a:p>
        </p:txBody>
      </p:sp>
      <p:sp>
        <p:nvSpPr>
          <p:cNvPr id="2" name="Rectangular Callout 1"/>
          <p:cNvSpPr/>
          <p:nvPr/>
        </p:nvSpPr>
        <p:spPr>
          <a:xfrm>
            <a:off x="2063552" y="5013176"/>
            <a:ext cx="2664296" cy="1008112"/>
          </a:xfrm>
          <a:prstGeom prst="wedgeRectCallout">
            <a:avLst>
              <a:gd name="adj1" fmla="val 85278"/>
              <a:gd name="adj2" fmla="val -5058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Truth table</a:t>
            </a:r>
            <a:endParaRPr lang="en-CA"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extLst>
              <p:ext uri="{D42A27DB-BD31-4B8C-83A1-F6EECF244321}">
                <p14:modId xmlns:p14="http://schemas.microsoft.com/office/powerpoint/2010/main" val="3098180645"/>
              </p:ext>
            </p:extLst>
          </p:nvPr>
        </p:nvGraphicFramePr>
        <p:xfrm>
          <a:off x="5879976" y="3979478"/>
          <a:ext cx="3600400" cy="2199640"/>
        </p:xfrm>
        <a:graphic>
          <a:graphicData uri="http://schemas.openxmlformats.org/drawingml/2006/table">
            <a:tbl>
              <a:tblPr firstRow="1" bandRow="1">
                <a:tableStyleId>{5C22544A-7EE6-4342-B048-85BDC9FD1C3A}</a:tableStyleId>
              </a:tblPr>
              <a:tblGrid>
                <a:gridCol w="1123359">
                  <a:extLst>
                    <a:ext uri="{9D8B030D-6E8A-4147-A177-3AD203B41FA5}">
                      <a16:colId xmlns:a16="http://schemas.microsoft.com/office/drawing/2014/main" val="20000"/>
                    </a:ext>
                  </a:extLst>
                </a:gridCol>
                <a:gridCol w="1241608">
                  <a:extLst>
                    <a:ext uri="{9D8B030D-6E8A-4147-A177-3AD203B41FA5}">
                      <a16:colId xmlns:a16="http://schemas.microsoft.com/office/drawing/2014/main" val="20001"/>
                    </a:ext>
                  </a:extLst>
                </a:gridCol>
                <a:gridCol w="1235433">
                  <a:extLst>
                    <a:ext uri="{9D8B030D-6E8A-4147-A177-3AD203B41FA5}">
                      <a16:colId xmlns:a16="http://schemas.microsoft.com/office/drawing/2014/main" val="20002"/>
                    </a:ext>
                  </a:extLst>
                </a:gridCol>
              </a:tblGrid>
              <a:tr h="370840">
                <a:tc>
                  <a:txBody>
                    <a:bodyPr/>
                    <a:lstStyle/>
                    <a:p>
                      <a:pPr algn="ctr"/>
                      <a:r>
                        <a:rPr lang="en-US" dirty="0">
                          <a:solidFill>
                            <a:schemeClr val="bg1"/>
                          </a:solidFill>
                          <a:latin typeface="Courier New" pitchFamily="49" charset="0"/>
                          <a:cs typeface="Courier New" pitchFamily="49" charset="0"/>
                        </a:rPr>
                        <a:t>A</a:t>
                      </a:r>
                      <a:endParaRPr lang="en-CA" dirty="0">
                        <a:solidFill>
                          <a:schemeClr val="bg1"/>
                        </a:solidFill>
                        <a:latin typeface="Courier New" pitchFamily="49" charset="0"/>
                        <a:cs typeface="Courier New" pitchFamily="49" charset="0"/>
                      </a:endParaRPr>
                    </a:p>
                  </a:txBody>
                  <a:tcPr/>
                </a:tc>
                <a:tc>
                  <a:txBody>
                    <a:bodyPr/>
                    <a:lstStyle/>
                    <a:p>
                      <a:pPr algn="ctr"/>
                      <a:r>
                        <a:rPr lang="en-US" dirty="0">
                          <a:solidFill>
                            <a:schemeClr val="bg1"/>
                          </a:solidFill>
                          <a:latin typeface="Courier New" pitchFamily="49" charset="0"/>
                          <a:cs typeface="Courier New" pitchFamily="49" charset="0"/>
                        </a:rPr>
                        <a:t>B</a:t>
                      </a:r>
                      <a:endParaRPr lang="en-CA" dirty="0">
                        <a:solidFill>
                          <a:schemeClr val="bg1"/>
                        </a:solidFill>
                        <a:latin typeface="Courier New" pitchFamily="49" charset="0"/>
                        <a:cs typeface="Courier New" pitchFamily="49" charset="0"/>
                      </a:endParaRPr>
                    </a:p>
                  </a:txBody>
                  <a:tcPr/>
                </a:tc>
                <a:tc>
                  <a:txBody>
                    <a:bodyPr/>
                    <a:lstStyle/>
                    <a:p>
                      <a:pPr algn="ctr"/>
                      <a:r>
                        <a:rPr lang="en-US" dirty="0">
                          <a:solidFill>
                            <a:schemeClr val="bg1"/>
                          </a:solidFill>
                          <a:latin typeface="Courier New" pitchFamily="49" charset="0"/>
                          <a:cs typeface="Courier New" pitchFamily="49" charset="0"/>
                        </a:rPr>
                        <a:t>Y</a:t>
                      </a:r>
                      <a:endParaRPr lang="en-CA" dirty="0">
                        <a:solidFill>
                          <a:schemeClr val="bg1"/>
                        </a:solidFill>
                        <a:latin typeface="Courier New" pitchFamily="49" charset="0"/>
                        <a:cs typeface="Courier New" pitchFamily="49" charset="0"/>
                      </a:endParaRPr>
                    </a:p>
                  </a:txBody>
                  <a:tcPr/>
                </a:tc>
                <a:extLst>
                  <a:ext uri="{0D108BD9-81ED-4DB2-BD59-A6C34878D82A}">
                    <a16:rowId xmlns:a16="http://schemas.microsoft.com/office/drawing/2014/main" val="10000"/>
                  </a:ext>
                </a:extLst>
              </a:tr>
              <a:tr h="370840">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extLst>
                  <a:ext uri="{0D108BD9-81ED-4DB2-BD59-A6C34878D82A}">
                    <a16:rowId xmlns:a16="http://schemas.microsoft.com/office/drawing/2014/main" val="10001"/>
                  </a:ext>
                </a:extLst>
              </a:tr>
              <a:tr h="370840">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extLst>
                  <a:ext uri="{0D108BD9-81ED-4DB2-BD59-A6C34878D82A}">
                    <a16:rowId xmlns:a16="http://schemas.microsoft.com/office/drawing/2014/main" val="10002"/>
                  </a:ext>
                </a:extLst>
              </a:tr>
              <a:tr h="370840">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extLst>
                  <a:ext uri="{0D108BD9-81ED-4DB2-BD59-A6C34878D82A}">
                    <a16:rowId xmlns:a16="http://schemas.microsoft.com/office/drawing/2014/main" val="10003"/>
                  </a:ext>
                </a:extLst>
              </a:tr>
              <a:tr h="370840">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extLst>
                  <a:ext uri="{0D108BD9-81ED-4DB2-BD59-A6C34878D82A}">
                    <a16:rowId xmlns:a16="http://schemas.microsoft.com/office/drawing/2014/main" val="10004"/>
                  </a:ext>
                </a:extLst>
              </a:tr>
            </a:tbl>
          </a:graphicData>
        </a:graphic>
      </p:graphicFrame>
      <p:sp>
        <p:nvSpPr>
          <p:cNvPr id="35" name="Title 34"/>
          <p:cNvSpPr>
            <a:spLocks noGrp="1"/>
          </p:cNvSpPr>
          <p:nvPr>
            <p:ph type="title"/>
          </p:nvPr>
        </p:nvSpPr>
        <p:spPr/>
        <p:txBody>
          <a:bodyPr/>
          <a:lstStyle/>
          <a:p>
            <a:r>
              <a:rPr lang="en-US" b="1" dirty="0"/>
              <a:t>OR Gates</a:t>
            </a:r>
            <a:endParaRPr lang="en-CA" b="1" dirty="0"/>
          </a:p>
        </p:txBody>
      </p:sp>
      <p:sp>
        <p:nvSpPr>
          <p:cNvPr id="2" name="Slide Number Placeholder 1"/>
          <p:cNvSpPr>
            <a:spLocks noGrp="1"/>
          </p:cNvSpPr>
          <p:nvPr>
            <p:ph type="sldNum" sz="quarter" idx="12"/>
          </p:nvPr>
        </p:nvSpPr>
        <p:spPr/>
        <p:txBody>
          <a:bodyPr/>
          <a:lstStyle/>
          <a:p>
            <a:fld id="{1552E37E-424F-4DCE-BB6E-731ABDD533B7}" type="slidenum">
              <a:rPr lang="en-CA" smtClean="0"/>
              <a:pPr/>
              <a:t>42</a:t>
            </a:fld>
            <a:endParaRPr lang="en-CA"/>
          </a:p>
        </p:txBody>
      </p:sp>
      <p:grpSp>
        <p:nvGrpSpPr>
          <p:cNvPr id="38" name="Group 37"/>
          <p:cNvGrpSpPr/>
          <p:nvPr/>
        </p:nvGrpSpPr>
        <p:grpSpPr>
          <a:xfrm>
            <a:off x="2567608" y="1392618"/>
            <a:ext cx="4104456" cy="1728192"/>
            <a:chOff x="4355976" y="548680"/>
            <a:chExt cx="4104456" cy="1728192"/>
          </a:xfrm>
        </p:grpSpPr>
        <p:cxnSp>
          <p:nvCxnSpPr>
            <p:cNvPr id="25" name="Straight Connector 24"/>
            <p:cNvCxnSpPr/>
            <p:nvPr/>
          </p:nvCxnSpPr>
          <p:spPr>
            <a:xfrm flipH="1">
              <a:off x="5148064" y="1154361"/>
              <a:ext cx="792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5148064" y="1586409"/>
              <a:ext cx="792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6876256" y="1370385"/>
              <a:ext cx="792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779052" y="908720"/>
              <a:ext cx="369012" cy="461665"/>
            </a:xfrm>
            <a:prstGeom prst="rect">
              <a:avLst/>
            </a:prstGeom>
            <a:noFill/>
            <a:ln>
              <a:solidFill>
                <a:schemeClr val="accent1"/>
              </a:solidFill>
            </a:ln>
          </p:spPr>
          <p:txBody>
            <a:bodyPr wrap="none" rtlCol="0">
              <a:spAutoFit/>
            </a:bodyPr>
            <a:lstStyle/>
            <a:p>
              <a:r>
                <a:rPr lang="en-US" sz="2400" dirty="0">
                  <a:latin typeface="Courier New" pitchFamily="49" charset="0"/>
                  <a:cs typeface="Courier New" pitchFamily="49" charset="0"/>
                </a:rPr>
                <a:t>A</a:t>
              </a:r>
              <a:endParaRPr lang="en-CA" sz="2400" baseline="-25000" dirty="0">
                <a:latin typeface="Courier New" pitchFamily="49" charset="0"/>
                <a:cs typeface="Courier New" pitchFamily="49" charset="0"/>
              </a:endParaRPr>
            </a:p>
          </p:txBody>
        </p:sp>
        <p:sp>
          <p:nvSpPr>
            <p:cNvPr id="32" name="TextBox 31"/>
            <p:cNvSpPr txBox="1"/>
            <p:nvPr/>
          </p:nvSpPr>
          <p:spPr>
            <a:xfrm>
              <a:off x="4788024" y="1412776"/>
              <a:ext cx="369012" cy="461665"/>
            </a:xfrm>
            <a:prstGeom prst="rect">
              <a:avLst/>
            </a:prstGeom>
            <a:noFill/>
            <a:ln>
              <a:solidFill>
                <a:schemeClr val="accent1"/>
              </a:solidFill>
            </a:ln>
          </p:spPr>
          <p:txBody>
            <a:bodyPr wrap="none" rtlCol="0">
              <a:spAutoFit/>
            </a:bodyPr>
            <a:lstStyle/>
            <a:p>
              <a:r>
                <a:rPr lang="en-US" sz="2400" dirty="0">
                  <a:latin typeface="Courier New" pitchFamily="49" charset="0"/>
                  <a:cs typeface="Courier New" pitchFamily="49" charset="0"/>
                </a:rPr>
                <a:t>B</a:t>
              </a:r>
              <a:endParaRPr lang="en-CA" sz="2400" baseline="-25000" dirty="0">
                <a:latin typeface="Courier New" pitchFamily="49" charset="0"/>
                <a:cs typeface="Courier New" pitchFamily="49" charset="0"/>
              </a:endParaRPr>
            </a:p>
          </p:txBody>
        </p:sp>
        <p:sp>
          <p:nvSpPr>
            <p:cNvPr id="33" name="TextBox 32"/>
            <p:cNvSpPr txBox="1"/>
            <p:nvPr/>
          </p:nvSpPr>
          <p:spPr>
            <a:xfrm>
              <a:off x="7668344" y="1124744"/>
              <a:ext cx="369012" cy="461665"/>
            </a:xfrm>
            <a:prstGeom prst="rect">
              <a:avLst/>
            </a:prstGeom>
            <a:noFill/>
            <a:ln>
              <a:solidFill>
                <a:schemeClr val="accent1"/>
              </a:solidFill>
            </a:ln>
          </p:spPr>
          <p:txBody>
            <a:bodyPr wrap="none" rtlCol="0">
              <a:spAutoFit/>
            </a:bodyPr>
            <a:lstStyle/>
            <a:p>
              <a:r>
                <a:rPr lang="en-US" sz="2400" dirty="0">
                  <a:latin typeface="Courier New" pitchFamily="49" charset="0"/>
                  <a:cs typeface="Courier New" pitchFamily="49" charset="0"/>
                </a:rPr>
                <a:t>Y</a:t>
              </a:r>
              <a:endParaRPr lang="en-CA" sz="2400" baseline="-25000" dirty="0">
                <a:latin typeface="Courier New" pitchFamily="49" charset="0"/>
                <a:cs typeface="Courier New" pitchFamily="49" charset="0"/>
              </a:endParaRPr>
            </a:p>
          </p:txBody>
        </p:sp>
        <p:sp>
          <p:nvSpPr>
            <p:cNvPr id="34" name="Rectangle 33"/>
            <p:cNvSpPr/>
            <p:nvPr/>
          </p:nvSpPr>
          <p:spPr>
            <a:xfrm>
              <a:off x="4355976" y="548680"/>
              <a:ext cx="4104456" cy="172819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 name="Moon 51"/>
            <p:cNvSpPr/>
            <p:nvPr/>
          </p:nvSpPr>
          <p:spPr>
            <a:xfrm flipH="1">
              <a:off x="5796136" y="980728"/>
              <a:ext cx="1080120" cy="792088"/>
            </a:xfrm>
            <a:prstGeom prst="moon">
              <a:avLst>
                <a:gd name="adj" fmla="val 82067"/>
              </a:avLst>
            </a:prstGeom>
            <a:solidFill>
              <a:srgbClr val="002060"/>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extLst>
              <p:ext uri="{D42A27DB-BD31-4B8C-83A1-F6EECF244321}">
                <p14:modId xmlns:p14="http://schemas.microsoft.com/office/powerpoint/2010/main" val="1093711689"/>
              </p:ext>
            </p:extLst>
          </p:nvPr>
        </p:nvGraphicFramePr>
        <p:xfrm>
          <a:off x="7176120" y="4653136"/>
          <a:ext cx="2358792" cy="1285240"/>
        </p:xfrm>
        <a:graphic>
          <a:graphicData uri="http://schemas.openxmlformats.org/drawingml/2006/table">
            <a:tbl>
              <a:tblPr firstRow="1" bandRow="1">
                <a:tableStyleId>{5C22544A-7EE6-4342-B048-85BDC9FD1C3A}</a:tableStyleId>
              </a:tblPr>
              <a:tblGrid>
                <a:gridCol w="1123359">
                  <a:extLst>
                    <a:ext uri="{9D8B030D-6E8A-4147-A177-3AD203B41FA5}">
                      <a16:colId xmlns:a16="http://schemas.microsoft.com/office/drawing/2014/main" val="20000"/>
                    </a:ext>
                  </a:extLst>
                </a:gridCol>
                <a:gridCol w="1235433">
                  <a:extLst>
                    <a:ext uri="{9D8B030D-6E8A-4147-A177-3AD203B41FA5}">
                      <a16:colId xmlns:a16="http://schemas.microsoft.com/office/drawing/2014/main" val="20001"/>
                    </a:ext>
                  </a:extLst>
                </a:gridCol>
              </a:tblGrid>
              <a:tr h="370840">
                <a:tc>
                  <a:txBody>
                    <a:bodyPr/>
                    <a:lstStyle/>
                    <a:p>
                      <a:pPr algn="ctr"/>
                      <a:r>
                        <a:rPr lang="en-US" dirty="0">
                          <a:solidFill>
                            <a:schemeClr val="bg1"/>
                          </a:solidFill>
                          <a:latin typeface="Courier New" pitchFamily="49" charset="0"/>
                          <a:cs typeface="Courier New" pitchFamily="49" charset="0"/>
                        </a:rPr>
                        <a:t>A</a:t>
                      </a:r>
                      <a:endParaRPr lang="en-CA" dirty="0">
                        <a:solidFill>
                          <a:schemeClr val="bg1"/>
                        </a:solidFill>
                        <a:latin typeface="Courier New" pitchFamily="49" charset="0"/>
                        <a:cs typeface="Courier New" pitchFamily="49" charset="0"/>
                      </a:endParaRPr>
                    </a:p>
                  </a:txBody>
                  <a:tcPr/>
                </a:tc>
                <a:tc>
                  <a:txBody>
                    <a:bodyPr/>
                    <a:lstStyle/>
                    <a:p>
                      <a:pPr algn="ctr"/>
                      <a:r>
                        <a:rPr lang="en-US" dirty="0">
                          <a:solidFill>
                            <a:schemeClr val="bg1"/>
                          </a:solidFill>
                          <a:latin typeface="Courier New" pitchFamily="49" charset="0"/>
                          <a:cs typeface="Courier New" pitchFamily="49" charset="0"/>
                        </a:rPr>
                        <a:t>Y</a:t>
                      </a:r>
                      <a:endParaRPr lang="en-CA" dirty="0">
                        <a:solidFill>
                          <a:schemeClr val="bg1"/>
                        </a:solidFill>
                        <a:latin typeface="Courier New" pitchFamily="49" charset="0"/>
                        <a:cs typeface="Courier New" pitchFamily="49" charset="0"/>
                      </a:endParaRPr>
                    </a:p>
                  </a:txBody>
                  <a:tcPr/>
                </a:tc>
                <a:extLst>
                  <a:ext uri="{0D108BD9-81ED-4DB2-BD59-A6C34878D82A}">
                    <a16:rowId xmlns:a16="http://schemas.microsoft.com/office/drawing/2014/main" val="10000"/>
                  </a:ext>
                </a:extLst>
              </a:tr>
              <a:tr h="370840">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extLst>
                  <a:ext uri="{0D108BD9-81ED-4DB2-BD59-A6C34878D82A}">
                    <a16:rowId xmlns:a16="http://schemas.microsoft.com/office/drawing/2014/main" val="10001"/>
                  </a:ext>
                </a:extLst>
              </a:tr>
              <a:tr h="370840">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extLst>
                  <a:ext uri="{0D108BD9-81ED-4DB2-BD59-A6C34878D82A}">
                    <a16:rowId xmlns:a16="http://schemas.microsoft.com/office/drawing/2014/main" val="10002"/>
                  </a:ext>
                </a:extLst>
              </a:tr>
            </a:tbl>
          </a:graphicData>
        </a:graphic>
      </p:graphicFrame>
      <p:sp>
        <p:nvSpPr>
          <p:cNvPr id="35" name="Title 34"/>
          <p:cNvSpPr>
            <a:spLocks noGrp="1"/>
          </p:cNvSpPr>
          <p:nvPr>
            <p:ph type="title"/>
          </p:nvPr>
        </p:nvSpPr>
        <p:spPr/>
        <p:txBody>
          <a:bodyPr/>
          <a:lstStyle/>
          <a:p>
            <a:r>
              <a:rPr lang="en-US" b="1" dirty="0"/>
              <a:t>NOT Gates</a:t>
            </a:r>
            <a:endParaRPr lang="en-CA" b="1" dirty="0"/>
          </a:p>
        </p:txBody>
      </p:sp>
      <p:sp>
        <p:nvSpPr>
          <p:cNvPr id="2" name="Slide Number Placeholder 1"/>
          <p:cNvSpPr>
            <a:spLocks noGrp="1"/>
          </p:cNvSpPr>
          <p:nvPr>
            <p:ph type="sldNum" sz="quarter" idx="12"/>
          </p:nvPr>
        </p:nvSpPr>
        <p:spPr/>
        <p:txBody>
          <a:bodyPr/>
          <a:lstStyle/>
          <a:p>
            <a:fld id="{1552E37E-424F-4DCE-BB6E-731ABDD533B7}" type="slidenum">
              <a:rPr lang="en-CA" smtClean="0"/>
              <a:pPr/>
              <a:t>43</a:t>
            </a:fld>
            <a:endParaRPr lang="en-CA"/>
          </a:p>
        </p:txBody>
      </p:sp>
      <p:grpSp>
        <p:nvGrpSpPr>
          <p:cNvPr id="44" name="Group 43"/>
          <p:cNvGrpSpPr/>
          <p:nvPr/>
        </p:nvGrpSpPr>
        <p:grpSpPr>
          <a:xfrm>
            <a:off x="2567608" y="1628800"/>
            <a:ext cx="4176464" cy="1728192"/>
            <a:chOff x="4283968" y="548680"/>
            <a:chExt cx="4176464" cy="1728192"/>
          </a:xfrm>
        </p:grpSpPr>
        <p:cxnSp>
          <p:nvCxnSpPr>
            <p:cNvPr id="25" name="Straight Connector 24"/>
            <p:cNvCxnSpPr/>
            <p:nvPr/>
          </p:nvCxnSpPr>
          <p:spPr>
            <a:xfrm flipH="1">
              <a:off x="5004048" y="1370385"/>
              <a:ext cx="792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6876256" y="1370385"/>
              <a:ext cx="792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635036" y="1124744"/>
              <a:ext cx="369012" cy="461665"/>
            </a:xfrm>
            <a:prstGeom prst="rect">
              <a:avLst/>
            </a:prstGeom>
            <a:noFill/>
            <a:ln>
              <a:solidFill>
                <a:schemeClr val="accent1"/>
              </a:solidFill>
            </a:ln>
          </p:spPr>
          <p:txBody>
            <a:bodyPr wrap="none" rtlCol="0">
              <a:spAutoFit/>
            </a:bodyPr>
            <a:lstStyle/>
            <a:p>
              <a:r>
                <a:rPr lang="en-US" sz="2400" dirty="0">
                  <a:latin typeface="Courier New" pitchFamily="49" charset="0"/>
                  <a:cs typeface="Courier New" pitchFamily="49" charset="0"/>
                </a:rPr>
                <a:t>A</a:t>
              </a:r>
              <a:endParaRPr lang="en-CA" sz="2400" baseline="-25000" dirty="0">
                <a:latin typeface="Courier New" pitchFamily="49" charset="0"/>
                <a:cs typeface="Courier New" pitchFamily="49" charset="0"/>
              </a:endParaRPr>
            </a:p>
          </p:txBody>
        </p:sp>
        <p:sp>
          <p:nvSpPr>
            <p:cNvPr id="33" name="TextBox 32"/>
            <p:cNvSpPr txBox="1"/>
            <p:nvPr/>
          </p:nvSpPr>
          <p:spPr>
            <a:xfrm>
              <a:off x="7668344" y="1124744"/>
              <a:ext cx="369012" cy="461665"/>
            </a:xfrm>
            <a:prstGeom prst="rect">
              <a:avLst/>
            </a:prstGeom>
            <a:noFill/>
            <a:ln>
              <a:solidFill>
                <a:schemeClr val="accent1"/>
              </a:solidFill>
            </a:ln>
          </p:spPr>
          <p:txBody>
            <a:bodyPr wrap="none" rtlCol="0">
              <a:spAutoFit/>
            </a:bodyPr>
            <a:lstStyle/>
            <a:p>
              <a:r>
                <a:rPr lang="en-US" sz="2400" dirty="0">
                  <a:latin typeface="Courier New" pitchFamily="49" charset="0"/>
                  <a:cs typeface="Courier New" pitchFamily="49" charset="0"/>
                </a:rPr>
                <a:t>Y</a:t>
              </a:r>
              <a:endParaRPr lang="en-CA" sz="2400" baseline="-25000" dirty="0">
                <a:latin typeface="Courier New" pitchFamily="49" charset="0"/>
                <a:cs typeface="Courier New" pitchFamily="49" charset="0"/>
              </a:endParaRPr>
            </a:p>
          </p:txBody>
        </p:sp>
        <p:sp>
          <p:nvSpPr>
            <p:cNvPr id="34" name="Rectangle 33"/>
            <p:cNvSpPr/>
            <p:nvPr/>
          </p:nvSpPr>
          <p:spPr>
            <a:xfrm>
              <a:off x="4283968" y="548680"/>
              <a:ext cx="4176464" cy="172819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9" name="Isosceles Triangle 78"/>
            <p:cNvSpPr/>
            <p:nvPr/>
          </p:nvSpPr>
          <p:spPr>
            <a:xfrm rot="5400000">
              <a:off x="5832140" y="903159"/>
              <a:ext cx="864096" cy="936104"/>
            </a:xfrm>
            <a:prstGeom prst="triangle">
              <a:avLst/>
            </a:prstGeom>
            <a:solidFill>
              <a:srgbClr val="002060"/>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0" name="Oval 79"/>
            <p:cNvSpPr/>
            <p:nvPr/>
          </p:nvSpPr>
          <p:spPr>
            <a:xfrm>
              <a:off x="6732240" y="1296470"/>
              <a:ext cx="144016" cy="144016"/>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nvGraphicFramePr>
        <p:xfrm>
          <a:off x="6600056" y="4149080"/>
          <a:ext cx="3600400" cy="2199640"/>
        </p:xfrm>
        <a:graphic>
          <a:graphicData uri="http://schemas.openxmlformats.org/drawingml/2006/table">
            <a:tbl>
              <a:tblPr firstRow="1" bandRow="1">
                <a:tableStyleId>{5C22544A-7EE6-4342-B048-85BDC9FD1C3A}</a:tableStyleId>
              </a:tblPr>
              <a:tblGrid>
                <a:gridCol w="1123359">
                  <a:extLst>
                    <a:ext uri="{9D8B030D-6E8A-4147-A177-3AD203B41FA5}">
                      <a16:colId xmlns:a16="http://schemas.microsoft.com/office/drawing/2014/main" val="20000"/>
                    </a:ext>
                  </a:extLst>
                </a:gridCol>
                <a:gridCol w="1241608">
                  <a:extLst>
                    <a:ext uri="{9D8B030D-6E8A-4147-A177-3AD203B41FA5}">
                      <a16:colId xmlns:a16="http://schemas.microsoft.com/office/drawing/2014/main" val="20001"/>
                    </a:ext>
                  </a:extLst>
                </a:gridCol>
                <a:gridCol w="1235433">
                  <a:extLst>
                    <a:ext uri="{9D8B030D-6E8A-4147-A177-3AD203B41FA5}">
                      <a16:colId xmlns:a16="http://schemas.microsoft.com/office/drawing/2014/main" val="20002"/>
                    </a:ext>
                  </a:extLst>
                </a:gridCol>
              </a:tblGrid>
              <a:tr h="370840">
                <a:tc>
                  <a:txBody>
                    <a:bodyPr/>
                    <a:lstStyle/>
                    <a:p>
                      <a:pPr algn="ctr"/>
                      <a:r>
                        <a:rPr lang="en-US" dirty="0">
                          <a:solidFill>
                            <a:schemeClr val="bg1"/>
                          </a:solidFill>
                          <a:latin typeface="Courier New" pitchFamily="49" charset="0"/>
                          <a:cs typeface="Courier New" pitchFamily="49" charset="0"/>
                        </a:rPr>
                        <a:t>A</a:t>
                      </a:r>
                      <a:endParaRPr lang="en-CA" dirty="0">
                        <a:solidFill>
                          <a:schemeClr val="bg1"/>
                        </a:solidFill>
                        <a:latin typeface="Courier New" pitchFamily="49" charset="0"/>
                        <a:cs typeface="Courier New" pitchFamily="49" charset="0"/>
                      </a:endParaRPr>
                    </a:p>
                  </a:txBody>
                  <a:tcPr/>
                </a:tc>
                <a:tc>
                  <a:txBody>
                    <a:bodyPr/>
                    <a:lstStyle/>
                    <a:p>
                      <a:pPr algn="ctr"/>
                      <a:r>
                        <a:rPr lang="en-US" dirty="0">
                          <a:solidFill>
                            <a:schemeClr val="bg1"/>
                          </a:solidFill>
                          <a:latin typeface="Courier New" pitchFamily="49" charset="0"/>
                          <a:cs typeface="Courier New" pitchFamily="49" charset="0"/>
                        </a:rPr>
                        <a:t>B</a:t>
                      </a:r>
                      <a:endParaRPr lang="en-CA" dirty="0">
                        <a:solidFill>
                          <a:schemeClr val="bg1"/>
                        </a:solidFill>
                        <a:latin typeface="Courier New" pitchFamily="49" charset="0"/>
                        <a:cs typeface="Courier New" pitchFamily="49" charset="0"/>
                      </a:endParaRPr>
                    </a:p>
                  </a:txBody>
                  <a:tcPr/>
                </a:tc>
                <a:tc>
                  <a:txBody>
                    <a:bodyPr/>
                    <a:lstStyle/>
                    <a:p>
                      <a:pPr algn="ctr"/>
                      <a:r>
                        <a:rPr lang="en-US" dirty="0">
                          <a:solidFill>
                            <a:schemeClr val="bg1"/>
                          </a:solidFill>
                          <a:latin typeface="Courier New" pitchFamily="49" charset="0"/>
                          <a:cs typeface="Courier New" pitchFamily="49" charset="0"/>
                        </a:rPr>
                        <a:t>Y</a:t>
                      </a:r>
                      <a:endParaRPr lang="en-CA" dirty="0">
                        <a:solidFill>
                          <a:schemeClr val="bg1"/>
                        </a:solidFill>
                        <a:latin typeface="Courier New" pitchFamily="49" charset="0"/>
                        <a:cs typeface="Courier New" pitchFamily="49" charset="0"/>
                      </a:endParaRPr>
                    </a:p>
                  </a:txBody>
                  <a:tcPr/>
                </a:tc>
                <a:extLst>
                  <a:ext uri="{0D108BD9-81ED-4DB2-BD59-A6C34878D82A}">
                    <a16:rowId xmlns:a16="http://schemas.microsoft.com/office/drawing/2014/main" val="10000"/>
                  </a:ext>
                </a:extLst>
              </a:tr>
              <a:tr h="370840">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extLst>
                  <a:ext uri="{0D108BD9-81ED-4DB2-BD59-A6C34878D82A}">
                    <a16:rowId xmlns:a16="http://schemas.microsoft.com/office/drawing/2014/main" val="10001"/>
                  </a:ext>
                </a:extLst>
              </a:tr>
              <a:tr h="370840">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extLst>
                  <a:ext uri="{0D108BD9-81ED-4DB2-BD59-A6C34878D82A}">
                    <a16:rowId xmlns:a16="http://schemas.microsoft.com/office/drawing/2014/main" val="10002"/>
                  </a:ext>
                </a:extLst>
              </a:tr>
              <a:tr h="370840">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extLst>
                  <a:ext uri="{0D108BD9-81ED-4DB2-BD59-A6C34878D82A}">
                    <a16:rowId xmlns:a16="http://schemas.microsoft.com/office/drawing/2014/main" val="10003"/>
                  </a:ext>
                </a:extLst>
              </a:tr>
              <a:tr h="370840">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tc>
                  <a:txBody>
                    <a:bodyPr/>
                    <a:lstStyle/>
                    <a:p>
                      <a:pPr algn="ctr"/>
                      <a:r>
                        <a:rPr lang="en-US" sz="2400">
                          <a:latin typeface="Courier New" pitchFamily="49" charset="0"/>
                          <a:cs typeface="Courier New" pitchFamily="49" charset="0"/>
                        </a:rPr>
                        <a:t>0</a:t>
                      </a:r>
                      <a:endParaRPr lang="en-CA" sz="2400" dirty="0">
                        <a:latin typeface="Courier New" pitchFamily="49" charset="0"/>
                        <a:cs typeface="Courier New" pitchFamily="49" charset="0"/>
                      </a:endParaRPr>
                    </a:p>
                  </a:txBody>
                  <a:tcPr/>
                </a:tc>
                <a:extLst>
                  <a:ext uri="{0D108BD9-81ED-4DB2-BD59-A6C34878D82A}">
                    <a16:rowId xmlns:a16="http://schemas.microsoft.com/office/drawing/2014/main" val="10004"/>
                  </a:ext>
                </a:extLst>
              </a:tr>
            </a:tbl>
          </a:graphicData>
        </a:graphic>
      </p:graphicFrame>
      <p:sp>
        <p:nvSpPr>
          <p:cNvPr id="35" name="Title 34"/>
          <p:cNvSpPr>
            <a:spLocks noGrp="1"/>
          </p:cNvSpPr>
          <p:nvPr>
            <p:ph type="title"/>
          </p:nvPr>
        </p:nvSpPr>
        <p:spPr/>
        <p:txBody>
          <a:bodyPr/>
          <a:lstStyle/>
          <a:p>
            <a:r>
              <a:rPr lang="en-US" b="1" dirty="0"/>
              <a:t>XOR Gates</a:t>
            </a:r>
            <a:endParaRPr lang="en-CA" b="1" dirty="0"/>
          </a:p>
        </p:txBody>
      </p:sp>
      <p:sp>
        <p:nvSpPr>
          <p:cNvPr id="2" name="Slide Number Placeholder 1"/>
          <p:cNvSpPr>
            <a:spLocks noGrp="1"/>
          </p:cNvSpPr>
          <p:nvPr>
            <p:ph type="sldNum" sz="quarter" idx="12"/>
          </p:nvPr>
        </p:nvSpPr>
        <p:spPr/>
        <p:txBody>
          <a:bodyPr/>
          <a:lstStyle/>
          <a:p>
            <a:fld id="{1552E37E-424F-4DCE-BB6E-731ABDD533B7}" type="slidenum">
              <a:rPr lang="en-CA" smtClean="0"/>
              <a:pPr/>
              <a:t>44</a:t>
            </a:fld>
            <a:endParaRPr lang="en-CA"/>
          </a:p>
        </p:txBody>
      </p:sp>
      <p:grpSp>
        <p:nvGrpSpPr>
          <p:cNvPr id="53" name="Group 52"/>
          <p:cNvGrpSpPr/>
          <p:nvPr/>
        </p:nvGrpSpPr>
        <p:grpSpPr>
          <a:xfrm>
            <a:off x="2567608" y="1556792"/>
            <a:ext cx="4176464" cy="1728192"/>
            <a:chOff x="4283968" y="548680"/>
            <a:chExt cx="4176464" cy="1728192"/>
          </a:xfrm>
        </p:grpSpPr>
        <p:cxnSp>
          <p:nvCxnSpPr>
            <p:cNvPr id="25" name="Straight Connector 24"/>
            <p:cNvCxnSpPr/>
            <p:nvPr/>
          </p:nvCxnSpPr>
          <p:spPr>
            <a:xfrm flipH="1">
              <a:off x="5004048" y="1154361"/>
              <a:ext cx="792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5004048" y="1586409"/>
              <a:ext cx="792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6876256" y="1370385"/>
              <a:ext cx="792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635036" y="908720"/>
              <a:ext cx="369012" cy="461665"/>
            </a:xfrm>
            <a:prstGeom prst="rect">
              <a:avLst/>
            </a:prstGeom>
            <a:noFill/>
            <a:ln>
              <a:solidFill>
                <a:schemeClr val="accent1"/>
              </a:solidFill>
            </a:ln>
          </p:spPr>
          <p:txBody>
            <a:bodyPr wrap="none" rtlCol="0">
              <a:spAutoFit/>
            </a:bodyPr>
            <a:lstStyle/>
            <a:p>
              <a:r>
                <a:rPr lang="en-US" sz="2400" dirty="0">
                  <a:latin typeface="Courier New" pitchFamily="49" charset="0"/>
                  <a:cs typeface="Courier New" pitchFamily="49" charset="0"/>
                </a:rPr>
                <a:t>A</a:t>
              </a:r>
              <a:endParaRPr lang="en-CA" sz="2400" baseline="-25000" dirty="0">
                <a:latin typeface="Courier New" pitchFamily="49" charset="0"/>
                <a:cs typeface="Courier New" pitchFamily="49" charset="0"/>
              </a:endParaRPr>
            </a:p>
          </p:txBody>
        </p:sp>
        <p:sp>
          <p:nvSpPr>
            <p:cNvPr id="32" name="TextBox 31"/>
            <p:cNvSpPr txBox="1"/>
            <p:nvPr/>
          </p:nvSpPr>
          <p:spPr>
            <a:xfrm>
              <a:off x="4644008" y="1412776"/>
              <a:ext cx="369012" cy="461665"/>
            </a:xfrm>
            <a:prstGeom prst="rect">
              <a:avLst/>
            </a:prstGeom>
            <a:noFill/>
            <a:ln>
              <a:solidFill>
                <a:schemeClr val="accent1"/>
              </a:solidFill>
            </a:ln>
          </p:spPr>
          <p:txBody>
            <a:bodyPr wrap="none" rtlCol="0">
              <a:spAutoFit/>
            </a:bodyPr>
            <a:lstStyle/>
            <a:p>
              <a:r>
                <a:rPr lang="en-US" sz="2400" dirty="0">
                  <a:latin typeface="Courier New" pitchFamily="49" charset="0"/>
                  <a:cs typeface="Courier New" pitchFamily="49" charset="0"/>
                </a:rPr>
                <a:t>B</a:t>
              </a:r>
              <a:endParaRPr lang="en-CA" sz="2400" baseline="-25000" dirty="0">
                <a:latin typeface="Courier New" pitchFamily="49" charset="0"/>
                <a:cs typeface="Courier New" pitchFamily="49" charset="0"/>
              </a:endParaRPr>
            </a:p>
          </p:txBody>
        </p:sp>
        <p:sp>
          <p:nvSpPr>
            <p:cNvPr id="33" name="TextBox 32"/>
            <p:cNvSpPr txBox="1"/>
            <p:nvPr/>
          </p:nvSpPr>
          <p:spPr>
            <a:xfrm>
              <a:off x="7668344" y="1124744"/>
              <a:ext cx="369012" cy="461665"/>
            </a:xfrm>
            <a:prstGeom prst="rect">
              <a:avLst/>
            </a:prstGeom>
            <a:noFill/>
            <a:ln>
              <a:solidFill>
                <a:schemeClr val="accent1"/>
              </a:solidFill>
            </a:ln>
          </p:spPr>
          <p:txBody>
            <a:bodyPr wrap="none" rtlCol="0">
              <a:spAutoFit/>
            </a:bodyPr>
            <a:lstStyle/>
            <a:p>
              <a:r>
                <a:rPr lang="en-US" sz="2400" dirty="0">
                  <a:latin typeface="Courier New" pitchFamily="49" charset="0"/>
                  <a:cs typeface="Courier New" pitchFamily="49" charset="0"/>
                </a:rPr>
                <a:t>Y</a:t>
              </a:r>
              <a:endParaRPr lang="en-CA" sz="2400" baseline="-25000" dirty="0">
                <a:latin typeface="Courier New" pitchFamily="49" charset="0"/>
                <a:cs typeface="Courier New" pitchFamily="49" charset="0"/>
              </a:endParaRPr>
            </a:p>
          </p:txBody>
        </p:sp>
        <p:sp>
          <p:nvSpPr>
            <p:cNvPr id="34" name="Rectangle 33"/>
            <p:cNvSpPr/>
            <p:nvPr/>
          </p:nvSpPr>
          <p:spPr>
            <a:xfrm>
              <a:off x="4283968" y="548680"/>
              <a:ext cx="4176464" cy="172819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Moon 37"/>
            <p:cNvSpPr/>
            <p:nvPr/>
          </p:nvSpPr>
          <p:spPr>
            <a:xfrm flipH="1">
              <a:off x="5652120" y="980728"/>
              <a:ext cx="1080120" cy="792088"/>
            </a:xfrm>
            <a:prstGeom prst="moon">
              <a:avLst>
                <a:gd name="adj" fmla="val 82067"/>
              </a:avLst>
            </a:prstGeom>
            <a:solidFill>
              <a:srgbClr val="002060"/>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Moon 36"/>
            <p:cNvSpPr/>
            <p:nvPr/>
          </p:nvSpPr>
          <p:spPr>
            <a:xfrm flipH="1">
              <a:off x="5724128" y="980728"/>
              <a:ext cx="1080120" cy="792088"/>
            </a:xfrm>
            <a:prstGeom prst="moon">
              <a:avLst>
                <a:gd name="adj" fmla="val 82067"/>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Moon 35"/>
            <p:cNvSpPr/>
            <p:nvPr/>
          </p:nvSpPr>
          <p:spPr>
            <a:xfrm flipH="1">
              <a:off x="5796136" y="980728"/>
              <a:ext cx="1080120" cy="792088"/>
            </a:xfrm>
            <a:prstGeom prst="moon">
              <a:avLst>
                <a:gd name="adj" fmla="val 82067"/>
              </a:avLst>
            </a:prstGeom>
            <a:solidFill>
              <a:srgbClr val="002060"/>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Bill Gates</a:t>
            </a:r>
            <a:endParaRPr lang="en-CA" b="1" dirty="0"/>
          </a:p>
        </p:txBody>
      </p:sp>
      <p:sp>
        <p:nvSpPr>
          <p:cNvPr id="5" name="Slide Number Placeholder 4"/>
          <p:cNvSpPr>
            <a:spLocks noGrp="1"/>
          </p:cNvSpPr>
          <p:nvPr>
            <p:ph type="sldNum" sz="quarter" idx="12"/>
          </p:nvPr>
        </p:nvSpPr>
        <p:spPr/>
        <p:txBody>
          <a:bodyPr/>
          <a:lstStyle/>
          <a:p>
            <a:fld id="{1552E37E-424F-4DCE-BB6E-731ABDD533B7}" type="slidenum">
              <a:rPr lang="en-CA" smtClean="0"/>
              <a:pPr/>
              <a:t>45</a:t>
            </a:fld>
            <a:endParaRPr lang="en-CA"/>
          </a:p>
        </p:txBody>
      </p:sp>
      <p:pic>
        <p:nvPicPr>
          <p:cNvPr id="27650" name="Picture 2" descr="http://img.tgdaily.com/sites/default/files/stock/Bill-Gates1.jpg"/>
          <p:cNvPicPr>
            <a:picLocks noChangeAspect="1" noChangeArrowheads="1"/>
          </p:cNvPicPr>
          <p:nvPr/>
        </p:nvPicPr>
        <p:blipFill>
          <a:blip r:embed="rId2" cstate="print"/>
          <a:srcRect/>
          <a:stretch>
            <a:fillRect/>
          </a:stretch>
        </p:blipFill>
        <p:spPr bwMode="auto">
          <a:xfrm>
            <a:off x="3575721" y="1196752"/>
            <a:ext cx="5057775" cy="3914776"/>
          </a:xfrm>
          <a:prstGeom prst="rect">
            <a:avLst/>
          </a:prstGeom>
          <a:noFill/>
          <a:effectLst>
            <a:softEdge rad="317500"/>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nvGraphicFramePr>
        <p:xfrm>
          <a:off x="5951984" y="4250705"/>
          <a:ext cx="3600400" cy="2199640"/>
        </p:xfrm>
        <a:graphic>
          <a:graphicData uri="http://schemas.openxmlformats.org/drawingml/2006/table">
            <a:tbl>
              <a:tblPr firstRow="1" bandRow="1">
                <a:tableStyleId>{5C22544A-7EE6-4342-B048-85BDC9FD1C3A}</a:tableStyleId>
              </a:tblPr>
              <a:tblGrid>
                <a:gridCol w="1123359">
                  <a:extLst>
                    <a:ext uri="{9D8B030D-6E8A-4147-A177-3AD203B41FA5}">
                      <a16:colId xmlns:a16="http://schemas.microsoft.com/office/drawing/2014/main" val="20000"/>
                    </a:ext>
                  </a:extLst>
                </a:gridCol>
                <a:gridCol w="1241608">
                  <a:extLst>
                    <a:ext uri="{9D8B030D-6E8A-4147-A177-3AD203B41FA5}">
                      <a16:colId xmlns:a16="http://schemas.microsoft.com/office/drawing/2014/main" val="20001"/>
                    </a:ext>
                  </a:extLst>
                </a:gridCol>
                <a:gridCol w="1235433">
                  <a:extLst>
                    <a:ext uri="{9D8B030D-6E8A-4147-A177-3AD203B41FA5}">
                      <a16:colId xmlns:a16="http://schemas.microsoft.com/office/drawing/2014/main" val="20002"/>
                    </a:ext>
                  </a:extLst>
                </a:gridCol>
              </a:tblGrid>
              <a:tr h="370840">
                <a:tc>
                  <a:txBody>
                    <a:bodyPr/>
                    <a:lstStyle/>
                    <a:p>
                      <a:pPr algn="ctr"/>
                      <a:r>
                        <a:rPr lang="en-US" dirty="0">
                          <a:solidFill>
                            <a:schemeClr val="bg1"/>
                          </a:solidFill>
                          <a:latin typeface="Courier New" pitchFamily="49" charset="0"/>
                          <a:cs typeface="Courier New" pitchFamily="49" charset="0"/>
                        </a:rPr>
                        <a:t>A</a:t>
                      </a:r>
                      <a:endParaRPr lang="en-CA" dirty="0">
                        <a:solidFill>
                          <a:schemeClr val="bg1"/>
                        </a:solidFill>
                        <a:latin typeface="Courier New" pitchFamily="49" charset="0"/>
                        <a:cs typeface="Courier New" pitchFamily="49" charset="0"/>
                      </a:endParaRPr>
                    </a:p>
                  </a:txBody>
                  <a:tcPr/>
                </a:tc>
                <a:tc>
                  <a:txBody>
                    <a:bodyPr/>
                    <a:lstStyle/>
                    <a:p>
                      <a:pPr algn="ctr"/>
                      <a:r>
                        <a:rPr lang="en-US" dirty="0">
                          <a:solidFill>
                            <a:schemeClr val="bg1"/>
                          </a:solidFill>
                          <a:latin typeface="Courier New" pitchFamily="49" charset="0"/>
                          <a:cs typeface="Courier New" pitchFamily="49" charset="0"/>
                        </a:rPr>
                        <a:t>B</a:t>
                      </a:r>
                      <a:endParaRPr lang="en-CA" dirty="0">
                        <a:solidFill>
                          <a:schemeClr val="bg1"/>
                        </a:solidFill>
                        <a:latin typeface="Courier New" pitchFamily="49" charset="0"/>
                        <a:cs typeface="Courier New" pitchFamily="49" charset="0"/>
                      </a:endParaRPr>
                    </a:p>
                  </a:txBody>
                  <a:tcPr/>
                </a:tc>
                <a:tc>
                  <a:txBody>
                    <a:bodyPr/>
                    <a:lstStyle/>
                    <a:p>
                      <a:pPr algn="ctr"/>
                      <a:r>
                        <a:rPr lang="en-US" dirty="0">
                          <a:solidFill>
                            <a:schemeClr val="bg1"/>
                          </a:solidFill>
                          <a:latin typeface="Courier New" pitchFamily="49" charset="0"/>
                          <a:cs typeface="Courier New" pitchFamily="49" charset="0"/>
                        </a:rPr>
                        <a:t>Y</a:t>
                      </a:r>
                      <a:endParaRPr lang="en-CA" dirty="0">
                        <a:solidFill>
                          <a:schemeClr val="bg1"/>
                        </a:solidFill>
                        <a:latin typeface="Courier New" pitchFamily="49" charset="0"/>
                        <a:cs typeface="Courier New" pitchFamily="49" charset="0"/>
                      </a:endParaRPr>
                    </a:p>
                  </a:txBody>
                  <a:tcPr/>
                </a:tc>
                <a:extLst>
                  <a:ext uri="{0D108BD9-81ED-4DB2-BD59-A6C34878D82A}">
                    <a16:rowId xmlns:a16="http://schemas.microsoft.com/office/drawing/2014/main" val="10000"/>
                  </a:ext>
                </a:extLst>
              </a:tr>
              <a:tr h="370840">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extLst>
                  <a:ext uri="{0D108BD9-81ED-4DB2-BD59-A6C34878D82A}">
                    <a16:rowId xmlns:a16="http://schemas.microsoft.com/office/drawing/2014/main" val="10001"/>
                  </a:ext>
                </a:extLst>
              </a:tr>
              <a:tr h="370840">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extLst>
                  <a:ext uri="{0D108BD9-81ED-4DB2-BD59-A6C34878D82A}">
                    <a16:rowId xmlns:a16="http://schemas.microsoft.com/office/drawing/2014/main" val="10002"/>
                  </a:ext>
                </a:extLst>
              </a:tr>
              <a:tr h="370840">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extLst>
                  <a:ext uri="{0D108BD9-81ED-4DB2-BD59-A6C34878D82A}">
                    <a16:rowId xmlns:a16="http://schemas.microsoft.com/office/drawing/2014/main" val="10003"/>
                  </a:ext>
                </a:extLst>
              </a:tr>
              <a:tr h="370840">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extLst>
                  <a:ext uri="{0D108BD9-81ED-4DB2-BD59-A6C34878D82A}">
                    <a16:rowId xmlns:a16="http://schemas.microsoft.com/office/drawing/2014/main" val="10004"/>
                  </a:ext>
                </a:extLst>
              </a:tr>
            </a:tbl>
          </a:graphicData>
        </a:graphic>
      </p:graphicFrame>
      <p:sp>
        <p:nvSpPr>
          <p:cNvPr id="24" name="Flowchart: Delay 23"/>
          <p:cNvSpPr/>
          <p:nvPr/>
        </p:nvSpPr>
        <p:spPr>
          <a:xfrm>
            <a:off x="4079776" y="1946449"/>
            <a:ext cx="1152128" cy="864096"/>
          </a:xfrm>
          <a:prstGeom prst="flowChartDelay">
            <a:avLst/>
          </a:prstGeom>
          <a:solidFill>
            <a:srgbClr val="002060"/>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5" name="Straight Connector 24"/>
          <p:cNvCxnSpPr/>
          <p:nvPr/>
        </p:nvCxnSpPr>
        <p:spPr>
          <a:xfrm flipH="1">
            <a:off x="3287688" y="2162473"/>
            <a:ext cx="792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3287688" y="2594521"/>
            <a:ext cx="792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5231904" y="2378497"/>
            <a:ext cx="792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918676" y="1916833"/>
            <a:ext cx="369012" cy="461665"/>
          </a:xfrm>
          <a:prstGeom prst="rect">
            <a:avLst/>
          </a:prstGeom>
          <a:noFill/>
          <a:ln>
            <a:solidFill>
              <a:schemeClr val="accent1"/>
            </a:solidFill>
          </a:ln>
        </p:spPr>
        <p:txBody>
          <a:bodyPr wrap="none" rtlCol="0">
            <a:spAutoFit/>
          </a:bodyPr>
          <a:lstStyle/>
          <a:p>
            <a:r>
              <a:rPr lang="en-US" sz="2400" dirty="0">
                <a:latin typeface="Courier New" pitchFamily="49" charset="0"/>
                <a:cs typeface="Courier New" pitchFamily="49" charset="0"/>
              </a:rPr>
              <a:t>A</a:t>
            </a:r>
            <a:endParaRPr lang="en-CA" sz="2400" baseline="-25000" dirty="0">
              <a:latin typeface="Courier New" pitchFamily="49" charset="0"/>
              <a:cs typeface="Courier New" pitchFamily="49" charset="0"/>
            </a:endParaRPr>
          </a:p>
        </p:txBody>
      </p:sp>
      <p:sp>
        <p:nvSpPr>
          <p:cNvPr id="32" name="TextBox 31"/>
          <p:cNvSpPr txBox="1"/>
          <p:nvPr/>
        </p:nvSpPr>
        <p:spPr>
          <a:xfrm>
            <a:off x="2927648" y="2420889"/>
            <a:ext cx="369012" cy="461665"/>
          </a:xfrm>
          <a:prstGeom prst="rect">
            <a:avLst/>
          </a:prstGeom>
          <a:noFill/>
          <a:ln>
            <a:solidFill>
              <a:schemeClr val="accent1"/>
            </a:solidFill>
          </a:ln>
        </p:spPr>
        <p:txBody>
          <a:bodyPr wrap="none" rtlCol="0">
            <a:spAutoFit/>
          </a:bodyPr>
          <a:lstStyle/>
          <a:p>
            <a:r>
              <a:rPr lang="en-US" sz="2400" dirty="0">
                <a:latin typeface="Courier New" pitchFamily="49" charset="0"/>
                <a:cs typeface="Courier New" pitchFamily="49" charset="0"/>
              </a:rPr>
              <a:t>B</a:t>
            </a:r>
            <a:endParaRPr lang="en-CA" sz="2400" baseline="-25000" dirty="0">
              <a:latin typeface="Courier New" pitchFamily="49" charset="0"/>
              <a:cs typeface="Courier New" pitchFamily="49" charset="0"/>
            </a:endParaRPr>
          </a:p>
        </p:txBody>
      </p:sp>
      <p:sp>
        <p:nvSpPr>
          <p:cNvPr id="33" name="TextBox 32"/>
          <p:cNvSpPr txBox="1"/>
          <p:nvPr/>
        </p:nvSpPr>
        <p:spPr>
          <a:xfrm>
            <a:off x="6023992" y="2132857"/>
            <a:ext cx="369012" cy="461665"/>
          </a:xfrm>
          <a:prstGeom prst="rect">
            <a:avLst/>
          </a:prstGeom>
          <a:noFill/>
          <a:ln>
            <a:solidFill>
              <a:schemeClr val="accent1"/>
            </a:solidFill>
          </a:ln>
        </p:spPr>
        <p:txBody>
          <a:bodyPr wrap="none" rtlCol="0">
            <a:spAutoFit/>
          </a:bodyPr>
          <a:lstStyle/>
          <a:p>
            <a:r>
              <a:rPr lang="en-US" sz="2400" dirty="0">
                <a:latin typeface="Courier New" pitchFamily="49" charset="0"/>
                <a:cs typeface="Courier New" pitchFamily="49" charset="0"/>
              </a:rPr>
              <a:t>Y</a:t>
            </a:r>
            <a:endParaRPr lang="en-CA" sz="2400" baseline="-25000" dirty="0">
              <a:latin typeface="Courier New" pitchFamily="49" charset="0"/>
              <a:cs typeface="Courier New" pitchFamily="49" charset="0"/>
            </a:endParaRPr>
          </a:p>
        </p:txBody>
      </p:sp>
      <p:sp>
        <p:nvSpPr>
          <p:cNvPr id="34" name="Rectangle 33"/>
          <p:cNvSpPr/>
          <p:nvPr/>
        </p:nvSpPr>
        <p:spPr>
          <a:xfrm>
            <a:off x="2567608" y="1556792"/>
            <a:ext cx="4248472" cy="172819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Title 34"/>
          <p:cNvSpPr>
            <a:spLocks noGrp="1"/>
          </p:cNvSpPr>
          <p:nvPr>
            <p:ph type="title"/>
          </p:nvPr>
        </p:nvSpPr>
        <p:spPr/>
        <p:txBody>
          <a:bodyPr/>
          <a:lstStyle/>
          <a:p>
            <a:r>
              <a:rPr lang="en-US" b="1" dirty="0"/>
              <a:t>NAND Gates</a:t>
            </a:r>
            <a:endParaRPr lang="en-CA" b="1" dirty="0"/>
          </a:p>
        </p:txBody>
      </p:sp>
      <p:sp>
        <p:nvSpPr>
          <p:cNvPr id="2" name="Slide Number Placeholder 1"/>
          <p:cNvSpPr>
            <a:spLocks noGrp="1"/>
          </p:cNvSpPr>
          <p:nvPr>
            <p:ph type="sldNum" sz="quarter" idx="12"/>
          </p:nvPr>
        </p:nvSpPr>
        <p:spPr/>
        <p:txBody>
          <a:bodyPr/>
          <a:lstStyle/>
          <a:p>
            <a:fld id="{1552E37E-424F-4DCE-BB6E-731ABDD533B7}" type="slidenum">
              <a:rPr lang="en-CA" smtClean="0"/>
              <a:pPr/>
              <a:t>46</a:t>
            </a:fld>
            <a:endParaRPr lang="en-CA"/>
          </a:p>
        </p:txBody>
      </p:sp>
      <p:sp>
        <p:nvSpPr>
          <p:cNvPr id="36" name="Oval 35"/>
          <p:cNvSpPr/>
          <p:nvPr/>
        </p:nvSpPr>
        <p:spPr>
          <a:xfrm>
            <a:off x="5231904" y="2304582"/>
            <a:ext cx="144016" cy="144016"/>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nvGraphicFramePr>
        <p:xfrm>
          <a:off x="6312024" y="4077072"/>
          <a:ext cx="3600400" cy="2199640"/>
        </p:xfrm>
        <a:graphic>
          <a:graphicData uri="http://schemas.openxmlformats.org/drawingml/2006/table">
            <a:tbl>
              <a:tblPr firstRow="1" bandRow="1">
                <a:tableStyleId>{5C22544A-7EE6-4342-B048-85BDC9FD1C3A}</a:tableStyleId>
              </a:tblPr>
              <a:tblGrid>
                <a:gridCol w="1123359">
                  <a:extLst>
                    <a:ext uri="{9D8B030D-6E8A-4147-A177-3AD203B41FA5}">
                      <a16:colId xmlns:a16="http://schemas.microsoft.com/office/drawing/2014/main" val="20000"/>
                    </a:ext>
                  </a:extLst>
                </a:gridCol>
                <a:gridCol w="1241608">
                  <a:extLst>
                    <a:ext uri="{9D8B030D-6E8A-4147-A177-3AD203B41FA5}">
                      <a16:colId xmlns:a16="http://schemas.microsoft.com/office/drawing/2014/main" val="20001"/>
                    </a:ext>
                  </a:extLst>
                </a:gridCol>
                <a:gridCol w="1235433">
                  <a:extLst>
                    <a:ext uri="{9D8B030D-6E8A-4147-A177-3AD203B41FA5}">
                      <a16:colId xmlns:a16="http://schemas.microsoft.com/office/drawing/2014/main" val="20002"/>
                    </a:ext>
                  </a:extLst>
                </a:gridCol>
              </a:tblGrid>
              <a:tr h="370840">
                <a:tc>
                  <a:txBody>
                    <a:bodyPr/>
                    <a:lstStyle/>
                    <a:p>
                      <a:pPr algn="ctr"/>
                      <a:r>
                        <a:rPr lang="en-US" dirty="0">
                          <a:solidFill>
                            <a:schemeClr val="bg1"/>
                          </a:solidFill>
                          <a:latin typeface="Courier New" pitchFamily="49" charset="0"/>
                          <a:cs typeface="Courier New" pitchFamily="49" charset="0"/>
                        </a:rPr>
                        <a:t>A</a:t>
                      </a:r>
                      <a:endParaRPr lang="en-CA" dirty="0">
                        <a:solidFill>
                          <a:schemeClr val="bg1"/>
                        </a:solidFill>
                        <a:latin typeface="Courier New" pitchFamily="49" charset="0"/>
                        <a:cs typeface="Courier New" pitchFamily="49" charset="0"/>
                      </a:endParaRPr>
                    </a:p>
                  </a:txBody>
                  <a:tcPr/>
                </a:tc>
                <a:tc>
                  <a:txBody>
                    <a:bodyPr/>
                    <a:lstStyle/>
                    <a:p>
                      <a:pPr algn="ctr"/>
                      <a:r>
                        <a:rPr lang="en-US" dirty="0">
                          <a:solidFill>
                            <a:schemeClr val="bg1"/>
                          </a:solidFill>
                          <a:latin typeface="Courier New" pitchFamily="49" charset="0"/>
                          <a:cs typeface="Courier New" pitchFamily="49" charset="0"/>
                        </a:rPr>
                        <a:t>B</a:t>
                      </a:r>
                      <a:endParaRPr lang="en-CA" dirty="0">
                        <a:solidFill>
                          <a:schemeClr val="bg1"/>
                        </a:solidFill>
                        <a:latin typeface="Courier New" pitchFamily="49" charset="0"/>
                        <a:cs typeface="Courier New" pitchFamily="49" charset="0"/>
                      </a:endParaRPr>
                    </a:p>
                  </a:txBody>
                  <a:tcPr/>
                </a:tc>
                <a:tc>
                  <a:txBody>
                    <a:bodyPr/>
                    <a:lstStyle/>
                    <a:p>
                      <a:pPr algn="ctr"/>
                      <a:r>
                        <a:rPr lang="en-US" dirty="0">
                          <a:solidFill>
                            <a:schemeClr val="bg1"/>
                          </a:solidFill>
                          <a:latin typeface="Courier New" pitchFamily="49" charset="0"/>
                          <a:cs typeface="Courier New" pitchFamily="49" charset="0"/>
                        </a:rPr>
                        <a:t>Y</a:t>
                      </a:r>
                      <a:endParaRPr lang="en-CA" dirty="0">
                        <a:solidFill>
                          <a:schemeClr val="bg1"/>
                        </a:solidFill>
                        <a:latin typeface="Courier New" pitchFamily="49" charset="0"/>
                        <a:cs typeface="Courier New" pitchFamily="49" charset="0"/>
                      </a:endParaRPr>
                    </a:p>
                  </a:txBody>
                  <a:tcPr/>
                </a:tc>
                <a:extLst>
                  <a:ext uri="{0D108BD9-81ED-4DB2-BD59-A6C34878D82A}">
                    <a16:rowId xmlns:a16="http://schemas.microsoft.com/office/drawing/2014/main" val="10000"/>
                  </a:ext>
                </a:extLst>
              </a:tr>
              <a:tr h="370840">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extLst>
                  <a:ext uri="{0D108BD9-81ED-4DB2-BD59-A6C34878D82A}">
                    <a16:rowId xmlns:a16="http://schemas.microsoft.com/office/drawing/2014/main" val="10001"/>
                  </a:ext>
                </a:extLst>
              </a:tr>
              <a:tr h="370840">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extLst>
                  <a:ext uri="{0D108BD9-81ED-4DB2-BD59-A6C34878D82A}">
                    <a16:rowId xmlns:a16="http://schemas.microsoft.com/office/drawing/2014/main" val="10002"/>
                  </a:ext>
                </a:extLst>
              </a:tr>
              <a:tr h="370840">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extLst>
                  <a:ext uri="{0D108BD9-81ED-4DB2-BD59-A6C34878D82A}">
                    <a16:rowId xmlns:a16="http://schemas.microsoft.com/office/drawing/2014/main" val="10003"/>
                  </a:ext>
                </a:extLst>
              </a:tr>
              <a:tr h="370840">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extLst>
                  <a:ext uri="{0D108BD9-81ED-4DB2-BD59-A6C34878D82A}">
                    <a16:rowId xmlns:a16="http://schemas.microsoft.com/office/drawing/2014/main" val="10004"/>
                  </a:ext>
                </a:extLst>
              </a:tr>
            </a:tbl>
          </a:graphicData>
        </a:graphic>
      </p:graphicFrame>
      <p:cxnSp>
        <p:nvCxnSpPr>
          <p:cNvPr id="25" name="Straight Connector 24"/>
          <p:cNvCxnSpPr/>
          <p:nvPr/>
        </p:nvCxnSpPr>
        <p:spPr>
          <a:xfrm flipH="1">
            <a:off x="3343108" y="2234481"/>
            <a:ext cx="792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3343108" y="2666529"/>
            <a:ext cx="792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5087888" y="2450505"/>
            <a:ext cx="792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974096" y="1988841"/>
            <a:ext cx="369012" cy="461665"/>
          </a:xfrm>
          <a:prstGeom prst="rect">
            <a:avLst/>
          </a:prstGeom>
          <a:noFill/>
          <a:ln>
            <a:solidFill>
              <a:schemeClr val="accent1"/>
            </a:solidFill>
          </a:ln>
        </p:spPr>
        <p:txBody>
          <a:bodyPr wrap="none" rtlCol="0">
            <a:spAutoFit/>
          </a:bodyPr>
          <a:lstStyle/>
          <a:p>
            <a:r>
              <a:rPr lang="en-US" sz="2400" dirty="0">
                <a:latin typeface="Courier New" pitchFamily="49" charset="0"/>
                <a:cs typeface="Courier New" pitchFamily="49" charset="0"/>
              </a:rPr>
              <a:t>A</a:t>
            </a:r>
            <a:endParaRPr lang="en-CA" sz="2400" baseline="-25000" dirty="0">
              <a:latin typeface="Courier New" pitchFamily="49" charset="0"/>
              <a:cs typeface="Courier New" pitchFamily="49" charset="0"/>
            </a:endParaRPr>
          </a:p>
        </p:txBody>
      </p:sp>
      <p:sp>
        <p:nvSpPr>
          <p:cNvPr id="32" name="TextBox 31"/>
          <p:cNvSpPr txBox="1"/>
          <p:nvPr/>
        </p:nvSpPr>
        <p:spPr>
          <a:xfrm>
            <a:off x="2983068" y="2492897"/>
            <a:ext cx="369012" cy="461665"/>
          </a:xfrm>
          <a:prstGeom prst="rect">
            <a:avLst/>
          </a:prstGeom>
          <a:noFill/>
          <a:ln>
            <a:solidFill>
              <a:schemeClr val="accent1"/>
            </a:solidFill>
          </a:ln>
        </p:spPr>
        <p:txBody>
          <a:bodyPr wrap="none" rtlCol="0">
            <a:spAutoFit/>
          </a:bodyPr>
          <a:lstStyle/>
          <a:p>
            <a:r>
              <a:rPr lang="en-US" sz="2400" dirty="0">
                <a:latin typeface="Courier New" pitchFamily="49" charset="0"/>
                <a:cs typeface="Courier New" pitchFamily="49" charset="0"/>
              </a:rPr>
              <a:t>B</a:t>
            </a:r>
            <a:endParaRPr lang="en-CA" sz="2400" baseline="-25000" dirty="0">
              <a:latin typeface="Courier New" pitchFamily="49" charset="0"/>
              <a:cs typeface="Courier New" pitchFamily="49" charset="0"/>
            </a:endParaRPr>
          </a:p>
        </p:txBody>
      </p:sp>
      <p:sp>
        <p:nvSpPr>
          <p:cNvPr id="33" name="TextBox 32"/>
          <p:cNvSpPr txBox="1"/>
          <p:nvPr/>
        </p:nvSpPr>
        <p:spPr>
          <a:xfrm>
            <a:off x="5879976" y="2204865"/>
            <a:ext cx="369012" cy="461665"/>
          </a:xfrm>
          <a:prstGeom prst="rect">
            <a:avLst/>
          </a:prstGeom>
          <a:noFill/>
          <a:ln>
            <a:solidFill>
              <a:schemeClr val="accent1"/>
            </a:solidFill>
          </a:ln>
        </p:spPr>
        <p:txBody>
          <a:bodyPr wrap="none" rtlCol="0">
            <a:spAutoFit/>
          </a:bodyPr>
          <a:lstStyle/>
          <a:p>
            <a:r>
              <a:rPr lang="en-US" sz="2400" dirty="0">
                <a:latin typeface="Courier New" pitchFamily="49" charset="0"/>
                <a:cs typeface="Courier New" pitchFamily="49" charset="0"/>
              </a:rPr>
              <a:t>Y</a:t>
            </a:r>
            <a:endParaRPr lang="en-CA" sz="2400" baseline="-25000" dirty="0">
              <a:latin typeface="Courier New" pitchFamily="49" charset="0"/>
              <a:cs typeface="Courier New" pitchFamily="49" charset="0"/>
            </a:endParaRPr>
          </a:p>
        </p:txBody>
      </p:sp>
      <p:sp>
        <p:nvSpPr>
          <p:cNvPr id="34" name="Rectangle 33"/>
          <p:cNvSpPr/>
          <p:nvPr/>
        </p:nvSpPr>
        <p:spPr>
          <a:xfrm>
            <a:off x="2567608" y="1628800"/>
            <a:ext cx="4104456" cy="172819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Title 34"/>
          <p:cNvSpPr>
            <a:spLocks noGrp="1"/>
          </p:cNvSpPr>
          <p:nvPr>
            <p:ph type="title"/>
          </p:nvPr>
        </p:nvSpPr>
        <p:spPr/>
        <p:txBody>
          <a:bodyPr/>
          <a:lstStyle/>
          <a:p>
            <a:r>
              <a:rPr lang="en-US" b="1" dirty="0"/>
              <a:t>NOR Gates</a:t>
            </a:r>
            <a:endParaRPr lang="en-CA" b="1" dirty="0"/>
          </a:p>
        </p:txBody>
      </p:sp>
      <p:sp>
        <p:nvSpPr>
          <p:cNvPr id="2" name="Slide Number Placeholder 1"/>
          <p:cNvSpPr>
            <a:spLocks noGrp="1"/>
          </p:cNvSpPr>
          <p:nvPr>
            <p:ph type="sldNum" sz="quarter" idx="12"/>
          </p:nvPr>
        </p:nvSpPr>
        <p:spPr/>
        <p:txBody>
          <a:bodyPr/>
          <a:lstStyle/>
          <a:p>
            <a:fld id="{1552E37E-424F-4DCE-BB6E-731ABDD533B7}" type="slidenum">
              <a:rPr lang="en-CA" smtClean="0"/>
              <a:pPr/>
              <a:t>47</a:t>
            </a:fld>
            <a:endParaRPr lang="en-CA"/>
          </a:p>
        </p:txBody>
      </p:sp>
      <p:sp>
        <p:nvSpPr>
          <p:cNvPr id="36" name="Oval 35"/>
          <p:cNvSpPr/>
          <p:nvPr/>
        </p:nvSpPr>
        <p:spPr>
          <a:xfrm>
            <a:off x="5087888" y="2376590"/>
            <a:ext cx="144016" cy="144016"/>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1" name="Moon 50"/>
          <p:cNvSpPr/>
          <p:nvPr/>
        </p:nvSpPr>
        <p:spPr>
          <a:xfrm flipH="1">
            <a:off x="4007768" y="2060848"/>
            <a:ext cx="1080120" cy="792088"/>
          </a:xfrm>
          <a:prstGeom prst="moon">
            <a:avLst>
              <a:gd name="adj" fmla="val 82067"/>
            </a:avLst>
          </a:prstGeom>
          <a:solidFill>
            <a:srgbClr val="002060"/>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extLst>
              <p:ext uri="{D42A27DB-BD31-4B8C-83A1-F6EECF244321}">
                <p14:modId xmlns:p14="http://schemas.microsoft.com/office/powerpoint/2010/main" val="2367158822"/>
              </p:ext>
            </p:extLst>
          </p:nvPr>
        </p:nvGraphicFramePr>
        <p:xfrm>
          <a:off x="7176120" y="4509120"/>
          <a:ext cx="2358792" cy="1285240"/>
        </p:xfrm>
        <a:graphic>
          <a:graphicData uri="http://schemas.openxmlformats.org/drawingml/2006/table">
            <a:tbl>
              <a:tblPr firstRow="1" bandRow="1">
                <a:tableStyleId>{5C22544A-7EE6-4342-B048-85BDC9FD1C3A}</a:tableStyleId>
              </a:tblPr>
              <a:tblGrid>
                <a:gridCol w="1123359">
                  <a:extLst>
                    <a:ext uri="{9D8B030D-6E8A-4147-A177-3AD203B41FA5}">
                      <a16:colId xmlns:a16="http://schemas.microsoft.com/office/drawing/2014/main" val="20000"/>
                    </a:ext>
                  </a:extLst>
                </a:gridCol>
                <a:gridCol w="1235433">
                  <a:extLst>
                    <a:ext uri="{9D8B030D-6E8A-4147-A177-3AD203B41FA5}">
                      <a16:colId xmlns:a16="http://schemas.microsoft.com/office/drawing/2014/main" val="20001"/>
                    </a:ext>
                  </a:extLst>
                </a:gridCol>
              </a:tblGrid>
              <a:tr h="370840">
                <a:tc>
                  <a:txBody>
                    <a:bodyPr/>
                    <a:lstStyle/>
                    <a:p>
                      <a:pPr algn="ctr"/>
                      <a:r>
                        <a:rPr lang="en-US" dirty="0">
                          <a:solidFill>
                            <a:schemeClr val="bg1"/>
                          </a:solidFill>
                          <a:latin typeface="Courier New" pitchFamily="49" charset="0"/>
                          <a:cs typeface="Courier New" pitchFamily="49" charset="0"/>
                        </a:rPr>
                        <a:t>A</a:t>
                      </a:r>
                      <a:endParaRPr lang="en-CA" dirty="0">
                        <a:solidFill>
                          <a:schemeClr val="bg1"/>
                        </a:solidFill>
                        <a:latin typeface="Courier New" pitchFamily="49" charset="0"/>
                        <a:cs typeface="Courier New" pitchFamily="49" charset="0"/>
                      </a:endParaRPr>
                    </a:p>
                  </a:txBody>
                  <a:tcPr/>
                </a:tc>
                <a:tc>
                  <a:txBody>
                    <a:bodyPr/>
                    <a:lstStyle/>
                    <a:p>
                      <a:pPr algn="ctr"/>
                      <a:r>
                        <a:rPr lang="en-US" dirty="0">
                          <a:solidFill>
                            <a:schemeClr val="bg1"/>
                          </a:solidFill>
                          <a:latin typeface="Courier New" pitchFamily="49" charset="0"/>
                          <a:cs typeface="Courier New" pitchFamily="49" charset="0"/>
                        </a:rPr>
                        <a:t>Y</a:t>
                      </a:r>
                      <a:endParaRPr lang="en-CA" dirty="0">
                        <a:solidFill>
                          <a:schemeClr val="bg1"/>
                        </a:solidFill>
                        <a:latin typeface="Courier New" pitchFamily="49" charset="0"/>
                        <a:cs typeface="Courier New" pitchFamily="49" charset="0"/>
                      </a:endParaRPr>
                    </a:p>
                  </a:txBody>
                  <a:tcPr/>
                </a:tc>
                <a:extLst>
                  <a:ext uri="{0D108BD9-81ED-4DB2-BD59-A6C34878D82A}">
                    <a16:rowId xmlns:a16="http://schemas.microsoft.com/office/drawing/2014/main" val="10000"/>
                  </a:ext>
                </a:extLst>
              </a:tr>
              <a:tr h="370840">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extLst>
                  <a:ext uri="{0D108BD9-81ED-4DB2-BD59-A6C34878D82A}">
                    <a16:rowId xmlns:a16="http://schemas.microsoft.com/office/drawing/2014/main" val="10001"/>
                  </a:ext>
                </a:extLst>
              </a:tr>
              <a:tr h="370840">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extLst>
                  <a:ext uri="{0D108BD9-81ED-4DB2-BD59-A6C34878D82A}">
                    <a16:rowId xmlns:a16="http://schemas.microsoft.com/office/drawing/2014/main" val="10002"/>
                  </a:ext>
                </a:extLst>
              </a:tr>
            </a:tbl>
          </a:graphicData>
        </a:graphic>
      </p:graphicFrame>
      <p:cxnSp>
        <p:nvCxnSpPr>
          <p:cNvPr id="25" name="Straight Connector 24"/>
          <p:cNvCxnSpPr/>
          <p:nvPr/>
        </p:nvCxnSpPr>
        <p:spPr>
          <a:xfrm flipH="1">
            <a:off x="3287688" y="2378497"/>
            <a:ext cx="792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5015880" y="2378497"/>
            <a:ext cx="792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918676" y="2132857"/>
            <a:ext cx="369012" cy="461665"/>
          </a:xfrm>
          <a:prstGeom prst="rect">
            <a:avLst/>
          </a:prstGeom>
          <a:noFill/>
          <a:ln>
            <a:solidFill>
              <a:schemeClr val="accent1"/>
            </a:solidFill>
          </a:ln>
        </p:spPr>
        <p:txBody>
          <a:bodyPr wrap="none" rtlCol="0">
            <a:spAutoFit/>
          </a:bodyPr>
          <a:lstStyle/>
          <a:p>
            <a:r>
              <a:rPr lang="en-US" sz="2400" dirty="0">
                <a:latin typeface="Courier New" pitchFamily="49" charset="0"/>
                <a:cs typeface="Courier New" pitchFamily="49" charset="0"/>
              </a:rPr>
              <a:t>A</a:t>
            </a:r>
            <a:endParaRPr lang="en-CA" sz="2400" baseline="-25000" dirty="0">
              <a:latin typeface="Courier New" pitchFamily="49" charset="0"/>
              <a:cs typeface="Courier New" pitchFamily="49" charset="0"/>
            </a:endParaRPr>
          </a:p>
        </p:txBody>
      </p:sp>
      <p:sp>
        <p:nvSpPr>
          <p:cNvPr id="33" name="TextBox 32"/>
          <p:cNvSpPr txBox="1"/>
          <p:nvPr/>
        </p:nvSpPr>
        <p:spPr>
          <a:xfrm>
            <a:off x="5807968" y="2151145"/>
            <a:ext cx="369012" cy="461665"/>
          </a:xfrm>
          <a:prstGeom prst="rect">
            <a:avLst/>
          </a:prstGeom>
          <a:noFill/>
          <a:ln>
            <a:solidFill>
              <a:schemeClr val="accent1"/>
            </a:solidFill>
          </a:ln>
        </p:spPr>
        <p:txBody>
          <a:bodyPr wrap="none" rtlCol="0">
            <a:spAutoFit/>
          </a:bodyPr>
          <a:lstStyle/>
          <a:p>
            <a:r>
              <a:rPr lang="en-US" sz="2400" dirty="0">
                <a:latin typeface="Courier New" pitchFamily="49" charset="0"/>
                <a:cs typeface="Courier New" pitchFamily="49" charset="0"/>
              </a:rPr>
              <a:t>Y</a:t>
            </a:r>
            <a:endParaRPr lang="en-CA" sz="2400" baseline="-25000" dirty="0">
              <a:latin typeface="Courier New" pitchFamily="49" charset="0"/>
              <a:cs typeface="Courier New" pitchFamily="49" charset="0"/>
            </a:endParaRPr>
          </a:p>
        </p:txBody>
      </p:sp>
      <p:sp>
        <p:nvSpPr>
          <p:cNvPr id="34" name="Rectangle 33"/>
          <p:cNvSpPr/>
          <p:nvPr/>
        </p:nvSpPr>
        <p:spPr>
          <a:xfrm>
            <a:off x="2567608" y="1556792"/>
            <a:ext cx="4104456" cy="1656184"/>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Title 34"/>
          <p:cNvSpPr>
            <a:spLocks noGrp="1"/>
          </p:cNvSpPr>
          <p:nvPr>
            <p:ph type="title"/>
          </p:nvPr>
        </p:nvSpPr>
        <p:spPr/>
        <p:txBody>
          <a:bodyPr/>
          <a:lstStyle/>
          <a:p>
            <a:r>
              <a:rPr lang="en-US" b="1" dirty="0"/>
              <a:t>Buffer</a:t>
            </a:r>
            <a:endParaRPr lang="en-CA" b="1" dirty="0"/>
          </a:p>
        </p:txBody>
      </p:sp>
      <p:sp>
        <p:nvSpPr>
          <p:cNvPr id="3" name="Slide Number Placeholder 2"/>
          <p:cNvSpPr>
            <a:spLocks noGrp="1"/>
          </p:cNvSpPr>
          <p:nvPr>
            <p:ph type="sldNum" sz="quarter" idx="12"/>
          </p:nvPr>
        </p:nvSpPr>
        <p:spPr/>
        <p:txBody>
          <a:bodyPr/>
          <a:lstStyle/>
          <a:p>
            <a:fld id="{1552E37E-424F-4DCE-BB6E-731ABDD533B7}" type="slidenum">
              <a:rPr lang="en-CA" smtClean="0"/>
              <a:pPr/>
              <a:t>48</a:t>
            </a:fld>
            <a:endParaRPr lang="en-CA"/>
          </a:p>
        </p:txBody>
      </p:sp>
      <p:sp>
        <p:nvSpPr>
          <p:cNvPr id="79" name="Isosceles Triangle 78"/>
          <p:cNvSpPr/>
          <p:nvPr/>
        </p:nvSpPr>
        <p:spPr>
          <a:xfrm rot="5400000">
            <a:off x="4115780" y="1911271"/>
            <a:ext cx="864096" cy="936104"/>
          </a:xfrm>
          <a:prstGeom prst="triangle">
            <a:avLst/>
          </a:prstGeom>
          <a:solidFill>
            <a:srgbClr val="002060"/>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p:cNvSpPr txBox="1"/>
          <p:nvPr/>
        </p:nvSpPr>
        <p:spPr>
          <a:xfrm>
            <a:off x="838200" y="4365104"/>
            <a:ext cx="5338780" cy="1077218"/>
          </a:xfrm>
          <a:prstGeom prst="rect">
            <a:avLst/>
          </a:prstGeom>
          <a:noFill/>
        </p:spPr>
        <p:txBody>
          <a:bodyPr wrap="square" rtlCol="0">
            <a:spAutoFit/>
          </a:bodyPr>
          <a:lstStyle/>
          <a:p>
            <a:r>
              <a:rPr lang="en-CA" sz="3200" b="1" dirty="0"/>
              <a:t>This is not as silly as you might think now, as we’ll see later…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63552" y="476672"/>
            <a:ext cx="3528392" cy="1368152"/>
            <a:chOff x="4283968" y="548680"/>
            <a:chExt cx="4248472" cy="1728192"/>
          </a:xfrm>
        </p:grpSpPr>
        <p:sp>
          <p:nvSpPr>
            <p:cNvPr id="3" name="Flowchart: Delay 2"/>
            <p:cNvSpPr/>
            <p:nvPr/>
          </p:nvSpPr>
          <p:spPr>
            <a:xfrm>
              <a:off x="5796136" y="938337"/>
              <a:ext cx="1152128" cy="864096"/>
            </a:xfrm>
            <a:prstGeom prst="flowChartDelay">
              <a:avLst/>
            </a:prstGeom>
            <a:solidFill>
              <a:srgbClr val="002060"/>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4" name="Straight Connector 3"/>
            <p:cNvCxnSpPr/>
            <p:nvPr/>
          </p:nvCxnSpPr>
          <p:spPr>
            <a:xfrm flipH="1">
              <a:off x="5004048" y="1154361"/>
              <a:ext cx="792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5004048" y="1586409"/>
              <a:ext cx="792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6948264" y="1370385"/>
              <a:ext cx="792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635036" y="908720"/>
              <a:ext cx="444321" cy="583156"/>
            </a:xfrm>
            <a:prstGeom prst="rect">
              <a:avLst/>
            </a:prstGeom>
            <a:noFill/>
            <a:ln>
              <a:solidFill>
                <a:schemeClr val="accent1"/>
              </a:solidFill>
            </a:ln>
          </p:spPr>
          <p:txBody>
            <a:bodyPr wrap="none" rtlCol="0">
              <a:spAutoFit/>
            </a:bodyPr>
            <a:lstStyle/>
            <a:p>
              <a:r>
                <a:rPr lang="en-US" sz="2400" dirty="0">
                  <a:latin typeface="Courier New" pitchFamily="49" charset="0"/>
                  <a:cs typeface="Courier New" pitchFamily="49" charset="0"/>
                </a:rPr>
                <a:t>A</a:t>
              </a:r>
              <a:endParaRPr lang="en-CA" sz="2400" baseline="-25000" dirty="0">
                <a:latin typeface="Courier New" pitchFamily="49" charset="0"/>
                <a:cs typeface="Courier New" pitchFamily="49" charset="0"/>
              </a:endParaRPr>
            </a:p>
          </p:txBody>
        </p:sp>
        <p:sp>
          <p:nvSpPr>
            <p:cNvPr id="8" name="TextBox 7"/>
            <p:cNvSpPr txBox="1"/>
            <p:nvPr/>
          </p:nvSpPr>
          <p:spPr>
            <a:xfrm>
              <a:off x="4644008" y="1412776"/>
              <a:ext cx="444321" cy="583156"/>
            </a:xfrm>
            <a:prstGeom prst="rect">
              <a:avLst/>
            </a:prstGeom>
            <a:noFill/>
            <a:ln>
              <a:solidFill>
                <a:schemeClr val="accent1"/>
              </a:solidFill>
            </a:ln>
          </p:spPr>
          <p:txBody>
            <a:bodyPr wrap="none" rtlCol="0">
              <a:spAutoFit/>
            </a:bodyPr>
            <a:lstStyle/>
            <a:p>
              <a:r>
                <a:rPr lang="en-US" sz="2400" dirty="0">
                  <a:latin typeface="Courier New" pitchFamily="49" charset="0"/>
                  <a:cs typeface="Courier New" pitchFamily="49" charset="0"/>
                </a:rPr>
                <a:t>B</a:t>
              </a:r>
              <a:endParaRPr lang="en-CA" sz="2400" baseline="-25000" dirty="0">
                <a:latin typeface="Courier New" pitchFamily="49" charset="0"/>
                <a:cs typeface="Courier New" pitchFamily="49" charset="0"/>
              </a:endParaRPr>
            </a:p>
          </p:txBody>
        </p:sp>
        <p:sp>
          <p:nvSpPr>
            <p:cNvPr id="9" name="TextBox 8"/>
            <p:cNvSpPr txBox="1"/>
            <p:nvPr/>
          </p:nvSpPr>
          <p:spPr>
            <a:xfrm>
              <a:off x="7740352" y="1124744"/>
              <a:ext cx="444321" cy="583156"/>
            </a:xfrm>
            <a:prstGeom prst="rect">
              <a:avLst/>
            </a:prstGeom>
            <a:noFill/>
            <a:ln>
              <a:solidFill>
                <a:schemeClr val="accent1"/>
              </a:solidFill>
            </a:ln>
          </p:spPr>
          <p:txBody>
            <a:bodyPr wrap="none" rtlCol="0">
              <a:spAutoFit/>
            </a:bodyPr>
            <a:lstStyle/>
            <a:p>
              <a:r>
                <a:rPr lang="en-US" sz="2400" dirty="0">
                  <a:latin typeface="Courier New" pitchFamily="49" charset="0"/>
                  <a:cs typeface="Courier New" pitchFamily="49" charset="0"/>
                </a:rPr>
                <a:t>Y</a:t>
              </a:r>
              <a:endParaRPr lang="en-CA" sz="2400" baseline="-25000" dirty="0">
                <a:latin typeface="Courier New" pitchFamily="49" charset="0"/>
                <a:cs typeface="Courier New" pitchFamily="49" charset="0"/>
              </a:endParaRPr>
            </a:p>
          </p:txBody>
        </p:sp>
        <p:sp>
          <p:nvSpPr>
            <p:cNvPr id="10" name="Rectangle 9"/>
            <p:cNvSpPr/>
            <p:nvPr/>
          </p:nvSpPr>
          <p:spPr>
            <a:xfrm>
              <a:off x="4283968" y="548680"/>
              <a:ext cx="4248472" cy="172819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1" name="TextBox 10"/>
          <p:cNvSpPr txBox="1"/>
          <p:nvPr/>
        </p:nvSpPr>
        <p:spPr>
          <a:xfrm>
            <a:off x="5850246" y="603968"/>
            <a:ext cx="2413754" cy="523220"/>
          </a:xfrm>
          <a:prstGeom prst="rect">
            <a:avLst/>
          </a:prstGeom>
          <a:noFill/>
        </p:spPr>
        <p:txBody>
          <a:bodyPr wrap="square" rtlCol="0">
            <a:spAutoFit/>
          </a:bodyPr>
          <a:lstStyle/>
          <a:p>
            <a:r>
              <a:rPr lang="en-CA" sz="2800" dirty="0"/>
              <a:t>AND Gate</a:t>
            </a:r>
          </a:p>
        </p:txBody>
      </p:sp>
      <p:sp>
        <p:nvSpPr>
          <p:cNvPr id="12" name="TextBox 11"/>
          <p:cNvSpPr txBox="1"/>
          <p:nvPr/>
        </p:nvSpPr>
        <p:spPr>
          <a:xfrm>
            <a:off x="2042214" y="2022696"/>
            <a:ext cx="6552728" cy="1384995"/>
          </a:xfrm>
          <a:prstGeom prst="rect">
            <a:avLst/>
          </a:prstGeom>
          <a:noFill/>
        </p:spPr>
        <p:txBody>
          <a:bodyPr wrap="square" rtlCol="0">
            <a:spAutoFit/>
          </a:bodyPr>
          <a:lstStyle/>
          <a:p>
            <a:r>
              <a:rPr lang="en-CA" sz="2800" dirty="0"/>
              <a:t>This is just a symbol...</a:t>
            </a:r>
          </a:p>
          <a:p>
            <a:r>
              <a:rPr lang="en-CA" sz="2800" dirty="0"/>
              <a:t>What does it really look like, inside?</a:t>
            </a:r>
          </a:p>
          <a:p>
            <a:r>
              <a:rPr lang="en-CA" sz="2800" dirty="0"/>
              <a:t>How does it work, physically?</a:t>
            </a:r>
          </a:p>
        </p:txBody>
      </p:sp>
      <p:sp>
        <p:nvSpPr>
          <p:cNvPr id="13" name="Oval 12"/>
          <p:cNvSpPr/>
          <p:nvPr/>
        </p:nvSpPr>
        <p:spPr>
          <a:xfrm>
            <a:off x="4266070" y="4874499"/>
            <a:ext cx="576064" cy="576064"/>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4" name="Straight Connector 13"/>
          <p:cNvCxnSpPr>
            <a:stCxn id="13" idx="0"/>
          </p:cNvCxnSpPr>
          <p:nvPr/>
        </p:nvCxnSpPr>
        <p:spPr>
          <a:xfrm flipV="1">
            <a:off x="4554102" y="4442451"/>
            <a:ext cx="0" cy="43204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4554102" y="5450563"/>
            <a:ext cx="0" cy="43204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54102" y="4442452"/>
            <a:ext cx="4155918" cy="11117"/>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8693432" y="4370443"/>
            <a:ext cx="144016" cy="144016"/>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p:cNvSpPr txBox="1"/>
          <p:nvPr/>
        </p:nvSpPr>
        <p:spPr>
          <a:xfrm>
            <a:off x="8926044" y="4207928"/>
            <a:ext cx="369012" cy="461665"/>
          </a:xfrm>
          <a:prstGeom prst="rect">
            <a:avLst/>
          </a:prstGeom>
          <a:noFill/>
          <a:ln>
            <a:solidFill>
              <a:schemeClr val="accent1"/>
            </a:solidFill>
          </a:ln>
        </p:spPr>
        <p:txBody>
          <a:bodyPr wrap="none" rtlCol="0">
            <a:spAutoFit/>
          </a:bodyPr>
          <a:lstStyle/>
          <a:p>
            <a:r>
              <a:rPr lang="en-US" sz="2400" dirty="0">
                <a:latin typeface="Courier New" pitchFamily="49" charset="0"/>
                <a:cs typeface="Courier New" pitchFamily="49" charset="0"/>
              </a:rPr>
              <a:t>Y</a:t>
            </a:r>
            <a:endParaRPr lang="en-CA" sz="2400" baseline="-25000" dirty="0">
              <a:latin typeface="Courier New" pitchFamily="49" charset="0"/>
              <a:cs typeface="Courier New" pitchFamily="49" charset="0"/>
            </a:endParaRPr>
          </a:p>
        </p:txBody>
      </p:sp>
      <p:sp>
        <p:nvSpPr>
          <p:cNvPr id="19" name="TextBox 18"/>
          <p:cNvSpPr txBox="1"/>
          <p:nvPr/>
        </p:nvSpPr>
        <p:spPr>
          <a:xfrm>
            <a:off x="4408483" y="4860645"/>
            <a:ext cx="306494" cy="646331"/>
          </a:xfrm>
          <a:prstGeom prst="rect">
            <a:avLst/>
          </a:prstGeom>
          <a:noFill/>
          <a:ln>
            <a:solidFill>
              <a:schemeClr val="accent1"/>
            </a:solidFill>
          </a:ln>
        </p:spPr>
        <p:txBody>
          <a:bodyPr wrap="none" rtlCol="0">
            <a:spAutoFit/>
          </a:bodyPr>
          <a:lstStyle/>
          <a:p>
            <a:pPr algn="ctr"/>
            <a:r>
              <a:rPr lang="en-US" b="1" dirty="0"/>
              <a:t>+</a:t>
            </a:r>
          </a:p>
          <a:p>
            <a:pPr algn="ctr"/>
            <a:r>
              <a:rPr lang="en-US" b="1" dirty="0"/>
              <a:t>-</a:t>
            </a:r>
            <a:endParaRPr lang="en-CA" b="1" dirty="0"/>
          </a:p>
        </p:txBody>
      </p:sp>
      <p:cxnSp>
        <p:nvCxnSpPr>
          <p:cNvPr id="20" name="Straight Connector 19"/>
          <p:cNvCxnSpPr/>
          <p:nvPr/>
        </p:nvCxnSpPr>
        <p:spPr>
          <a:xfrm flipH="1" flipV="1">
            <a:off x="4550560" y="5893729"/>
            <a:ext cx="3543" cy="27529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4501600" y="5852163"/>
            <a:ext cx="80212" cy="63624"/>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2" name="Straight Connector 21"/>
          <p:cNvCxnSpPr/>
          <p:nvPr/>
        </p:nvCxnSpPr>
        <p:spPr>
          <a:xfrm flipV="1">
            <a:off x="4351933" y="6142933"/>
            <a:ext cx="412570" cy="838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454384" y="6245384"/>
            <a:ext cx="21602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498682" y="6325776"/>
            <a:ext cx="14401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7002374" y="4267161"/>
            <a:ext cx="432048" cy="432048"/>
          </a:xfrm>
          <a:prstGeom prst="rect">
            <a:avLst/>
          </a:prstGeom>
          <a:solidFill>
            <a:srgbClr val="002060"/>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6" name="Straight Connector 25"/>
          <p:cNvCxnSpPr/>
          <p:nvPr/>
        </p:nvCxnSpPr>
        <p:spPr>
          <a:xfrm flipV="1">
            <a:off x="7218398" y="3979129"/>
            <a:ext cx="0" cy="28803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052328" y="3559856"/>
            <a:ext cx="369012" cy="461665"/>
          </a:xfrm>
          <a:prstGeom prst="rect">
            <a:avLst/>
          </a:prstGeom>
          <a:noFill/>
        </p:spPr>
        <p:txBody>
          <a:bodyPr wrap="none" rtlCol="0">
            <a:spAutoFit/>
          </a:bodyPr>
          <a:lstStyle/>
          <a:p>
            <a:r>
              <a:rPr lang="en-US" sz="2400" dirty="0">
                <a:latin typeface="Courier New" pitchFamily="49" charset="0"/>
                <a:cs typeface="Courier New" pitchFamily="49" charset="0"/>
              </a:rPr>
              <a:t>B</a:t>
            </a:r>
            <a:endParaRPr lang="en-CA" sz="2400" baseline="-25000" dirty="0">
              <a:latin typeface="Courier New" pitchFamily="49" charset="0"/>
              <a:cs typeface="Courier New" pitchFamily="49" charset="0"/>
            </a:endParaRPr>
          </a:p>
        </p:txBody>
      </p:sp>
      <p:sp>
        <p:nvSpPr>
          <p:cNvPr id="28" name="Rectangle 27"/>
          <p:cNvSpPr/>
          <p:nvPr/>
        </p:nvSpPr>
        <p:spPr>
          <a:xfrm>
            <a:off x="5418198" y="4267161"/>
            <a:ext cx="432048" cy="432048"/>
          </a:xfrm>
          <a:prstGeom prst="rect">
            <a:avLst/>
          </a:prstGeom>
          <a:solidFill>
            <a:srgbClr val="002060"/>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9" name="Straight Connector 28"/>
          <p:cNvCxnSpPr/>
          <p:nvPr/>
        </p:nvCxnSpPr>
        <p:spPr>
          <a:xfrm flipV="1">
            <a:off x="5634222" y="3979129"/>
            <a:ext cx="0" cy="28803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459763" y="3559856"/>
            <a:ext cx="369012" cy="461665"/>
          </a:xfrm>
          <a:prstGeom prst="rect">
            <a:avLst/>
          </a:prstGeom>
          <a:noFill/>
        </p:spPr>
        <p:txBody>
          <a:bodyPr wrap="none" rtlCol="0">
            <a:spAutoFit/>
          </a:bodyPr>
          <a:lstStyle/>
          <a:p>
            <a:r>
              <a:rPr lang="en-US" sz="2400" dirty="0">
                <a:latin typeface="Courier New" pitchFamily="49" charset="0"/>
                <a:cs typeface="Courier New" pitchFamily="49" charset="0"/>
              </a:rPr>
              <a:t>A</a:t>
            </a:r>
            <a:endParaRPr lang="en-CA" sz="2400" baseline="-25000" dirty="0">
              <a:latin typeface="Courier New" pitchFamily="49" charset="0"/>
              <a:cs typeface="Courier New" pitchFamily="49" charset="0"/>
            </a:endParaRPr>
          </a:p>
        </p:txBody>
      </p:sp>
      <p:grpSp>
        <p:nvGrpSpPr>
          <p:cNvPr id="34" name="Group 103"/>
          <p:cNvGrpSpPr/>
          <p:nvPr/>
        </p:nvGrpSpPr>
        <p:grpSpPr>
          <a:xfrm>
            <a:off x="7802869" y="4442452"/>
            <a:ext cx="522116" cy="1473337"/>
            <a:chOff x="6224468" y="4323539"/>
            <a:chExt cx="590235" cy="1514906"/>
          </a:xfrm>
        </p:grpSpPr>
        <p:cxnSp>
          <p:nvCxnSpPr>
            <p:cNvPr id="39" name="Straight Connector 38"/>
            <p:cNvCxnSpPr/>
            <p:nvPr/>
          </p:nvCxnSpPr>
          <p:spPr>
            <a:xfrm flipV="1">
              <a:off x="6675551" y="4365104"/>
              <a:ext cx="0" cy="43204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703261" y="5373216"/>
              <a:ext cx="0" cy="43204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2" name="Group 74"/>
            <p:cNvGrpSpPr/>
            <p:nvPr/>
          </p:nvGrpSpPr>
          <p:grpSpPr>
            <a:xfrm>
              <a:off x="6545390" y="4794419"/>
              <a:ext cx="269313" cy="564942"/>
              <a:chOff x="3059832" y="5270765"/>
              <a:chExt cx="269313" cy="564942"/>
            </a:xfrm>
          </p:grpSpPr>
          <p:cxnSp>
            <p:nvCxnSpPr>
              <p:cNvPr id="63" name="Straight Connector 62"/>
              <p:cNvCxnSpPr/>
              <p:nvPr/>
            </p:nvCxnSpPr>
            <p:spPr>
              <a:xfrm flipH="1" flipV="1">
                <a:off x="3170380" y="5270765"/>
                <a:ext cx="146304" cy="5486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3059832" y="5326028"/>
                <a:ext cx="269313" cy="10274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3059832" y="5505965"/>
                <a:ext cx="269313" cy="10274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059832" y="5673803"/>
                <a:ext cx="269313" cy="10274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flipV="1">
                <a:off x="3059832" y="5415050"/>
                <a:ext cx="269313" cy="9077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flipV="1">
                <a:off x="3059832" y="5594986"/>
                <a:ext cx="269313" cy="9077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flipV="1">
                <a:off x="3087542" y="5780843"/>
                <a:ext cx="146304" cy="5486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8" name="TextBox 47"/>
            <p:cNvSpPr txBox="1"/>
            <p:nvPr/>
          </p:nvSpPr>
          <p:spPr>
            <a:xfrm>
              <a:off x="6224468" y="4869160"/>
              <a:ext cx="380913" cy="411399"/>
            </a:xfrm>
            <a:prstGeom prst="rect">
              <a:avLst/>
            </a:prstGeom>
            <a:noFill/>
            <a:ln>
              <a:solidFill>
                <a:schemeClr val="accent1"/>
              </a:solidFill>
            </a:ln>
          </p:spPr>
          <p:txBody>
            <a:bodyPr wrap="none" rtlCol="0">
              <a:spAutoFit/>
            </a:bodyPr>
            <a:lstStyle/>
            <a:p>
              <a:r>
                <a:rPr lang="en-US" sz="2000" dirty="0"/>
                <a:t>R</a:t>
              </a:r>
              <a:endParaRPr lang="en-CA" sz="2000" dirty="0"/>
            </a:p>
          </p:txBody>
        </p:sp>
        <p:sp>
          <p:nvSpPr>
            <p:cNvPr id="50" name="Oval 49"/>
            <p:cNvSpPr/>
            <p:nvPr/>
          </p:nvSpPr>
          <p:spPr>
            <a:xfrm>
              <a:off x="6631253" y="4323539"/>
              <a:ext cx="80212" cy="63624"/>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1" name="Oval 50"/>
            <p:cNvSpPr/>
            <p:nvPr/>
          </p:nvSpPr>
          <p:spPr>
            <a:xfrm>
              <a:off x="6658963" y="5774821"/>
              <a:ext cx="80212" cy="63624"/>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cxnSp>
        <p:nvCxnSpPr>
          <p:cNvPr id="70" name="Straight Connector 69"/>
          <p:cNvCxnSpPr/>
          <p:nvPr/>
        </p:nvCxnSpPr>
        <p:spPr>
          <a:xfrm flipH="1" flipV="1">
            <a:off x="4529092" y="5888170"/>
            <a:ext cx="3729083" cy="307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4" name="Rectangular Callout 73"/>
          <p:cNvSpPr/>
          <p:nvPr/>
        </p:nvSpPr>
        <p:spPr>
          <a:xfrm>
            <a:off x="5211937" y="6142933"/>
            <a:ext cx="3714108" cy="500492"/>
          </a:xfrm>
          <a:prstGeom prst="wedgeRectCallout">
            <a:avLst>
              <a:gd name="adj1" fmla="val -67660"/>
              <a:gd name="adj2" fmla="val -32435"/>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a:t>Ground: low voltage (0V)</a:t>
            </a:r>
          </a:p>
        </p:txBody>
      </p:sp>
      <p:sp>
        <p:nvSpPr>
          <p:cNvPr id="75" name="Rectangular Callout 74"/>
          <p:cNvSpPr/>
          <p:nvPr/>
        </p:nvSpPr>
        <p:spPr>
          <a:xfrm>
            <a:off x="1768638" y="3957191"/>
            <a:ext cx="2017993" cy="1154127"/>
          </a:xfrm>
          <a:prstGeom prst="wedgeRectCallout">
            <a:avLst>
              <a:gd name="adj1" fmla="val 85140"/>
              <a:gd name="adj2" fmla="val 23144"/>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a:t>Power: high voltage (5V)</a:t>
            </a:r>
          </a:p>
        </p:txBody>
      </p:sp>
      <p:sp>
        <p:nvSpPr>
          <p:cNvPr id="76" name="Rectangular Callout 75"/>
          <p:cNvSpPr/>
          <p:nvPr/>
        </p:nvSpPr>
        <p:spPr>
          <a:xfrm>
            <a:off x="8683886" y="5132701"/>
            <a:ext cx="1595435" cy="500492"/>
          </a:xfrm>
          <a:prstGeom prst="wedgeRectCallout">
            <a:avLst>
              <a:gd name="adj1" fmla="val -67660"/>
              <a:gd name="adj2" fmla="val -32435"/>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a:t>Resistor</a:t>
            </a:r>
          </a:p>
        </p:txBody>
      </p:sp>
      <p:sp>
        <p:nvSpPr>
          <p:cNvPr id="77" name="Oval 76"/>
          <p:cNvSpPr/>
          <p:nvPr/>
        </p:nvSpPr>
        <p:spPr>
          <a:xfrm>
            <a:off x="5116307" y="3520049"/>
            <a:ext cx="1075054" cy="1494224"/>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8" name="Oval 77"/>
          <p:cNvSpPr/>
          <p:nvPr/>
        </p:nvSpPr>
        <p:spPr>
          <a:xfrm>
            <a:off x="6686323" y="3509894"/>
            <a:ext cx="1075054" cy="1494224"/>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9" name="Rectangular Callout 78"/>
          <p:cNvSpPr/>
          <p:nvPr/>
        </p:nvSpPr>
        <p:spPr>
          <a:xfrm>
            <a:off x="7968208" y="3251709"/>
            <a:ext cx="2520280" cy="500492"/>
          </a:xfrm>
          <a:prstGeom prst="wedgeRectCallout">
            <a:avLst>
              <a:gd name="adj1" fmla="val -95012"/>
              <a:gd name="adj2" fmla="val 35737"/>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a:t>What are these?</a:t>
            </a:r>
          </a:p>
        </p:txBody>
      </p:sp>
      <p:pic>
        <p:nvPicPr>
          <p:cNvPr id="2050" name="Picture 2" descr="http://img4.wikia.nocookie.net/__cb20120812115619/legomessageboards/images/1/13/Thinking-guy-mem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2302" y="538757"/>
            <a:ext cx="1363324" cy="1336058"/>
          </a:xfrm>
          <a:prstGeom prst="rect">
            <a:avLst/>
          </a:prstGeom>
          <a:noFill/>
          <a:extLst>
            <a:ext uri="{909E8E84-426E-40DD-AFC4-6F175D3DCCD1}">
              <a14:hiddenFill xmlns:a14="http://schemas.microsoft.com/office/drawing/2010/main">
                <a:solidFill>
                  <a:srgbClr val="FFFFFF"/>
                </a:solidFill>
              </a14:hiddenFill>
            </a:ext>
          </a:extLst>
        </p:spPr>
      </p:pic>
      <p:sp>
        <p:nvSpPr>
          <p:cNvPr id="31" name="Slide Number Placeholder 30"/>
          <p:cNvSpPr>
            <a:spLocks noGrp="1"/>
          </p:cNvSpPr>
          <p:nvPr>
            <p:ph type="sldNum" sz="quarter" idx="12"/>
          </p:nvPr>
        </p:nvSpPr>
        <p:spPr/>
        <p:txBody>
          <a:bodyPr/>
          <a:lstStyle/>
          <a:p>
            <a:fld id="{1552E37E-424F-4DCE-BB6E-731ABDD533B7}" type="slidenum">
              <a:rPr lang="en-CA" smtClean="0"/>
              <a:pPr/>
              <a:t>49</a:t>
            </a:fld>
            <a:endParaRPr lang="en-CA"/>
          </a:p>
        </p:txBody>
      </p:sp>
    </p:spTree>
    <p:extLst>
      <p:ext uri="{BB962C8B-B14F-4D97-AF65-F5344CB8AC3E}">
        <p14:creationId xmlns:p14="http://schemas.microsoft.com/office/powerpoint/2010/main" val="29328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7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animBg="1"/>
      <p:bldP spid="17" grpId="0" animBg="1"/>
      <p:bldP spid="18" grpId="0" animBg="1"/>
      <p:bldP spid="19" grpId="0" animBg="1"/>
      <p:bldP spid="21" grpId="0" animBg="1"/>
      <p:bldP spid="25" grpId="0" animBg="1"/>
      <p:bldP spid="27" grpId="0"/>
      <p:bldP spid="28" grpId="0" animBg="1"/>
      <p:bldP spid="30" grpId="0"/>
      <p:bldP spid="74" grpId="0" animBg="1"/>
      <p:bldP spid="75" grpId="0" animBg="1"/>
      <p:bldP spid="76" grpId="0" animBg="1"/>
      <p:bldP spid="77" grpId="0" animBg="1"/>
      <p:bldP spid="78" grpId="0" animBg="1"/>
      <p:bldP spid="79"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D8D2F2-3C98-C742-AE25-2790BDC8B342}"/>
              </a:ext>
            </a:extLst>
          </p:cNvPr>
          <p:cNvSpPr>
            <a:spLocks noGrp="1"/>
          </p:cNvSpPr>
          <p:nvPr>
            <p:ph type="title"/>
          </p:nvPr>
        </p:nvSpPr>
        <p:spPr/>
        <p:txBody>
          <a:bodyPr/>
          <a:lstStyle/>
          <a:p>
            <a:r>
              <a:rPr lang="en-US" b="1" dirty="0"/>
              <a:t>How to Connect?</a:t>
            </a:r>
          </a:p>
        </p:txBody>
      </p:sp>
      <p:sp>
        <p:nvSpPr>
          <p:cNvPr id="3" name="Content Placeholder 2"/>
          <p:cNvSpPr>
            <a:spLocks noGrp="1"/>
          </p:cNvSpPr>
          <p:nvPr>
            <p:ph idx="1"/>
          </p:nvPr>
        </p:nvSpPr>
        <p:spPr/>
        <p:txBody>
          <a:bodyPr>
            <a:normAutofit/>
          </a:bodyPr>
          <a:lstStyle/>
          <a:p>
            <a:pPr marL="525780" indent="-457200"/>
            <a:r>
              <a:rPr lang="en-US" dirty="0"/>
              <a:t>LEC	</a:t>
            </a:r>
          </a:p>
          <a:p>
            <a:pPr marL="68580" indent="0">
              <a:buNone/>
            </a:pPr>
            <a:r>
              <a:rPr lang="en-US" dirty="0">
                <a:hlinkClick r:id="rId2"/>
              </a:rPr>
              <a:t>https://vectorinstitute.zoom.us/j/93537472871 </a:t>
            </a:r>
            <a:r>
              <a:rPr lang="en-US" dirty="0"/>
              <a:t>(password: 597255)</a:t>
            </a:r>
          </a:p>
          <a:p>
            <a:pPr marL="525780" indent="-457200"/>
            <a:r>
              <a:rPr lang="en-US" dirty="0"/>
              <a:t>PRA (Mon)	</a:t>
            </a:r>
          </a:p>
          <a:p>
            <a:pPr marL="68580" indent="0">
              <a:buNone/>
            </a:pPr>
            <a:r>
              <a:rPr lang="en-US" dirty="0">
                <a:hlinkClick r:id="rId3"/>
              </a:rPr>
              <a:t>https://utoronto.zoom.us/j/94009704386 </a:t>
            </a:r>
            <a:r>
              <a:rPr lang="en-US" dirty="0"/>
              <a:t>(password: 708254)</a:t>
            </a:r>
          </a:p>
          <a:p>
            <a:pPr marL="525780" indent="-457200"/>
            <a:r>
              <a:rPr lang="en-US" dirty="0"/>
              <a:t>PRA (Tue)	</a:t>
            </a:r>
          </a:p>
          <a:p>
            <a:pPr marL="68580" indent="0">
              <a:buNone/>
            </a:pPr>
            <a:r>
              <a:rPr lang="en-US" dirty="0">
                <a:hlinkClick r:id="rId4"/>
              </a:rPr>
              <a:t>https://utoronto.zoom.us/j/95205933572 </a:t>
            </a:r>
            <a:r>
              <a:rPr lang="en-US" dirty="0"/>
              <a:t>(password: 045630)</a:t>
            </a:r>
          </a:p>
          <a:p>
            <a:pPr marL="525780" indent="-457200"/>
            <a:r>
              <a:rPr lang="en-US" dirty="0"/>
              <a:t>PRA (Thu)	</a:t>
            </a:r>
          </a:p>
          <a:p>
            <a:pPr marL="68580" indent="0">
              <a:buNone/>
            </a:pPr>
            <a:r>
              <a:rPr lang="en-US" dirty="0">
                <a:hlinkClick r:id="rId5"/>
              </a:rPr>
              <a:t>https://utoronto.zoom.us/j/94993998484</a:t>
            </a:r>
            <a:r>
              <a:rPr lang="en-US" dirty="0"/>
              <a:t> (password: 713436)</a:t>
            </a:r>
          </a:p>
          <a:p>
            <a:pPr marL="68580" indent="0">
              <a:buNone/>
            </a:pPr>
            <a:endParaRPr lang="en-US" dirty="0"/>
          </a:p>
        </p:txBody>
      </p:sp>
      <p:sp>
        <p:nvSpPr>
          <p:cNvPr id="2" name="Slide Number Placeholder 1"/>
          <p:cNvSpPr>
            <a:spLocks noGrp="1"/>
          </p:cNvSpPr>
          <p:nvPr>
            <p:ph type="sldNum" sz="quarter" idx="12"/>
          </p:nvPr>
        </p:nvSpPr>
        <p:spPr/>
        <p:txBody>
          <a:bodyPr/>
          <a:lstStyle/>
          <a:p>
            <a:fld id="{1552E37E-424F-4DCE-BB6E-731ABDD533B7}" type="slidenum">
              <a:rPr lang="en-CA" smtClean="0"/>
              <a:pPr/>
              <a:t>5</a:t>
            </a:fld>
            <a:endParaRPr lang="en-CA"/>
          </a:p>
        </p:txBody>
      </p:sp>
    </p:spTree>
    <p:extLst>
      <p:ext uri="{BB962C8B-B14F-4D97-AF65-F5344CB8AC3E}">
        <p14:creationId xmlns:p14="http://schemas.microsoft.com/office/powerpoint/2010/main" val="12217757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547430" y="2140252"/>
            <a:ext cx="576064" cy="576064"/>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 name="Straight Connector 2"/>
          <p:cNvCxnSpPr>
            <a:stCxn id="2" idx="0"/>
          </p:cNvCxnSpPr>
          <p:nvPr/>
        </p:nvCxnSpPr>
        <p:spPr>
          <a:xfrm flipV="1">
            <a:off x="2835462" y="1708204"/>
            <a:ext cx="0" cy="43204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V="1">
            <a:off x="2835462" y="2716316"/>
            <a:ext cx="0" cy="43204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2835463" y="1704513"/>
            <a:ext cx="897731" cy="1480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6974792" y="1636196"/>
            <a:ext cx="144016" cy="144016"/>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p:cNvSpPr txBox="1"/>
          <p:nvPr/>
        </p:nvSpPr>
        <p:spPr>
          <a:xfrm>
            <a:off x="7207404" y="1473681"/>
            <a:ext cx="369012" cy="461665"/>
          </a:xfrm>
          <a:prstGeom prst="rect">
            <a:avLst/>
          </a:prstGeom>
          <a:noFill/>
          <a:ln>
            <a:solidFill>
              <a:schemeClr val="accent1"/>
            </a:solidFill>
          </a:ln>
        </p:spPr>
        <p:txBody>
          <a:bodyPr wrap="none" rtlCol="0">
            <a:spAutoFit/>
          </a:bodyPr>
          <a:lstStyle/>
          <a:p>
            <a:r>
              <a:rPr lang="en-US" sz="2400" dirty="0">
                <a:latin typeface="Courier New" pitchFamily="49" charset="0"/>
                <a:cs typeface="Courier New" pitchFamily="49" charset="0"/>
              </a:rPr>
              <a:t>Y</a:t>
            </a:r>
            <a:endParaRPr lang="en-CA" sz="2400" baseline="-25000" dirty="0">
              <a:latin typeface="Courier New" pitchFamily="49" charset="0"/>
              <a:cs typeface="Courier New" pitchFamily="49" charset="0"/>
            </a:endParaRPr>
          </a:p>
        </p:txBody>
      </p:sp>
      <p:sp>
        <p:nvSpPr>
          <p:cNvPr id="8" name="TextBox 7"/>
          <p:cNvSpPr txBox="1"/>
          <p:nvPr/>
        </p:nvSpPr>
        <p:spPr>
          <a:xfrm>
            <a:off x="2689843" y="2126398"/>
            <a:ext cx="306494" cy="646331"/>
          </a:xfrm>
          <a:prstGeom prst="rect">
            <a:avLst/>
          </a:prstGeom>
          <a:noFill/>
          <a:ln>
            <a:solidFill>
              <a:schemeClr val="accent1"/>
            </a:solidFill>
          </a:ln>
        </p:spPr>
        <p:txBody>
          <a:bodyPr wrap="none" rtlCol="0">
            <a:spAutoFit/>
          </a:bodyPr>
          <a:lstStyle/>
          <a:p>
            <a:pPr algn="ctr"/>
            <a:r>
              <a:rPr lang="en-US" b="1" dirty="0"/>
              <a:t>+</a:t>
            </a:r>
          </a:p>
          <a:p>
            <a:pPr algn="ctr"/>
            <a:r>
              <a:rPr lang="en-US" b="1" dirty="0"/>
              <a:t>-</a:t>
            </a:r>
            <a:endParaRPr lang="en-CA" b="1" dirty="0"/>
          </a:p>
        </p:txBody>
      </p:sp>
      <p:cxnSp>
        <p:nvCxnSpPr>
          <p:cNvPr id="9" name="Straight Connector 8"/>
          <p:cNvCxnSpPr/>
          <p:nvPr/>
        </p:nvCxnSpPr>
        <p:spPr>
          <a:xfrm flipH="1" flipV="1">
            <a:off x="2831920" y="3159482"/>
            <a:ext cx="3543" cy="27529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2782960" y="3117916"/>
            <a:ext cx="80212" cy="63624"/>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1" name="Straight Connector 10"/>
          <p:cNvCxnSpPr/>
          <p:nvPr/>
        </p:nvCxnSpPr>
        <p:spPr>
          <a:xfrm flipV="1">
            <a:off x="2633293" y="3408686"/>
            <a:ext cx="412570" cy="838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735744" y="3511137"/>
            <a:ext cx="21602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780042" y="3591529"/>
            <a:ext cx="14401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8" name="Group 103"/>
          <p:cNvGrpSpPr/>
          <p:nvPr/>
        </p:nvGrpSpPr>
        <p:grpSpPr>
          <a:xfrm>
            <a:off x="6084229" y="1708205"/>
            <a:ext cx="522116" cy="1473337"/>
            <a:chOff x="6224468" y="4323539"/>
            <a:chExt cx="590235" cy="1514906"/>
          </a:xfrm>
        </p:grpSpPr>
        <p:cxnSp>
          <p:nvCxnSpPr>
            <p:cNvPr id="19" name="Straight Connector 18"/>
            <p:cNvCxnSpPr/>
            <p:nvPr/>
          </p:nvCxnSpPr>
          <p:spPr>
            <a:xfrm flipV="1">
              <a:off x="6675551" y="4365104"/>
              <a:ext cx="0" cy="43204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703261" y="5373216"/>
              <a:ext cx="0" cy="43204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1" name="Group 74"/>
            <p:cNvGrpSpPr/>
            <p:nvPr/>
          </p:nvGrpSpPr>
          <p:grpSpPr>
            <a:xfrm>
              <a:off x="6545390" y="4794419"/>
              <a:ext cx="269313" cy="564942"/>
              <a:chOff x="3059832" y="5270765"/>
              <a:chExt cx="269313" cy="564942"/>
            </a:xfrm>
          </p:grpSpPr>
          <p:cxnSp>
            <p:nvCxnSpPr>
              <p:cNvPr id="25" name="Straight Connector 24"/>
              <p:cNvCxnSpPr/>
              <p:nvPr/>
            </p:nvCxnSpPr>
            <p:spPr>
              <a:xfrm flipH="1" flipV="1">
                <a:off x="3170380" y="5270765"/>
                <a:ext cx="146304" cy="5486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059832" y="5326028"/>
                <a:ext cx="269313" cy="10274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3059832" y="5505965"/>
                <a:ext cx="269313" cy="10274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059832" y="5673803"/>
                <a:ext cx="269313" cy="10274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3059832" y="5415050"/>
                <a:ext cx="269313" cy="9077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3059832" y="5594986"/>
                <a:ext cx="269313" cy="9077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3087542" y="5780843"/>
                <a:ext cx="146304" cy="5486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6224468" y="4869160"/>
              <a:ext cx="380913" cy="411399"/>
            </a:xfrm>
            <a:prstGeom prst="rect">
              <a:avLst/>
            </a:prstGeom>
            <a:noFill/>
            <a:ln>
              <a:solidFill>
                <a:schemeClr val="accent1"/>
              </a:solidFill>
            </a:ln>
          </p:spPr>
          <p:txBody>
            <a:bodyPr wrap="none" rtlCol="0">
              <a:spAutoFit/>
            </a:bodyPr>
            <a:lstStyle/>
            <a:p>
              <a:r>
                <a:rPr lang="en-US" sz="2000" dirty="0"/>
                <a:t>R</a:t>
              </a:r>
              <a:endParaRPr lang="en-CA" sz="2000" dirty="0"/>
            </a:p>
          </p:txBody>
        </p:sp>
        <p:sp>
          <p:nvSpPr>
            <p:cNvPr id="23" name="Oval 22"/>
            <p:cNvSpPr/>
            <p:nvPr/>
          </p:nvSpPr>
          <p:spPr>
            <a:xfrm>
              <a:off x="6631253" y="4323539"/>
              <a:ext cx="80212" cy="63624"/>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Oval 23"/>
            <p:cNvSpPr/>
            <p:nvPr/>
          </p:nvSpPr>
          <p:spPr>
            <a:xfrm>
              <a:off x="6658963" y="5774821"/>
              <a:ext cx="80212" cy="63624"/>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cxnSp>
        <p:nvCxnSpPr>
          <p:cNvPr id="32" name="Straight Connector 31"/>
          <p:cNvCxnSpPr/>
          <p:nvPr/>
        </p:nvCxnSpPr>
        <p:spPr>
          <a:xfrm flipH="1" flipV="1">
            <a:off x="2810452" y="3153923"/>
            <a:ext cx="3729083" cy="307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288046" y="1844824"/>
            <a:ext cx="369012" cy="461665"/>
          </a:xfrm>
          <a:prstGeom prst="rect">
            <a:avLst/>
          </a:prstGeom>
          <a:noFill/>
          <a:ln>
            <a:solidFill>
              <a:schemeClr val="accent1"/>
            </a:solidFill>
          </a:ln>
        </p:spPr>
        <p:txBody>
          <a:bodyPr wrap="none" rtlCol="0">
            <a:spAutoFit/>
          </a:bodyPr>
          <a:lstStyle/>
          <a:p>
            <a:r>
              <a:rPr lang="en-US" sz="2400" dirty="0">
                <a:latin typeface="Courier New" pitchFamily="49" charset="0"/>
                <a:cs typeface="Courier New" pitchFamily="49" charset="0"/>
              </a:rPr>
              <a:t>B</a:t>
            </a:r>
            <a:endParaRPr lang="en-CA" sz="2400" baseline="-25000" dirty="0">
              <a:latin typeface="Courier New" pitchFamily="49" charset="0"/>
              <a:cs typeface="Courier New" pitchFamily="49" charset="0"/>
            </a:endParaRPr>
          </a:p>
        </p:txBody>
      </p:sp>
      <p:sp>
        <p:nvSpPr>
          <p:cNvPr id="34" name="TextBox 33"/>
          <p:cNvSpPr txBox="1"/>
          <p:nvPr/>
        </p:nvSpPr>
        <p:spPr>
          <a:xfrm>
            <a:off x="3791744" y="1844825"/>
            <a:ext cx="369012" cy="461665"/>
          </a:xfrm>
          <a:prstGeom prst="rect">
            <a:avLst/>
          </a:prstGeom>
          <a:noFill/>
          <a:ln>
            <a:solidFill>
              <a:schemeClr val="accent1"/>
            </a:solidFill>
          </a:ln>
        </p:spPr>
        <p:txBody>
          <a:bodyPr wrap="none" rtlCol="0">
            <a:spAutoFit/>
          </a:bodyPr>
          <a:lstStyle/>
          <a:p>
            <a:r>
              <a:rPr lang="en-US" sz="2400" dirty="0">
                <a:latin typeface="Courier New" pitchFamily="49" charset="0"/>
                <a:cs typeface="Courier New" pitchFamily="49" charset="0"/>
              </a:rPr>
              <a:t>A</a:t>
            </a:r>
            <a:endParaRPr lang="en-CA" sz="2400" baseline="-25000" dirty="0">
              <a:latin typeface="Courier New" pitchFamily="49" charset="0"/>
              <a:cs typeface="Courier New" pitchFamily="49" charset="0"/>
            </a:endParaRPr>
          </a:p>
        </p:txBody>
      </p:sp>
      <p:cxnSp>
        <p:nvCxnSpPr>
          <p:cNvPr id="36" name="Straight Connector 35"/>
          <p:cNvCxnSpPr/>
          <p:nvPr/>
        </p:nvCxnSpPr>
        <p:spPr>
          <a:xfrm flipH="1">
            <a:off x="3733193" y="1526971"/>
            <a:ext cx="373518" cy="18675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5237556" y="1526971"/>
            <a:ext cx="373518" cy="18675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4210493" y="1705494"/>
            <a:ext cx="1027853" cy="1288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6" idx="2"/>
          </p:cNvCxnSpPr>
          <p:nvPr/>
        </p:nvCxnSpPr>
        <p:spPr>
          <a:xfrm flipH="1">
            <a:off x="5715646" y="1708204"/>
            <a:ext cx="1259147" cy="1017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26" name="Picture 2" descr="https://www.hscripts.com/freeimages/icons/symbols/hand-symbols/point-left/128/point-left-clipart8.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3501306" y="521087"/>
            <a:ext cx="859159" cy="85916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s://www.hscripts.com/freeimages/icons/symbols/hand-symbols/point-left/128/point-left-clipart8.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181496" y="512807"/>
            <a:ext cx="859159" cy="85916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3930884" y="2209588"/>
            <a:ext cx="1865314" cy="584775"/>
          </a:xfrm>
          <a:prstGeom prst="rect">
            <a:avLst/>
          </a:prstGeom>
          <a:noFill/>
          <a:ln>
            <a:solidFill>
              <a:schemeClr val="accent1"/>
            </a:solidFill>
          </a:ln>
        </p:spPr>
        <p:txBody>
          <a:bodyPr wrap="square" rtlCol="0">
            <a:spAutoFit/>
          </a:bodyPr>
          <a:lstStyle/>
          <a:p>
            <a:r>
              <a:rPr lang="en-CA" sz="3200" dirty="0"/>
              <a:t>Switches</a:t>
            </a:r>
          </a:p>
        </p:txBody>
      </p:sp>
      <p:sp>
        <p:nvSpPr>
          <p:cNvPr id="49" name="TextBox 48"/>
          <p:cNvSpPr txBox="1"/>
          <p:nvPr/>
        </p:nvSpPr>
        <p:spPr>
          <a:xfrm>
            <a:off x="2351584" y="4293096"/>
            <a:ext cx="7128792" cy="1077218"/>
          </a:xfrm>
          <a:prstGeom prst="rect">
            <a:avLst/>
          </a:prstGeom>
          <a:noFill/>
        </p:spPr>
        <p:txBody>
          <a:bodyPr wrap="square" rtlCol="0">
            <a:spAutoFit/>
          </a:bodyPr>
          <a:lstStyle/>
          <a:p>
            <a:r>
              <a:rPr lang="en-CA" sz="3200" dirty="0"/>
              <a:t>When and only when </a:t>
            </a:r>
            <a:r>
              <a:rPr lang="en-CA" sz="3200" b="1" dirty="0"/>
              <a:t>both</a:t>
            </a:r>
            <a:r>
              <a:rPr lang="en-CA" sz="3200" dirty="0"/>
              <a:t> A are B are switched </a:t>
            </a:r>
            <a:r>
              <a:rPr lang="en-CA" sz="3200" b="1" dirty="0"/>
              <a:t>ON</a:t>
            </a:r>
            <a:r>
              <a:rPr lang="en-CA" sz="3200" dirty="0"/>
              <a:t>, Y has </a:t>
            </a:r>
            <a:r>
              <a:rPr lang="en-CA" sz="3200" b="1" dirty="0"/>
              <a:t>high</a:t>
            </a:r>
            <a:r>
              <a:rPr lang="en-CA" sz="3200" dirty="0"/>
              <a:t> voltage.</a:t>
            </a:r>
          </a:p>
        </p:txBody>
      </p:sp>
      <p:sp>
        <p:nvSpPr>
          <p:cNvPr id="14" name="Slide Number Placeholder 13"/>
          <p:cNvSpPr>
            <a:spLocks noGrp="1"/>
          </p:cNvSpPr>
          <p:nvPr>
            <p:ph type="sldNum" sz="quarter" idx="12"/>
          </p:nvPr>
        </p:nvSpPr>
        <p:spPr/>
        <p:txBody>
          <a:bodyPr/>
          <a:lstStyle/>
          <a:p>
            <a:fld id="{1552E37E-424F-4DCE-BB6E-731ABDD533B7}" type="slidenum">
              <a:rPr lang="en-CA" smtClean="0"/>
              <a:pPr/>
              <a:t>50</a:t>
            </a:fld>
            <a:endParaRPr lang="en-CA"/>
          </a:p>
        </p:txBody>
      </p:sp>
    </p:spTree>
    <p:extLst>
      <p:ext uri="{BB962C8B-B14F-4D97-AF65-F5344CB8AC3E}">
        <p14:creationId xmlns:p14="http://schemas.microsoft.com/office/powerpoint/2010/main" val="166606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495600" y="1660074"/>
            <a:ext cx="576064" cy="576064"/>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 name="Straight Connector 2"/>
          <p:cNvCxnSpPr>
            <a:stCxn id="2" idx="0"/>
          </p:cNvCxnSpPr>
          <p:nvPr/>
        </p:nvCxnSpPr>
        <p:spPr>
          <a:xfrm flipV="1">
            <a:off x="2783632" y="1228026"/>
            <a:ext cx="0" cy="43204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V="1">
            <a:off x="2783632" y="2236138"/>
            <a:ext cx="0" cy="43204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2783632" y="1228027"/>
            <a:ext cx="4155918" cy="11117"/>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6922962" y="1156018"/>
            <a:ext cx="144016" cy="144016"/>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p:cNvSpPr txBox="1"/>
          <p:nvPr/>
        </p:nvSpPr>
        <p:spPr>
          <a:xfrm>
            <a:off x="7155574" y="993503"/>
            <a:ext cx="369012" cy="461665"/>
          </a:xfrm>
          <a:prstGeom prst="rect">
            <a:avLst/>
          </a:prstGeom>
          <a:noFill/>
          <a:ln>
            <a:solidFill>
              <a:schemeClr val="accent1"/>
            </a:solidFill>
          </a:ln>
        </p:spPr>
        <p:txBody>
          <a:bodyPr wrap="none" rtlCol="0">
            <a:spAutoFit/>
          </a:bodyPr>
          <a:lstStyle/>
          <a:p>
            <a:r>
              <a:rPr lang="en-US" sz="2400" dirty="0">
                <a:latin typeface="Courier New" pitchFamily="49" charset="0"/>
                <a:cs typeface="Courier New" pitchFamily="49" charset="0"/>
              </a:rPr>
              <a:t>Y</a:t>
            </a:r>
            <a:endParaRPr lang="en-CA" sz="2400" baseline="-25000" dirty="0">
              <a:latin typeface="Courier New" pitchFamily="49" charset="0"/>
              <a:cs typeface="Courier New" pitchFamily="49" charset="0"/>
            </a:endParaRPr>
          </a:p>
        </p:txBody>
      </p:sp>
      <p:sp>
        <p:nvSpPr>
          <p:cNvPr id="8" name="TextBox 7"/>
          <p:cNvSpPr txBox="1"/>
          <p:nvPr/>
        </p:nvSpPr>
        <p:spPr>
          <a:xfrm>
            <a:off x="2638013" y="1646220"/>
            <a:ext cx="306494" cy="646331"/>
          </a:xfrm>
          <a:prstGeom prst="rect">
            <a:avLst/>
          </a:prstGeom>
          <a:noFill/>
          <a:ln>
            <a:solidFill>
              <a:schemeClr val="accent1"/>
            </a:solidFill>
          </a:ln>
        </p:spPr>
        <p:txBody>
          <a:bodyPr wrap="none" rtlCol="0">
            <a:spAutoFit/>
          </a:bodyPr>
          <a:lstStyle/>
          <a:p>
            <a:pPr algn="ctr"/>
            <a:r>
              <a:rPr lang="en-US" b="1" dirty="0"/>
              <a:t>+</a:t>
            </a:r>
          </a:p>
          <a:p>
            <a:pPr algn="ctr"/>
            <a:r>
              <a:rPr lang="en-US" b="1" dirty="0"/>
              <a:t>-</a:t>
            </a:r>
            <a:endParaRPr lang="en-CA" b="1" dirty="0"/>
          </a:p>
        </p:txBody>
      </p:sp>
      <p:cxnSp>
        <p:nvCxnSpPr>
          <p:cNvPr id="9" name="Straight Connector 8"/>
          <p:cNvCxnSpPr/>
          <p:nvPr/>
        </p:nvCxnSpPr>
        <p:spPr>
          <a:xfrm flipH="1" flipV="1">
            <a:off x="2780090" y="2679304"/>
            <a:ext cx="3543" cy="27529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2731130" y="2637738"/>
            <a:ext cx="80212" cy="63624"/>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1" name="Straight Connector 10"/>
          <p:cNvCxnSpPr/>
          <p:nvPr/>
        </p:nvCxnSpPr>
        <p:spPr>
          <a:xfrm flipV="1">
            <a:off x="2581463" y="2928508"/>
            <a:ext cx="412570" cy="838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683914" y="3030959"/>
            <a:ext cx="21602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728212" y="3111351"/>
            <a:ext cx="14401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231904" y="1052736"/>
            <a:ext cx="432048" cy="432048"/>
          </a:xfrm>
          <a:prstGeom prst="rect">
            <a:avLst/>
          </a:prstGeom>
          <a:solidFill>
            <a:srgbClr val="002060"/>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5" name="Straight Connector 14"/>
          <p:cNvCxnSpPr/>
          <p:nvPr/>
        </p:nvCxnSpPr>
        <p:spPr>
          <a:xfrm flipV="1">
            <a:off x="5447928" y="764704"/>
            <a:ext cx="0" cy="28803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647728" y="1052736"/>
            <a:ext cx="432048" cy="432048"/>
          </a:xfrm>
          <a:prstGeom prst="rect">
            <a:avLst/>
          </a:prstGeom>
          <a:solidFill>
            <a:srgbClr val="002060"/>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7" name="Straight Connector 16"/>
          <p:cNvCxnSpPr/>
          <p:nvPr/>
        </p:nvCxnSpPr>
        <p:spPr>
          <a:xfrm flipV="1">
            <a:off x="3863752" y="764704"/>
            <a:ext cx="0" cy="28803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8" name="Group 103"/>
          <p:cNvGrpSpPr/>
          <p:nvPr/>
        </p:nvGrpSpPr>
        <p:grpSpPr>
          <a:xfrm>
            <a:off x="6032399" y="1228027"/>
            <a:ext cx="522116" cy="1473337"/>
            <a:chOff x="6224468" y="4323539"/>
            <a:chExt cx="590235" cy="1514906"/>
          </a:xfrm>
        </p:grpSpPr>
        <p:cxnSp>
          <p:nvCxnSpPr>
            <p:cNvPr id="19" name="Straight Connector 18"/>
            <p:cNvCxnSpPr/>
            <p:nvPr/>
          </p:nvCxnSpPr>
          <p:spPr>
            <a:xfrm flipV="1">
              <a:off x="6675551" y="4365104"/>
              <a:ext cx="0" cy="43204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703261" y="5373216"/>
              <a:ext cx="0" cy="43204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1" name="Group 74"/>
            <p:cNvGrpSpPr/>
            <p:nvPr/>
          </p:nvGrpSpPr>
          <p:grpSpPr>
            <a:xfrm>
              <a:off x="6545390" y="4794419"/>
              <a:ext cx="269313" cy="564942"/>
              <a:chOff x="3059832" y="5270765"/>
              <a:chExt cx="269313" cy="564942"/>
            </a:xfrm>
          </p:grpSpPr>
          <p:cxnSp>
            <p:nvCxnSpPr>
              <p:cNvPr id="25" name="Straight Connector 24"/>
              <p:cNvCxnSpPr/>
              <p:nvPr/>
            </p:nvCxnSpPr>
            <p:spPr>
              <a:xfrm flipH="1" flipV="1">
                <a:off x="3170380" y="5270765"/>
                <a:ext cx="146304" cy="5486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059832" y="5326028"/>
                <a:ext cx="269313" cy="10274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3059832" y="5505965"/>
                <a:ext cx="269313" cy="10274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059832" y="5673803"/>
                <a:ext cx="269313" cy="10274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3059832" y="5415050"/>
                <a:ext cx="269313" cy="9077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3059832" y="5594986"/>
                <a:ext cx="269313" cy="9077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3087542" y="5780843"/>
                <a:ext cx="146304" cy="5486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6224468" y="4869160"/>
              <a:ext cx="380913" cy="411399"/>
            </a:xfrm>
            <a:prstGeom prst="rect">
              <a:avLst/>
            </a:prstGeom>
            <a:noFill/>
            <a:ln>
              <a:solidFill>
                <a:schemeClr val="accent1"/>
              </a:solidFill>
            </a:ln>
          </p:spPr>
          <p:txBody>
            <a:bodyPr wrap="none" rtlCol="0">
              <a:spAutoFit/>
            </a:bodyPr>
            <a:lstStyle/>
            <a:p>
              <a:r>
                <a:rPr lang="en-US" sz="2000" dirty="0"/>
                <a:t>R</a:t>
              </a:r>
              <a:endParaRPr lang="en-CA" sz="2000" dirty="0"/>
            </a:p>
          </p:txBody>
        </p:sp>
        <p:sp>
          <p:nvSpPr>
            <p:cNvPr id="23" name="Oval 22"/>
            <p:cNvSpPr/>
            <p:nvPr/>
          </p:nvSpPr>
          <p:spPr>
            <a:xfrm>
              <a:off x="6631253" y="4323539"/>
              <a:ext cx="80212" cy="63624"/>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Oval 23"/>
            <p:cNvSpPr/>
            <p:nvPr/>
          </p:nvSpPr>
          <p:spPr>
            <a:xfrm>
              <a:off x="6658963" y="5774821"/>
              <a:ext cx="80212" cy="63624"/>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cxnSp>
        <p:nvCxnSpPr>
          <p:cNvPr id="32" name="Straight Connector 31"/>
          <p:cNvCxnSpPr/>
          <p:nvPr/>
        </p:nvCxnSpPr>
        <p:spPr>
          <a:xfrm flipH="1" flipV="1">
            <a:off x="2758622" y="2673745"/>
            <a:ext cx="3729083" cy="307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264786" y="252447"/>
            <a:ext cx="369012" cy="461665"/>
          </a:xfrm>
          <a:prstGeom prst="rect">
            <a:avLst/>
          </a:prstGeom>
          <a:noFill/>
        </p:spPr>
        <p:txBody>
          <a:bodyPr wrap="none" rtlCol="0">
            <a:spAutoFit/>
          </a:bodyPr>
          <a:lstStyle/>
          <a:p>
            <a:r>
              <a:rPr lang="en-US" sz="2400" dirty="0">
                <a:latin typeface="Courier New" pitchFamily="49" charset="0"/>
                <a:cs typeface="Courier New" pitchFamily="49" charset="0"/>
              </a:rPr>
              <a:t>B</a:t>
            </a:r>
            <a:endParaRPr lang="en-CA" sz="2400" baseline="-25000" dirty="0">
              <a:latin typeface="Courier New" pitchFamily="49" charset="0"/>
              <a:cs typeface="Courier New" pitchFamily="49" charset="0"/>
            </a:endParaRPr>
          </a:p>
        </p:txBody>
      </p:sp>
      <p:sp>
        <p:nvSpPr>
          <p:cNvPr id="34" name="TextBox 33"/>
          <p:cNvSpPr txBox="1"/>
          <p:nvPr/>
        </p:nvSpPr>
        <p:spPr>
          <a:xfrm>
            <a:off x="3672221" y="252447"/>
            <a:ext cx="369012" cy="461665"/>
          </a:xfrm>
          <a:prstGeom prst="rect">
            <a:avLst/>
          </a:prstGeom>
          <a:noFill/>
        </p:spPr>
        <p:txBody>
          <a:bodyPr wrap="none" rtlCol="0">
            <a:spAutoFit/>
          </a:bodyPr>
          <a:lstStyle/>
          <a:p>
            <a:r>
              <a:rPr lang="en-US" sz="2400" dirty="0">
                <a:latin typeface="Courier New" pitchFamily="49" charset="0"/>
                <a:cs typeface="Courier New" pitchFamily="49" charset="0"/>
              </a:rPr>
              <a:t>A</a:t>
            </a:r>
            <a:endParaRPr lang="en-CA" sz="2400" baseline="-25000" dirty="0">
              <a:latin typeface="Courier New" pitchFamily="49" charset="0"/>
              <a:cs typeface="Courier New" pitchFamily="49" charset="0"/>
            </a:endParaRPr>
          </a:p>
        </p:txBody>
      </p:sp>
      <p:sp>
        <p:nvSpPr>
          <p:cNvPr id="35" name="TextBox 34"/>
          <p:cNvSpPr txBox="1"/>
          <p:nvPr/>
        </p:nvSpPr>
        <p:spPr>
          <a:xfrm>
            <a:off x="4079776" y="261792"/>
            <a:ext cx="1224136" cy="584775"/>
          </a:xfrm>
          <a:prstGeom prst="rect">
            <a:avLst/>
          </a:prstGeom>
          <a:noFill/>
        </p:spPr>
        <p:txBody>
          <a:bodyPr wrap="square" rtlCol="0">
            <a:spAutoFit/>
          </a:bodyPr>
          <a:lstStyle/>
          <a:p>
            <a:r>
              <a:rPr lang="en-CA" sz="3200" b="1" dirty="0"/>
              <a:t>Gates</a:t>
            </a:r>
          </a:p>
        </p:txBody>
      </p:sp>
      <p:sp>
        <p:nvSpPr>
          <p:cNvPr id="36" name="TextBox 35"/>
          <p:cNvSpPr txBox="1"/>
          <p:nvPr/>
        </p:nvSpPr>
        <p:spPr>
          <a:xfrm>
            <a:off x="1711919" y="3249717"/>
            <a:ext cx="8640960" cy="3170099"/>
          </a:xfrm>
          <a:prstGeom prst="rect">
            <a:avLst/>
          </a:prstGeom>
          <a:noFill/>
        </p:spPr>
        <p:txBody>
          <a:bodyPr wrap="square" rtlCol="0">
            <a:spAutoFit/>
          </a:bodyPr>
          <a:lstStyle/>
          <a:p>
            <a:pPr marL="457200" indent="-457200">
              <a:buFont typeface="Arial" panose="020B0604020202020204" pitchFamily="34" charset="0"/>
              <a:buChar char="•"/>
            </a:pPr>
            <a:r>
              <a:rPr lang="en-CA" sz="2800" dirty="0"/>
              <a:t>Gate is like a switch, but controlled by the voltage of the input signal, instead of by a finger.</a:t>
            </a:r>
          </a:p>
          <a:p>
            <a:pPr marL="457200" indent="-457200">
              <a:buFont typeface="Arial" panose="020B0604020202020204" pitchFamily="34" charset="0"/>
              <a:buChar char="•"/>
            </a:pPr>
            <a:r>
              <a:rPr lang="en-CA" sz="2800" dirty="0"/>
              <a:t>Gate A is switched </a:t>
            </a:r>
            <a:r>
              <a:rPr lang="en-CA" sz="2800" b="1" dirty="0"/>
              <a:t>ON</a:t>
            </a:r>
            <a:r>
              <a:rPr lang="en-CA" sz="2800" dirty="0"/>
              <a:t> when signal A is of </a:t>
            </a:r>
            <a:r>
              <a:rPr lang="en-CA" sz="2800" b="1" dirty="0"/>
              <a:t>high</a:t>
            </a:r>
            <a:r>
              <a:rPr lang="en-CA" sz="2800" dirty="0"/>
              <a:t> voltage.</a:t>
            </a:r>
          </a:p>
          <a:p>
            <a:pPr marL="457200" indent="-457200">
              <a:buFont typeface="Arial" panose="020B0604020202020204" pitchFamily="34" charset="0"/>
              <a:buChar char="•"/>
            </a:pPr>
            <a:r>
              <a:rPr lang="en-CA" sz="2800" dirty="0"/>
              <a:t>When and only when </a:t>
            </a:r>
            <a:r>
              <a:rPr lang="en-CA" sz="2800" b="1" dirty="0"/>
              <a:t>both</a:t>
            </a:r>
            <a:r>
              <a:rPr lang="en-CA" sz="2800" dirty="0"/>
              <a:t> A and B have </a:t>
            </a:r>
            <a:r>
              <a:rPr lang="en-CA" sz="2800" b="1" dirty="0"/>
              <a:t>high</a:t>
            </a:r>
            <a:r>
              <a:rPr lang="en-CA" sz="2800" dirty="0"/>
              <a:t> voltage, Y has </a:t>
            </a:r>
            <a:r>
              <a:rPr lang="en-CA" sz="2800" b="1" dirty="0"/>
              <a:t>high</a:t>
            </a:r>
            <a:r>
              <a:rPr lang="en-CA" sz="2800" dirty="0"/>
              <a:t> voltage.</a:t>
            </a:r>
          </a:p>
          <a:p>
            <a:pPr marL="457200" indent="-457200">
              <a:buFont typeface="Arial" panose="020B0604020202020204" pitchFamily="34" charset="0"/>
              <a:buChar char="•"/>
            </a:pPr>
            <a:r>
              <a:rPr lang="en-CA" sz="2800" dirty="0"/>
              <a:t>High voltage is </a:t>
            </a:r>
            <a:r>
              <a:rPr lang="en-CA" sz="2800" b="1" dirty="0"/>
              <a:t>1 (True), </a:t>
            </a:r>
            <a:r>
              <a:rPr lang="en-CA" sz="2800" dirty="0"/>
              <a:t>low voltage is </a:t>
            </a:r>
            <a:r>
              <a:rPr lang="en-CA" sz="2800" b="1" dirty="0"/>
              <a:t>0 (False).</a:t>
            </a:r>
          </a:p>
          <a:p>
            <a:pPr marL="457200" indent="-457200">
              <a:buFont typeface="Arial" panose="020B0604020202020204" pitchFamily="34" charset="0"/>
              <a:buChar char="•"/>
            </a:pPr>
            <a:r>
              <a:rPr lang="en-CA" sz="3200" b="1" dirty="0"/>
              <a:t>Y is True </a:t>
            </a:r>
            <a:r>
              <a:rPr lang="en-CA" sz="3200" b="1" dirty="0" err="1"/>
              <a:t>iff</a:t>
            </a:r>
            <a:r>
              <a:rPr lang="en-CA" sz="3200" b="1" dirty="0"/>
              <a:t> both A and B are True (Y = A &amp; B).</a:t>
            </a:r>
          </a:p>
        </p:txBody>
      </p:sp>
      <p:pic>
        <p:nvPicPr>
          <p:cNvPr id="37" name="Picture 36"/>
          <p:cNvPicPr>
            <a:picLocks noChangeAspect="1"/>
          </p:cNvPicPr>
          <p:nvPr/>
        </p:nvPicPr>
        <p:blipFill>
          <a:blip r:embed="rId2"/>
          <a:stretch>
            <a:fillRect/>
          </a:stretch>
        </p:blipFill>
        <p:spPr>
          <a:xfrm>
            <a:off x="8822895" y="180758"/>
            <a:ext cx="3102214" cy="2068143"/>
          </a:xfrm>
          <a:prstGeom prst="rect">
            <a:avLst/>
          </a:prstGeom>
        </p:spPr>
      </p:pic>
      <p:sp>
        <p:nvSpPr>
          <p:cNvPr id="38" name="Slide Number Placeholder 37"/>
          <p:cNvSpPr>
            <a:spLocks noGrp="1"/>
          </p:cNvSpPr>
          <p:nvPr>
            <p:ph type="sldNum" sz="quarter" idx="12"/>
          </p:nvPr>
        </p:nvSpPr>
        <p:spPr/>
        <p:txBody>
          <a:bodyPr/>
          <a:lstStyle/>
          <a:p>
            <a:fld id="{1552E37E-424F-4DCE-BB6E-731ABDD533B7}" type="slidenum">
              <a:rPr lang="en-CA" smtClean="0"/>
              <a:pPr/>
              <a:t>51</a:t>
            </a:fld>
            <a:endParaRPr lang="en-CA"/>
          </a:p>
        </p:txBody>
      </p:sp>
    </p:spTree>
    <p:extLst>
      <p:ext uri="{BB962C8B-B14F-4D97-AF65-F5344CB8AC3E}">
        <p14:creationId xmlns:p14="http://schemas.microsoft.com/office/powerpoint/2010/main" val="82055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a:t>Thinking in hardware</a:t>
            </a:r>
          </a:p>
        </p:txBody>
      </p:sp>
      <p:sp>
        <p:nvSpPr>
          <p:cNvPr id="3" name="Content Placeholder 2"/>
          <p:cNvSpPr>
            <a:spLocks noGrp="1"/>
          </p:cNvSpPr>
          <p:nvPr>
            <p:ph idx="1"/>
          </p:nvPr>
        </p:nvSpPr>
        <p:spPr>
          <a:xfrm>
            <a:off x="838200" y="1825625"/>
            <a:ext cx="6337920" cy="4351338"/>
          </a:xfrm>
        </p:spPr>
        <p:txBody>
          <a:bodyPr>
            <a:normAutofit lnSpcReduction="10000"/>
          </a:bodyPr>
          <a:lstStyle/>
          <a:p>
            <a:r>
              <a:rPr lang="en-CA" dirty="0"/>
              <a:t>Although CSCB58 has elements that are similar to other courses, it is very different in significant ways</a:t>
            </a:r>
          </a:p>
          <a:p>
            <a:r>
              <a:rPr lang="en-CA" dirty="0"/>
              <a:t>Unlike other software courses, CSC258 is not about creating programs and algorithms, but rather devices and machines</a:t>
            </a:r>
          </a:p>
          <a:p>
            <a:pPr lvl="1"/>
            <a:r>
              <a:rPr lang="en-CA" dirty="0"/>
              <a:t>Very important concept to grasp early in this course!</a:t>
            </a:r>
          </a:p>
          <a:p>
            <a:pPr lvl="1"/>
            <a:r>
              <a:rPr lang="en-CA" dirty="0"/>
              <a:t>For instance: We need to understand what certain terms mean in the context of hardware.</a:t>
            </a:r>
          </a:p>
        </p:txBody>
      </p:sp>
      <p:pic>
        <p:nvPicPr>
          <p:cNvPr id="5" name="Picture 4"/>
          <p:cNvPicPr>
            <a:picLocks noChangeAspect="1"/>
          </p:cNvPicPr>
          <p:nvPr/>
        </p:nvPicPr>
        <p:blipFill>
          <a:blip r:embed="rId2">
            <a:clrChange>
              <a:clrFrom>
                <a:srgbClr val="000000"/>
              </a:clrFrom>
              <a:clrTo>
                <a:srgbClr val="000000">
                  <a:alpha val="0"/>
                </a:srgbClr>
              </a:clrTo>
            </a:clrChange>
          </a:blip>
          <a:stretch>
            <a:fillRect/>
          </a:stretch>
        </p:blipFill>
        <p:spPr>
          <a:xfrm>
            <a:off x="7608168" y="1556792"/>
            <a:ext cx="3672408" cy="3929513"/>
          </a:xfrm>
          <a:prstGeom prst="rect">
            <a:avLst/>
          </a:prstGeom>
        </p:spPr>
      </p:pic>
    </p:spTree>
    <p:extLst>
      <p:ext uri="{BB962C8B-B14F-4D97-AF65-F5344CB8AC3E}">
        <p14:creationId xmlns:p14="http://schemas.microsoft.com/office/powerpoint/2010/main" val="35935464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p:cNvCxnSpPr/>
          <p:nvPr/>
        </p:nvCxnSpPr>
        <p:spPr>
          <a:xfrm flipV="1">
            <a:off x="4710226" y="3291677"/>
            <a:ext cx="0" cy="122413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Example: Ctrl-Alt-Delete</a:t>
            </a:r>
            <a:endParaRPr lang="en-CA" dirty="0"/>
          </a:p>
        </p:txBody>
      </p:sp>
      <p:sp>
        <p:nvSpPr>
          <p:cNvPr id="4" name="Oval 3"/>
          <p:cNvSpPr/>
          <p:nvPr/>
        </p:nvSpPr>
        <p:spPr>
          <a:xfrm>
            <a:off x="2499750" y="3723493"/>
            <a:ext cx="576064" cy="576064"/>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5" name="Straight Connector 4"/>
          <p:cNvCxnSpPr>
            <a:stCxn id="4" idx="0"/>
          </p:cNvCxnSpPr>
          <p:nvPr/>
        </p:nvCxnSpPr>
        <p:spPr>
          <a:xfrm flipV="1">
            <a:off x="2787782" y="3291445"/>
            <a:ext cx="0" cy="43204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2787782" y="4299557"/>
            <a:ext cx="0" cy="43204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2787782" y="3291446"/>
            <a:ext cx="1920240" cy="11117"/>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4627332" y="4498234"/>
            <a:ext cx="144016" cy="144016"/>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TextBox 20"/>
          <p:cNvSpPr txBox="1"/>
          <p:nvPr/>
        </p:nvSpPr>
        <p:spPr>
          <a:xfrm>
            <a:off x="4083926" y="4670715"/>
            <a:ext cx="1475084" cy="461665"/>
          </a:xfrm>
          <a:prstGeom prst="rect">
            <a:avLst/>
          </a:prstGeom>
          <a:noFill/>
          <a:ln>
            <a:solidFill>
              <a:schemeClr val="accent1"/>
            </a:solidFill>
          </a:ln>
        </p:spPr>
        <p:txBody>
          <a:bodyPr wrap="none" rtlCol="0">
            <a:spAutoFit/>
          </a:bodyPr>
          <a:lstStyle/>
          <a:p>
            <a:r>
              <a:rPr lang="en-US" sz="2400" dirty="0">
                <a:latin typeface="Courier New" pitchFamily="49" charset="0"/>
                <a:cs typeface="Courier New" pitchFamily="49" charset="0"/>
              </a:rPr>
              <a:t>RESTART</a:t>
            </a:r>
            <a:endParaRPr lang="en-CA" sz="2400" baseline="-25000" dirty="0">
              <a:latin typeface="Courier New" pitchFamily="49" charset="0"/>
              <a:cs typeface="Courier New" pitchFamily="49" charset="0"/>
            </a:endParaRPr>
          </a:p>
        </p:txBody>
      </p:sp>
      <p:sp>
        <p:nvSpPr>
          <p:cNvPr id="25" name="TextBox 24"/>
          <p:cNvSpPr txBox="1"/>
          <p:nvPr/>
        </p:nvSpPr>
        <p:spPr>
          <a:xfrm>
            <a:off x="2642163" y="3709639"/>
            <a:ext cx="306494" cy="646331"/>
          </a:xfrm>
          <a:prstGeom prst="rect">
            <a:avLst/>
          </a:prstGeom>
          <a:noFill/>
          <a:ln>
            <a:noFill/>
          </a:ln>
        </p:spPr>
        <p:txBody>
          <a:bodyPr wrap="none" rtlCol="0">
            <a:spAutoFit/>
          </a:bodyPr>
          <a:lstStyle/>
          <a:p>
            <a:pPr algn="ctr"/>
            <a:r>
              <a:rPr lang="en-US" b="1" dirty="0"/>
              <a:t>+</a:t>
            </a:r>
          </a:p>
          <a:p>
            <a:pPr algn="ctr"/>
            <a:r>
              <a:rPr lang="en-US" b="1" dirty="0"/>
              <a:t>-</a:t>
            </a:r>
            <a:endParaRPr lang="en-CA" b="1" dirty="0"/>
          </a:p>
        </p:txBody>
      </p:sp>
      <p:cxnSp>
        <p:nvCxnSpPr>
          <p:cNvPr id="28" name="Straight Connector 27"/>
          <p:cNvCxnSpPr/>
          <p:nvPr/>
        </p:nvCxnSpPr>
        <p:spPr>
          <a:xfrm flipH="1" flipV="1">
            <a:off x="2784240" y="4797153"/>
            <a:ext cx="3543" cy="27529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2735280" y="4712043"/>
            <a:ext cx="91440" cy="9144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0" name="Straight Connector 29"/>
          <p:cNvCxnSpPr/>
          <p:nvPr/>
        </p:nvCxnSpPr>
        <p:spPr>
          <a:xfrm flipV="1">
            <a:off x="2585613" y="5046357"/>
            <a:ext cx="412570" cy="838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688064" y="5148808"/>
            <a:ext cx="21602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732362" y="5229200"/>
            <a:ext cx="14401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926250" y="3939748"/>
            <a:ext cx="28803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214282" y="3651717"/>
            <a:ext cx="737702" cy="461665"/>
          </a:xfrm>
          <a:prstGeom prst="rect">
            <a:avLst/>
          </a:prstGeom>
          <a:noFill/>
        </p:spPr>
        <p:txBody>
          <a:bodyPr wrap="none" rtlCol="0">
            <a:spAutoFit/>
          </a:bodyPr>
          <a:lstStyle/>
          <a:p>
            <a:r>
              <a:rPr lang="en-US" sz="2400" dirty="0">
                <a:latin typeface="Courier New" pitchFamily="49" charset="0"/>
                <a:cs typeface="Courier New" pitchFamily="49" charset="0"/>
              </a:rPr>
              <a:t>Del</a:t>
            </a:r>
            <a:endParaRPr lang="en-CA" sz="2400" baseline="-25000" dirty="0">
              <a:latin typeface="Courier New" pitchFamily="49" charset="0"/>
              <a:cs typeface="Courier New" pitchFamily="49" charset="0"/>
            </a:endParaRPr>
          </a:p>
        </p:txBody>
      </p:sp>
      <p:cxnSp>
        <p:nvCxnSpPr>
          <p:cNvPr id="41" name="Straight Connector 40"/>
          <p:cNvCxnSpPr/>
          <p:nvPr/>
        </p:nvCxnSpPr>
        <p:spPr>
          <a:xfrm flipV="1">
            <a:off x="3464318" y="2828123"/>
            <a:ext cx="0" cy="28803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931799" y="2408850"/>
            <a:ext cx="922047" cy="461665"/>
          </a:xfrm>
          <a:prstGeom prst="rect">
            <a:avLst/>
          </a:prstGeom>
          <a:noFill/>
          <a:ln>
            <a:noFill/>
          </a:ln>
        </p:spPr>
        <p:txBody>
          <a:bodyPr wrap="none" rtlCol="0">
            <a:spAutoFit/>
          </a:bodyPr>
          <a:lstStyle/>
          <a:p>
            <a:r>
              <a:rPr lang="en-US" sz="2400" dirty="0">
                <a:latin typeface="Courier New" pitchFamily="49" charset="0"/>
                <a:cs typeface="Courier New" pitchFamily="49" charset="0"/>
              </a:rPr>
              <a:t>Ctrl</a:t>
            </a:r>
            <a:endParaRPr lang="en-CA" sz="2400" baseline="-25000" dirty="0">
              <a:latin typeface="Courier New" pitchFamily="49" charset="0"/>
              <a:cs typeface="Courier New" pitchFamily="49" charset="0"/>
            </a:endParaRPr>
          </a:p>
        </p:txBody>
      </p:sp>
      <p:graphicFrame>
        <p:nvGraphicFramePr>
          <p:cNvPr id="46" name="Table 45"/>
          <p:cNvGraphicFramePr>
            <a:graphicFrameLocks noGrp="1"/>
          </p:cNvGraphicFramePr>
          <p:nvPr>
            <p:extLst>
              <p:ext uri="{D42A27DB-BD31-4B8C-83A1-F6EECF244321}">
                <p14:modId xmlns:p14="http://schemas.microsoft.com/office/powerpoint/2010/main" val="2693075315"/>
              </p:ext>
            </p:extLst>
          </p:nvPr>
        </p:nvGraphicFramePr>
        <p:xfrm>
          <a:off x="7398559" y="1543716"/>
          <a:ext cx="3575720" cy="4028440"/>
        </p:xfrm>
        <a:graphic>
          <a:graphicData uri="http://schemas.openxmlformats.org/drawingml/2006/table">
            <a:tbl>
              <a:tblPr firstRow="1" bandRow="1">
                <a:tableStyleId>{5C22544A-7EE6-4342-B048-85BDC9FD1C3A}</a:tableStyleId>
              </a:tblPr>
              <a:tblGrid>
                <a:gridCol w="741225">
                  <a:extLst>
                    <a:ext uri="{9D8B030D-6E8A-4147-A177-3AD203B41FA5}">
                      <a16:colId xmlns:a16="http://schemas.microsoft.com/office/drawing/2014/main" val="20000"/>
                    </a:ext>
                  </a:extLst>
                </a:gridCol>
                <a:gridCol w="741225">
                  <a:extLst>
                    <a:ext uri="{9D8B030D-6E8A-4147-A177-3AD203B41FA5}">
                      <a16:colId xmlns:a16="http://schemas.microsoft.com/office/drawing/2014/main" val="20001"/>
                    </a:ext>
                  </a:extLst>
                </a:gridCol>
                <a:gridCol w="819250">
                  <a:extLst>
                    <a:ext uri="{9D8B030D-6E8A-4147-A177-3AD203B41FA5}">
                      <a16:colId xmlns:a16="http://schemas.microsoft.com/office/drawing/2014/main" val="20002"/>
                    </a:ext>
                  </a:extLst>
                </a:gridCol>
                <a:gridCol w="1274020">
                  <a:extLst>
                    <a:ext uri="{9D8B030D-6E8A-4147-A177-3AD203B41FA5}">
                      <a16:colId xmlns:a16="http://schemas.microsoft.com/office/drawing/2014/main" val="20003"/>
                    </a:ext>
                  </a:extLst>
                </a:gridCol>
              </a:tblGrid>
              <a:tr h="370840">
                <a:tc>
                  <a:txBody>
                    <a:bodyPr/>
                    <a:lstStyle/>
                    <a:p>
                      <a:pPr algn="ctr"/>
                      <a:r>
                        <a:rPr lang="en-US" dirty="0">
                          <a:solidFill>
                            <a:schemeClr val="bg1"/>
                          </a:solidFill>
                          <a:latin typeface="Courier New" pitchFamily="49" charset="0"/>
                          <a:cs typeface="Courier New" pitchFamily="49" charset="0"/>
                        </a:rPr>
                        <a:t>Ctrl</a:t>
                      </a:r>
                      <a:endParaRPr lang="en-CA" dirty="0">
                        <a:solidFill>
                          <a:schemeClr val="bg1"/>
                        </a:solidFill>
                        <a:latin typeface="Courier New" pitchFamily="49" charset="0"/>
                        <a:cs typeface="Courier New" pitchFamily="49" charset="0"/>
                      </a:endParaRPr>
                    </a:p>
                  </a:txBody>
                  <a:tcPr/>
                </a:tc>
                <a:tc>
                  <a:txBody>
                    <a:bodyPr/>
                    <a:lstStyle/>
                    <a:p>
                      <a:pPr algn="ctr"/>
                      <a:r>
                        <a:rPr lang="en-US" dirty="0">
                          <a:solidFill>
                            <a:schemeClr val="bg1"/>
                          </a:solidFill>
                          <a:latin typeface="Courier New" pitchFamily="49" charset="0"/>
                          <a:cs typeface="Courier New" pitchFamily="49" charset="0"/>
                        </a:rPr>
                        <a:t>Alt</a:t>
                      </a:r>
                      <a:endParaRPr lang="en-CA" dirty="0">
                        <a:solidFill>
                          <a:schemeClr val="bg1"/>
                        </a:solidFill>
                        <a:latin typeface="Courier New" pitchFamily="49" charset="0"/>
                        <a:cs typeface="Courier New" pitchFamily="49" charset="0"/>
                      </a:endParaRPr>
                    </a:p>
                  </a:txBody>
                  <a:tcPr/>
                </a:tc>
                <a:tc>
                  <a:txBody>
                    <a:bodyPr/>
                    <a:lstStyle/>
                    <a:p>
                      <a:pPr algn="ctr"/>
                      <a:r>
                        <a:rPr lang="en-US" dirty="0">
                          <a:solidFill>
                            <a:schemeClr val="bg1"/>
                          </a:solidFill>
                          <a:latin typeface="Courier New" pitchFamily="49" charset="0"/>
                          <a:cs typeface="Courier New" pitchFamily="49" charset="0"/>
                        </a:rPr>
                        <a:t>Del</a:t>
                      </a:r>
                      <a:endParaRPr lang="en-CA" dirty="0">
                        <a:solidFill>
                          <a:schemeClr val="bg1"/>
                        </a:solidFill>
                        <a:latin typeface="Courier New" pitchFamily="49" charset="0"/>
                        <a:cs typeface="Courier New" pitchFamily="49" charset="0"/>
                      </a:endParaRPr>
                    </a:p>
                  </a:txBody>
                  <a:tcPr/>
                </a:tc>
                <a:tc>
                  <a:txBody>
                    <a:bodyPr/>
                    <a:lstStyle/>
                    <a:p>
                      <a:pPr algn="ctr"/>
                      <a:r>
                        <a:rPr lang="en-US" dirty="0">
                          <a:solidFill>
                            <a:schemeClr val="bg1"/>
                          </a:solidFill>
                          <a:latin typeface="Courier New" pitchFamily="49" charset="0"/>
                          <a:cs typeface="Courier New" pitchFamily="49" charset="0"/>
                        </a:rPr>
                        <a:t>RESTART</a:t>
                      </a:r>
                      <a:endParaRPr lang="en-CA" dirty="0">
                        <a:solidFill>
                          <a:schemeClr val="bg1"/>
                        </a:solidFill>
                        <a:latin typeface="Courier New" pitchFamily="49" charset="0"/>
                        <a:cs typeface="Courier New" pitchFamily="49" charset="0"/>
                      </a:endParaRPr>
                    </a:p>
                  </a:txBody>
                  <a:tcPr/>
                </a:tc>
                <a:extLst>
                  <a:ext uri="{0D108BD9-81ED-4DB2-BD59-A6C34878D82A}">
                    <a16:rowId xmlns:a16="http://schemas.microsoft.com/office/drawing/2014/main" val="10000"/>
                  </a:ext>
                </a:extLst>
              </a:tr>
              <a:tr h="370840">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extLst>
                  <a:ext uri="{0D108BD9-81ED-4DB2-BD59-A6C34878D82A}">
                    <a16:rowId xmlns:a16="http://schemas.microsoft.com/office/drawing/2014/main" val="10001"/>
                  </a:ext>
                </a:extLst>
              </a:tr>
              <a:tr h="370840">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extLst>
                  <a:ext uri="{0D108BD9-81ED-4DB2-BD59-A6C34878D82A}">
                    <a16:rowId xmlns:a16="http://schemas.microsoft.com/office/drawing/2014/main" val="10002"/>
                  </a:ext>
                </a:extLst>
              </a:tr>
              <a:tr h="370840">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extLst>
                  <a:ext uri="{0D108BD9-81ED-4DB2-BD59-A6C34878D82A}">
                    <a16:rowId xmlns:a16="http://schemas.microsoft.com/office/drawing/2014/main" val="10003"/>
                  </a:ext>
                </a:extLst>
              </a:tr>
              <a:tr h="370840">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extLst>
                  <a:ext uri="{0D108BD9-81ED-4DB2-BD59-A6C34878D82A}">
                    <a16:rowId xmlns:a16="http://schemas.microsoft.com/office/drawing/2014/main" val="10004"/>
                  </a:ext>
                </a:extLst>
              </a:tr>
              <a:tr h="370840">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extLst>
                  <a:ext uri="{0D108BD9-81ED-4DB2-BD59-A6C34878D82A}">
                    <a16:rowId xmlns:a16="http://schemas.microsoft.com/office/drawing/2014/main" val="10005"/>
                  </a:ext>
                </a:extLst>
              </a:tr>
              <a:tr h="370840">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extLst>
                  <a:ext uri="{0D108BD9-81ED-4DB2-BD59-A6C34878D82A}">
                    <a16:rowId xmlns:a16="http://schemas.microsoft.com/office/drawing/2014/main" val="10006"/>
                  </a:ext>
                </a:extLst>
              </a:tr>
              <a:tr h="370840">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0</a:t>
                      </a:r>
                      <a:endParaRPr lang="en-CA" sz="2400" dirty="0">
                        <a:latin typeface="Courier New" pitchFamily="49" charset="0"/>
                        <a:cs typeface="Courier New" pitchFamily="49" charset="0"/>
                      </a:endParaRPr>
                    </a:p>
                  </a:txBody>
                  <a:tcPr/>
                </a:tc>
                <a:extLst>
                  <a:ext uri="{0D108BD9-81ED-4DB2-BD59-A6C34878D82A}">
                    <a16:rowId xmlns:a16="http://schemas.microsoft.com/office/drawing/2014/main" val="10007"/>
                  </a:ext>
                </a:extLst>
              </a:tr>
              <a:tr h="370840">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tc>
                  <a:txBody>
                    <a:bodyPr/>
                    <a:lstStyle/>
                    <a:p>
                      <a:pPr algn="ctr"/>
                      <a:r>
                        <a:rPr lang="en-US" sz="2400" dirty="0">
                          <a:latin typeface="Courier New" pitchFamily="49" charset="0"/>
                          <a:cs typeface="Courier New" pitchFamily="49" charset="0"/>
                        </a:rPr>
                        <a:t>1</a:t>
                      </a:r>
                      <a:endParaRPr lang="en-CA" sz="2400" dirty="0">
                        <a:latin typeface="Courier New" pitchFamily="49" charset="0"/>
                        <a:cs typeface="Courier New" pitchFamily="49" charset="0"/>
                      </a:endParaRPr>
                    </a:p>
                  </a:txBody>
                  <a:tcPr/>
                </a:tc>
                <a:extLst>
                  <a:ext uri="{0D108BD9-81ED-4DB2-BD59-A6C34878D82A}">
                    <a16:rowId xmlns:a16="http://schemas.microsoft.com/office/drawing/2014/main" val="10008"/>
                  </a:ext>
                </a:extLst>
              </a:tr>
            </a:tbl>
          </a:graphicData>
        </a:graphic>
      </p:graphicFrame>
      <p:sp>
        <p:nvSpPr>
          <p:cNvPr id="23" name="TextBox 22"/>
          <p:cNvSpPr txBox="1"/>
          <p:nvPr/>
        </p:nvSpPr>
        <p:spPr>
          <a:xfrm>
            <a:off x="3939910" y="2399117"/>
            <a:ext cx="737702" cy="461665"/>
          </a:xfrm>
          <a:prstGeom prst="rect">
            <a:avLst/>
          </a:prstGeom>
          <a:noFill/>
          <a:ln>
            <a:noFill/>
          </a:ln>
        </p:spPr>
        <p:txBody>
          <a:bodyPr wrap="none" rtlCol="0">
            <a:spAutoFit/>
          </a:bodyPr>
          <a:lstStyle/>
          <a:p>
            <a:r>
              <a:rPr lang="en-US" sz="2400" dirty="0">
                <a:latin typeface="Courier New" pitchFamily="49" charset="0"/>
                <a:cs typeface="Courier New" pitchFamily="49" charset="0"/>
              </a:rPr>
              <a:t>Alt</a:t>
            </a:r>
            <a:endParaRPr lang="en-CA" sz="2400" baseline="-25000" dirty="0">
              <a:latin typeface="Courier New" pitchFamily="49" charset="0"/>
              <a:cs typeface="Courier New" pitchFamily="49" charset="0"/>
            </a:endParaRPr>
          </a:p>
        </p:txBody>
      </p:sp>
      <p:cxnSp>
        <p:nvCxnSpPr>
          <p:cNvPr id="24" name="Straight Connector 23"/>
          <p:cNvCxnSpPr/>
          <p:nvPr/>
        </p:nvCxnSpPr>
        <p:spPr>
          <a:xfrm flipV="1">
            <a:off x="4262862" y="2816084"/>
            <a:ext cx="0" cy="28803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458" name="AutoShape 2" descr="data:image/jpeg;base64,/9j/4AAQSkZJRgABAQAAAQABAAD/2wCEAAkGBxQPDxQUDxQUFBQUFBQUFBQUFBQUFBQUFBQWFhQUFBQYHCggGBolHBQUITEhJSksLi4uFx8zODMsNygtLisBCgoKDgwMFA8PFCwcFBwsLCwsLCwsLCwsLCssLCwsLCwsLCwsLCwsLCwsLCssLCw3NzcsLCw3LDcsLCwsNyw3N//AABEIAKwBJQMBIgACEQEDEQH/xAAcAAACAgMBAQAAAAAAAAAAAAAAAQUGAgMHBAj/xABQEAACAQECAxELCAgHAQAAAAAAAQIDBBEGB9EFEhMVITFRU3JzkZKTobGy0hYXMzVBUlRicYHhFCIkMjRhwdMjJWNkg6Oz40JDRKLCw/CC/8QAFgEBAQEAAAAAAAAAAAAAAAAAAAEC/8QAHBEBAAIDAQEBAAAAAAAAAAAAAAEREjFBYSFR/9oADAMBAAIRAxEAPwC22q1RpRz1SUYR86UlGOrrar1DwPCGyrXtNDlqfaIHGpL9Wz3dLro4vTg20kr23ckle23rJLyskfWX0J3U2P0qz8tTymLwrsfpVn5WGU5JZcBrVOKbVOF/knN573qMXce2OLi1tfXs/KVPyxQ6a8LrEv8AVUOUizF4ZWH0qjxjnEcWtq8tSzr/AOqj/wCBn3s7RttDhqdkUOhPDaw+lUv9z/Ax7urB6TDi1OyUNYsq+3UeCpkH3sa+30eCeQUL08PLB6THiVewJ4f2D0hcnW7BRlixr+WvR4KmQzWK+r6RS4k3+IoXR4wrBt/8qv2DHviWDb3yNfsFPWK6p6TT5KXaMliun5bVDkZdsULb3xbBt8uRr9gO+NYNulyNbsFUWK2XpUeQf5g+9bL0pcg/zC16LT3xrBt0uRrdkO+NYNulyNbslYWK396/kf3BPFa/JalyH9wleiz98awbbLka3ZDvj2DbZ8jW7JV+9bL0pcg/zDLvWfvX8j+4K9Fm741g22XI1eyHfGsG2z5Gr2Ss96z96/kf3B96396/k/3BXosvfGsO2z5Gt2Rd8aw7bPkavZK2sVy9KfI/3BrFcvLanyK7Yr0WPvjWDbZcjW7I++LYNulyNbslZliuXktXDQv/AOwx71z9KXIf3BXos/fEsG3S5Gt2A74lg26XI1uwVZ4r36UuQf5gu9dL0pcg/wAwULV3w7Btz5Gv2A74Vg298jX7BVe9fL0pcg/zDF4r5eS1R5F/mChbO+BYNv8A5VfsDWH1g9I/l1uwVB4sJ+kx5F9sxeLGp5LTDkpdoUfFy7vLB6QuTrdgaw5sL/1MOLUX/EpEsWVXyWinxJr8TGWLKt6RS98ZihelhtYX/qYcE10xGsM7E/8AU0uF5Dns8XdVf59J+yMzCpi9qpalam3sNTS4dXoFHx0fuvsfpNLjo9mZ2b1ntEs7QrU6krm87GSbuWu7tjVRwnNfMetZJZ2tG6/6sk74y9j/AAeqWHFXK7NH+DUXPAUOzpgJAQVDGp4ulvlLrFMxaWCM6tSrJJumoqF/klPPXv23K73suWNTxdLfKfWKtiztCjTrXrXnDV/+WWOnF8R7bFCT1daPlb2fu+8j6dVS1mS1TUuj5IpcPlZUbfm+dzGSznnPinmRkB6FnPOfF+IfM858X4mhAFej5mzLgWUL4bMuBZTQMDffDZlwLKO+HrcCPOMDfnoetzBnoetzGgAN+eh63MGeh63MaAIN2eh63MGeh63MaQKN2eh63MGeh63MaQA3Z6HrcwZ6HrcxoADfnoetzCz0PW5jSIDdnoetzCz0PX4EaRBG5yh63AhZ6HrcCNImBuvhsy4FlC+GzLgWU0CA2vOvWk17VqczPDa4Si7pe1XazX3HoYrRq0nf/hkrvfroCPEwlJLymqVdeQCGw2syqWGrfrwSqRew4tX81695VMV7/WK3qp/xLbhNUbsdfepdBUMWXjKG91OhCdLDtkRDgIyKfjV8XS3yn1in4vPBVt3Hqlwxq+Lpb5T6xT8Xvg627j1WWOnFuLOyrlnKhoYhgMYkNAMYAAwAYUgAAAAGACGACAYAIAABCMhERiAxFCMWZCYGIhsTAR57a/0b9qPQee2+DftQEUzEyYiCNwi+x196n1WVDFp4yp7ip1S4YQL6JX3mp1GU7Fr4yp7ip1GJ0sO3wEEAIKfjU8Wz3yn10U7F74Ktu49UuONPxbPd0+uim4vH+jrbuPVZY6cW4tBVyz5AjIaMUZIqmhiQwhjEMimAAUAABADEADAQAMAABAAAJgwEEAgABCYxFGLEzJmLAxNFt8G/d0m80W3wb93SBFMxY2JgR+ED+iV95qdVlNxbP9Z0tzU6jLjhD9kr71U6rKbi3f6zpbmp1GTiw7hAAiBBT8aXi2pu6fXRS8Xvg627h1WXXGh4tqbql/UiUnF79StuodDLHV4uCLPHWXsXQVZFohrL2LoCM0NCFKSSvbuSV7fkSWuwMp1FFNyaSWu27kva2eBZv2a+7RqfDqcbWKxTU81q8r24Wem9RL79bU896+rrdM93LWXO3aG91n5572693NcVE1TmpJOLTT1mnemvuaMykUdEzMtUaeelOhV1lde7r7m0l/jjer7tdc0rhnblCzuEaijNyjfFSum4O+/UWrdqAWJAR+Ytsp1KVONOcJSjThnoxkm4/NS1UtbVNumlHOOaq03GNyclOLSb1lqeV7BBvtFojTi5VJKMVde5NJauotVmVKqpxUoNOLV6ad6a2Uyu4UW2nWsM5UpqaU6adz1nn1qNa6JPB37HR3uIEiADCgAAAAAABDEACGIBCGIAEwEVCExiYGLNFt8G/d0m9mi2+Dfu6SCJEAgI/N77JX3mp1GUzFt4zpbmp1GXPN5fRK+81OoymYtvGdLc1OoxOlh3CIxQGQVDGd4sq7qn/ViUjF79StuodEi74zfFlb20v6sCjYvX82t7afRIsdOLiiz09ZexdBV0Wen9VexdCA2EXhRUcbFWa8sVH3SkovmbJNHnzSsujUKlPz4NL7ndqPhuAi8B4JWNNf4pzb910ehFgKjgNblGM7PP5s4ybSeu/JOPtTXP9xbkWUg0VnDixw0HRc7+kz0IZ69/V+c7rr7uY34QZuToVadKzqM6kn86LTd19ygtRq5u/m+8WHH2Rb5DokQezBvMylRpU5043SqU6bk89J33pSeo3ctXYKlgnmV8qclUb0KndJxTuz05JqPMpf8AmXjMX7PQ3ql1Ilaxea1f+F/2F/R6cIczadmzPqxpJpOdOTvd7vc4LX2NQlsGn9Do7j8WebDNfQqntp/1Im/Bh/QqO5fWkTglBgAUDEAAAAACGIAExiAQhiYCEDEUBixiCEaLZ4N+7pNxot3g37ukgiWIbEwI/N5/RK+81OoymYtl+s6W5qdRlyze+yV95qdRlNxa+M6e5qdRidLDuEQFEZBUcZniyv7aX9aBRMXr8Ot7fXL7jJV+Zlf+G+CrA59i+fzq3sh0yLBxdUWal9WO5XQisFmofUjuY9CA2oyRgZICBzdwaVonolKWh1ddvVzsmtZu7Vi/vR4fkWaf1dFV2tns9DrZ3PluGiog8wcHFZ5aJVlolV3/ADtW6N+vdfqtvZZJZsZnq00ZU27r7mpa90k707vLkZ60MioPB7M202eaVarGVKMc7GCcndqq56sVrXPymeDeYkrI6uelGWiON2dv1M7nte/dE0O8FPDm5YHabPKnFqLk4u96qWdkpeT2GzMixuhQhTbUnBNXrUTvk3+J6hgMBDAAAAAQAAAAgGJgK8AZixiYCZiNiADEYmAjz27wb93Seg89u8G/aukIiQYCbAjsIPslfeqnVZT8WnjKnuKnUZcMIPslfeqnVZUMWfjKG4qdUTpYdtiAQAiKxjCX6ttG5j/Uic5xf/XrbmHSzpOHivzOtG46JI5rgA/0lVerHpeUsNcXZFlsr/Rw3MehFZLJZPBw3MegI3jRijIDJDRimO8DJGRgZIBjFeMBgIYDAQAMBAAwEF4AACABAAAYgwATMTIxYCBiYAJnnt3g37V0noPNb3+jftQRFMV47xXgR2EX2OvvU+gqWLHxlDe6nQWvCN/Q6+9y6Cq4sPGMd7qfgJ0sO1xAUQIivYbq/M+071LmOX4BP9NV3tdZHUsMvsFp3mp1WcgwVndWmtmn0SiWF4u1otl+pDhyFrzGrKVnp3eSOdftjqZCjpkhmXmnKg3d86L14vpT8jKza7JjvK5Uwvowd0oVL/uzj6ZIccMrP5tbiw7QVY7x3lfWF9m/acRZRvC+zbNR+yC/FkVYUxplcWGNn2KvEj2jNYYWb9pxF2gLDeMr6wus2zU4nxGsLrNs1OJ8SiwAQHddZtmfE+ILC6zbNTifEgsF4XkCsLbN50+Iw7rLN50+IwJ4CB7rbN50+IwWFtm86fEYLTwED3W2bzp8R5Q7rLN50+IxQnQILuts3nT4nxDuss2zPifEqJy8V5BPC2zbNTifEXdbZtmpxPiRU7eF5Bd1lm2Z8T4i7rLNsz4nxAnbxMgu62zbNTifEx7rbP8AtOIsoE6zFkG8LbP+04i7QnhbZ/2nEXaCJxkXhFUuofe5RS917/A8qwsoPUSqX+S+MVz54is080ZV5K9XRX1Y+3yvZZQqWaEo6/zl9+vwntpW6EvLc9h6nPrELeIJaSwi+x196l0FWxXeMVvU+mJ7c1qzVmqpN3ODTXk1Tx4rPGH8KfTATpqNO0RAUAMiCwu+w2neKvUZxHMa1qlWUpfVfzX9yfl4bjuOFMb7FaV+wq9SRwBFhY06HGV4qtVQi2//ADKNZ7bUp/UnJLYv1OB6htq5rVpa877vVjkKzinZSbbb12BX1mjU87mjkGs0qmyuKguKwIaIBZqVNlcVGWmtT1eAJUp4yIDTWp6vANZrVPV4PiCpTw7yB03qerwPKPTipsR4HlBingIHTipsQ4HlDTipsQ4HlBjKfvAgdOKmxDgeUenNTYhwPKCpToIgtOZ7EOB5Q05nsR4HlBSeQEFp1PYjwPKGnU/NjwPKCpTrEQenU/Njz5Racz2I8+UFJxsd5Bacz2I8DyhpzPYjwPKCk42Ig9OamxHgeUWnFTYjwPKCk7eIgtN6mxHgeUNN6nq8DygpOiZBPNap6vB8Raa1PV4PiDFOnrstsu1Ja2zsFW00qbK4BaZ1NlcVAxXm8TZS6ebVaKuU9TcxyClmzXf+Y/coroQMU3hLbVGm6afzpXXrYjffq+3WN+Kvxg95n1oFPlK93t3t67eq2XHFSvp8t4n16ZJaqodjiARERHhzZoOpZ60Iq9ypVIpbLcGkuFnDqmDFqi7pUZX+2D6Gd9kiCtlJXv2ifhEuNvB607TPmyi0htO01OC863oaMlTQyW3IJZi2hf5FX3Qk+hGGlFo2ityU8h2NU0ZKmhZbjWlNfaK3JTyBpXX2mryc8h2ZU0PQ0LLcX0trbTV5OeQHmdW2qryc8h2pU0PQ0Mi3E/kFXaqnJyyB8hq7XU4ksh2zOIehoZFuI/I6m11OJLIL5JU8yfElkO4KmhqmhkOHfJZ+ZPiSyB8mn5k+LLIdy0NAqaGRbhnyafmT4ssgaBPzJcV5DuehoNDQyLcM+Tz8yfFeQNAn5kuK8h3PQ0GhoWOGfJ5+ZLiyyB8nn5k+LLIdzziFoaGRbh3yafmT4ssgfJanmT4ksh3LQ0LQ0Mi3D/kdTa58SWQasNTa6nElkO36Gg0NDIcR+QVdqqcnPIGl1baqvJzyHbXTQnTQyHFNLa201eTnkHpVX2mtyc8h2rQ0LQ0Mi3F9Ka+0VuSnkBZj2jaK3JTyHaNDQtDQyLcbWYVp2irxGZrB+07RU4DsOhoWhoZFuQrBy1bTP/blLhi0zDr0LXKpWpuEHRlFNuP1nODuuTv1ovgLfGmiUscbhZb2xAaQBl//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9460" name="AutoShape 4" descr="data:image/jpeg;base64,/9j/4AAQSkZJRgABAQAAAQABAAD/2wCEAAkGBxQPDxQUDxQUFBQUFBQUFBQUFBQUFBQUFBQWFhQUFBQYHCggGBolHBQUITEhJSksLi4uFx8zODMsNygtLisBCgoKDgwMFA8PFCwcFBwsLCwsLCwsLCwsLCssLCwsLCwsLCwsLCwsLCwsLCssLCw3NzcsLCw3LDcsLCwsNyw3N//AABEIAKwBJQMBIgACEQEDEQH/xAAcAAACAgMBAQAAAAAAAAAAAAAAAQUGAgMHBAj/xABQEAACAQECAxELCAgHAQAAAAAAAQIDBBEGB9EFEhMVITFRU3JzkZKTobGy0hYXMzVBUlRicYHhFCIkMjRhwdMjJWNkg6Oz40JDRKLCw/CC/8QAFgEBAQEAAAAAAAAAAAAAAAAAAAEC/8QAHBEBAAIDAQEBAAAAAAAAAAAAAAEREjFBYSFR/9oADAMBAAIRAxEAPwC22q1RpRz1SUYR86UlGOrrar1DwPCGyrXtNDlqfaIHGpL9Wz3dLro4vTg20kr23ckle23rJLyskfWX0J3U2P0qz8tTymLwrsfpVn5WGU5JZcBrVOKbVOF/knN573qMXce2OLi1tfXs/KVPyxQ6a8LrEv8AVUOUizF4ZWH0qjxjnEcWtq8tSzr/AOqj/wCBn3s7RttDhqdkUOhPDaw+lUv9z/Ax7urB6TDi1OyUNYsq+3UeCpkH3sa+30eCeQUL08PLB6THiVewJ4f2D0hcnW7BRlixr+WvR4KmQzWK+r6RS4k3+IoXR4wrBt/8qv2DHviWDb3yNfsFPWK6p6TT5KXaMliun5bVDkZdsULb3xbBt8uRr9gO+NYNulyNbsFUWK2XpUeQf5g+9bL0pcg/zC16LT3xrBt0uRrdkO+NYNulyNbslYWK396/kf3BPFa/JalyH9wleiz98awbbLka3ZDvj2DbZ8jW7JV+9bL0pcg/zDLvWfvX8j+4K9Fm741g22XI1eyHfGsG2z5Gr2Ss96z96/kf3B96396/k/3BXosvfGsO2z5Gt2Rd8aw7bPkavZK2sVy9KfI/3BrFcvLanyK7Yr0WPvjWDbZcjW7I++LYNulyNbslZliuXktXDQv/AOwx71z9KXIf3BXos/fEsG3S5Gt2A74lg26XI1uwVZ4r36UuQf5gu9dL0pcg/wAwULV3w7Btz5Gv2A74Vg298jX7BVe9fL0pcg/zDF4r5eS1R5F/mChbO+BYNv8A5VfsDWH1g9I/l1uwVB4sJ+kx5F9sxeLGp5LTDkpdoUfFy7vLB6QuTrdgaw5sL/1MOLUX/EpEsWVXyWinxJr8TGWLKt6RS98ZihelhtYX/qYcE10xGsM7E/8AU0uF5Dns8XdVf59J+yMzCpi9qpalam3sNTS4dXoFHx0fuvsfpNLjo9mZ2b1ntEs7QrU6krm87GSbuWu7tjVRwnNfMetZJZ2tG6/6sk74y9j/AAeqWHFXK7NH+DUXPAUOzpgJAQVDGp4ulvlLrFMxaWCM6tSrJJumoqF/klPPXv23K73suWNTxdLfKfWKtiztCjTrXrXnDV/+WWOnF8R7bFCT1daPlb2fu+8j6dVS1mS1TUuj5IpcPlZUbfm+dzGSznnPinmRkB6FnPOfF+IfM858X4mhAFej5mzLgWUL4bMuBZTQMDffDZlwLKO+HrcCPOMDfnoetzBnoetzGgAN+eh63MGeh63MaAIN2eh63MGeh63MaQKN2eh63MGeh63MaQA3Z6HrcwZ6HrcxoADfnoetzCz0PW5jSIDdnoetzCz0PX4EaRBG5yh63AhZ6HrcCNImBuvhsy4FlC+GzLgWU0CA2vOvWk17VqczPDa4Si7pe1XazX3HoYrRq0nf/hkrvfroCPEwlJLymqVdeQCGw2syqWGrfrwSqRew4tX81695VMV7/WK3qp/xLbhNUbsdfepdBUMWXjKG91OhCdLDtkRDgIyKfjV8XS3yn1in4vPBVt3Hqlwxq+Lpb5T6xT8Xvg627j1WWOnFuLOyrlnKhoYhgMYkNAMYAAwAYUgAAAAGACGACAYAIAABCMhERiAxFCMWZCYGIhsTAR57a/0b9qPQee2+DftQEUzEyYiCNwi+x196n1WVDFp4yp7ip1S4YQL6JX3mp1GU7Fr4yp7ip1GJ0sO3wEEAIKfjU8Wz3yn10U7F74Ktu49UuONPxbPd0+uim4vH+jrbuPVZY6cW4tBVyz5AjIaMUZIqmhiQwhjEMimAAUAABADEADAQAMAABAAAJgwEEAgABCYxFGLEzJmLAxNFt8G/d0m80W3wb93SBFMxY2JgR+ED+iV95qdVlNxbP9Z0tzU6jLjhD9kr71U6rKbi3f6zpbmp1GTiw7hAAiBBT8aXi2pu6fXRS8Xvg627h1WXXGh4tqbql/UiUnF79StuodDLHV4uCLPHWXsXQVZFohrL2LoCM0NCFKSSvbuSV7fkSWuwMp1FFNyaSWu27kva2eBZv2a+7RqfDqcbWKxTU81q8r24Wem9RL79bU896+rrdM93LWXO3aG91n5572693NcVE1TmpJOLTT1mnemvuaMykUdEzMtUaeelOhV1lde7r7m0l/jjer7tdc0rhnblCzuEaijNyjfFSum4O+/UWrdqAWJAR+Ytsp1KVONOcJSjThnoxkm4/NS1UtbVNumlHOOaq03GNyclOLSb1lqeV7BBvtFojTi5VJKMVde5NJauotVmVKqpxUoNOLV6ad6a2Uyu4UW2nWsM5UpqaU6adz1nn1qNa6JPB37HR3uIEiADCgAAAAAABDEACGIBCGIAEwEVCExiYGLNFt8G/d0m9mi2+Dfu6SCJEAgI/N77JX3mp1GUzFt4zpbmp1GXPN5fRK+81OoymYtvGdLc1OoxOlh3CIxQGQVDGd4sq7qn/ViUjF79StuodEi74zfFlb20v6sCjYvX82t7afRIsdOLiiz09ZexdBV0Wen9VexdCA2EXhRUcbFWa8sVH3SkovmbJNHnzSsujUKlPz4NL7ndqPhuAi8B4JWNNf4pzb910ehFgKjgNblGM7PP5s4ybSeu/JOPtTXP9xbkWUg0VnDixw0HRc7+kz0IZ69/V+c7rr7uY34QZuToVadKzqM6kn86LTd19ygtRq5u/m+8WHH2Rb5DokQezBvMylRpU5043SqU6bk89J33pSeo3ctXYKlgnmV8qclUb0KndJxTuz05JqPMpf8AmXjMX7PQ3ql1Ilaxea1f+F/2F/R6cIczadmzPqxpJpOdOTvd7vc4LX2NQlsGn9Do7j8WebDNfQqntp/1Im/Bh/QqO5fWkTglBgAUDEAAAAACGIAExiAQhiYCEDEUBixiCEaLZ4N+7pNxot3g37ukgiWIbEwI/N5/RK+81OoymYtl+s6W5qdRlyze+yV95qdRlNxa+M6e5qdRidLDuEQFEZBUcZniyv7aX9aBRMXr8Ot7fXL7jJV+Zlf+G+CrA59i+fzq3sh0yLBxdUWal9WO5XQisFmofUjuY9CA2oyRgZICBzdwaVonolKWh1ddvVzsmtZu7Vi/vR4fkWaf1dFV2tns9DrZ3PluGiog8wcHFZ5aJVlolV3/ADtW6N+vdfqtvZZJZsZnq00ZU27r7mpa90k707vLkZ60MioPB7M202eaVarGVKMc7GCcndqq56sVrXPymeDeYkrI6uelGWiON2dv1M7nte/dE0O8FPDm5YHabPKnFqLk4u96qWdkpeT2GzMixuhQhTbUnBNXrUTvk3+J6hgMBDAAAAAQAAAAgGJgK8AZixiYCZiNiADEYmAjz27wb93Seg89u8G/aukIiQYCbAjsIPslfeqnVZT8WnjKnuKnUZcMIPslfeqnVZUMWfjKG4qdUTpYdtiAQAiKxjCX6ttG5j/Uic5xf/XrbmHSzpOHivzOtG46JI5rgA/0lVerHpeUsNcXZFlsr/Rw3MehFZLJZPBw3MegI3jRijIDJDRimO8DJGRgZIBjFeMBgIYDAQAMBAAwEF4AACABAAAYgwATMTIxYCBiYAJnnt3g37V0noPNb3+jftQRFMV47xXgR2EX2OvvU+gqWLHxlDe6nQWvCN/Q6+9y6Cq4sPGMd7qfgJ0sO1xAUQIivYbq/M+071LmOX4BP9NV3tdZHUsMvsFp3mp1WcgwVndWmtmn0SiWF4u1otl+pDhyFrzGrKVnp3eSOdftjqZCjpkhmXmnKg3d86L14vpT8jKza7JjvK5Uwvowd0oVL/uzj6ZIccMrP5tbiw7QVY7x3lfWF9m/acRZRvC+zbNR+yC/FkVYUxplcWGNn2KvEj2jNYYWb9pxF2gLDeMr6wus2zU4nxGsLrNs1OJ8SiwAQHddZtmfE+ILC6zbNTifEgsF4XkCsLbN50+Iw7rLN50+IwJ4CB7rbN50+IwWFtm86fEYLTwED3W2bzp8R5Q7rLN50+IxQnQILuts3nT4nxDuss2zPifEqJy8V5BPC2zbNTifEXdbZtmpxPiRU7eF5Bd1lm2Z8T4i7rLNsz4nxAnbxMgu62zbNTifEx7rbP8AtOIsoE6zFkG8LbP+04i7QnhbZ/2nEXaCJxkXhFUuofe5RS917/A8qwsoPUSqX+S+MVz54is080ZV5K9XRX1Y+3yvZZQqWaEo6/zl9+vwntpW6EvLc9h6nPrELeIJaSwi+x196l0FWxXeMVvU+mJ7c1qzVmqpN3ODTXk1Tx4rPGH8KfTATpqNO0RAUAMiCwu+w2neKvUZxHMa1qlWUpfVfzX9yfl4bjuOFMb7FaV+wq9SRwBFhY06HGV4qtVQi2//ADKNZ7bUp/UnJLYv1OB6htq5rVpa877vVjkKzinZSbbb12BX1mjU87mjkGs0qmyuKguKwIaIBZqVNlcVGWmtT1eAJUp4yIDTWp6vANZrVPV4PiCpTw7yB03qerwPKPTipsR4HlBingIHTipsQ4HlDTipsQ4HlBjKfvAgdOKmxDgeUenNTYhwPKCpToIgtOZ7EOB5Q05nsR4HlBSeQEFp1PYjwPKGnU/NjwPKCpTrEQenU/Njz5Racz2I8+UFJxsd5Bacz2I8DyhpzPYjwPKCk42Ig9OamxHgeUWnFTYjwPKCk7eIgtN6mxHgeUNN6nq8DygpOiZBPNap6vB8Raa1PV4PiDFOnrstsu1Ja2zsFW00qbK4BaZ1NlcVAxXm8TZS6ebVaKuU9TcxyClmzXf+Y/coroQMU3hLbVGm6afzpXXrYjffq+3WN+Kvxg95n1oFPlK93t3t67eq2XHFSvp8t4n16ZJaqodjiARERHhzZoOpZ60Iq9ypVIpbLcGkuFnDqmDFqi7pUZX+2D6Gd9kiCtlJXv2ifhEuNvB607TPmyi0htO01OC863oaMlTQyW3IJZi2hf5FX3Qk+hGGlFo2ityU8h2NU0ZKmhZbjWlNfaK3JTyBpXX2mryc8h2ZU0PQ0LLcX0trbTV5OeQHmdW2qryc8h2pU0PQ0Mi3E/kFXaqnJyyB8hq7XU4ksh2zOIehoZFuI/I6m11OJLIL5JU8yfElkO4KmhqmhkOHfJZ+ZPiSyB8mn5k+LLIdy0NAqaGRbhnyafmT4ssgaBPzJcV5DuehoNDQyLcM+Tz8yfFeQNAn5kuK8h3PQ0GhoWOGfJ5+ZLiyyB8nn5k+LLIdzziFoaGRbh3yafmT4ssgfJanmT4ksh3LQ0LQ0Mi3D/kdTa58SWQasNTa6nElkO36Gg0NDIcR+QVdqqcnPIGl1baqvJzyHbXTQnTQyHFNLa201eTnkHpVX2mtyc8h2rQ0LQ0Mi3F9Ka+0VuSnkBZj2jaK3JTyHaNDQtDQyLcbWYVp2irxGZrB+07RU4DsOhoWhoZFuQrBy1bTP/blLhi0zDr0LXKpWpuEHRlFNuP1nODuuTv1ovgLfGmiUscbhZb2xAaQBl//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9462" name="AutoShape 6" descr="data:image/jpeg;base64,/9j/4AAQSkZJRgABAQAAAQABAAD/2wCEAAkGBxQPDxQUDxQUFBQUFBQUFBQUFBQUFBQUFBQWFhQUFBQYHCggGBolHBQUITEhJSksLi4uFx8zODMsNygtLisBCgoKDgwMFA8PFCwcFBwsLCwsLCwsLCwsLCssLCwsLCwsLCwsLCwsLCwsLCssLCw3NzcsLCw3LDcsLCwsNyw3N//AABEIAKwBJQMBIgACEQEDEQH/xAAcAAACAgMBAQAAAAAAAAAAAAAAAQUGAgMHBAj/xABQEAACAQECAxELCAgHAQAAAAAAAQIDBBEGB9EFEhMVITFRU3JzkZKTobGy0hYXMzVBUlRicYHhFCIkMjRhwdMjJWNkg6Oz40JDRKLCw/CC/8QAFgEBAQEAAAAAAAAAAAAAAAAAAAEC/8QAHBEBAAIDAQEBAAAAAAAAAAAAAAEREjFBYSFR/9oADAMBAAIRAxEAPwC22q1RpRz1SUYR86UlGOrrar1DwPCGyrXtNDlqfaIHGpL9Wz3dLro4vTg20kr23ckle23rJLyskfWX0J3U2P0qz8tTymLwrsfpVn5WGU5JZcBrVOKbVOF/knN573qMXce2OLi1tfXs/KVPyxQ6a8LrEv8AVUOUizF4ZWH0qjxjnEcWtq8tSzr/AOqj/wCBn3s7RttDhqdkUOhPDaw+lUv9z/Ax7urB6TDi1OyUNYsq+3UeCpkH3sa+30eCeQUL08PLB6THiVewJ4f2D0hcnW7BRlixr+WvR4KmQzWK+r6RS4k3+IoXR4wrBt/8qv2DHviWDb3yNfsFPWK6p6TT5KXaMliun5bVDkZdsULb3xbBt8uRr9gO+NYNulyNbsFUWK2XpUeQf5g+9bL0pcg/zC16LT3xrBt0uRrdkO+NYNulyNbslYWK396/kf3BPFa/JalyH9wleiz98awbbLka3ZDvj2DbZ8jW7JV+9bL0pcg/zDLvWfvX8j+4K9Fm741g22XI1eyHfGsG2z5Gr2Ss96z96/kf3B96396/k/3BXosvfGsO2z5Gt2Rd8aw7bPkavZK2sVy9KfI/3BrFcvLanyK7Yr0WPvjWDbZcjW7I++LYNulyNbslZliuXktXDQv/AOwx71z9KXIf3BXos/fEsG3S5Gt2A74lg26XI1uwVZ4r36UuQf5gu9dL0pcg/wAwULV3w7Btz5Gv2A74Vg298jX7BVe9fL0pcg/zDF4r5eS1R5F/mChbO+BYNv8A5VfsDWH1g9I/l1uwVB4sJ+kx5F9sxeLGp5LTDkpdoUfFy7vLB6QuTrdgaw5sL/1MOLUX/EpEsWVXyWinxJr8TGWLKt6RS98ZihelhtYX/qYcE10xGsM7E/8AU0uF5Dns8XdVf59J+yMzCpi9qpalam3sNTS4dXoFHx0fuvsfpNLjo9mZ2b1ntEs7QrU6krm87GSbuWu7tjVRwnNfMetZJZ2tG6/6sk74y9j/AAeqWHFXK7NH+DUXPAUOzpgJAQVDGp4ulvlLrFMxaWCM6tSrJJumoqF/klPPXv23K73suWNTxdLfKfWKtiztCjTrXrXnDV/+WWOnF8R7bFCT1daPlb2fu+8j6dVS1mS1TUuj5IpcPlZUbfm+dzGSznnPinmRkB6FnPOfF+IfM858X4mhAFej5mzLgWUL4bMuBZTQMDffDZlwLKO+HrcCPOMDfnoetzBnoetzGgAN+eh63MGeh63MaAIN2eh63MGeh63MaQKN2eh63MGeh63MaQA3Z6HrcwZ6HrcxoADfnoetzCz0PW5jSIDdnoetzCz0PX4EaRBG5yh63AhZ6HrcCNImBuvhsy4FlC+GzLgWU0CA2vOvWk17VqczPDa4Si7pe1XazX3HoYrRq0nf/hkrvfroCPEwlJLymqVdeQCGw2syqWGrfrwSqRew4tX81695VMV7/WK3qp/xLbhNUbsdfepdBUMWXjKG91OhCdLDtkRDgIyKfjV8XS3yn1in4vPBVt3Hqlwxq+Lpb5T6xT8Xvg627j1WWOnFuLOyrlnKhoYhgMYkNAMYAAwAYUgAAAAGACGACAYAIAABCMhERiAxFCMWZCYGIhsTAR57a/0b9qPQee2+DftQEUzEyYiCNwi+x196n1WVDFp4yp7ip1S4YQL6JX3mp1GU7Fr4yp7ip1GJ0sO3wEEAIKfjU8Wz3yn10U7F74Ktu49UuONPxbPd0+uim4vH+jrbuPVZY6cW4tBVyz5AjIaMUZIqmhiQwhjEMimAAUAABADEADAQAMAABAAAJgwEEAgABCYxFGLEzJmLAxNFt8G/d0m80W3wb93SBFMxY2JgR+ED+iV95qdVlNxbP9Z0tzU6jLjhD9kr71U6rKbi3f6zpbmp1GTiw7hAAiBBT8aXi2pu6fXRS8Xvg627h1WXXGh4tqbql/UiUnF79StuodDLHV4uCLPHWXsXQVZFohrL2LoCM0NCFKSSvbuSV7fkSWuwMp1FFNyaSWu27kva2eBZv2a+7RqfDqcbWKxTU81q8r24Wem9RL79bU896+rrdM93LWXO3aG91n5572693NcVE1TmpJOLTT1mnemvuaMykUdEzMtUaeelOhV1lde7r7m0l/jjer7tdc0rhnblCzuEaijNyjfFSum4O+/UWrdqAWJAR+Ytsp1KVONOcJSjThnoxkm4/NS1UtbVNumlHOOaq03GNyclOLSb1lqeV7BBvtFojTi5VJKMVde5NJauotVmVKqpxUoNOLV6ad6a2Uyu4UW2nWsM5UpqaU6adz1nn1qNa6JPB37HR3uIEiADCgAAAAAABDEACGIBCGIAEwEVCExiYGLNFt8G/d0m9mi2+Dfu6SCJEAgI/N77JX3mp1GUzFt4zpbmp1GXPN5fRK+81OoymYtvGdLc1OoxOlh3CIxQGQVDGd4sq7qn/ViUjF79StuodEi74zfFlb20v6sCjYvX82t7afRIsdOLiiz09ZexdBV0Wen9VexdCA2EXhRUcbFWa8sVH3SkovmbJNHnzSsujUKlPz4NL7ndqPhuAi8B4JWNNf4pzb910ehFgKjgNblGM7PP5s4ybSeu/JOPtTXP9xbkWUg0VnDixw0HRc7+kz0IZ69/V+c7rr7uY34QZuToVadKzqM6kn86LTd19ygtRq5u/m+8WHH2Rb5DokQezBvMylRpU5043SqU6bk89J33pSeo3ctXYKlgnmV8qclUb0KndJxTuz05JqPMpf8AmXjMX7PQ3ql1Ilaxea1f+F/2F/R6cIczadmzPqxpJpOdOTvd7vc4LX2NQlsGn9Do7j8WebDNfQqntp/1Im/Bh/QqO5fWkTglBgAUDEAAAAACGIAExiAQhiYCEDEUBixiCEaLZ4N+7pNxot3g37ukgiWIbEwI/N5/RK+81OoymYtl+s6W5qdRlyze+yV95qdRlNxa+M6e5qdRidLDuEQFEZBUcZniyv7aX9aBRMXr8Ot7fXL7jJV+Zlf+G+CrA59i+fzq3sh0yLBxdUWal9WO5XQisFmofUjuY9CA2oyRgZICBzdwaVonolKWh1ddvVzsmtZu7Vi/vR4fkWaf1dFV2tns9DrZ3PluGiog8wcHFZ5aJVlolV3/ADtW6N+vdfqtvZZJZsZnq00ZU27r7mpa90k707vLkZ60MioPB7M202eaVarGVKMc7GCcndqq56sVrXPymeDeYkrI6uelGWiON2dv1M7nte/dE0O8FPDm5YHabPKnFqLk4u96qWdkpeT2GzMixuhQhTbUnBNXrUTvk3+J6hgMBDAAAAAQAAAAgGJgK8AZixiYCZiNiADEYmAjz27wb93Seg89u8G/aukIiQYCbAjsIPslfeqnVZT8WnjKnuKnUZcMIPslfeqnVZUMWfjKG4qdUTpYdtiAQAiKxjCX6ttG5j/Uic5xf/XrbmHSzpOHivzOtG46JI5rgA/0lVerHpeUsNcXZFlsr/Rw3MehFZLJZPBw3MegI3jRijIDJDRimO8DJGRgZIBjFeMBgIYDAQAMBAAwEF4AACABAAAYgwATMTIxYCBiYAJnnt3g37V0noPNb3+jftQRFMV47xXgR2EX2OvvU+gqWLHxlDe6nQWvCN/Q6+9y6Cq4sPGMd7qfgJ0sO1xAUQIivYbq/M+071LmOX4BP9NV3tdZHUsMvsFp3mp1WcgwVndWmtmn0SiWF4u1otl+pDhyFrzGrKVnp3eSOdftjqZCjpkhmXmnKg3d86L14vpT8jKza7JjvK5Uwvowd0oVL/uzj6ZIccMrP5tbiw7QVY7x3lfWF9m/acRZRvC+zbNR+yC/FkVYUxplcWGNn2KvEj2jNYYWb9pxF2gLDeMr6wus2zU4nxGsLrNs1OJ8SiwAQHddZtmfE+ILC6zbNTifEgsF4XkCsLbN50+Iw7rLN50+IwJ4CB7rbN50+IwWFtm86fEYLTwED3W2bzp8R5Q7rLN50+IxQnQILuts3nT4nxDuss2zPifEqJy8V5BPC2zbNTifEXdbZtmpxPiRU7eF5Bd1lm2Z8T4i7rLNsz4nxAnbxMgu62zbNTifEx7rbP8AtOIsoE6zFkG8LbP+04i7QnhbZ/2nEXaCJxkXhFUuofe5RS917/A8qwsoPUSqX+S+MVz54is080ZV5K9XRX1Y+3yvZZQqWaEo6/zl9+vwntpW6EvLc9h6nPrELeIJaSwi+x196l0FWxXeMVvU+mJ7c1qzVmqpN3ODTXk1Tx4rPGH8KfTATpqNO0RAUAMiCwu+w2neKvUZxHMa1qlWUpfVfzX9yfl4bjuOFMb7FaV+wq9SRwBFhY06HGV4qtVQi2//ADKNZ7bUp/UnJLYv1OB6htq5rVpa877vVjkKzinZSbbb12BX1mjU87mjkGs0qmyuKguKwIaIBZqVNlcVGWmtT1eAJUp4yIDTWp6vANZrVPV4PiCpTw7yB03qerwPKPTipsR4HlBingIHTipsQ4HlDTipsQ4HlBjKfvAgdOKmxDgeUenNTYhwPKCpToIgtOZ7EOB5Q05nsR4HlBSeQEFp1PYjwPKGnU/NjwPKCpTrEQenU/Njz5Racz2I8+UFJxsd5Bacz2I8DyhpzPYjwPKCk42Ig9OamxHgeUWnFTYjwPKCk7eIgtN6mxHgeUNN6nq8DygpOiZBPNap6vB8Raa1PV4PiDFOnrstsu1Ja2zsFW00qbK4BaZ1NlcVAxXm8TZS6ebVaKuU9TcxyClmzXf+Y/coroQMU3hLbVGm6afzpXXrYjffq+3WN+Kvxg95n1oFPlK93t3t67eq2XHFSvp8t4n16ZJaqodjiARERHhzZoOpZ60Iq9ypVIpbLcGkuFnDqmDFqi7pUZX+2D6Gd9kiCtlJXv2ifhEuNvB607TPmyi0htO01OC863oaMlTQyW3IJZi2hf5FX3Qk+hGGlFo2ityU8h2NU0ZKmhZbjWlNfaK3JTyBpXX2mryc8h2ZU0PQ0LLcX0trbTV5OeQHmdW2qryc8h2pU0PQ0Mi3E/kFXaqnJyyB8hq7XU4ksh2zOIehoZFuI/I6m11OJLIL5JU8yfElkO4KmhqmhkOHfJZ+ZPiSyB8mn5k+LLIdy0NAqaGRbhnyafmT4ssgaBPzJcV5DuehoNDQyLcM+Tz8yfFeQNAn5kuK8h3PQ0GhoWOGfJ5+ZLiyyB8nn5k+LLIdzziFoaGRbh3yafmT4ssgfJanmT4ksh3LQ0LQ0Mi3D/kdTa58SWQasNTa6nElkO36Gg0NDIcR+QVdqqcnPIGl1baqvJzyHbXTQnTQyHFNLa201eTnkHpVX2mtyc8h2rQ0LQ0Mi3F9Ka+0VuSnkBZj2jaK3JTyHaNDQtDQyLcbWYVp2irxGZrB+07RU4DsOhoWhoZFuQrBy1bTP/blLhi0zDr0LXKpWpuEHRlFNuP1nODuuTv1ovgLfGmiUscbhZb2xAaQBl//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9464" name="AutoShape 8" descr="data:image/jpeg;base64,/9j/4AAQSkZJRgABAQAAAQABAAD/2wCEAAkGBxQPDxQUDxQUFBQUFBQUFBQUFBQUFBQUFBQWFhQUFBQYHCggGBolHBQUITEhJSksLi4uFx8zODMsNygtLisBCgoKDgwMFA8PFCwcFBwsLCwsLCwsLCwsLCssLCwsLCwsLCwsLCwsLCwsLCssLCw3NzcsLCw3LDcsLCwsNyw3N//AABEIAKwBJQMBIgACEQEDEQH/xAAcAAACAgMBAQAAAAAAAAAAAAAAAQUGAgMHBAj/xABQEAACAQECAxELCAgHAQAAAAAAAQIDBBEGB9EFEhMVITFRU3JzkZKTobGy0hYXMzVBUlRicYHhFCIkMjRhwdMjJWNkg6Oz40JDRKLCw/CC/8QAFgEBAQEAAAAAAAAAAAAAAAAAAAEC/8QAHBEBAAIDAQEBAAAAAAAAAAAAAAEREjFBYSFR/9oADAMBAAIRAxEAPwC22q1RpRz1SUYR86UlGOrrar1DwPCGyrXtNDlqfaIHGpL9Wz3dLro4vTg20kr23ckle23rJLyskfWX0J3U2P0qz8tTymLwrsfpVn5WGU5JZcBrVOKbVOF/knN573qMXce2OLi1tfXs/KVPyxQ6a8LrEv8AVUOUizF4ZWH0qjxjnEcWtq8tSzr/AOqj/wCBn3s7RttDhqdkUOhPDaw+lUv9z/Ax7urB6TDi1OyUNYsq+3UeCpkH3sa+30eCeQUL08PLB6THiVewJ4f2D0hcnW7BRlixr+WvR4KmQzWK+r6RS4k3+IoXR4wrBt/8qv2DHviWDb3yNfsFPWK6p6TT5KXaMliun5bVDkZdsULb3xbBt8uRr9gO+NYNulyNbsFUWK2XpUeQf5g+9bL0pcg/zC16LT3xrBt0uRrdkO+NYNulyNbslYWK396/kf3BPFa/JalyH9wleiz98awbbLka3ZDvj2DbZ8jW7JV+9bL0pcg/zDLvWfvX8j+4K9Fm741g22XI1eyHfGsG2z5Gr2Ss96z96/kf3B96396/k/3BXosvfGsO2z5Gt2Rd8aw7bPkavZK2sVy9KfI/3BrFcvLanyK7Yr0WPvjWDbZcjW7I++LYNulyNbslZliuXktXDQv/AOwx71z9KXIf3BXos/fEsG3S5Gt2A74lg26XI1uwVZ4r36UuQf5gu9dL0pcg/wAwULV3w7Btz5Gv2A74Vg298jX7BVe9fL0pcg/zDF4r5eS1R5F/mChbO+BYNv8A5VfsDWH1g9I/l1uwVB4sJ+kx5F9sxeLGp5LTDkpdoUfFy7vLB6QuTrdgaw5sL/1MOLUX/EpEsWVXyWinxJr8TGWLKt6RS98ZihelhtYX/qYcE10xGsM7E/8AU0uF5Dns8XdVf59J+yMzCpi9qpalam3sNTS4dXoFHx0fuvsfpNLjo9mZ2b1ntEs7QrU6krm87GSbuWu7tjVRwnNfMetZJZ2tG6/6sk74y9j/AAeqWHFXK7NH+DUXPAUOzpgJAQVDGp4ulvlLrFMxaWCM6tSrJJumoqF/klPPXv23K73suWNTxdLfKfWKtiztCjTrXrXnDV/+WWOnF8R7bFCT1daPlb2fu+8j6dVS1mS1TUuj5IpcPlZUbfm+dzGSznnPinmRkB6FnPOfF+IfM858X4mhAFej5mzLgWUL4bMuBZTQMDffDZlwLKO+HrcCPOMDfnoetzBnoetzGgAN+eh63MGeh63MaAIN2eh63MGeh63MaQKN2eh63MGeh63MaQA3Z6HrcwZ6HrcxoADfnoetzCz0PW5jSIDdnoetzCz0PX4EaRBG5yh63AhZ6HrcCNImBuvhsy4FlC+GzLgWU0CA2vOvWk17VqczPDa4Si7pe1XazX3HoYrRq0nf/hkrvfroCPEwlJLymqVdeQCGw2syqWGrfrwSqRew4tX81695VMV7/WK3qp/xLbhNUbsdfepdBUMWXjKG91OhCdLDtkRDgIyKfjV8XS3yn1in4vPBVt3Hqlwxq+Lpb5T6xT8Xvg627j1WWOnFuLOyrlnKhoYhgMYkNAMYAAwAYUgAAAAGACGACAYAIAABCMhERiAxFCMWZCYGIhsTAR57a/0b9qPQee2+DftQEUzEyYiCNwi+x196n1WVDFp4yp7ip1S4YQL6JX3mp1GU7Fr4yp7ip1GJ0sO3wEEAIKfjU8Wz3yn10U7F74Ktu49UuONPxbPd0+uim4vH+jrbuPVZY6cW4tBVyz5AjIaMUZIqmhiQwhjEMimAAUAABADEADAQAMAABAAAJgwEEAgABCYxFGLEzJmLAxNFt8G/d0m80W3wb93SBFMxY2JgR+ED+iV95qdVlNxbP9Z0tzU6jLjhD9kr71U6rKbi3f6zpbmp1GTiw7hAAiBBT8aXi2pu6fXRS8Xvg627h1WXXGh4tqbql/UiUnF79StuodDLHV4uCLPHWXsXQVZFohrL2LoCM0NCFKSSvbuSV7fkSWuwMp1FFNyaSWu27kva2eBZv2a+7RqfDqcbWKxTU81q8r24Wem9RL79bU896+rrdM93LWXO3aG91n5572693NcVE1TmpJOLTT1mnemvuaMykUdEzMtUaeelOhV1lde7r7m0l/jjer7tdc0rhnblCzuEaijNyjfFSum4O+/UWrdqAWJAR+Ytsp1KVONOcJSjThnoxkm4/NS1UtbVNumlHOOaq03GNyclOLSb1lqeV7BBvtFojTi5VJKMVde5NJauotVmVKqpxUoNOLV6ad6a2Uyu4UW2nWsM5UpqaU6adz1nn1qNa6JPB37HR3uIEiADCgAAAAAABDEACGIBCGIAEwEVCExiYGLNFt8G/d0m9mi2+Dfu6SCJEAgI/N77JX3mp1GUzFt4zpbmp1GXPN5fRK+81OoymYtvGdLc1OoxOlh3CIxQGQVDGd4sq7qn/ViUjF79StuodEi74zfFlb20v6sCjYvX82t7afRIsdOLiiz09ZexdBV0Wen9VexdCA2EXhRUcbFWa8sVH3SkovmbJNHnzSsujUKlPz4NL7ndqPhuAi8B4JWNNf4pzb910ehFgKjgNblGM7PP5s4ybSeu/JOPtTXP9xbkWUg0VnDixw0HRc7+kz0IZ69/V+c7rr7uY34QZuToVadKzqM6kn86LTd19ygtRq5u/m+8WHH2Rb5DokQezBvMylRpU5043SqU6bk89J33pSeo3ctXYKlgnmV8qclUb0KndJxTuz05JqPMpf8AmXjMX7PQ3ql1Ilaxea1f+F/2F/R6cIczadmzPqxpJpOdOTvd7vc4LX2NQlsGn9Do7j8WebDNfQqntp/1Im/Bh/QqO5fWkTglBgAUDEAAAAACGIAExiAQhiYCEDEUBixiCEaLZ4N+7pNxot3g37ukgiWIbEwI/N5/RK+81OoymYtl+s6W5qdRlyze+yV95qdRlNxa+M6e5qdRidLDuEQFEZBUcZniyv7aX9aBRMXr8Ot7fXL7jJV+Zlf+G+CrA59i+fzq3sh0yLBxdUWal9WO5XQisFmofUjuY9CA2oyRgZICBzdwaVonolKWh1ddvVzsmtZu7Vi/vR4fkWaf1dFV2tns9DrZ3PluGiog8wcHFZ5aJVlolV3/ADtW6N+vdfqtvZZJZsZnq00ZU27r7mpa90k707vLkZ60MioPB7M202eaVarGVKMc7GCcndqq56sVrXPymeDeYkrI6uelGWiON2dv1M7nte/dE0O8FPDm5YHabPKnFqLk4u96qWdkpeT2GzMixuhQhTbUnBNXrUTvk3+J6hgMBDAAAAAQAAAAgGJgK8AZixiYCZiNiADEYmAjz27wb93Seg89u8G/aukIiQYCbAjsIPslfeqnVZT8WnjKnuKnUZcMIPslfeqnVZUMWfjKG4qdUTpYdtiAQAiKxjCX6ttG5j/Uic5xf/XrbmHSzpOHivzOtG46JI5rgA/0lVerHpeUsNcXZFlsr/Rw3MehFZLJZPBw3MegI3jRijIDJDRimO8DJGRgZIBjFeMBgIYDAQAMBAAwEF4AACABAAAYgwATMTIxYCBiYAJnnt3g37V0noPNb3+jftQRFMV47xXgR2EX2OvvU+gqWLHxlDe6nQWvCN/Q6+9y6Cq4sPGMd7qfgJ0sO1xAUQIivYbq/M+071LmOX4BP9NV3tdZHUsMvsFp3mp1WcgwVndWmtmn0SiWF4u1otl+pDhyFrzGrKVnp3eSOdftjqZCjpkhmXmnKg3d86L14vpT8jKza7JjvK5Uwvowd0oVL/uzj6ZIccMrP5tbiw7QVY7x3lfWF9m/acRZRvC+zbNR+yC/FkVYUxplcWGNn2KvEj2jNYYWb9pxF2gLDeMr6wus2zU4nxGsLrNs1OJ8SiwAQHddZtmfE+ILC6zbNTifEgsF4XkCsLbN50+Iw7rLN50+IwJ4CB7rbN50+IwWFtm86fEYLTwED3W2bzp8R5Q7rLN50+IxQnQILuts3nT4nxDuss2zPifEqJy8V5BPC2zbNTifEXdbZtmpxPiRU7eF5Bd1lm2Z8T4i7rLNsz4nxAnbxMgu62zbNTifEx7rbP8AtOIsoE6zFkG8LbP+04i7QnhbZ/2nEXaCJxkXhFUuofe5RS917/A8qwsoPUSqX+S+MVz54is080ZV5K9XRX1Y+3yvZZQqWaEo6/zl9+vwntpW6EvLc9h6nPrELeIJaSwi+x196l0FWxXeMVvU+mJ7c1qzVmqpN3ODTXk1Tx4rPGH8KfTATpqNO0RAUAMiCwu+w2neKvUZxHMa1qlWUpfVfzX9yfl4bjuOFMb7FaV+wq9SRwBFhY06HGV4qtVQi2//ADKNZ7bUp/UnJLYv1OB6htq5rVpa877vVjkKzinZSbbb12BX1mjU87mjkGs0qmyuKguKwIaIBZqVNlcVGWmtT1eAJUp4yIDTWp6vANZrVPV4PiCpTw7yB03qerwPKPTipsR4HlBingIHTipsQ4HlDTipsQ4HlBjKfvAgdOKmxDgeUenNTYhwPKCpToIgtOZ7EOB5Q05nsR4HlBSeQEFp1PYjwPKGnU/NjwPKCpTrEQenU/Njz5Racz2I8+UFJxsd5Bacz2I8DyhpzPYjwPKCk42Ig9OamxHgeUWnFTYjwPKCk7eIgtN6mxHgeUNN6nq8DygpOiZBPNap6vB8Raa1PV4PiDFOnrstsu1Ja2zsFW00qbK4BaZ1NlcVAxXm8TZS6ebVaKuU9TcxyClmzXf+Y/coroQMU3hLbVGm6afzpXXrYjffq+3WN+Kvxg95n1oFPlK93t3t67eq2XHFSvp8t4n16ZJaqodjiARERHhzZoOpZ60Iq9ypVIpbLcGkuFnDqmDFqi7pUZX+2D6Gd9kiCtlJXv2ifhEuNvB607TPmyi0htO01OC863oaMlTQyW3IJZi2hf5FX3Qk+hGGlFo2ityU8h2NU0ZKmhZbjWlNfaK3JTyBpXX2mryc8h2ZU0PQ0LLcX0trbTV5OeQHmdW2qryc8h2pU0PQ0Mi3E/kFXaqnJyyB8hq7XU4ksh2zOIehoZFuI/I6m11OJLIL5JU8yfElkO4KmhqmhkOHfJZ+ZPiSyB8mn5k+LLIdy0NAqaGRbhnyafmT4ssgaBPzJcV5DuehoNDQyLcM+Tz8yfFeQNAn5kuK8h3PQ0GhoWOGfJ5+ZLiyyB8nn5k+LLIdzziFoaGRbh3yafmT4ssgfJanmT4ksh3LQ0LQ0Mi3D/kdTa58SWQasNTa6nElkO36Gg0NDIcR+QVdqqcnPIGl1baqvJzyHbXTQnTQyHFNLa201eTnkHpVX2mtyc8h2rQ0LQ0Mi3F9Ka+0VuSnkBZj2jaK3JTyHaNDQtDQyLcbWYVp2irxGZrB+07RU4DsOhoWhoZFuQrBy1bTP/blLhi0zDr0LXKpWpuEHRlFNuP1nODuuTv1ovgLfGmiUscbhZb2xAaQBl//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19468" name="Picture 12" descr="https://encrypted-tbn2.gstatic.com/images?q=tbn:ANd9GcQzXbufOYWmga6ILj-mZjApOfutNBoZITtUI5jxd_mgIX6uFiiC0Q"/>
          <p:cNvPicPr>
            <a:picLocks noChangeAspect="1" noChangeArrowheads="1"/>
          </p:cNvPicPr>
          <p:nvPr/>
        </p:nvPicPr>
        <p:blipFill>
          <a:blip r:embed="rId2" cstate="print"/>
          <a:srcRect t="1359" r="2174" b="2174"/>
          <a:stretch>
            <a:fillRect/>
          </a:stretch>
        </p:blipFill>
        <p:spPr bwMode="auto">
          <a:xfrm>
            <a:off x="2855640" y="2000041"/>
            <a:ext cx="989856" cy="780887"/>
          </a:xfrm>
          <a:prstGeom prst="roundRect">
            <a:avLst>
              <a:gd name="adj" fmla="val 15407"/>
            </a:avLst>
          </a:prstGeom>
          <a:noFill/>
        </p:spPr>
      </p:pic>
      <p:pic>
        <p:nvPicPr>
          <p:cNvPr id="19472" name="Picture 16" descr="http://rlv.zcache.com/alt_button_key_white_grey_pillow-rec9b486ba80e466e922b990ceda8ba0d_2izwx_8byvr_512.jpg"/>
          <p:cNvPicPr>
            <a:picLocks noChangeAspect="1" noChangeArrowheads="1"/>
          </p:cNvPicPr>
          <p:nvPr/>
        </p:nvPicPr>
        <p:blipFill>
          <a:blip r:embed="rId3" cstate="print">
            <a:lum bright="-10000"/>
          </a:blip>
          <a:srcRect l="22148" t="19195" r="20267" b="20267"/>
          <a:stretch>
            <a:fillRect/>
          </a:stretch>
        </p:blipFill>
        <p:spPr bwMode="auto">
          <a:xfrm>
            <a:off x="4007768" y="2006419"/>
            <a:ext cx="730618" cy="768085"/>
          </a:xfrm>
          <a:prstGeom prst="roundRect">
            <a:avLst/>
          </a:prstGeom>
          <a:noFill/>
        </p:spPr>
      </p:pic>
      <p:pic>
        <p:nvPicPr>
          <p:cNvPr id="19474" name="Picture 18" descr="http://thejigisup.files.wordpress.com/2010/10/delete_key.jpg"/>
          <p:cNvPicPr>
            <a:picLocks noChangeAspect="1" noChangeArrowheads="1"/>
          </p:cNvPicPr>
          <p:nvPr/>
        </p:nvPicPr>
        <p:blipFill>
          <a:blip r:embed="rId4" cstate="print"/>
          <a:srcRect l="4421" t="7834" r="2738" b="9908"/>
          <a:stretch>
            <a:fillRect/>
          </a:stretch>
        </p:blipFill>
        <p:spPr bwMode="auto">
          <a:xfrm>
            <a:off x="5303912" y="3557936"/>
            <a:ext cx="792088" cy="792088"/>
          </a:xfrm>
          <a:prstGeom prst="roundRect">
            <a:avLst/>
          </a:prstGeom>
          <a:noFill/>
        </p:spPr>
      </p:pic>
      <p:grpSp>
        <p:nvGrpSpPr>
          <p:cNvPr id="33" name="Group 32">
            <a:extLst>
              <a:ext uri="{FF2B5EF4-FFF2-40B4-BE49-F238E27FC236}">
                <a16:creationId xmlns:a16="http://schemas.microsoft.com/office/drawing/2014/main" id="{F7219964-F2B1-4F6A-B15D-69B0B652D4E3}"/>
              </a:ext>
            </a:extLst>
          </p:cNvPr>
          <p:cNvGrpSpPr/>
          <p:nvPr/>
        </p:nvGrpSpPr>
        <p:grpSpPr>
          <a:xfrm rot="5400000">
            <a:off x="4491607" y="3805052"/>
            <a:ext cx="713595" cy="286765"/>
            <a:chOff x="2634269" y="3338486"/>
            <a:chExt cx="429125" cy="266955"/>
          </a:xfrm>
        </p:grpSpPr>
        <p:cxnSp>
          <p:nvCxnSpPr>
            <p:cNvPr id="34" name="Connector: Elbow 33">
              <a:extLst>
                <a:ext uri="{FF2B5EF4-FFF2-40B4-BE49-F238E27FC236}">
                  <a16:creationId xmlns:a16="http://schemas.microsoft.com/office/drawing/2014/main" id="{0351D7CF-128F-4E57-AF0A-77EDD37C9AD4}"/>
                </a:ext>
              </a:extLst>
            </p:cNvPr>
            <p:cNvCxnSpPr/>
            <p:nvPr/>
          </p:nvCxnSpPr>
          <p:spPr>
            <a:xfrm flipV="1">
              <a:off x="2634269" y="3416226"/>
              <a:ext cx="216024" cy="186407"/>
            </a:xfrm>
            <a:prstGeom prst="bentConnector3">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56533DB1-BFD6-48EC-BFD3-571281F70F7F}"/>
                </a:ext>
              </a:extLst>
            </p:cNvPr>
            <p:cNvCxnSpPr>
              <a:cxnSpLocks/>
            </p:cNvCxnSpPr>
            <p:nvPr/>
          </p:nvCxnSpPr>
          <p:spPr>
            <a:xfrm flipH="1" flipV="1">
              <a:off x="2847370" y="3417935"/>
              <a:ext cx="216024" cy="186407"/>
            </a:xfrm>
            <a:prstGeom prst="bentConnector3">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BE4618B-DC87-4D97-8940-9A3D2E8DE188}"/>
                </a:ext>
              </a:extLst>
            </p:cNvPr>
            <p:cNvCxnSpPr/>
            <p:nvPr/>
          </p:nvCxnSpPr>
          <p:spPr>
            <a:xfrm>
              <a:off x="2751350" y="3605441"/>
              <a:ext cx="194840"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200B9CD-C9EA-4073-AE3C-796256265E57}"/>
                </a:ext>
              </a:extLst>
            </p:cNvPr>
            <p:cNvCxnSpPr/>
            <p:nvPr/>
          </p:nvCxnSpPr>
          <p:spPr>
            <a:xfrm>
              <a:off x="2748766" y="3376447"/>
              <a:ext cx="180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361CFCD-A22D-4686-8862-5F41CD92220E}"/>
                </a:ext>
              </a:extLst>
            </p:cNvPr>
            <p:cNvCxnSpPr/>
            <p:nvPr/>
          </p:nvCxnSpPr>
          <p:spPr>
            <a:xfrm>
              <a:off x="2742281" y="3338486"/>
              <a:ext cx="216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AB1DD972-9F57-48FB-B24E-E28D79F98790}"/>
              </a:ext>
            </a:extLst>
          </p:cNvPr>
          <p:cNvGrpSpPr/>
          <p:nvPr/>
        </p:nvGrpSpPr>
        <p:grpSpPr>
          <a:xfrm>
            <a:off x="3101801" y="3013484"/>
            <a:ext cx="713595" cy="286765"/>
            <a:chOff x="2634269" y="3338486"/>
            <a:chExt cx="429125" cy="266955"/>
          </a:xfrm>
        </p:grpSpPr>
        <p:cxnSp>
          <p:nvCxnSpPr>
            <p:cNvPr id="47" name="Connector: Elbow 46">
              <a:extLst>
                <a:ext uri="{FF2B5EF4-FFF2-40B4-BE49-F238E27FC236}">
                  <a16:creationId xmlns:a16="http://schemas.microsoft.com/office/drawing/2014/main" id="{9204E491-9E46-4310-80C8-5F7BAAFF6960}"/>
                </a:ext>
              </a:extLst>
            </p:cNvPr>
            <p:cNvCxnSpPr/>
            <p:nvPr/>
          </p:nvCxnSpPr>
          <p:spPr>
            <a:xfrm flipV="1">
              <a:off x="2634269" y="3416226"/>
              <a:ext cx="216024" cy="186407"/>
            </a:xfrm>
            <a:prstGeom prst="bentConnector3">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8F8FD184-6F90-412A-A4F0-5C9128A63FEC}"/>
                </a:ext>
              </a:extLst>
            </p:cNvPr>
            <p:cNvCxnSpPr>
              <a:cxnSpLocks/>
            </p:cNvCxnSpPr>
            <p:nvPr/>
          </p:nvCxnSpPr>
          <p:spPr>
            <a:xfrm flipH="1" flipV="1">
              <a:off x="2847370" y="3417935"/>
              <a:ext cx="216024" cy="186407"/>
            </a:xfrm>
            <a:prstGeom prst="bentConnector3">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9892ACD-C388-4EA8-AAAE-32B5B2A893B7}"/>
                </a:ext>
              </a:extLst>
            </p:cNvPr>
            <p:cNvCxnSpPr/>
            <p:nvPr/>
          </p:nvCxnSpPr>
          <p:spPr>
            <a:xfrm>
              <a:off x="2751350" y="3605441"/>
              <a:ext cx="194840"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61F761E-6C55-4693-A55E-1FB0C275A7FC}"/>
                </a:ext>
              </a:extLst>
            </p:cNvPr>
            <p:cNvCxnSpPr/>
            <p:nvPr/>
          </p:nvCxnSpPr>
          <p:spPr>
            <a:xfrm>
              <a:off x="2748766" y="3376447"/>
              <a:ext cx="180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61F6966-C091-41AD-906B-FDC067475AE1}"/>
                </a:ext>
              </a:extLst>
            </p:cNvPr>
            <p:cNvCxnSpPr/>
            <p:nvPr/>
          </p:nvCxnSpPr>
          <p:spPr>
            <a:xfrm>
              <a:off x="2742281" y="3338486"/>
              <a:ext cx="216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8F451A6B-1021-418F-8A01-66519F289670}"/>
              </a:ext>
            </a:extLst>
          </p:cNvPr>
          <p:cNvGrpSpPr/>
          <p:nvPr/>
        </p:nvGrpSpPr>
        <p:grpSpPr>
          <a:xfrm>
            <a:off x="3907854" y="3009869"/>
            <a:ext cx="713595" cy="286765"/>
            <a:chOff x="2634269" y="3338486"/>
            <a:chExt cx="429125" cy="266955"/>
          </a:xfrm>
        </p:grpSpPr>
        <p:cxnSp>
          <p:nvCxnSpPr>
            <p:cNvPr id="53" name="Connector: Elbow 52">
              <a:extLst>
                <a:ext uri="{FF2B5EF4-FFF2-40B4-BE49-F238E27FC236}">
                  <a16:creationId xmlns:a16="http://schemas.microsoft.com/office/drawing/2014/main" id="{5BE5E26B-A885-47E9-AECB-AE971D9123D2}"/>
                </a:ext>
              </a:extLst>
            </p:cNvPr>
            <p:cNvCxnSpPr/>
            <p:nvPr/>
          </p:nvCxnSpPr>
          <p:spPr>
            <a:xfrm flipV="1">
              <a:off x="2634269" y="3416226"/>
              <a:ext cx="216024" cy="186407"/>
            </a:xfrm>
            <a:prstGeom prst="bentConnector3">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8634F2DA-740E-48E0-82C4-8250034ECC5C}"/>
                </a:ext>
              </a:extLst>
            </p:cNvPr>
            <p:cNvCxnSpPr>
              <a:cxnSpLocks/>
            </p:cNvCxnSpPr>
            <p:nvPr/>
          </p:nvCxnSpPr>
          <p:spPr>
            <a:xfrm flipH="1" flipV="1">
              <a:off x="2847370" y="3417935"/>
              <a:ext cx="216024" cy="186407"/>
            </a:xfrm>
            <a:prstGeom prst="bentConnector3">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8DF2BD1-8C6E-429D-B774-C006CB265BC6}"/>
                </a:ext>
              </a:extLst>
            </p:cNvPr>
            <p:cNvCxnSpPr/>
            <p:nvPr/>
          </p:nvCxnSpPr>
          <p:spPr>
            <a:xfrm>
              <a:off x="2751350" y="3605441"/>
              <a:ext cx="194840"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0AE6973-8716-4C4A-BF1F-9B64817D8482}"/>
                </a:ext>
              </a:extLst>
            </p:cNvPr>
            <p:cNvCxnSpPr/>
            <p:nvPr/>
          </p:nvCxnSpPr>
          <p:spPr>
            <a:xfrm>
              <a:off x="2748766" y="3376447"/>
              <a:ext cx="180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4B3E17B-C29B-4983-8CCC-A103BFB4039A}"/>
                </a:ext>
              </a:extLst>
            </p:cNvPr>
            <p:cNvCxnSpPr/>
            <p:nvPr/>
          </p:nvCxnSpPr>
          <p:spPr>
            <a:xfrm>
              <a:off x="2742281" y="3338486"/>
              <a:ext cx="216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H="1" flipV="1">
            <a:off x="2783632" y="1772817"/>
            <a:ext cx="1008112" cy="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096157" y="1556792"/>
            <a:ext cx="432048" cy="432048"/>
          </a:xfrm>
          <a:prstGeom prst="rect">
            <a:avLst/>
          </a:prstGeom>
          <a:solidFill>
            <a:srgbClr val="002060"/>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9" name="Straight Connector 8"/>
          <p:cNvCxnSpPr/>
          <p:nvPr/>
        </p:nvCxnSpPr>
        <p:spPr>
          <a:xfrm flipV="1">
            <a:off x="3287688" y="1268760"/>
            <a:ext cx="0" cy="28803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096157" y="756503"/>
            <a:ext cx="369012" cy="461665"/>
          </a:xfrm>
          <a:prstGeom prst="rect">
            <a:avLst/>
          </a:prstGeom>
          <a:noFill/>
          <a:ln>
            <a:solidFill>
              <a:schemeClr val="accent1"/>
            </a:solidFill>
          </a:ln>
        </p:spPr>
        <p:txBody>
          <a:bodyPr wrap="square" rtlCol="0">
            <a:spAutoFit/>
          </a:bodyPr>
          <a:lstStyle/>
          <a:p>
            <a:r>
              <a:rPr lang="en-US" sz="2400" dirty="0">
                <a:latin typeface="Courier New" pitchFamily="49" charset="0"/>
                <a:cs typeface="Courier New" pitchFamily="49" charset="0"/>
              </a:rPr>
              <a:t>A</a:t>
            </a:r>
            <a:endParaRPr lang="en-CA" sz="2400" baseline="-25000" dirty="0">
              <a:latin typeface="Courier New" pitchFamily="49" charset="0"/>
              <a:cs typeface="Courier New" pitchFamily="49" charset="0"/>
            </a:endParaRPr>
          </a:p>
        </p:txBody>
      </p:sp>
      <p:pic>
        <p:nvPicPr>
          <p:cNvPr id="15" name="Picture 2" descr="http://img4.wikia.nocookie.net/__cb20120812115619/legomessageboards/images/1/13/Thinking-guy-mem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9816" y="2564904"/>
            <a:ext cx="1363324" cy="1336058"/>
          </a:xfrm>
          <a:prstGeom prst="rect">
            <a:avLst/>
          </a:prstGeom>
          <a:noFill/>
          <a:extLst>
            <a:ext uri="{909E8E84-426E-40DD-AFC4-6F175D3DCCD1}">
              <a14:hiddenFill xmlns:a14="http://schemas.microsoft.com/office/drawing/2010/main">
                <a:solidFill>
                  <a:srgbClr val="FFFFFF"/>
                </a:solidFill>
              </a14:hiddenFill>
            </a:ext>
          </a:extLst>
        </p:spPr>
      </p:pic>
      <p:sp>
        <p:nvSpPr>
          <p:cNvPr id="16" name="Cloud Callout 15"/>
          <p:cNvSpPr/>
          <p:nvPr/>
        </p:nvSpPr>
        <p:spPr>
          <a:xfrm>
            <a:off x="4439816" y="620688"/>
            <a:ext cx="4752528" cy="1728192"/>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b="1" dirty="0">
                <a:solidFill>
                  <a:schemeClr val="bg1"/>
                </a:solidFill>
              </a:rPr>
              <a:t>Gate is switched ON when signal A is of high voltage …</a:t>
            </a:r>
          </a:p>
        </p:txBody>
      </p:sp>
      <p:sp>
        <p:nvSpPr>
          <p:cNvPr id="17" name="TextBox 16"/>
          <p:cNvSpPr txBox="1"/>
          <p:nvPr/>
        </p:nvSpPr>
        <p:spPr>
          <a:xfrm>
            <a:off x="6672064" y="3068960"/>
            <a:ext cx="1728192" cy="707886"/>
          </a:xfrm>
          <a:prstGeom prst="rect">
            <a:avLst/>
          </a:prstGeom>
          <a:noFill/>
        </p:spPr>
        <p:txBody>
          <a:bodyPr wrap="square" rtlCol="0">
            <a:spAutoFit/>
          </a:bodyPr>
          <a:lstStyle/>
          <a:p>
            <a:r>
              <a:rPr lang="en-CA" sz="4000" b="1" dirty="0"/>
              <a:t>Why? </a:t>
            </a:r>
          </a:p>
        </p:txBody>
      </p:sp>
      <p:sp>
        <p:nvSpPr>
          <p:cNvPr id="18" name="TextBox 17"/>
          <p:cNvSpPr txBox="1"/>
          <p:nvPr/>
        </p:nvSpPr>
        <p:spPr>
          <a:xfrm>
            <a:off x="6047749" y="4062805"/>
            <a:ext cx="1728192" cy="707886"/>
          </a:xfrm>
          <a:prstGeom prst="rect">
            <a:avLst/>
          </a:prstGeom>
          <a:noFill/>
        </p:spPr>
        <p:txBody>
          <a:bodyPr wrap="square" rtlCol="0">
            <a:spAutoFit/>
          </a:bodyPr>
          <a:lstStyle/>
          <a:p>
            <a:r>
              <a:rPr lang="en-CA" sz="4000" b="1" dirty="0"/>
              <a:t>How? </a:t>
            </a:r>
          </a:p>
        </p:txBody>
      </p:sp>
      <p:sp>
        <p:nvSpPr>
          <p:cNvPr id="19" name="TextBox 18"/>
          <p:cNvSpPr txBox="1"/>
          <p:nvPr/>
        </p:nvSpPr>
        <p:spPr>
          <a:xfrm>
            <a:off x="2351584" y="4905997"/>
            <a:ext cx="7392331" cy="584775"/>
          </a:xfrm>
          <a:prstGeom prst="rect">
            <a:avLst/>
          </a:prstGeom>
          <a:noFill/>
        </p:spPr>
        <p:txBody>
          <a:bodyPr wrap="square" rtlCol="0">
            <a:spAutoFit/>
          </a:bodyPr>
          <a:lstStyle/>
          <a:p>
            <a:r>
              <a:rPr lang="en-CA" sz="3200" dirty="0"/>
              <a:t>What does the inside of a gate look like? </a:t>
            </a:r>
          </a:p>
        </p:txBody>
      </p:sp>
      <p:sp>
        <p:nvSpPr>
          <p:cNvPr id="20" name="TextBox 19"/>
          <p:cNvSpPr txBox="1"/>
          <p:nvPr/>
        </p:nvSpPr>
        <p:spPr>
          <a:xfrm>
            <a:off x="2423592" y="5775725"/>
            <a:ext cx="7488832" cy="707886"/>
          </a:xfrm>
          <a:prstGeom prst="rect">
            <a:avLst/>
          </a:prstGeom>
          <a:noFill/>
        </p:spPr>
        <p:txBody>
          <a:bodyPr wrap="square" rtlCol="0">
            <a:spAutoFit/>
          </a:bodyPr>
          <a:lstStyle/>
          <a:p>
            <a:r>
              <a:rPr lang="en-CA" sz="4000" dirty="0"/>
              <a:t>Answer: There are </a:t>
            </a:r>
            <a:r>
              <a:rPr lang="en-CA" sz="4000" b="1" dirty="0"/>
              <a:t>transistors</a:t>
            </a:r>
            <a:endParaRPr lang="en-CA" sz="4000" dirty="0"/>
          </a:p>
        </p:txBody>
      </p:sp>
      <p:sp>
        <p:nvSpPr>
          <p:cNvPr id="2" name="Slide Number Placeholder 1"/>
          <p:cNvSpPr>
            <a:spLocks noGrp="1"/>
          </p:cNvSpPr>
          <p:nvPr>
            <p:ph type="sldNum" sz="quarter" idx="12"/>
          </p:nvPr>
        </p:nvSpPr>
        <p:spPr/>
        <p:txBody>
          <a:bodyPr/>
          <a:lstStyle/>
          <a:p>
            <a:fld id="{1552E37E-424F-4DCE-BB6E-731ABDD533B7}" type="slidenum">
              <a:rPr lang="en-CA" smtClean="0"/>
              <a:pPr/>
              <a:t>54</a:t>
            </a:fld>
            <a:endParaRPr lang="en-CA"/>
          </a:p>
        </p:txBody>
      </p:sp>
    </p:spTree>
    <p:extLst>
      <p:ext uri="{BB962C8B-B14F-4D97-AF65-F5344CB8AC3E}">
        <p14:creationId xmlns:p14="http://schemas.microsoft.com/office/powerpoint/2010/main" val="347254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19" grpId="0"/>
      <p:bldP spid="2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95600" y="2492896"/>
            <a:ext cx="7128792" cy="923330"/>
          </a:xfrm>
          <a:prstGeom prst="rect">
            <a:avLst/>
          </a:prstGeom>
          <a:noFill/>
        </p:spPr>
        <p:txBody>
          <a:bodyPr wrap="square" rtlCol="0">
            <a:spAutoFit/>
          </a:bodyPr>
          <a:lstStyle/>
          <a:p>
            <a:pPr algn="ctr"/>
            <a:r>
              <a:rPr lang="en-US" sz="5400" b="1" dirty="0"/>
              <a:t>Transistors</a:t>
            </a:r>
          </a:p>
        </p:txBody>
      </p:sp>
      <p:sp>
        <p:nvSpPr>
          <p:cNvPr id="2" name="Slide Number Placeholder 1"/>
          <p:cNvSpPr>
            <a:spLocks noGrp="1"/>
          </p:cNvSpPr>
          <p:nvPr>
            <p:ph type="sldNum" sz="quarter" idx="12"/>
          </p:nvPr>
        </p:nvSpPr>
        <p:spPr/>
        <p:txBody>
          <a:bodyPr/>
          <a:lstStyle/>
          <a:p>
            <a:fld id="{1552E37E-424F-4DCE-BB6E-731ABDD533B7}" type="slidenum">
              <a:rPr lang="en-CA" smtClean="0"/>
              <a:pPr/>
              <a:t>55</a:t>
            </a:fld>
            <a:endParaRPr lang="en-CA"/>
          </a:p>
        </p:txBody>
      </p:sp>
    </p:spTree>
    <p:extLst>
      <p:ext uri="{BB962C8B-B14F-4D97-AF65-F5344CB8AC3E}">
        <p14:creationId xmlns:p14="http://schemas.microsoft.com/office/powerpoint/2010/main" val="10534634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1384" y="620689"/>
            <a:ext cx="11089232" cy="707886"/>
          </a:xfrm>
          <a:prstGeom prst="rect">
            <a:avLst/>
          </a:prstGeom>
          <a:noFill/>
        </p:spPr>
        <p:txBody>
          <a:bodyPr wrap="square" rtlCol="0">
            <a:spAutoFit/>
          </a:bodyPr>
          <a:lstStyle/>
          <a:p>
            <a:r>
              <a:rPr lang="en-US" sz="4000" b="1" dirty="0"/>
              <a:t>One of the greatest inventions of the 20</a:t>
            </a:r>
            <a:r>
              <a:rPr lang="en-US" sz="4000" b="1" baseline="30000" dirty="0"/>
              <a:t>th</a:t>
            </a:r>
            <a:r>
              <a:rPr lang="en-US" sz="4000" b="1" dirty="0"/>
              <a:t> century</a:t>
            </a:r>
            <a:endParaRPr lang="en-CA" sz="4000" b="1" dirty="0"/>
          </a:p>
        </p:txBody>
      </p:sp>
      <p:sp>
        <p:nvSpPr>
          <p:cNvPr id="4" name="Rectangle 3"/>
          <p:cNvSpPr txBox="1">
            <a:spLocks noChangeArrowheads="1"/>
          </p:cNvSpPr>
          <p:nvPr/>
        </p:nvSpPr>
        <p:spPr>
          <a:xfrm>
            <a:off x="407368" y="2132856"/>
            <a:ext cx="6912768" cy="4248472"/>
          </a:xfrm>
          <a:prstGeom prst="rect">
            <a:avLst/>
          </a:prstGeom>
        </p:spPr>
        <p:txBody>
          <a:bodyPr>
            <a:normAutofit/>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r>
              <a:rPr lang="en-US" dirty="0"/>
              <a:t>Invented by William Shockley, John Bardeen and Walter Brattain in 1947, replacing previous vacuum-tube technology.</a:t>
            </a:r>
          </a:p>
          <a:p>
            <a:pPr lvl="1"/>
            <a:r>
              <a:rPr lang="en-US" dirty="0"/>
              <a:t>Nobel Prize for Physics in 1956.</a:t>
            </a:r>
          </a:p>
        </p:txBody>
      </p:sp>
      <p:pic>
        <p:nvPicPr>
          <p:cNvPr id="5" name="Picture 2" descr="Photo of transistor inventors William Shockley, John Bardeen, and Walter Brattain."/>
          <p:cNvPicPr>
            <a:picLocks noChangeAspect="1" noChangeArrowheads="1"/>
          </p:cNvPicPr>
          <p:nvPr/>
        </p:nvPicPr>
        <p:blipFill>
          <a:blip r:embed="rId2" cstate="print"/>
          <a:srcRect/>
          <a:stretch>
            <a:fillRect/>
          </a:stretch>
        </p:blipFill>
        <p:spPr bwMode="auto">
          <a:xfrm>
            <a:off x="7536160" y="1700808"/>
            <a:ext cx="2376264" cy="30264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2567608" y="5513141"/>
            <a:ext cx="6912768" cy="1077218"/>
          </a:xfrm>
          <a:prstGeom prst="rect">
            <a:avLst/>
          </a:prstGeom>
          <a:noFill/>
        </p:spPr>
        <p:txBody>
          <a:bodyPr wrap="square" rtlCol="0">
            <a:spAutoFit/>
          </a:bodyPr>
          <a:lstStyle/>
          <a:p>
            <a:r>
              <a:rPr lang="en-US" sz="3200" b="1" dirty="0"/>
              <a:t>Building block for the hardware of all your computers and electronic devices</a:t>
            </a:r>
            <a:endParaRPr lang="en-CA" sz="3200" b="1" dirty="0"/>
          </a:p>
        </p:txBody>
      </p:sp>
      <p:sp>
        <p:nvSpPr>
          <p:cNvPr id="3" name="Slide Number Placeholder 2"/>
          <p:cNvSpPr>
            <a:spLocks noGrp="1"/>
          </p:cNvSpPr>
          <p:nvPr>
            <p:ph type="sldNum" sz="quarter" idx="12"/>
          </p:nvPr>
        </p:nvSpPr>
        <p:spPr/>
        <p:txBody>
          <a:bodyPr/>
          <a:lstStyle/>
          <a:p>
            <a:fld id="{1552E37E-424F-4DCE-BB6E-731ABDD533B7}" type="slidenum">
              <a:rPr lang="en-CA" smtClean="0"/>
              <a:pPr/>
              <a:t>56</a:t>
            </a:fld>
            <a:endParaRPr lang="en-CA" dirty="0"/>
          </a:p>
        </p:txBody>
      </p:sp>
    </p:spTree>
    <p:extLst>
      <p:ext uri="{BB962C8B-B14F-4D97-AF65-F5344CB8AC3E}">
        <p14:creationId xmlns:p14="http://schemas.microsoft.com/office/powerpoint/2010/main" val="57703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6091"/>
            <a:ext cx="10515600" cy="1325563"/>
          </a:xfrm>
        </p:spPr>
        <p:txBody>
          <a:bodyPr/>
          <a:lstStyle/>
          <a:p>
            <a:r>
              <a:rPr lang="en-US" b="1" dirty="0"/>
              <a:t>What do transistors do?</a:t>
            </a:r>
            <a:endParaRPr lang="en-CA" b="1" dirty="0"/>
          </a:p>
        </p:txBody>
      </p:sp>
      <p:sp>
        <p:nvSpPr>
          <p:cNvPr id="3" name="Content Placeholder 2"/>
          <p:cNvSpPr>
            <a:spLocks noGrp="1"/>
          </p:cNvSpPr>
          <p:nvPr>
            <p:ph idx="1"/>
          </p:nvPr>
        </p:nvSpPr>
        <p:spPr>
          <a:xfrm>
            <a:off x="695400" y="1268760"/>
            <a:ext cx="10369152" cy="5040560"/>
          </a:xfrm>
        </p:spPr>
        <p:txBody>
          <a:bodyPr>
            <a:normAutofit/>
          </a:bodyPr>
          <a:lstStyle/>
          <a:p>
            <a:r>
              <a:rPr lang="en-US" dirty="0"/>
              <a:t>Transistors connect Point A to Point B, based on the value at Point C.</a:t>
            </a:r>
          </a:p>
          <a:p>
            <a:pPr lvl="1"/>
            <a:r>
              <a:rPr lang="en-US" dirty="0"/>
              <a:t>If the value at Point C is high, A and B are connected.</a:t>
            </a:r>
          </a:p>
          <a:p>
            <a:pPr lvl="1"/>
            <a:endParaRPr lang="en-US" dirty="0"/>
          </a:p>
          <a:p>
            <a:pPr lvl="1"/>
            <a:endParaRPr lang="en-US" dirty="0"/>
          </a:p>
          <a:p>
            <a:pPr lvl="1"/>
            <a:endParaRPr lang="en-US" dirty="0"/>
          </a:p>
          <a:p>
            <a:pPr lvl="1"/>
            <a:r>
              <a:rPr lang="en-US" dirty="0"/>
              <a:t>And if the value at Point C is low, A and B are not.</a:t>
            </a:r>
            <a:endParaRPr lang="en-CA" dirty="0"/>
          </a:p>
          <a:p>
            <a:pPr lvl="1"/>
            <a:endParaRPr lang="en-US" dirty="0"/>
          </a:p>
          <a:p>
            <a:pPr lvl="1"/>
            <a:endParaRPr lang="en-US" dirty="0"/>
          </a:p>
          <a:p>
            <a:pPr lvl="1"/>
            <a:endParaRPr lang="en-US" dirty="0"/>
          </a:p>
          <a:p>
            <a:pPr lvl="1"/>
            <a:r>
              <a:rPr lang="en-US" sz="3000" b="1" dirty="0"/>
              <a:t>Need to know a little about electricity now….</a:t>
            </a:r>
            <a:endParaRPr lang="en-CA" sz="3000" b="1" dirty="0"/>
          </a:p>
        </p:txBody>
      </p:sp>
      <p:sp>
        <p:nvSpPr>
          <p:cNvPr id="4" name="Slide Number Placeholder 3"/>
          <p:cNvSpPr>
            <a:spLocks noGrp="1"/>
          </p:cNvSpPr>
          <p:nvPr>
            <p:ph type="sldNum" sz="quarter" idx="12"/>
          </p:nvPr>
        </p:nvSpPr>
        <p:spPr/>
        <p:txBody>
          <a:bodyPr/>
          <a:lstStyle/>
          <a:p>
            <a:fld id="{1552E37E-424F-4DCE-BB6E-731ABDD533B7}" type="slidenum">
              <a:rPr lang="en-CA" smtClean="0"/>
              <a:pPr/>
              <a:t>57</a:t>
            </a:fld>
            <a:endParaRPr lang="en-CA"/>
          </a:p>
        </p:txBody>
      </p:sp>
      <p:grpSp>
        <p:nvGrpSpPr>
          <p:cNvPr id="7" name="Group 6"/>
          <p:cNvGrpSpPr/>
          <p:nvPr/>
        </p:nvGrpSpPr>
        <p:grpSpPr>
          <a:xfrm>
            <a:off x="4007768" y="2780929"/>
            <a:ext cx="936104" cy="275325"/>
            <a:chOff x="1835696" y="3645024"/>
            <a:chExt cx="1224136" cy="360040"/>
          </a:xfrm>
        </p:grpSpPr>
        <p:cxnSp>
          <p:nvCxnSpPr>
            <p:cNvPr id="5" name="Elbow Connector 4"/>
            <p:cNvCxnSpPr/>
            <p:nvPr/>
          </p:nvCxnSpPr>
          <p:spPr>
            <a:xfrm flipV="1">
              <a:off x="1835696" y="3645024"/>
              <a:ext cx="720080" cy="360040"/>
            </a:xfrm>
            <a:prstGeom prst="bentConnector3">
              <a:avLst>
                <a:gd name="adj1" fmla="val 50000"/>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Elbow Connector 5"/>
            <p:cNvCxnSpPr/>
            <p:nvPr/>
          </p:nvCxnSpPr>
          <p:spPr>
            <a:xfrm flipH="1" flipV="1">
              <a:off x="2339752" y="3645024"/>
              <a:ext cx="720080" cy="360040"/>
            </a:xfrm>
            <a:prstGeom prst="bentConnector3">
              <a:avLst>
                <a:gd name="adj1" fmla="val 50000"/>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9" name="Straight Connector 8"/>
          <p:cNvCxnSpPr/>
          <p:nvPr/>
        </p:nvCxnSpPr>
        <p:spPr>
          <a:xfrm>
            <a:off x="4273222" y="2675053"/>
            <a:ext cx="41148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473683" y="2382747"/>
            <a:ext cx="0" cy="28803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719736" y="2852936"/>
            <a:ext cx="322524" cy="369332"/>
          </a:xfrm>
          <a:prstGeom prst="rect">
            <a:avLst/>
          </a:prstGeom>
          <a:noFill/>
          <a:ln>
            <a:solidFill>
              <a:schemeClr val="accent1"/>
            </a:solidFill>
          </a:ln>
        </p:spPr>
        <p:txBody>
          <a:bodyPr wrap="none" rtlCol="0">
            <a:spAutoFit/>
          </a:bodyPr>
          <a:lstStyle/>
          <a:p>
            <a:r>
              <a:rPr lang="en-US" b="1" dirty="0">
                <a:latin typeface="Courier New" pitchFamily="49" charset="0"/>
                <a:cs typeface="Courier New" pitchFamily="49" charset="0"/>
              </a:rPr>
              <a:t>A</a:t>
            </a:r>
            <a:endParaRPr lang="en-CA" b="1" dirty="0">
              <a:latin typeface="Courier New" pitchFamily="49" charset="0"/>
              <a:cs typeface="Courier New" pitchFamily="49" charset="0"/>
            </a:endParaRPr>
          </a:p>
        </p:txBody>
      </p:sp>
      <p:sp>
        <p:nvSpPr>
          <p:cNvPr id="15" name="TextBox 14"/>
          <p:cNvSpPr txBox="1"/>
          <p:nvPr/>
        </p:nvSpPr>
        <p:spPr>
          <a:xfrm>
            <a:off x="4943872" y="2852936"/>
            <a:ext cx="322524" cy="369332"/>
          </a:xfrm>
          <a:prstGeom prst="rect">
            <a:avLst/>
          </a:prstGeom>
          <a:noFill/>
          <a:ln>
            <a:solidFill>
              <a:schemeClr val="accent1"/>
            </a:solidFill>
          </a:ln>
        </p:spPr>
        <p:txBody>
          <a:bodyPr wrap="none" rtlCol="0">
            <a:spAutoFit/>
          </a:bodyPr>
          <a:lstStyle/>
          <a:p>
            <a:r>
              <a:rPr lang="en-US" b="1" dirty="0">
                <a:latin typeface="Courier New" pitchFamily="49" charset="0"/>
                <a:cs typeface="Courier New" pitchFamily="49" charset="0"/>
              </a:rPr>
              <a:t>B</a:t>
            </a:r>
            <a:endParaRPr lang="en-CA" b="1" dirty="0">
              <a:latin typeface="Courier New" pitchFamily="49" charset="0"/>
              <a:cs typeface="Courier New" pitchFamily="49" charset="0"/>
            </a:endParaRPr>
          </a:p>
        </p:txBody>
      </p:sp>
      <p:sp>
        <p:nvSpPr>
          <p:cNvPr id="16" name="TextBox 15"/>
          <p:cNvSpPr txBox="1"/>
          <p:nvPr/>
        </p:nvSpPr>
        <p:spPr>
          <a:xfrm>
            <a:off x="4322653" y="2060848"/>
            <a:ext cx="873957" cy="369332"/>
          </a:xfrm>
          <a:prstGeom prst="rect">
            <a:avLst/>
          </a:prstGeom>
          <a:noFill/>
          <a:ln>
            <a:solidFill>
              <a:schemeClr val="accent1"/>
            </a:solidFill>
          </a:ln>
        </p:spPr>
        <p:txBody>
          <a:bodyPr wrap="none" rtlCol="0">
            <a:spAutoFit/>
          </a:bodyPr>
          <a:lstStyle/>
          <a:p>
            <a:r>
              <a:rPr lang="en-US" b="1" dirty="0">
                <a:latin typeface="Courier New" pitchFamily="49" charset="0"/>
                <a:cs typeface="Courier New" pitchFamily="49" charset="0"/>
              </a:rPr>
              <a:t>C = 1</a:t>
            </a:r>
            <a:endParaRPr lang="en-CA" b="1" dirty="0">
              <a:latin typeface="Courier New" pitchFamily="49" charset="0"/>
              <a:cs typeface="Courier New" pitchFamily="49" charset="0"/>
            </a:endParaRPr>
          </a:p>
        </p:txBody>
      </p:sp>
      <p:grpSp>
        <p:nvGrpSpPr>
          <p:cNvPr id="17" name="Group 16"/>
          <p:cNvGrpSpPr/>
          <p:nvPr/>
        </p:nvGrpSpPr>
        <p:grpSpPr>
          <a:xfrm>
            <a:off x="4007768" y="4365105"/>
            <a:ext cx="936104" cy="275325"/>
            <a:chOff x="1835696" y="3645024"/>
            <a:chExt cx="1224136" cy="360040"/>
          </a:xfrm>
        </p:grpSpPr>
        <p:cxnSp>
          <p:nvCxnSpPr>
            <p:cNvPr id="18" name="Elbow Connector 17"/>
            <p:cNvCxnSpPr/>
            <p:nvPr/>
          </p:nvCxnSpPr>
          <p:spPr>
            <a:xfrm flipV="1">
              <a:off x="1835696" y="3645024"/>
              <a:ext cx="720080" cy="360040"/>
            </a:xfrm>
            <a:prstGeom prst="bentConnector3">
              <a:avLst>
                <a:gd name="adj1" fmla="val 50000"/>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Elbow Connector 18"/>
            <p:cNvCxnSpPr/>
            <p:nvPr/>
          </p:nvCxnSpPr>
          <p:spPr>
            <a:xfrm flipH="1" flipV="1">
              <a:off x="2339752" y="3645024"/>
              <a:ext cx="720080" cy="360040"/>
            </a:xfrm>
            <a:prstGeom prst="bentConnector3">
              <a:avLst>
                <a:gd name="adj1" fmla="val 50000"/>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a:off x="4273222" y="4259229"/>
            <a:ext cx="41148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4473683" y="3966923"/>
            <a:ext cx="0" cy="28803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719736" y="4437112"/>
            <a:ext cx="322524" cy="369332"/>
          </a:xfrm>
          <a:prstGeom prst="rect">
            <a:avLst/>
          </a:prstGeom>
          <a:noFill/>
          <a:ln>
            <a:solidFill>
              <a:schemeClr val="accent1"/>
            </a:solidFill>
          </a:ln>
        </p:spPr>
        <p:txBody>
          <a:bodyPr wrap="none" rtlCol="0">
            <a:spAutoFit/>
          </a:bodyPr>
          <a:lstStyle/>
          <a:p>
            <a:r>
              <a:rPr lang="en-US" b="1" dirty="0">
                <a:latin typeface="Courier New" pitchFamily="49" charset="0"/>
                <a:cs typeface="Courier New" pitchFamily="49" charset="0"/>
              </a:rPr>
              <a:t>A</a:t>
            </a:r>
            <a:endParaRPr lang="en-CA" b="1" dirty="0">
              <a:latin typeface="Courier New" pitchFamily="49" charset="0"/>
              <a:cs typeface="Courier New" pitchFamily="49" charset="0"/>
            </a:endParaRPr>
          </a:p>
        </p:txBody>
      </p:sp>
      <p:sp>
        <p:nvSpPr>
          <p:cNvPr id="23" name="TextBox 22"/>
          <p:cNvSpPr txBox="1"/>
          <p:nvPr/>
        </p:nvSpPr>
        <p:spPr>
          <a:xfrm>
            <a:off x="4943872" y="4437112"/>
            <a:ext cx="322524" cy="369332"/>
          </a:xfrm>
          <a:prstGeom prst="rect">
            <a:avLst/>
          </a:prstGeom>
          <a:noFill/>
          <a:ln>
            <a:solidFill>
              <a:schemeClr val="accent1"/>
            </a:solidFill>
          </a:ln>
        </p:spPr>
        <p:txBody>
          <a:bodyPr wrap="none" rtlCol="0">
            <a:spAutoFit/>
          </a:bodyPr>
          <a:lstStyle/>
          <a:p>
            <a:r>
              <a:rPr lang="en-US" b="1" dirty="0">
                <a:latin typeface="Courier New" pitchFamily="49" charset="0"/>
                <a:cs typeface="Courier New" pitchFamily="49" charset="0"/>
              </a:rPr>
              <a:t>B</a:t>
            </a:r>
            <a:endParaRPr lang="en-CA" b="1" dirty="0">
              <a:latin typeface="Courier New" pitchFamily="49" charset="0"/>
              <a:cs typeface="Courier New" pitchFamily="49" charset="0"/>
            </a:endParaRPr>
          </a:p>
        </p:txBody>
      </p:sp>
      <p:sp>
        <p:nvSpPr>
          <p:cNvPr id="24" name="TextBox 23"/>
          <p:cNvSpPr txBox="1"/>
          <p:nvPr/>
        </p:nvSpPr>
        <p:spPr>
          <a:xfrm>
            <a:off x="4322653" y="3645024"/>
            <a:ext cx="873957" cy="369332"/>
          </a:xfrm>
          <a:prstGeom prst="rect">
            <a:avLst/>
          </a:prstGeom>
          <a:noFill/>
          <a:ln>
            <a:solidFill>
              <a:schemeClr val="accent1"/>
            </a:solidFill>
          </a:ln>
        </p:spPr>
        <p:txBody>
          <a:bodyPr wrap="none" rtlCol="0">
            <a:spAutoFit/>
          </a:bodyPr>
          <a:lstStyle/>
          <a:p>
            <a:r>
              <a:rPr lang="en-US" b="1" dirty="0">
                <a:latin typeface="Courier New" pitchFamily="49" charset="0"/>
                <a:cs typeface="Courier New" pitchFamily="49" charset="0"/>
              </a:rPr>
              <a:t>C = 0</a:t>
            </a:r>
            <a:endParaRPr lang="en-CA" b="1" dirty="0">
              <a:latin typeface="Courier New" pitchFamily="49" charset="0"/>
              <a:cs typeface="Courier New" pitchFamily="49" charset="0"/>
            </a:endParaRPr>
          </a:p>
        </p:txBody>
      </p:sp>
      <p:sp>
        <p:nvSpPr>
          <p:cNvPr id="25" name="Right Arrow 24"/>
          <p:cNvSpPr/>
          <p:nvPr/>
        </p:nvSpPr>
        <p:spPr>
          <a:xfrm>
            <a:off x="5735960" y="2492896"/>
            <a:ext cx="792088" cy="360040"/>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ight Arrow 25"/>
          <p:cNvSpPr/>
          <p:nvPr/>
        </p:nvSpPr>
        <p:spPr>
          <a:xfrm>
            <a:off x="5735960" y="4077072"/>
            <a:ext cx="792088" cy="360040"/>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7" name="Straight Connector 26"/>
          <p:cNvCxnSpPr/>
          <p:nvPr/>
        </p:nvCxnSpPr>
        <p:spPr>
          <a:xfrm>
            <a:off x="7320136" y="2670779"/>
            <a:ext cx="86409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960096" y="2492896"/>
            <a:ext cx="322524" cy="369332"/>
          </a:xfrm>
          <a:prstGeom prst="rect">
            <a:avLst/>
          </a:prstGeom>
          <a:noFill/>
          <a:ln>
            <a:solidFill>
              <a:schemeClr val="accent1"/>
            </a:solidFill>
          </a:ln>
        </p:spPr>
        <p:txBody>
          <a:bodyPr wrap="none" rtlCol="0">
            <a:spAutoFit/>
          </a:bodyPr>
          <a:lstStyle/>
          <a:p>
            <a:r>
              <a:rPr lang="en-US" b="1" dirty="0">
                <a:latin typeface="Courier New" pitchFamily="49" charset="0"/>
                <a:cs typeface="Courier New" pitchFamily="49" charset="0"/>
              </a:rPr>
              <a:t>A</a:t>
            </a:r>
            <a:endParaRPr lang="en-CA" b="1" dirty="0">
              <a:latin typeface="Courier New" pitchFamily="49" charset="0"/>
              <a:cs typeface="Courier New" pitchFamily="49" charset="0"/>
            </a:endParaRPr>
          </a:p>
        </p:txBody>
      </p:sp>
      <p:sp>
        <p:nvSpPr>
          <p:cNvPr id="29" name="TextBox 28"/>
          <p:cNvSpPr txBox="1"/>
          <p:nvPr/>
        </p:nvSpPr>
        <p:spPr>
          <a:xfrm>
            <a:off x="8221748" y="2492896"/>
            <a:ext cx="322524" cy="369332"/>
          </a:xfrm>
          <a:prstGeom prst="rect">
            <a:avLst/>
          </a:prstGeom>
          <a:noFill/>
          <a:ln>
            <a:solidFill>
              <a:schemeClr val="accent1"/>
            </a:solidFill>
          </a:ln>
        </p:spPr>
        <p:txBody>
          <a:bodyPr wrap="none" rtlCol="0">
            <a:spAutoFit/>
          </a:bodyPr>
          <a:lstStyle/>
          <a:p>
            <a:r>
              <a:rPr lang="en-US" b="1" dirty="0">
                <a:latin typeface="Courier New" pitchFamily="49" charset="0"/>
                <a:cs typeface="Courier New" pitchFamily="49" charset="0"/>
              </a:rPr>
              <a:t>B</a:t>
            </a:r>
            <a:endParaRPr lang="en-CA" b="1" dirty="0">
              <a:latin typeface="Courier New" pitchFamily="49" charset="0"/>
              <a:cs typeface="Courier New" pitchFamily="49" charset="0"/>
            </a:endParaRPr>
          </a:p>
        </p:txBody>
      </p:sp>
      <p:cxnSp>
        <p:nvCxnSpPr>
          <p:cNvPr id="31" name="Straight Connector 30"/>
          <p:cNvCxnSpPr/>
          <p:nvPr/>
        </p:nvCxnSpPr>
        <p:spPr>
          <a:xfrm>
            <a:off x="7320136" y="4221088"/>
            <a:ext cx="27432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960096" y="4067780"/>
            <a:ext cx="322524" cy="369332"/>
          </a:xfrm>
          <a:prstGeom prst="rect">
            <a:avLst/>
          </a:prstGeom>
          <a:noFill/>
          <a:ln>
            <a:solidFill>
              <a:schemeClr val="accent1"/>
            </a:solidFill>
          </a:ln>
        </p:spPr>
        <p:txBody>
          <a:bodyPr wrap="none" rtlCol="0">
            <a:spAutoFit/>
          </a:bodyPr>
          <a:lstStyle/>
          <a:p>
            <a:r>
              <a:rPr lang="en-US" b="1" dirty="0">
                <a:latin typeface="Courier New" pitchFamily="49" charset="0"/>
                <a:cs typeface="Courier New" pitchFamily="49" charset="0"/>
              </a:rPr>
              <a:t>A</a:t>
            </a:r>
            <a:endParaRPr lang="en-CA" b="1" dirty="0">
              <a:latin typeface="Courier New" pitchFamily="49" charset="0"/>
              <a:cs typeface="Courier New" pitchFamily="49" charset="0"/>
            </a:endParaRPr>
          </a:p>
        </p:txBody>
      </p:sp>
      <p:sp>
        <p:nvSpPr>
          <p:cNvPr id="33" name="TextBox 32"/>
          <p:cNvSpPr txBox="1"/>
          <p:nvPr/>
        </p:nvSpPr>
        <p:spPr>
          <a:xfrm>
            <a:off x="8221748" y="4067780"/>
            <a:ext cx="322524" cy="369332"/>
          </a:xfrm>
          <a:prstGeom prst="rect">
            <a:avLst/>
          </a:prstGeom>
          <a:noFill/>
          <a:ln>
            <a:solidFill>
              <a:schemeClr val="accent1"/>
            </a:solidFill>
          </a:ln>
        </p:spPr>
        <p:txBody>
          <a:bodyPr wrap="none" rtlCol="0">
            <a:spAutoFit/>
          </a:bodyPr>
          <a:lstStyle/>
          <a:p>
            <a:r>
              <a:rPr lang="en-US" b="1" dirty="0">
                <a:latin typeface="Courier New" pitchFamily="49" charset="0"/>
                <a:cs typeface="Courier New" pitchFamily="49" charset="0"/>
              </a:rPr>
              <a:t>B</a:t>
            </a:r>
            <a:endParaRPr lang="en-CA" b="1" dirty="0">
              <a:latin typeface="Courier New" pitchFamily="49" charset="0"/>
              <a:cs typeface="Courier New" pitchFamily="49" charset="0"/>
            </a:endParaRPr>
          </a:p>
        </p:txBody>
      </p:sp>
      <p:cxnSp>
        <p:nvCxnSpPr>
          <p:cNvPr id="34" name="Straight Connector 33"/>
          <p:cNvCxnSpPr/>
          <p:nvPr/>
        </p:nvCxnSpPr>
        <p:spPr>
          <a:xfrm>
            <a:off x="7932490" y="4221088"/>
            <a:ext cx="27432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7876768" y="4187221"/>
            <a:ext cx="91440" cy="9144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Oval 36"/>
          <p:cNvSpPr/>
          <p:nvPr/>
        </p:nvSpPr>
        <p:spPr>
          <a:xfrm>
            <a:off x="7577447" y="4187221"/>
            <a:ext cx="91440" cy="9144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Oval 37"/>
          <p:cNvSpPr/>
          <p:nvPr/>
        </p:nvSpPr>
        <p:spPr>
          <a:xfrm>
            <a:off x="7869348" y="2625623"/>
            <a:ext cx="91440" cy="91440"/>
          </a:xfrm>
          <a:prstGeom prst="ellipse">
            <a:avLst/>
          </a:prstGeom>
          <a:solidFill>
            <a:schemeClr val="accent4">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9" name="Oval 38"/>
          <p:cNvSpPr/>
          <p:nvPr/>
        </p:nvSpPr>
        <p:spPr>
          <a:xfrm>
            <a:off x="7570027" y="2625623"/>
            <a:ext cx="91440" cy="91440"/>
          </a:xfrm>
          <a:prstGeom prst="ellipse">
            <a:avLst/>
          </a:prstGeom>
          <a:solidFill>
            <a:schemeClr val="accent4">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51930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2" grpId="0" animBg="1"/>
      <p:bldP spid="23" grpId="0" animBg="1"/>
      <p:bldP spid="24" grpId="0" animBg="1"/>
      <p:bldP spid="25" grpId="0" animBg="1"/>
      <p:bldP spid="26" grpId="0" animBg="1"/>
      <p:bldP spid="28" grpId="0" animBg="1"/>
      <p:bldP spid="29" grpId="0" animBg="1"/>
      <p:bldP spid="32" grpId="0" animBg="1"/>
      <p:bldP spid="33" grpId="0" animBg="1"/>
      <p:bldP spid="36" grpId="0" animBg="1"/>
      <p:bldP spid="37" grpId="0" animBg="1"/>
      <p:bldP spid="38" grpId="0" animBg="1"/>
      <p:bldP spid="3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i.imgflip.com/fzpaq.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568" y="476672"/>
            <a:ext cx="7715418" cy="590465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1552E37E-424F-4DCE-BB6E-731ABDD533B7}" type="slidenum">
              <a:rPr lang="en-CA" smtClean="0"/>
              <a:pPr/>
              <a:t>58</a:t>
            </a:fld>
            <a:endParaRPr lang="en-CA"/>
          </a:p>
        </p:txBody>
      </p:sp>
    </p:spTree>
    <p:extLst>
      <p:ext uri="{BB962C8B-B14F-4D97-AF65-F5344CB8AC3E}">
        <p14:creationId xmlns:p14="http://schemas.microsoft.com/office/powerpoint/2010/main" val="6564182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672" y="460491"/>
            <a:ext cx="7185992" cy="914400"/>
          </a:xfrm>
        </p:spPr>
        <p:txBody>
          <a:bodyPr/>
          <a:lstStyle/>
          <a:p>
            <a:r>
              <a:rPr lang="en-US" b="1" dirty="0">
                <a:latin typeface="+mn-lt"/>
              </a:rPr>
              <a:t>Outline of the story</a:t>
            </a:r>
            <a:endParaRPr lang="en-CA" b="1" dirty="0">
              <a:latin typeface="+mn-lt"/>
            </a:endParaRPr>
          </a:p>
        </p:txBody>
      </p:sp>
      <p:sp>
        <p:nvSpPr>
          <p:cNvPr id="4" name="Slide Number Placeholder 3"/>
          <p:cNvSpPr>
            <a:spLocks noGrp="1"/>
          </p:cNvSpPr>
          <p:nvPr>
            <p:ph type="sldNum" sz="quarter" idx="12"/>
          </p:nvPr>
        </p:nvSpPr>
        <p:spPr/>
        <p:txBody>
          <a:bodyPr/>
          <a:lstStyle/>
          <a:p>
            <a:fld id="{1552E37E-424F-4DCE-BB6E-731ABDD533B7}" type="slidenum">
              <a:rPr lang="en-CA" smtClean="0"/>
              <a:pPr/>
              <a:t>59</a:t>
            </a:fld>
            <a:endParaRPr lang="en-CA"/>
          </a:p>
        </p:txBody>
      </p:sp>
      <p:sp>
        <p:nvSpPr>
          <p:cNvPr id="3" name="TextBox 2"/>
          <p:cNvSpPr txBox="1"/>
          <p:nvPr/>
        </p:nvSpPr>
        <p:spPr>
          <a:xfrm>
            <a:off x="623392" y="1410494"/>
            <a:ext cx="10297144" cy="4524315"/>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3200" dirty="0"/>
              <a:t>Electricity, basic concepts</a:t>
            </a:r>
          </a:p>
          <a:p>
            <a:pPr marL="457200" indent="-457200">
              <a:lnSpc>
                <a:spcPct val="150000"/>
              </a:lnSpc>
              <a:buFont typeface="Arial" panose="020B0604020202020204" pitchFamily="34" charset="0"/>
              <a:buChar char="•"/>
            </a:pPr>
            <a:r>
              <a:rPr lang="en-US" sz="3200" dirty="0"/>
              <a:t>Insulators, conductors, in between …, </a:t>
            </a:r>
            <a:r>
              <a:rPr lang="en-US" sz="3200" b="1" dirty="0"/>
              <a:t>Semiconductors</a:t>
            </a:r>
          </a:p>
          <a:p>
            <a:pPr marL="457200" indent="-457200">
              <a:lnSpc>
                <a:spcPct val="150000"/>
              </a:lnSpc>
              <a:buFont typeface="Arial" panose="020B0604020202020204" pitchFamily="34" charset="0"/>
              <a:buChar char="•"/>
            </a:pPr>
            <a:r>
              <a:rPr lang="en-US" sz="3200" dirty="0"/>
              <a:t>Impure semiconductors, </a:t>
            </a:r>
            <a:r>
              <a:rPr lang="en-US" sz="3200" b="1" dirty="0"/>
              <a:t>p-type / n-type</a:t>
            </a:r>
          </a:p>
          <a:p>
            <a:pPr marL="457200" indent="-457200">
              <a:lnSpc>
                <a:spcPct val="150000"/>
              </a:lnSpc>
              <a:buFont typeface="Arial" panose="020B0604020202020204" pitchFamily="34" charset="0"/>
              <a:buChar char="•"/>
            </a:pPr>
            <a:r>
              <a:rPr lang="en-US" sz="3200" dirty="0"/>
              <a:t>Put p-type and n-type together -- </a:t>
            </a:r>
            <a:r>
              <a:rPr lang="en-US" sz="3200" b="1" dirty="0" err="1"/>
              <a:t>pn</a:t>
            </a:r>
            <a:r>
              <a:rPr lang="en-US" sz="3200" b="1" dirty="0"/>
              <a:t>-junction</a:t>
            </a:r>
          </a:p>
          <a:p>
            <a:pPr marL="457200" indent="-457200">
              <a:lnSpc>
                <a:spcPct val="150000"/>
              </a:lnSpc>
              <a:buFont typeface="Arial" panose="020B0604020202020204" pitchFamily="34" charset="0"/>
              <a:buChar char="•"/>
            </a:pPr>
            <a:r>
              <a:rPr lang="en-US" sz="3200" dirty="0"/>
              <a:t>Apply voltage to a </a:t>
            </a:r>
            <a:r>
              <a:rPr lang="en-US" sz="3200" dirty="0" err="1"/>
              <a:t>pn</a:t>
            </a:r>
            <a:r>
              <a:rPr lang="en-US" sz="3200" dirty="0"/>
              <a:t>-junction – </a:t>
            </a:r>
            <a:r>
              <a:rPr lang="en-US" sz="3200" b="1" dirty="0"/>
              <a:t>principle of transistors</a:t>
            </a:r>
          </a:p>
          <a:p>
            <a:pPr marL="457200" indent="-457200">
              <a:lnSpc>
                <a:spcPct val="150000"/>
              </a:lnSpc>
              <a:buFont typeface="Arial" panose="020B0604020202020204" pitchFamily="34" charset="0"/>
              <a:buChar char="•"/>
            </a:pPr>
            <a:r>
              <a:rPr lang="en-US" sz="3200" dirty="0"/>
              <a:t>A real-world manufacturing of transistor -- </a:t>
            </a:r>
            <a:r>
              <a:rPr lang="en-US" sz="3200" b="1" dirty="0"/>
              <a:t>MOSFET</a:t>
            </a:r>
          </a:p>
        </p:txBody>
      </p:sp>
    </p:spTree>
    <p:extLst>
      <p:ext uri="{BB962C8B-B14F-4D97-AF65-F5344CB8AC3E}">
        <p14:creationId xmlns:p14="http://schemas.microsoft.com/office/powerpoint/2010/main" val="798705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Today’s outline</a:t>
            </a:r>
            <a:endParaRPr lang="en-CA" b="1" dirty="0">
              <a:latin typeface="+mn-lt"/>
            </a:endParaRPr>
          </a:p>
        </p:txBody>
      </p:sp>
      <p:sp>
        <p:nvSpPr>
          <p:cNvPr id="3" name="Content Placeholder 2"/>
          <p:cNvSpPr>
            <a:spLocks noGrp="1"/>
          </p:cNvSpPr>
          <p:nvPr>
            <p:ph idx="1"/>
          </p:nvPr>
        </p:nvSpPr>
        <p:spPr/>
        <p:txBody>
          <a:bodyPr/>
          <a:lstStyle/>
          <a:p>
            <a:r>
              <a:rPr lang="en-US" b="1" dirty="0">
                <a:solidFill>
                  <a:srgbClr val="00B050"/>
                </a:solidFill>
              </a:rPr>
              <a:t>Why</a:t>
            </a:r>
            <a:r>
              <a:rPr lang="en-US" dirty="0">
                <a:solidFill>
                  <a:schemeClr val="accent3"/>
                </a:solidFill>
              </a:rPr>
              <a:t> </a:t>
            </a:r>
            <a:r>
              <a:rPr lang="en-US" dirty="0"/>
              <a:t>CSCB58</a:t>
            </a:r>
          </a:p>
          <a:p>
            <a:r>
              <a:rPr lang="en-US" b="1" dirty="0">
                <a:solidFill>
                  <a:schemeClr val="accent1"/>
                </a:solidFill>
              </a:rPr>
              <a:t>What</a:t>
            </a:r>
            <a:r>
              <a:rPr lang="en-US" dirty="0">
                <a:solidFill>
                  <a:srgbClr val="FFC000"/>
                </a:solidFill>
              </a:rPr>
              <a:t> </a:t>
            </a:r>
            <a:r>
              <a:rPr lang="en-US" dirty="0"/>
              <a:t>is in CSCB58</a:t>
            </a:r>
          </a:p>
          <a:p>
            <a:r>
              <a:rPr lang="en-US" b="1" dirty="0">
                <a:solidFill>
                  <a:schemeClr val="accent1"/>
                </a:solidFill>
              </a:rPr>
              <a:t>How</a:t>
            </a:r>
            <a:r>
              <a:rPr lang="en-US" dirty="0">
                <a:solidFill>
                  <a:srgbClr val="FFC000"/>
                </a:solidFill>
              </a:rPr>
              <a:t> </a:t>
            </a:r>
            <a:r>
              <a:rPr lang="en-US" dirty="0"/>
              <a:t>to do well in CSCB58</a:t>
            </a:r>
          </a:p>
          <a:p>
            <a:endParaRPr lang="en-US" dirty="0"/>
          </a:p>
          <a:p>
            <a:r>
              <a:rPr lang="en-US" dirty="0"/>
              <a:t>Start learning</a:t>
            </a:r>
            <a:endParaRPr lang="en-CA" dirty="0"/>
          </a:p>
        </p:txBody>
      </p:sp>
      <p:sp>
        <p:nvSpPr>
          <p:cNvPr id="4" name="Slide Number Placeholder 3"/>
          <p:cNvSpPr>
            <a:spLocks noGrp="1"/>
          </p:cNvSpPr>
          <p:nvPr>
            <p:ph type="sldNum" sz="quarter" idx="12"/>
          </p:nvPr>
        </p:nvSpPr>
        <p:spPr/>
        <p:txBody>
          <a:bodyPr/>
          <a:lstStyle/>
          <a:p>
            <a:fld id="{1552E37E-424F-4DCE-BB6E-731ABDD533B7}" type="slidenum">
              <a:rPr lang="en-CA" smtClean="0"/>
              <a:pPr/>
              <a:t>6</a:t>
            </a:fld>
            <a:endParaRPr lang="en-CA"/>
          </a:p>
        </p:txBody>
      </p:sp>
    </p:spTree>
    <p:extLst>
      <p:ext uri="{BB962C8B-B14F-4D97-AF65-F5344CB8AC3E}">
        <p14:creationId xmlns:p14="http://schemas.microsoft.com/office/powerpoint/2010/main" val="36555641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do transistors fit?</a:t>
            </a:r>
            <a:endParaRPr lang="en-CA" dirty="0"/>
          </a:p>
        </p:txBody>
      </p:sp>
      <p:sp>
        <p:nvSpPr>
          <p:cNvPr id="4" name="Rounded Rectangle 3"/>
          <p:cNvSpPr/>
          <p:nvPr/>
        </p:nvSpPr>
        <p:spPr>
          <a:xfrm>
            <a:off x="2711624" y="1628800"/>
            <a:ext cx="2232248" cy="914400"/>
          </a:xfrm>
          <a:prstGeom prst="roundRect">
            <a:avLst/>
          </a:prstGeom>
          <a:solidFill>
            <a:srgbClr val="00206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Logic Gates</a:t>
            </a:r>
            <a:endParaRPr lang="en-CA" sz="2800" dirty="0"/>
          </a:p>
        </p:txBody>
      </p:sp>
      <p:sp>
        <p:nvSpPr>
          <p:cNvPr id="5" name="Rounded Rectangle 4"/>
          <p:cNvSpPr/>
          <p:nvPr/>
        </p:nvSpPr>
        <p:spPr>
          <a:xfrm>
            <a:off x="6600056" y="2780928"/>
            <a:ext cx="2232248" cy="914400"/>
          </a:xfrm>
          <a:prstGeom prst="roundRect">
            <a:avLst/>
          </a:prstGeom>
          <a:solidFill>
            <a:srgbClr val="00206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Transistors</a:t>
            </a:r>
            <a:endParaRPr lang="en-CA" sz="2800" dirty="0"/>
          </a:p>
        </p:txBody>
      </p:sp>
      <p:sp>
        <p:nvSpPr>
          <p:cNvPr id="6" name="Rounded Rectangle 5"/>
          <p:cNvSpPr/>
          <p:nvPr/>
        </p:nvSpPr>
        <p:spPr>
          <a:xfrm>
            <a:off x="2639616" y="3586108"/>
            <a:ext cx="2232248" cy="914400"/>
          </a:xfrm>
          <a:prstGeom prst="roundRect">
            <a:avLst/>
          </a:prstGeom>
          <a:solidFill>
            <a:srgbClr val="00206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pn</a:t>
            </a:r>
            <a:r>
              <a:rPr lang="en-US" sz="2800" dirty="0"/>
              <a:t>-junctions</a:t>
            </a:r>
            <a:endParaRPr lang="en-CA" sz="2800" dirty="0"/>
          </a:p>
        </p:txBody>
      </p:sp>
      <p:sp>
        <p:nvSpPr>
          <p:cNvPr id="7" name="Rounded Rectangle 6"/>
          <p:cNvSpPr/>
          <p:nvPr/>
        </p:nvSpPr>
        <p:spPr>
          <a:xfrm>
            <a:off x="6312024" y="4666228"/>
            <a:ext cx="2880320" cy="914400"/>
          </a:xfrm>
          <a:prstGeom prst="roundRect">
            <a:avLst/>
          </a:prstGeom>
          <a:solidFill>
            <a:srgbClr val="00206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Semiconductors</a:t>
            </a:r>
            <a:endParaRPr lang="en-CA" sz="2800" dirty="0"/>
          </a:p>
        </p:txBody>
      </p:sp>
      <p:cxnSp>
        <p:nvCxnSpPr>
          <p:cNvPr id="9" name="Straight Arrow Connector 8"/>
          <p:cNvCxnSpPr>
            <a:stCxn id="4" idx="3"/>
          </p:cNvCxnSpPr>
          <p:nvPr/>
        </p:nvCxnSpPr>
        <p:spPr>
          <a:xfrm>
            <a:off x="4943872" y="2086000"/>
            <a:ext cx="1656184" cy="766936"/>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4871864" y="3298076"/>
            <a:ext cx="1728192" cy="360040"/>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871864" y="4450204"/>
            <a:ext cx="1440160" cy="360040"/>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1519845">
            <a:off x="5327377" y="2140156"/>
            <a:ext cx="1239442" cy="369332"/>
          </a:xfrm>
          <a:prstGeom prst="rect">
            <a:avLst/>
          </a:prstGeom>
          <a:noFill/>
        </p:spPr>
        <p:txBody>
          <a:bodyPr wrap="none" rtlCol="0">
            <a:spAutoFit/>
          </a:bodyPr>
          <a:lstStyle/>
          <a:p>
            <a:r>
              <a:rPr lang="en-US" dirty="0"/>
              <a:t>made from</a:t>
            </a:r>
            <a:endParaRPr lang="en-CA" dirty="0"/>
          </a:p>
        </p:txBody>
      </p:sp>
      <p:sp>
        <p:nvSpPr>
          <p:cNvPr id="15" name="TextBox 14"/>
          <p:cNvSpPr txBox="1"/>
          <p:nvPr/>
        </p:nvSpPr>
        <p:spPr>
          <a:xfrm rot="840282">
            <a:off x="5042150" y="4238922"/>
            <a:ext cx="1239442" cy="369332"/>
          </a:xfrm>
          <a:prstGeom prst="rect">
            <a:avLst/>
          </a:prstGeom>
          <a:noFill/>
        </p:spPr>
        <p:txBody>
          <a:bodyPr wrap="none" rtlCol="0">
            <a:spAutoFit/>
          </a:bodyPr>
          <a:lstStyle/>
          <a:p>
            <a:r>
              <a:rPr lang="en-US" dirty="0"/>
              <a:t>made from</a:t>
            </a:r>
            <a:endParaRPr lang="en-CA" dirty="0"/>
          </a:p>
        </p:txBody>
      </p:sp>
      <p:sp>
        <p:nvSpPr>
          <p:cNvPr id="16" name="TextBox 15"/>
          <p:cNvSpPr txBox="1"/>
          <p:nvPr/>
        </p:nvSpPr>
        <p:spPr>
          <a:xfrm rot="20841609">
            <a:off x="5210262" y="3106864"/>
            <a:ext cx="1045479" cy="369332"/>
          </a:xfrm>
          <a:prstGeom prst="rect">
            <a:avLst/>
          </a:prstGeom>
          <a:noFill/>
        </p:spPr>
        <p:txBody>
          <a:bodyPr wrap="none" rtlCol="0">
            <a:spAutoFit/>
          </a:bodyPr>
          <a:lstStyle/>
          <a:p>
            <a:r>
              <a:rPr lang="en-US" dirty="0"/>
              <a:t>based on</a:t>
            </a:r>
            <a:endParaRPr lang="en-CA" dirty="0"/>
          </a:p>
        </p:txBody>
      </p:sp>
      <p:sp>
        <p:nvSpPr>
          <p:cNvPr id="17" name="Rounded Rectangle 16"/>
          <p:cNvSpPr/>
          <p:nvPr/>
        </p:nvSpPr>
        <p:spPr>
          <a:xfrm>
            <a:off x="2351584" y="5183376"/>
            <a:ext cx="2232248" cy="914400"/>
          </a:xfrm>
          <a:prstGeom prst="roundRect">
            <a:avLst/>
          </a:prstGeom>
          <a:solidFill>
            <a:srgbClr val="00206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Electricity</a:t>
            </a:r>
            <a:endParaRPr lang="en-CA" sz="2800" dirty="0"/>
          </a:p>
        </p:txBody>
      </p:sp>
      <p:cxnSp>
        <p:nvCxnSpPr>
          <p:cNvPr id="18" name="Straight Arrow Connector 17"/>
          <p:cNvCxnSpPr/>
          <p:nvPr/>
        </p:nvCxnSpPr>
        <p:spPr>
          <a:xfrm flipH="1">
            <a:off x="4583832" y="5183376"/>
            <a:ext cx="1728192" cy="360040"/>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20841609">
            <a:off x="4745100" y="4992164"/>
            <a:ext cx="1399742" cy="369332"/>
          </a:xfrm>
          <a:prstGeom prst="rect">
            <a:avLst/>
          </a:prstGeom>
          <a:noFill/>
        </p:spPr>
        <p:txBody>
          <a:bodyPr wrap="none" rtlCol="0">
            <a:spAutoFit/>
          </a:bodyPr>
          <a:lstStyle/>
          <a:p>
            <a:r>
              <a:rPr lang="en-US" dirty="0"/>
              <a:t>that conduct</a:t>
            </a:r>
            <a:endParaRPr lang="en-CA"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34284" y="620688"/>
            <a:ext cx="4248472" cy="777240"/>
          </a:xfrm>
        </p:spPr>
        <p:txBody>
          <a:bodyPr/>
          <a:lstStyle/>
          <a:p>
            <a:r>
              <a:rPr lang="en-US" sz="4400" b="1" dirty="0">
                <a:latin typeface="+mn-lt"/>
              </a:rPr>
              <a:t>Electricity Basics</a:t>
            </a:r>
            <a:endParaRPr lang="en-CA" sz="4400" b="1" dirty="0">
              <a:latin typeface="+mn-lt"/>
            </a:endParaRPr>
          </a:p>
        </p:txBody>
      </p:sp>
      <p:sp>
        <p:nvSpPr>
          <p:cNvPr id="2" name="Slide Number Placeholder 1"/>
          <p:cNvSpPr>
            <a:spLocks noGrp="1"/>
          </p:cNvSpPr>
          <p:nvPr>
            <p:ph type="sldNum" sz="quarter" idx="12"/>
          </p:nvPr>
        </p:nvSpPr>
        <p:spPr/>
        <p:txBody>
          <a:bodyPr/>
          <a:lstStyle/>
          <a:p>
            <a:fld id="{1552E37E-424F-4DCE-BB6E-731ABDD533B7}" type="slidenum">
              <a:rPr lang="en-CA" smtClean="0"/>
              <a:pPr/>
              <a:t>61</a:t>
            </a:fld>
            <a:endParaRPr lang="en-CA"/>
          </a:p>
        </p:txBody>
      </p:sp>
      <p:pic>
        <p:nvPicPr>
          <p:cNvPr id="3" name="Picture 2" descr="http://www.finolexblog.com/wp-content/uploads/2013/02/original.jpg">
            <a:extLst>
              <a:ext uri="{FF2B5EF4-FFF2-40B4-BE49-F238E27FC236}">
                <a16:creationId xmlns:a16="http://schemas.microsoft.com/office/drawing/2014/main" id="{B282319C-DE60-4EB7-8665-0BDCF775FFBF}"/>
              </a:ext>
            </a:extLst>
          </p:cNvPr>
          <p:cNvPicPr>
            <a:picLocks noChangeAspect="1" noChangeArrowheads="1"/>
          </p:cNvPicPr>
          <p:nvPr/>
        </p:nvPicPr>
        <p:blipFill>
          <a:blip r:embed="rId2" cstate="print"/>
          <a:srcRect/>
          <a:stretch>
            <a:fillRect/>
          </a:stretch>
        </p:blipFill>
        <p:spPr bwMode="auto">
          <a:xfrm>
            <a:off x="3581401" y="2636912"/>
            <a:ext cx="4754238" cy="26742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687127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d1jqu7g1y74ds1.cloudfront.net/wp-content/uploads/2010/02/c-atom_e1.gif"/>
          <p:cNvPicPr>
            <a:picLocks noChangeAspect="1" noChangeArrowheads="1"/>
          </p:cNvPicPr>
          <p:nvPr/>
        </p:nvPicPr>
        <p:blipFill>
          <a:blip r:embed="rId2" cstate="print"/>
          <a:srcRect/>
          <a:stretch>
            <a:fillRect/>
          </a:stretch>
        </p:blipFill>
        <p:spPr bwMode="auto">
          <a:xfrm>
            <a:off x="6168009" y="1844824"/>
            <a:ext cx="4061251" cy="3384376"/>
          </a:xfrm>
          <a:prstGeom prst="roundRect">
            <a:avLst>
              <a:gd name="adj" fmla="val 8594"/>
            </a:avLst>
          </a:prstGeom>
          <a:solidFill>
            <a:srgbClr val="FFFFFF">
              <a:shade val="85000"/>
            </a:srgbClr>
          </a:solidFill>
          <a:ln>
            <a:noFill/>
          </a:ln>
          <a:effectLst/>
        </p:spPr>
      </p:pic>
      <p:sp>
        <p:nvSpPr>
          <p:cNvPr id="3" name="TextBox 2"/>
          <p:cNvSpPr txBox="1"/>
          <p:nvPr/>
        </p:nvSpPr>
        <p:spPr>
          <a:xfrm>
            <a:off x="839416" y="476673"/>
            <a:ext cx="8640960" cy="646331"/>
          </a:xfrm>
          <a:prstGeom prst="rect">
            <a:avLst/>
          </a:prstGeom>
          <a:noFill/>
        </p:spPr>
        <p:txBody>
          <a:bodyPr wrap="square" rtlCol="0">
            <a:spAutoFit/>
          </a:bodyPr>
          <a:lstStyle/>
          <a:p>
            <a:r>
              <a:rPr lang="en-US" sz="3600" b="1" dirty="0"/>
              <a:t>Everything is made out of atoms …</a:t>
            </a:r>
            <a:endParaRPr lang="en-CA" sz="3600" b="1" dirty="0"/>
          </a:p>
        </p:txBody>
      </p:sp>
      <p:sp>
        <p:nvSpPr>
          <p:cNvPr id="4" name="TextBox 3"/>
          <p:cNvSpPr txBox="1"/>
          <p:nvPr/>
        </p:nvSpPr>
        <p:spPr>
          <a:xfrm>
            <a:off x="623392" y="1484784"/>
            <a:ext cx="5400600" cy="4031873"/>
          </a:xfrm>
          <a:prstGeom prst="rect">
            <a:avLst/>
          </a:prstGeom>
          <a:noFill/>
        </p:spPr>
        <p:txBody>
          <a:bodyPr wrap="square" rtlCol="0">
            <a:spAutoFit/>
          </a:bodyPr>
          <a:lstStyle/>
          <a:p>
            <a:pPr marL="285750" indent="-285750">
              <a:buFont typeface="Arial" panose="020B0604020202020204" pitchFamily="34" charset="0"/>
              <a:buChar char="•"/>
            </a:pPr>
            <a:r>
              <a:rPr lang="en-US" sz="3200" b="1" dirty="0"/>
              <a:t>Protons</a:t>
            </a:r>
            <a:r>
              <a:rPr lang="en-US" sz="3200" dirty="0"/>
              <a:t> are big (hardly move) and positively charged.</a:t>
            </a:r>
          </a:p>
          <a:p>
            <a:pPr marL="285750" indent="-285750">
              <a:buFont typeface="Arial" panose="020B0604020202020204" pitchFamily="34" charset="0"/>
              <a:buChar char="•"/>
            </a:pPr>
            <a:r>
              <a:rPr lang="en-US" sz="3200" b="1" dirty="0"/>
              <a:t>Electrons</a:t>
            </a:r>
            <a:r>
              <a:rPr lang="en-US" sz="3200" dirty="0"/>
              <a:t> are small (easily move) and negatively changed.</a:t>
            </a:r>
          </a:p>
          <a:p>
            <a:pPr marL="285750" indent="-285750">
              <a:buFont typeface="Arial" panose="020B0604020202020204" pitchFamily="34" charset="0"/>
              <a:buChar char="•"/>
            </a:pPr>
            <a:r>
              <a:rPr lang="en-US" sz="3200" b="1" dirty="0"/>
              <a:t>Neutrons</a:t>
            </a:r>
            <a:r>
              <a:rPr lang="en-US" sz="3200" dirty="0"/>
              <a:t> are big and of course, neutral.</a:t>
            </a:r>
          </a:p>
          <a:p>
            <a:pPr marL="285750" indent="-285750">
              <a:buFont typeface="Arial" panose="020B0604020202020204" pitchFamily="34" charset="0"/>
              <a:buChar char="•"/>
            </a:pPr>
            <a:r>
              <a:rPr lang="en-US" sz="3200" dirty="0"/>
              <a:t>Overall, an atom is </a:t>
            </a:r>
            <a:r>
              <a:rPr lang="en-US" sz="3200" b="1" dirty="0"/>
              <a:t>neutral</a:t>
            </a:r>
            <a:r>
              <a:rPr lang="en-US" sz="3200" dirty="0"/>
              <a:t>.</a:t>
            </a:r>
            <a:endParaRPr lang="en-CA" sz="3200" dirty="0"/>
          </a:p>
        </p:txBody>
      </p:sp>
      <p:sp>
        <p:nvSpPr>
          <p:cNvPr id="5" name="Slide Number Placeholder 4"/>
          <p:cNvSpPr>
            <a:spLocks noGrp="1"/>
          </p:cNvSpPr>
          <p:nvPr>
            <p:ph type="sldNum" sz="quarter" idx="12"/>
          </p:nvPr>
        </p:nvSpPr>
        <p:spPr/>
        <p:txBody>
          <a:bodyPr/>
          <a:lstStyle/>
          <a:p>
            <a:fld id="{1552E37E-424F-4DCE-BB6E-731ABDD533B7}" type="slidenum">
              <a:rPr lang="en-CA" smtClean="0"/>
              <a:pPr/>
              <a:t>62</a:t>
            </a:fld>
            <a:endParaRPr lang="en-CA"/>
          </a:p>
        </p:txBody>
      </p:sp>
    </p:spTree>
    <p:extLst>
      <p:ext uri="{BB962C8B-B14F-4D97-AF65-F5344CB8AC3E}">
        <p14:creationId xmlns:p14="http://schemas.microsoft.com/office/powerpoint/2010/main" val="109556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What is Electricity?</a:t>
            </a:r>
            <a:endParaRPr lang="en-CA" b="1" dirty="0">
              <a:latin typeface="+mn-lt"/>
            </a:endParaRPr>
          </a:p>
        </p:txBody>
      </p:sp>
      <p:sp>
        <p:nvSpPr>
          <p:cNvPr id="3" name="Content Placeholder 2"/>
          <p:cNvSpPr>
            <a:spLocks noGrp="1"/>
          </p:cNvSpPr>
          <p:nvPr>
            <p:ph idx="1"/>
          </p:nvPr>
        </p:nvSpPr>
        <p:spPr>
          <a:xfrm>
            <a:off x="838200" y="1628800"/>
            <a:ext cx="9290248" cy="4726760"/>
          </a:xfrm>
        </p:spPr>
        <p:txBody>
          <a:bodyPr/>
          <a:lstStyle/>
          <a:p>
            <a:r>
              <a:rPr lang="en-US" sz="3200" dirty="0"/>
              <a:t>Electricity is the </a:t>
            </a:r>
            <a:r>
              <a:rPr lang="en-US" sz="3200" b="1" dirty="0"/>
              <a:t>flow</a:t>
            </a:r>
            <a:r>
              <a:rPr lang="en-US" sz="3200" dirty="0"/>
              <a:t> of charged particles (usually electrons) through a material.</a:t>
            </a:r>
          </a:p>
          <a:p>
            <a:pPr marL="68580" indent="0">
              <a:buNone/>
            </a:pPr>
            <a:endParaRPr lang="en-CA" dirty="0"/>
          </a:p>
        </p:txBody>
      </p:sp>
      <p:sp>
        <p:nvSpPr>
          <p:cNvPr id="4" name="Slide Number Placeholder 3"/>
          <p:cNvSpPr>
            <a:spLocks noGrp="1"/>
          </p:cNvSpPr>
          <p:nvPr>
            <p:ph type="sldNum" sz="quarter" idx="12"/>
          </p:nvPr>
        </p:nvSpPr>
        <p:spPr/>
        <p:txBody>
          <a:bodyPr/>
          <a:lstStyle/>
          <a:p>
            <a:fld id="{1552E37E-424F-4DCE-BB6E-731ABDD533B7}" type="slidenum">
              <a:rPr lang="en-CA" smtClean="0"/>
              <a:pPr/>
              <a:t>63</a:t>
            </a:fld>
            <a:endParaRPr lang="en-CA"/>
          </a:p>
        </p:txBody>
      </p:sp>
      <p:pic>
        <p:nvPicPr>
          <p:cNvPr id="1027" name="Picture 3" descr="D:\Courses\CSC258\archive\12w\lectures\images\electron_flow.jpg"/>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353300" y="2925380"/>
            <a:ext cx="2857500" cy="2133600"/>
          </a:xfrm>
          <a:prstGeom prst="rect">
            <a:avLst/>
          </a:prstGeom>
          <a:noFill/>
        </p:spPr>
      </p:pic>
    </p:spTree>
    <p:extLst>
      <p:ext uri="{BB962C8B-B14F-4D97-AF65-F5344CB8AC3E}">
        <p14:creationId xmlns:p14="http://schemas.microsoft.com/office/powerpoint/2010/main" val="65598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How do electrons flow?</a:t>
            </a:r>
            <a:endParaRPr lang="en-CA" b="1" dirty="0">
              <a:latin typeface="+mn-lt"/>
            </a:endParaRPr>
          </a:p>
        </p:txBody>
      </p:sp>
      <p:sp>
        <p:nvSpPr>
          <p:cNvPr id="3" name="Slide Number Placeholder 2"/>
          <p:cNvSpPr>
            <a:spLocks noGrp="1"/>
          </p:cNvSpPr>
          <p:nvPr>
            <p:ph type="sldNum" sz="quarter" idx="12"/>
          </p:nvPr>
        </p:nvSpPr>
        <p:spPr/>
        <p:txBody>
          <a:bodyPr/>
          <a:lstStyle/>
          <a:p>
            <a:fld id="{1552E37E-424F-4DCE-BB6E-731ABDD533B7}" type="slidenum">
              <a:rPr lang="en-CA" smtClean="0"/>
              <a:pPr/>
              <a:t>64</a:t>
            </a:fld>
            <a:endParaRPr lang="en-CA"/>
          </a:p>
        </p:txBody>
      </p:sp>
      <p:sp>
        <p:nvSpPr>
          <p:cNvPr id="52226" name="AutoShape 2" descr="data:image/jpeg;base64,/9j/4AAQSkZJRgABAQAAAQABAAD/2wCEAAkGBhAQDw8PDw8PDw8PEA0PDw8NDw8NDQ8PFBAVFBQQFBQXGyYeFxkjGRQUHy8gJScpLC4tFR4xNTAqNSctLCkBCQoKDgwOGA8PGCwkHRwpLCksKS0pKSopKSkpKS0pLCwpLC00KSkyKiwpKSwpKS8sKSwpLykpKSopKSkpLDEsLP/AABEIAREAuAMBIgACEQEDEQH/xAAcAAACAwEBAQEAAAAAAAAAAAACAwABBAYHBQj/xABOEAABAwMBBAcDBggIDwAAAAABAAIDBBESIQUGMUETIlFhcYGRB1SSFBYyUqGxFRcjQkRiwdEkRVWEk6LC0jM0NUNTZHKCg5Sys8PT1P/EABsBAQEBAQEBAQEAAAAAAAAAAAABAgMEBQYH/8QAMBEAAgIBAwIDBgYDAQAAAAAAAAECEQMEITESQRNhcQUiUaHR8DJSgbHB8UJikSP/2gAMAwEAAhEDEQA/ANuSsFArXQ4h3UugVqAMFWEtEFQHdRDdWgCWvZTgJ4r8HODDfhZ/VP2FY1bXkEEGxBBBHEEcCgPHN4KDoZzHr1A6M5cQ6KR8RHheO47j5LvtwRahb3yTH+tb9i5zf+EGrlcDkTNK4u4A5hktx/SFdTubHaih7+kPq8rEXZ7M8KV+h9tRUotHjLUVKkASiEIlQRRUohCKKKkBFFLKIUllLJuKrFQC7K7I8VeKAXZEAixUxQFWV2V2VoQqyohEqshTz3fKkwml/WfHKCP14mXHrddLuf8A4lF3GT/rJ/avn+0kgvisLfwamJ7SWvmYT/UHqt25WtG3ufIPuP7VmL5PpZ03iTfwX0Pt2UsispZaPmA2UsisrAQAWUREKWQAqrI8VLKgCyiKylkBVlFYCtChqWR4qYqAGyqyZipigAV2V4q7IALKWR4qWQAFSyItV4oD4vtCoS6jp5hj1WBjtBkR0s5vfutw7+5Z9yB/BLdksl/Rq1e0HaMbNnRRmVge9zg2I3MjsXh2Vhys52p7CsG4Fax9PI0WybJc9YG4I7OI4fb3Fc0/eo+o11abzS+Vo6XFVijKpdD5YGKlkdlMUAFlVkzFTFABZTFMDVMUAstVYpllVkAICiKyioG2UsmkKsVAAGqYpllLIBeCmCYArLUAvFUGpuKvFAKxVYp2KmKA+btHYkFSA2eJkoF7FwIc2/GzhqPIq6DZMNO0tgiZEDxwFifE8SvolqEhC2+BJaqxTi1QNQgmysBNxUxQC8VMUzFXigF4qsU3FTFAKxVYp+KrFAJxUTsVEA4sU6NNIUxQorBUY0/FTFCCAxTFOLVeCFEhqvFNwUDEArFVin4KsEAghVgk7U2tT0zQ6omZEDfHM9Z1uwcSkbL3hpKo4wTskcBfHVrreBAUtFp8mzBWGp3Rq+jVIIxV4J3RoujQGfBTBaMFRYgEYKYppapihAMVWKbiqxQC8VEzFWhQ7KrJtlWKAABXZGGq8UKLsrsjwUwQAWV2R4KYoACFLI8VMUB5v7VdiVEroJ4ojJHGx7HiNpdIC5zSCQNSNPJczuVsGpfWwSCGVkcUgdI97XxNDbHS5tfXkF7biqxWek6LI0qBspZFipitHMEBEAoAiAQAkKrJhapigFYKYJuKrFALLUNk7FVihBVlE3FRChYq8UzFXihRWKvFMxUDUAFlYajxVhqAXipim4qYoBWKqybipigFWVWTixUWIBWKlkzFTFALxV2TMVWKAGylkYarxQC7KYpuKvFAJLVWKeWocUArFWmYqkAVlLJP4Tg/00fxBQ7Upx/n4vjCgHWVhqzja1N7xD/SNCB23aUcamH4wqDYArsvn/OSj95i+JH84aQfpEfLn2qEs3Yq8Vg+clJ7xF8QU+clH7xF8SA3YKYrD85aP3iP1VHeaj94j9UKb7KsV8/5y0fvEfqVR3no/eI/UoD6GKmK+d856P3iP1Kv5z0fvEfqgPohqvBfOG9FF7xH8QV/Omi95i+JAb8VeKwDeWi96hHi6yNu8FGf0yn85AEIbLKWWJ+36MfpdP5SApJ3ooveYviQp9OyGywN3kpDwqYviCMbepfeIviQGyyiyjbFMf0iLzcQPWyioPM/xTV97/LKU/7pH/jK0/isrS3H5ZTt8BceghC9LbIEQeFzqJ38TIv6R5aPY/XfynAPCJ/7kmq9klZGx8j9pRYsa5zsYJHOsBc2AGq9baQmhoPetehy77ngr9z3iPpfwhI6O9sm0coF/EkIIt0pXjq1spNiQ35K4k+Aa4r0Tflj4msja3GnLWhuItE0sOgAtZp1tbn5L5O6G32U0/5W/RyDAu49HrcO8NNV4HmydXS3W/wP02L2dgnp/GjFyfKV/LbucW3dSc/pZ04kwkWPfronR7k1TjZtS834HoHBp8HE2PkvYm0sAmdPFnlILPDGZxyDXUt8+K2jaxYLOglDRYBzWBrQO9t9AinO/en8kzzTx6f/AAwtvzk0eI1W49XF/hKlzdAdYRwJtf6Xilx7pTuHVq3G3HGG/wDaXqm1NjUc9T0z5Joi8tdLE+8cbi1oaHWI0uABoeS+pUbqUk8ePRMaNMJIA1j22N+q4Dh3JGWWTajNbehtw0MIxc8Tt880vnueLybmVYaXCd+IBJJja30u7Xgl7M3TqqgFzKiQgEjSJpN+y2QJXW707GZRzCJkj5A6ISHpALtBc4BtxxF2nsWrckRv6WOWCGaNsM8odJG15Y9ttLkaAi+ncs+LkWzZ65aDSvH4sI2qvv8AU4l26kzXFrqqQEcugBd6ZrbRbhzzh3RVkz8bZBtNfG/C/wCUXdt3LNXO4sIp4AI9I230xsba2yNr+fr2+y9jQ0sYihYGgAZO4vkIFsnnmV0xPLkV9W3oeLWR0OFKMYXL4W9vU8Zi9mNSXBrquqaT/qVwPE9Lotg9kc3PaFQP5mz/AOhey4qGNejpn+b5I+W8mJ8Q+bPHW+yWX+UqkfzFv/vVu9ksw/jOfzoW3/7y9g6NAWK9MvzGOvH+X5s8gb7JKh2n4SlHjSWH2Spv4lqnltVvnTvH9petBihatpPuzlKSf4VR5OPY1VD+NIz/AMCT+8rPsfqbf5Si/wCXk/vr1MtS3OVpEU5djzj8V1R0Qi+U0RxN+lNJN0rvE9Jb7FF6DI88lFioo7qWRrkCOmHDn4rTHSjmrY3mtDAtJIxOchXyZvYp8n7CVoxRBqtI5dbMrm3BbI0OaRYgi7SOwhcJtP2cTCSV1MY3Q2L443PLZAePRDS3bYk9l+1ej9Gqiby9FznjU9me3S6zJpm5Y+/K7M8n2Pt6sojgYp3RNBJilZIwRtHF2RaS1o58l3lNtOOQhsrJITZpzbIJad1xfRwPC1/pNC+8I7gjtuO3ivibB3bnpqSSnNS2R+V4ZDFZsYDWhoc2/W1b29y4rFKO3KPbm1mHUJzcemW3De98vitvO7sZgwTCllIdlG58Gdsi0HrMB7W6ajkR2LG6F1JJk0nonfSb+a5vN1uThz7RryK+tQ0jxK9skbcIrfJpeqXdG5vWYBxbibt7xj3rTWUgkYWnnwP1TyKksNq1yuPocI6hRl0veLW/w9V8H8fOzld/tjMlpPlTReSDE5N1ygc4ZA9wvlflY9pXOboRiKmqpXWxc2Rg1+rG7LTxkau42I4OZPQzjrRgsLTqHQyAgW7Rx+xeaVMMULGRskf0wfWRVIa5wacZsY7jhchp4d115sr6kprv+62f35H3NBFyjLTS7PZ/6tdS/Tb/AK6PSdlV8EMDc5WNJBcQXDI4jHQc9GrFJve4OBMNoXHR4eHPA7SALA9115y5zrBhAsSBft5cea6nZU7Gx4StYWEWBYTpfk4H71wlqZxSinR1yeysUG8kvebf3R20Li8B4N2OFwQdCneF1w9LtyShks38tA43xJsCO1p5PHofu6vYu9MFW90cYe1zWsJEgDbkg3aBfUi2vLVe7BqI5Fu6f3wfF1ehy4vfjG4c39T6DAUeCfgqLV7Uj40nYgtVFqcWoS1UwZpBwSXtPJa3sQYqGkzHI0qLWQrSjpGddhbW2TWBViiaFCcjQEQCpqMBaOZYCsNVgIgEALG8UwNVNGp8kwBQoq2pXxtp7ZAu1mRANnSMYXga6gaW8yvqVepwF+sOtjo631R2E9vIXWat2blEWtOLsTgGktjabaaDiPFefL1NNRPbp1jjJPJ9+ZyB20/pjVMsY4Mo3ZXEssZ1PLk7XyXP0LmzTSSujYHl75LgaEvkcbntIyAv2BfR3hmqIRhMyJpkBa50Ugd0jQPqnUeNgubpKnAvA4m2vHQFfHn100z9rpsMXByjW9JNO9vuzstj7kU1VC2oc+djiLYxua1gcABlq0m/nbuW6o2DT0UPSh7nSN4ulxJl/VAAs3y07e1fX3OpHR7Piztk4Pk0+q4kt87WQ7x7r/LGxlrwx8RdjkCY3A2uCAe4ar3+D/4pqNypH5+Wtk9TKGTI+hSa/Rfx/ZwDqpkkjsmtELzbS4bHfS/rbVXsGv6B0bgGlxmIDjxuDifIglfdq/ZrUYDo52F4BGLi5jDfjyK5aj2bKK2GkOJkFQxrsSHt6rsn69zQ6/gvB4M48qtz7+PNps+OShNNJbryXc9nxQFqcQhIX6E/nrElqAhOIS3myEW4l5SHOTgy+vJWWBZ5OuyMjiojmCtQ6JJoaBorAVtCvFaZyQTAmhqABNahGiAIwFAEQCplI4bfzb1bDNFDSOLAYzK5zWsc9/WtYBwNwLcAL6hY6P2hVDC0TR30F2uDmPI7bniV2e3N346tgyFpGZGN40cL8W37DYegXHS7uEOMT8nAC+Mlr+Xb4hfJ1Es2Odq6Z+o0M9HlwKGSCtc7b+tnS7N3ppZW9IZWscTYtebFvj9n2L60FTHK3ON7ZG66sN9Ry8V5DtTZLoZQwkmN1rO/ObflfyXaezSLEVLbkgPYRf8A2Tr93oumDUOclBmdd7Nw4sLz45Ptt5XRzGy9y31L5pj0tNEHOP5ZjjPc3IZ1uNri7jfs1Kxbs7vT1b3CAxtDBE5z5XOFg+9iGgEuIsdLjl2r6ntQ3uraWvZDDK6OI07XANa05lznBxNxrwAXF7N3vq6JzjTuEZe0Mu9rXiwsR9Lhpf7lh4o9SXbufTx6zNPDKdpNpdK3aXrtf7n6DipujhZHe+DGMudCbAC6dE3RfN2BtJ9TQ01RI0Nkmiie8N0bkeNu7mvrNC+lGux+MyJptS5tgkLKzZUDZXTthiEzhZ0ojaJXDvda/Iei2OCqytIwpNcPkCyAhNIQELRgU4LNNqcfVanBK6NRmoutwEDkwhA4KkM1rm/oom42UUo25DGBHZRgR2QwC1ENFRCJqhoYEQahARgqmaCYEM9KyQWe0OHfxHeDyTGlEFGk9mVNp2jit9diFkPSs1DHxHUXc0dIOJ5jVadxYbCpuLOEgB+EELiNo7PqW1E8FRK9r85HCSRzvy8bnHAtPC1vutyVbFqHsfj0szOkxAkZNKCyTg1xGVnC+liCF8ZZIRzdSVeR+ylo5T0nh+In3uu2z/g9I3m3Tp6+MMmBD47mOVls2E8RroQbC4K5nZnsmpxKH1Ehna03EbYxE11uAebknysvobqbQqm1BgqpjNm1xa54aLPbr1bDmCdD2BdWNH+N174+Hm99I+JPJqNInhjParVfw2rQbmABrQAAMQABYAAaAJoCB3FvmU3FepHyXwA5RHZCWhUyAqKOyAlALcEshNLkBQUKIS3JxCW4KkEuCtW5RQ2kxjQmAIGpoVMkLUNkwBXZZZUymFMAVYq0KE0IwgYjCBnyN5tgCrisABNGHGJx7basPcf3LyOpLoXPjfdhaSC0ghwN+zxXuoC4jf3ciSpeaqnIc8MDXwmzS/G9nNd220se7Xt8Oq0/U+tfqff9j69YpeDlfuvhvs/ocnDt7KnuJcap00kuQ6rmNLQ2zD3gW8yvWYX5tikGoc1jr9zm3XgZeG6G3MYnQjt0XpPsy3ndOx1G8ZGmja6OQG948sQx3eNLHmPDXGmlUmn3Po+2NFWJZYcRbv0fw8kdx+d9icClsCOy+gj8jIJAUSArRigHOSXOB7k1wSXsWWdYpFHRASrz5FWoGqFm6HJNKRJxWjHIL1FCohUOZwTWpUaa1UwxgRBC1EEIEqLVYVhCojGpoahAR2UFl2UcwEEEAgggg8CDxCuytAfK2ZurR0weIaeNoe4OdkOkJI4auvYDkOAWttJGy5ZGxhda5YxrSfGy1JMhWVCK4R1eSc3cpN38WRoTSEDQjC0c2UWoHMTVChLMrgluutMjUh4UOqdmSZVHJyWqyyzRrNVudLT2YwlImUZJfQ8QhkK1exz6aYDnaKJHSaW7FFmzsoUbYXLQ1YqZ2gWxq0mefIqYwI2oAiatHMMompTnagJrUKG1GgajPBQFq1QVoCFZyU2Q6JdkNRDajCoKIQJRRRCAuCzOWorK/iozUQTwSJFoKRIENrkyP01VE3RPCSX20WUdWrM0p6ypR/aosnWx9PJ96+jE7RfEpJdbHyX1ad+pCsJWY1EKNTSjCQHJmS6HjYTNSSnhZ4+Cc0oisY1G4oGq3HgqRBhDJJbhxRJR4qFQJDiiYw80wBWoaci7KirugcVTKGBRCCqe6wuUIDI+wSCOfaoDkbnhyCJ/BTk3xsDdIkTcrJEjkKuTPIsVUVskKwTOuVzkenHyDn1T3KLLPJjryOh/eoubnR6oY73HD6TfEr6kP0/JWotYzlqOF6M0IzwVKLufOGsTFFEIMCt3JWoqwgkscSooozURgVqKIZIgcoohUG1Iq/o+iiiMsfxIqPgo5RRFwHyJes8iiiyzcREi+fJxUUWGenGYq76Kiii8mXk+rp/wH//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52228" name="AutoShape 4" descr="data:image/jpeg;base64,/9j/4AAQSkZJRgABAQAAAQABAAD/2wCEAAkGBhAQDw8PDw8PDw8PEA0PDw8NDw8NDQ8PFBAVFBQQFBQXGyYeFxkjGRQUHy8gJScpLC4tFR4xNTAqNSctLCkBCQoKDgwOGA8PGCwkHRwpLCksKS0pKSopKSkpKS0pLCwpLC00KSkyKiwpKSwpKS8sKSwpLykpKSopKSkpLDEsLP/AABEIAREAuAMBIgACEQEDEQH/xAAcAAACAwEBAQEAAAAAAAAAAAACAwABBAYHBQj/xABOEAABAwMBBAcDBggIDwAAAAABAAIDBBESIQUGMUETIlFhcYGRB1SSFBYyUqGxFRcjQkRiwdEkRVWEk6LC0jM0NUNTZHKCg5Sys8PT1P/EABsBAQEBAQEBAQEAAAAAAAAAAAABAgMEBQYH/8QAMBEAAgIBAwIDBgYDAQAAAAAAAAECEQMEITESQRNhcQUiUaHR8DJSgbHB8UJikSP/2gAMAwEAAhEDEQA/ANuSsFArXQ4h3UugVqAMFWEtEFQHdRDdWgCWvZTgJ4r8HODDfhZ/VP2FY1bXkEEGxBBBHEEcCgPHN4KDoZzHr1A6M5cQ6KR8RHheO47j5LvtwRahb3yTH+tb9i5zf+EGrlcDkTNK4u4A5hktx/SFdTubHaih7+kPq8rEXZ7M8KV+h9tRUotHjLUVKkASiEIlQRRUohCKKKkBFFLKIUllLJuKrFQC7K7I8VeKAXZEAixUxQFWV2V2VoQqyohEqshTz3fKkwml/WfHKCP14mXHrddLuf8A4lF3GT/rJ/avn+0kgvisLfwamJ7SWvmYT/UHqt25WtG3ufIPuP7VmL5PpZ03iTfwX0Pt2UsispZaPmA2UsisrAQAWUREKWQAqrI8VLKgCyiKylkBVlFYCtChqWR4qYqAGyqyZipigAV2V4q7IALKWR4qWQAFSyItV4oD4vtCoS6jp5hj1WBjtBkR0s5vfutw7+5Z9yB/BLdksl/Rq1e0HaMbNnRRmVge9zg2I3MjsXh2Vhys52p7CsG4Fax9PI0WybJc9YG4I7OI4fb3Fc0/eo+o11abzS+Vo6XFVijKpdD5YGKlkdlMUAFlVkzFTFABZTFMDVMUAstVYpllVkAICiKyioG2UsmkKsVAAGqYpllLIBeCmCYArLUAvFUGpuKvFAKxVYp2KmKA+btHYkFSA2eJkoF7FwIc2/GzhqPIq6DZMNO0tgiZEDxwFifE8SvolqEhC2+BJaqxTi1QNQgmysBNxUxQC8VMUzFXigF4qsU3FTFAKxVYp+KrFAJxUTsVEA4sU6NNIUxQorBUY0/FTFCCAxTFOLVeCFEhqvFNwUDEArFVin4KsEAghVgk7U2tT0zQ6omZEDfHM9Z1uwcSkbL3hpKo4wTskcBfHVrreBAUtFp8mzBWGp3Rq+jVIIxV4J3RoujQGfBTBaMFRYgEYKYppapihAMVWKbiqxQC8VEzFWhQ7KrJtlWKAABXZGGq8UKLsrsjwUwQAWV2R4KYoACFLI8VMUB5v7VdiVEroJ4ojJHGx7HiNpdIC5zSCQNSNPJczuVsGpfWwSCGVkcUgdI97XxNDbHS5tfXkF7biqxWek6LI0qBspZFipitHMEBEAoAiAQAkKrJhapigFYKYJuKrFALLUNk7FVihBVlE3FRChYq8UzFXihRWKvFMxUDUAFlYajxVhqAXipim4qYoBWKqybipigFWVWTixUWIBWKlkzFTFALxV2TMVWKAGylkYarxQC7KYpuKvFAJLVWKeWocUArFWmYqkAVlLJP4Tg/00fxBQ7Upx/n4vjCgHWVhqzja1N7xD/SNCB23aUcamH4wqDYArsvn/OSj95i+JH84aQfpEfLn2qEs3Yq8Vg+clJ7xF8QU+clH7xF8SA3YKYrD85aP3iP1VHeaj94j9UKb7KsV8/5y0fvEfqVR3no/eI/UoD6GKmK+d856P3iP1Kv5z0fvEfqgPohqvBfOG9FF7xH8QV/Omi95i+JAb8VeKwDeWi96hHi6yNu8FGf0yn85AEIbLKWWJ+36MfpdP5SApJ3ooveYviQp9OyGywN3kpDwqYviCMbepfeIviQGyyiyjbFMf0iLzcQPWyioPM/xTV97/LKU/7pH/jK0/isrS3H5ZTt8BceghC9LbIEQeFzqJ38TIv6R5aPY/XfynAPCJ/7kmq9klZGx8j9pRYsa5zsYJHOsBc2AGq9baQmhoPetehy77ngr9z3iPpfwhI6O9sm0coF/EkIIt0pXjq1spNiQ35K4k+Aa4r0Tflj4msja3GnLWhuItE0sOgAtZp1tbn5L5O6G32U0/5W/RyDAu49HrcO8NNV4HmydXS3W/wP02L2dgnp/GjFyfKV/LbucW3dSc/pZ04kwkWPfronR7k1TjZtS834HoHBp8HE2PkvYm0sAmdPFnlILPDGZxyDXUt8+K2jaxYLOglDRYBzWBrQO9t9AinO/en8kzzTx6f/AAwtvzk0eI1W49XF/hKlzdAdYRwJtf6Xilx7pTuHVq3G3HGG/wDaXqm1NjUc9T0z5Joi8tdLE+8cbi1oaHWI0uABoeS+pUbqUk8ePRMaNMJIA1j22N+q4Dh3JGWWTajNbehtw0MIxc8Tt880vnueLybmVYaXCd+IBJJja30u7Xgl7M3TqqgFzKiQgEjSJpN+y2QJXW707GZRzCJkj5A6ISHpALtBc4BtxxF2nsWrckRv6WOWCGaNsM8odJG15Y9ttLkaAi+ncs+LkWzZ65aDSvH4sI2qvv8AU4l26kzXFrqqQEcugBd6ZrbRbhzzh3RVkz8bZBtNfG/C/wCUXdt3LNXO4sIp4AI9I230xsba2yNr+fr2+y9jQ0sYihYGgAZO4vkIFsnnmV0xPLkV9W3oeLWR0OFKMYXL4W9vU8Zi9mNSXBrquqaT/qVwPE9Lotg9kc3PaFQP5mz/AOhey4qGNejpn+b5I+W8mJ8Q+bPHW+yWX+UqkfzFv/vVu9ksw/jOfzoW3/7y9g6NAWK9MvzGOvH+X5s8gb7JKh2n4SlHjSWH2Spv4lqnltVvnTvH9petBihatpPuzlKSf4VR5OPY1VD+NIz/AMCT+8rPsfqbf5Si/wCXk/vr1MtS3OVpEU5djzj8V1R0Qi+U0RxN+lNJN0rvE9Jb7FF6DI88lFioo7qWRrkCOmHDn4rTHSjmrY3mtDAtJIxOchXyZvYp8n7CVoxRBqtI5dbMrm3BbI0OaRYgi7SOwhcJtP2cTCSV1MY3Q2L443PLZAePRDS3bYk9l+1ej9Gqiby9FznjU9me3S6zJpm5Y+/K7M8n2Pt6sojgYp3RNBJilZIwRtHF2RaS1o58l3lNtOOQhsrJITZpzbIJad1xfRwPC1/pNC+8I7gjtuO3ivibB3bnpqSSnNS2R+V4ZDFZsYDWhoc2/W1b29y4rFKO3KPbm1mHUJzcemW3De98vitvO7sZgwTCllIdlG58Gdsi0HrMB7W6ajkR2LG6F1JJk0nonfSb+a5vN1uThz7RryK+tQ0jxK9skbcIrfJpeqXdG5vWYBxbibt7xj3rTWUgkYWnnwP1TyKksNq1yuPocI6hRl0veLW/w9V8H8fOzld/tjMlpPlTReSDE5N1ygc4ZA9wvlflY9pXOboRiKmqpXWxc2Rg1+rG7LTxkau42I4OZPQzjrRgsLTqHQyAgW7Rx+xeaVMMULGRskf0wfWRVIa5wacZsY7jhchp4d115sr6kprv+62f35H3NBFyjLTS7PZ/6tdS/Tb/AK6PSdlV8EMDc5WNJBcQXDI4jHQc9GrFJve4OBMNoXHR4eHPA7SALA9115y5zrBhAsSBft5cea6nZU7Gx4StYWEWBYTpfk4H71wlqZxSinR1yeysUG8kvebf3R20Li8B4N2OFwQdCneF1w9LtyShks38tA43xJsCO1p5PHofu6vYu9MFW90cYe1zWsJEgDbkg3aBfUi2vLVe7BqI5Fu6f3wfF1ehy4vfjG4c39T6DAUeCfgqLV7Uj40nYgtVFqcWoS1UwZpBwSXtPJa3sQYqGkzHI0qLWQrSjpGddhbW2TWBViiaFCcjQEQCpqMBaOZYCsNVgIgEALG8UwNVNGp8kwBQoq2pXxtp7ZAu1mRANnSMYXga6gaW8yvqVepwF+sOtjo631R2E9vIXWat2blEWtOLsTgGktjabaaDiPFefL1NNRPbp1jjJPJ9+ZyB20/pjVMsY4Mo3ZXEssZ1PLk7XyXP0LmzTSSujYHl75LgaEvkcbntIyAv2BfR3hmqIRhMyJpkBa50Ugd0jQPqnUeNgubpKnAvA4m2vHQFfHn100z9rpsMXByjW9JNO9vuzstj7kU1VC2oc+djiLYxua1gcABlq0m/nbuW6o2DT0UPSh7nSN4ulxJl/VAAs3y07e1fX3OpHR7Piztk4Pk0+q4kt87WQ7x7r/LGxlrwx8RdjkCY3A2uCAe4ar3+D/4pqNypH5+Wtk9TKGTI+hSa/Rfx/ZwDqpkkjsmtELzbS4bHfS/rbVXsGv6B0bgGlxmIDjxuDifIglfdq/ZrUYDo52F4BGLi5jDfjyK5aj2bKK2GkOJkFQxrsSHt6rsn69zQ6/gvB4M48qtz7+PNps+OShNNJbryXc9nxQFqcQhIX6E/nrElqAhOIS3myEW4l5SHOTgy+vJWWBZ5OuyMjiojmCtQ6JJoaBorAVtCvFaZyQTAmhqABNahGiAIwFAEQCplI4bfzb1bDNFDSOLAYzK5zWsc9/WtYBwNwLcAL6hY6P2hVDC0TR30F2uDmPI7bniV2e3N346tgyFpGZGN40cL8W37DYegXHS7uEOMT8nAC+Mlr+Xb4hfJ1Es2Odq6Z+o0M9HlwKGSCtc7b+tnS7N3ppZW9IZWscTYtebFvj9n2L60FTHK3ON7ZG66sN9Ry8V5DtTZLoZQwkmN1rO/ObflfyXaezSLEVLbkgPYRf8A2Tr93oumDUOclBmdd7Nw4sLz45Ptt5XRzGy9y31L5pj0tNEHOP5ZjjPc3IZ1uNri7jfs1Kxbs7vT1b3CAxtDBE5z5XOFg+9iGgEuIsdLjl2r6ntQ3uraWvZDDK6OI07XANa05lznBxNxrwAXF7N3vq6JzjTuEZe0Mu9rXiwsR9Lhpf7lh4o9SXbufTx6zNPDKdpNpdK3aXrtf7n6DipujhZHe+DGMudCbAC6dE3RfN2BtJ9TQ01RI0Nkmiie8N0bkeNu7mvrNC+lGux+MyJptS5tgkLKzZUDZXTthiEzhZ0ojaJXDvda/Iei2OCqytIwpNcPkCyAhNIQELRgU4LNNqcfVanBK6NRmoutwEDkwhA4KkM1rm/oom42UUo25DGBHZRgR2QwC1ENFRCJqhoYEQahARgqmaCYEM9KyQWe0OHfxHeDyTGlEFGk9mVNp2jit9diFkPSs1DHxHUXc0dIOJ5jVadxYbCpuLOEgB+EELiNo7PqW1E8FRK9r85HCSRzvy8bnHAtPC1vutyVbFqHsfj0szOkxAkZNKCyTg1xGVnC+liCF8ZZIRzdSVeR+ylo5T0nh+In3uu2z/g9I3m3Tp6+MMmBD47mOVls2E8RroQbC4K5nZnsmpxKH1Ehna03EbYxE11uAebknysvobqbQqm1BgqpjNm1xa54aLPbr1bDmCdD2BdWNH+N174+Hm99I+JPJqNInhjParVfw2rQbmABrQAAMQABYAAaAJoCB3FvmU3FepHyXwA5RHZCWhUyAqKOyAlALcEshNLkBQUKIS3JxCW4KkEuCtW5RQ2kxjQmAIGpoVMkLUNkwBXZZZUymFMAVYq0KE0IwgYjCBnyN5tgCrisABNGHGJx7basPcf3LyOpLoXPjfdhaSC0ghwN+zxXuoC4jf3ciSpeaqnIc8MDXwmzS/G9nNd220se7Xt8Oq0/U+tfqff9j69YpeDlfuvhvs/ocnDt7KnuJcap00kuQ6rmNLQ2zD3gW8yvWYX5tikGoc1jr9zm3XgZeG6G3MYnQjt0XpPsy3ndOx1G8ZGmja6OQG948sQx3eNLHmPDXGmlUmn3Po+2NFWJZYcRbv0fw8kdx+d9icClsCOy+gj8jIJAUSArRigHOSXOB7k1wSXsWWdYpFHRASrz5FWoGqFm6HJNKRJxWjHIL1FCohUOZwTWpUaa1UwxgRBC1EEIEqLVYVhCojGpoahAR2UFl2UcwEEEAgggg8CDxCuytAfK2ZurR0weIaeNoe4OdkOkJI4auvYDkOAWttJGy5ZGxhda5YxrSfGy1JMhWVCK4R1eSc3cpN38WRoTSEDQjC0c2UWoHMTVChLMrgluutMjUh4UOqdmSZVHJyWqyyzRrNVudLT2YwlImUZJfQ8QhkK1exz6aYDnaKJHSaW7FFmzsoUbYXLQ1YqZ2gWxq0mefIqYwI2oAiatHMMompTnagJrUKG1GgajPBQFq1QVoCFZyU2Q6JdkNRDajCoKIQJRRRCAuCzOWorK/iozUQTwSJFoKRIENrkyP01VE3RPCSX20WUdWrM0p6ypR/aosnWx9PJ96+jE7RfEpJdbHyX1ad+pCsJWY1EKNTSjCQHJmS6HjYTNSSnhZ4+Cc0oisY1G4oGq3HgqRBhDJJbhxRJR4qFQJDiiYw80wBWoaci7KirugcVTKGBRCCqe6wuUIDI+wSCOfaoDkbnhyCJ/BTk3xsDdIkTcrJEjkKuTPIsVUVskKwTOuVzkenHyDn1T3KLLPJjryOh/eoubnR6oY73HD6TfEr6kP0/JWotYzlqOF6M0IzwVKLufOGsTFFEIMCt3JWoqwgkscSooozURgVqKIZIgcoohUG1Iq/o+iiiMsfxIqPgo5RRFwHyJes8iiiyzcREi+fJxUUWGenGYq76Kiii8mXk+rp/wH//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5" name="TextBox 4"/>
          <p:cNvSpPr txBox="1"/>
          <p:nvPr/>
        </p:nvSpPr>
        <p:spPr>
          <a:xfrm>
            <a:off x="2438400" y="1437791"/>
            <a:ext cx="4881736" cy="707886"/>
          </a:xfrm>
          <a:prstGeom prst="rect">
            <a:avLst/>
          </a:prstGeom>
          <a:noFill/>
        </p:spPr>
        <p:txBody>
          <a:bodyPr wrap="square" rtlCol="0">
            <a:spAutoFit/>
          </a:bodyPr>
          <a:lstStyle/>
          <a:p>
            <a:r>
              <a:rPr lang="en-US" sz="4000" dirty="0"/>
              <a:t>They flow …</a:t>
            </a:r>
            <a:endParaRPr lang="en-CA" sz="4000" dirty="0"/>
          </a:p>
        </p:txBody>
      </p:sp>
      <p:pic>
        <p:nvPicPr>
          <p:cNvPr id="2050" name="Picture 2" descr="http://i.imgur.com/add8cgH.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71664" y="2636913"/>
            <a:ext cx="6336704" cy="3573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36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623392" y="512064"/>
            <a:ext cx="9145016" cy="914400"/>
          </a:xfrm>
        </p:spPr>
        <p:txBody>
          <a:bodyPr/>
          <a:lstStyle/>
          <a:p>
            <a:r>
              <a:rPr lang="en-US" b="1" dirty="0">
                <a:latin typeface="+mn-lt"/>
              </a:rPr>
              <a:t>How do electrons flow?</a:t>
            </a:r>
            <a:endParaRPr lang="en-CA" b="1" dirty="0">
              <a:latin typeface="+mn-lt"/>
            </a:endParaRPr>
          </a:p>
        </p:txBody>
      </p:sp>
      <p:sp>
        <p:nvSpPr>
          <p:cNvPr id="2" name="Slide Number Placeholder 1"/>
          <p:cNvSpPr>
            <a:spLocks noGrp="1"/>
          </p:cNvSpPr>
          <p:nvPr>
            <p:ph type="sldNum" sz="quarter" idx="12"/>
          </p:nvPr>
        </p:nvSpPr>
        <p:spPr/>
        <p:txBody>
          <a:bodyPr/>
          <a:lstStyle/>
          <a:p>
            <a:fld id="{1552E37E-424F-4DCE-BB6E-731ABDD533B7}" type="slidenum">
              <a:rPr lang="en-CA" smtClean="0"/>
              <a:pPr/>
              <a:t>65</a:t>
            </a:fld>
            <a:endParaRPr lang="en-CA"/>
          </a:p>
        </p:txBody>
      </p:sp>
      <p:sp>
        <p:nvSpPr>
          <p:cNvPr id="4" name="Content Placeholder 2"/>
          <p:cNvSpPr txBox="1">
            <a:spLocks/>
          </p:cNvSpPr>
          <p:nvPr/>
        </p:nvSpPr>
        <p:spPr>
          <a:xfrm>
            <a:off x="695400" y="1628800"/>
            <a:ext cx="10785400" cy="4896544"/>
          </a:xfrm>
          <a:prstGeom prst="rect">
            <a:avLst/>
          </a:prstGeom>
        </p:spPr>
        <p:txBody>
          <a:bodyPr>
            <a:normAutofit/>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r>
              <a:rPr lang="en-US" dirty="0"/>
              <a:t>Electrons want to flow from regions of </a:t>
            </a:r>
            <a:r>
              <a:rPr lang="en-US" b="1" dirty="0"/>
              <a:t>high electrical potential </a:t>
            </a:r>
            <a:r>
              <a:rPr lang="en-US" dirty="0"/>
              <a:t>(many electrons) to regions of </a:t>
            </a:r>
            <a:r>
              <a:rPr lang="en-US" b="1" dirty="0"/>
              <a:t>low electrical potential </a:t>
            </a:r>
            <a:r>
              <a:rPr lang="en-US" dirty="0"/>
              <a:t>(fewer electrons).</a:t>
            </a:r>
          </a:p>
          <a:p>
            <a:pPr lvl="1"/>
            <a:r>
              <a:rPr lang="en-US" dirty="0"/>
              <a:t>Like water flows from high to low.</a:t>
            </a:r>
          </a:p>
          <a:p>
            <a:pPr marL="454914" lvl="1" indent="0">
              <a:buNone/>
            </a:pPr>
            <a:endParaRPr lang="en-US" dirty="0"/>
          </a:p>
          <a:p>
            <a:r>
              <a:rPr lang="en-US" dirty="0"/>
              <a:t>This potential is referred to as </a:t>
            </a:r>
            <a:r>
              <a:rPr lang="en-US" b="1" dirty="0"/>
              <a:t>voltage</a:t>
            </a:r>
            <a:r>
              <a:rPr lang="en-US" dirty="0"/>
              <a:t> (V).</a:t>
            </a:r>
          </a:p>
          <a:p>
            <a:r>
              <a:rPr lang="en-US" dirty="0"/>
              <a:t>The rate of this flow is called the </a:t>
            </a:r>
            <a:r>
              <a:rPr lang="en-US" b="1" dirty="0"/>
              <a:t>current</a:t>
            </a:r>
            <a:r>
              <a:rPr lang="en-US" dirty="0"/>
              <a:t> (I).</a:t>
            </a:r>
          </a:p>
          <a:p>
            <a:r>
              <a:rPr lang="en-US" dirty="0"/>
              <a:t>Resistance (</a:t>
            </a:r>
            <a:r>
              <a:rPr lang="en-US" b="1" dirty="0"/>
              <a:t>I = V / R</a:t>
            </a:r>
            <a:r>
              <a:rPr lang="en-US" dirty="0"/>
              <a:t>) is like how narrow the water pipe is.</a:t>
            </a:r>
          </a:p>
        </p:txBody>
      </p:sp>
    </p:spTree>
    <p:extLst>
      <p:ext uri="{BB962C8B-B14F-4D97-AF65-F5344CB8AC3E}">
        <p14:creationId xmlns:p14="http://schemas.microsoft.com/office/powerpoint/2010/main" val="113648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440" y="512064"/>
            <a:ext cx="8568952" cy="914400"/>
          </a:xfrm>
        </p:spPr>
        <p:txBody>
          <a:bodyPr/>
          <a:lstStyle/>
          <a:p>
            <a:r>
              <a:rPr lang="en-US" b="1" dirty="0">
                <a:latin typeface="+mn-lt"/>
              </a:rPr>
              <a:t>Direction</a:t>
            </a:r>
            <a:endParaRPr lang="en-CA" b="1" dirty="0">
              <a:latin typeface="+mn-lt"/>
            </a:endParaRPr>
          </a:p>
        </p:txBody>
      </p:sp>
      <p:sp>
        <p:nvSpPr>
          <p:cNvPr id="4" name="Slide Number Placeholder 3"/>
          <p:cNvSpPr>
            <a:spLocks noGrp="1"/>
          </p:cNvSpPr>
          <p:nvPr>
            <p:ph type="sldNum" sz="quarter" idx="12"/>
          </p:nvPr>
        </p:nvSpPr>
        <p:spPr/>
        <p:txBody>
          <a:bodyPr/>
          <a:lstStyle/>
          <a:p>
            <a:fld id="{1552E37E-424F-4DCE-BB6E-731ABDD533B7}" type="slidenum">
              <a:rPr lang="en-CA" smtClean="0"/>
              <a:pPr/>
              <a:t>66</a:t>
            </a:fld>
            <a:endParaRPr lang="en-CA"/>
          </a:p>
        </p:txBody>
      </p:sp>
      <p:sp>
        <p:nvSpPr>
          <p:cNvPr id="3" name="TextBox 2"/>
          <p:cNvSpPr txBox="1"/>
          <p:nvPr/>
        </p:nvSpPr>
        <p:spPr>
          <a:xfrm>
            <a:off x="839416" y="1844825"/>
            <a:ext cx="10225136" cy="1569660"/>
          </a:xfrm>
          <a:prstGeom prst="rect">
            <a:avLst/>
          </a:prstGeom>
          <a:noFill/>
        </p:spPr>
        <p:txBody>
          <a:bodyPr wrap="square" rtlCol="0">
            <a:spAutoFit/>
          </a:bodyPr>
          <a:lstStyle/>
          <a:p>
            <a:r>
              <a:rPr lang="en-US" sz="3200" dirty="0"/>
              <a:t>The direction of the current is </a:t>
            </a:r>
            <a:r>
              <a:rPr lang="en-US" sz="3200" b="1" dirty="0"/>
              <a:t>opposite</a:t>
            </a:r>
            <a:r>
              <a:rPr lang="en-US" sz="3200" dirty="0"/>
              <a:t> to the direction of the electron movement, because electrons are </a:t>
            </a:r>
            <a:r>
              <a:rPr lang="en-US" sz="3200" b="1" dirty="0"/>
              <a:t>negatively</a:t>
            </a:r>
            <a:r>
              <a:rPr lang="en-US" sz="3200" dirty="0"/>
              <a:t> charged.</a:t>
            </a:r>
            <a:endParaRPr lang="en-CA" sz="3200" dirty="0"/>
          </a:p>
        </p:txBody>
      </p:sp>
    </p:spTree>
    <p:extLst>
      <p:ext uri="{BB962C8B-B14F-4D97-AF65-F5344CB8AC3E}">
        <p14:creationId xmlns:p14="http://schemas.microsoft.com/office/powerpoint/2010/main" val="12627978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r>
              <a:rPr lang="en-US" b="1" dirty="0"/>
              <a:t>Water Analogy</a:t>
            </a:r>
          </a:p>
        </p:txBody>
      </p:sp>
      <p:sp>
        <p:nvSpPr>
          <p:cNvPr id="221187" name="Rectangle 3"/>
          <p:cNvSpPr>
            <a:spLocks noGrp="1" noChangeArrowheads="1"/>
          </p:cNvSpPr>
          <p:nvPr>
            <p:ph type="body" idx="1"/>
          </p:nvPr>
        </p:nvSpPr>
        <p:spPr>
          <a:xfrm>
            <a:off x="695400" y="1508720"/>
            <a:ext cx="6408712" cy="4800600"/>
          </a:xfrm>
        </p:spPr>
        <p:txBody>
          <a:bodyPr>
            <a:normAutofit/>
          </a:bodyPr>
          <a:lstStyle/>
          <a:p>
            <a:r>
              <a:rPr lang="en-US" dirty="0"/>
              <a:t>To help picture this concept of voltage and current, imagine a reservoir:</a:t>
            </a:r>
          </a:p>
          <a:p>
            <a:pPr lvl="1"/>
            <a:r>
              <a:rPr lang="en-US" dirty="0"/>
              <a:t>Electrons flow from high to low potential like water would flow from the reservoir to the ground.</a:t>
            </a:r>
          </a:p>
          <a:p>
            <a:pPr lvl="1"/>
            <a:r>
              <a:rPr lang="en-US" dirty="0"/>
              <a:t>Voltage is like the elevation of the water above the ground.</a:t>
            </a:r>
          </a:p>
          <a:p>
            <a:pPr lvl="1"/>
            <a:r>
              <a:rPr lang="en-US" dirty="0"/>
              <a:t>Current is the rate at which the water flows.</a:t>
            </a:r>
          </a:p>
          <a:p>
            <a:r>
              <a:rPr lang="en-US" dirty="0"/>
              <a:t>The relationship between voltage (</a:t>
            </a:r>
            <a:r>
              <a:rPr lang="en-US" dirty="0">
                <a:latin typeface="Courier New" pitchFamily="49" charset="0"/>
                <a:cs typeface="Courier New" pitchFamily="49" charset="0"/>
              </a:rPr>
              <a:t>V</a:t>
            </a:r>
            <a:r>
              <a:rPr lang="en-US" dirty="0"/>
              <a:t>) and current (</a:t>
            </a:r>
            <a:r>
              <a:rPr lang="en-US" dirty="0">
                <a:latin typeface="Courier New" pitchFamily="49" charset="0"/>
                <a:cs typeface="Courier New" pitchFamily="49" charset="0"/>
              </a:rPr>
              <a:t>I</a:t>
            </a:r>
            <a:r>
              <a:rPr lang="en-US" dirty="0"/>
              <a:t>) is called resistance:    </a:t>
            </a:r>
            <a:r>
              <a:rPr lang="en-US" dirty="0">
                <a:latin typeface="Courier New" pitchFamily="49" charset="0"/>
                <a:cs typeface="Courier New" pitchFamily="49" charset="0"/>
              </a:rPr>
              <a:t>R = V/I</a:t>
            </a:r>
          </a:p>
        </p:txBody>
      </p:sp>
      <p:pic>
        <p:nvPicPr>
          <p:cNvPr id="72706" name="Picture 2" descr="http://www.cyseng.com/wp-content/uploads/2011/02/Freeport_Tank1.jpg"/>
          <p:cNvPicPr>
            <a:picLocks noChangeAspect="1" noChangeArrowheads="1"/>
          </p:cNvPicPr>
          <p:nvPr/>
        </p:nvPicPr>
        <p:blipFill>
          <a:blip r:embed="rId3" cstate="print"/>
          <a:srcRect/>
          <a:stretch>
            <a:fillRect/>
          </a:stretch>
        </p:blipFill>
        <p:spPr bwMode="auto">
          <a:xfrm>
            <a:off x="7176120" y="1556792"/>
            <a:ext cx="2963918" cy="3744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A5AF8-4BC1-45C3-950F-C5A90EC44324}"/>
              </a:ext>
            </a:extLst>
          </p:cNvPr>
          <p:cNvSpPr>
            <a:spLocks noGrp="1"/>
          </p:cNvSpPr>
          <p:nvPr>
            <p:ph type="title"/>
          </p:nvPr>
        </p:nvSpPr>
        <p:spPr/>
        <p:txBody>
          <a:bodyPr/>
          <a:lstStyle/>
          <a:p>
            <a:r>
              <a:rPr lang="en-CA" b="1" dirty="0"/>
              <a:t>A Note about Current</a:t>
            </a:r>
          </a:p>
        </p:txBody>
      </p:sp>
      <p:sp>
        <p:nvSpPr>
          <p:cNvPr id="3" name="Content Placeholder 2">
            <a:extLst>
              <a:ext uri="{FF2B5EF4-FFF2-40B4-BE49-F238E27FC236}">
                <a16:creationId xmlns:a16="http://schemas.microsoft.com/office/drawing/2014/main" id="{AC406A8E-5353-47F8-9333-4FB4577EB70E}"/>
              </a:ext>
            </a:extLst>
          </p:cNvPr>
          <p:cNvSpPr>
            <a:spLocks noGrp="1"/>
          </p:cNvSpPr>
          <p:nvPr>
            <p:ph idx="1"/>
          </p:nvPr>
        </p:nvSpPr>
        <p:spPr>
          <a:xfrm>
            <a:off x="1055440" y="1426464"/>
            <a:ext cx="10515600" cy="4738840"/>
          </a:xfrm>
        </p:spPr>
        <p:txBody>
          <a:bodyPr>
            <a:normAutofit/>
          </a:bodyPr>
          <a:lstStyle/>
          <a:p>
            <a:r>
              <a:rPr lang="en-CA" dirty="0"/>
              <a:t>Even though current is caused by electrons flowing through a material, the convention is to measure current as the </a:t>
            </a:r>
            <a:r>
              <a:rPr lang="en-CA" b="1" dirty="0"/>
              <a:t>movement of positive charges</a:t>
            </a:r>
            <a:r>
              <a:rPr lang="en-CA" dirty="0"/>
              <a:t>.</a:t>
            </a:r>
          </a:p>
          <a:p>
            <a:pPr lvl="1"/>
            <a:r>
              <a:rPr lang="en-CA" i="1" dirty="0"/>
              <a:t>Protons don’t actually move</a:t>
            </a:r>
            <a:r>
              <a:rPr lang="en-CA" dirty="0"/>
              <a:t>. When electrons move from point A to point B, the result is that B becomes more negative and A becomes more positive. </a:t>
            </a:r>
          </a:p>
          <a:p>
            <a:pPr lvl="1"/>
            <a:endParaRPr lang="en-CA" dirty="0"/>
          </a:p>
          <a:p>
            <a:pPr lvl="1"/>
            <a:r>
              <a:rPr lang="en-CA" dirty="0"/>
              <a:t>Scientists historically viewed current in terms of this creation of positive charge in a material.</a:t>
            </a:r>
          </a:p>
          <a:p>
            <a:pPr lvl="1"/>
            <a:endParaRPr lang="en-CA" dirty="0"/>
          </a:p>
          <a:p>
            <a:pPr lvl="1"/>
            <a:r>
              <a:rPr lang="en-CA" dirty="0"/>
              <a:t>It’s not completely clear why scientists decided this.  Just go with it </a:t>
            </a:r>
            <a:r>
              <a:rPr lang="en-CA" dirty="0">
                <a:sym typeface="Wingdings" panose="05000000000000000000" pitchFamily="2" charset="2"/>
              </a:rPr>
              <a:t></a:t>
            </a:r>
            <a:endParaRPr lang="en-CA" dirty="0"/>
          </a:p>
        </p:txBody>
      </p:sp>
    </p:spTree>
    <p:extLst>
      <p:ext uri="{BB962C8B-B14F-4D97-AF65-F5344CB8AC3E}">
        <p14:creationId xmlns:p14="http://schemas.microsoft.com/office/powerpoint/2010/main" val="40019194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852391" y="332656"/>
            <a:ext cx="7772400" cy="914400"/>
          </a:xfrm>
        </p:spPr>
        <p:txBody>
          <a:bodyPr/>
          <a:lstStyle/>
          <a:p>
            <a:r>
              <a:rPr lang="en-US" b="1" dirty="0">
                <a:latin typeface="+mn-lt"/>
              </a:rPr>
              <a:t>More on Resistance</a:t>
            </a:r>
            <a:endParaRPr lang="en-CA" b="1" dirty="0">
              <a:latin typeface="+mn-lt"/>
            </a:endParaRPr>
          </a:p>
        </p:txBody>
      </p:sp>
      <p:sp>
        <p:nvSpPr>
          <p:cNvPr id="207875" name="Rectangle 3"/>
          <p:cNvSpPr>
            <a:spLocks noGrp="1" noChangeArrowheads="1"/>
          </p:cNvSpPr>
          <p:nvPr>
            <p:ph idx="1"/>
          </p:nvPr>
        </p:nvSpPr>
        <p:spPr>
          <a:xfrm>
            <a:off x="479376" y="1329312"/>
            <a:ext cx="9502824" cy="5016624"/>
          </a:xfrm>
        </p:spPr>
        <p:txBody>
          <a:bodyPr>
            <a:normAutofit/>
          </a:bodyPr>
          <a:lstStyle/>
          <a:p>
            <a:pPr>
              <a:lnSpc>
                <a:spcPct val="90000"/>
              </a:lnSpc>
            </a:pPr>
            <a:r>
              <a:rPr lang="en-US" dirty="0"/>
              <a:t>Electrical resistance indicates how well a material allows electricity to flow through it:</a:t>
            </a:r>
          </a:p>
          <a:p>
            <a:pPr lvl="1">
              <a:lnSpc>
                <a:spcPct val="90000"/>
              </a:lnSpc>
            </a:pPr>
            <a:r>
              <a:rPr lang="en-US" dirty="0"/>
              <a:t>High resistance (aka </a:t>
            </a:r>
            <a:r>
              <a:rPr lang="en-US" b="1" dirty="0"/>
              <a:t>insulators</a:t>
            </a:r>
            <a:r>
              <a:rPr lang="en-US" dirty="0"/>
              <a:t>) don’t conduct electricity at all.</a:t>
            </a:r>
          </a:p>
          <a:p>
            <a:pPr lvl="1">
              <a:lnSpc>
                <a:spcPct val="90000"/>
              </a:lnSpc>
            </a:pPr>
            <a:r>
              <a:rPr lang="en-US" dirty="0"/>
              <a:t>Low resistance (aka </a:t>
            </a:r>
            <a:r>
              <a:rPr lang="en-US" b="1" dirty="0"/>
              <a:t>conductors</a:t>
            </a:r>
            <a:r>
              <a:rPr lang="en-US" dirty="0"/>
              <a:t>) conduct electricity well and are generally used for wires.</a:t>
            </a:r>
          </a:p>
          <a:p>
            <a:pPr marL="454914" lvl="1" indent="0">
              <a:lnSpc>
                <a:spcPct val="90000"/>
              </a:lnSpc>
              <a:buNone/>
            </a:pPr>
            <a:endParaRPr lang="en-US" dirty="0"/>
          </a:p>
          <a:p>
            <a:pPr>
              <a:lnSpc>
                <a:spcPct val="90000"/>
              </a:lnSpc>
            </a:pPr>
            <a:r>
              <a:rPr lang="en-US" b="1" dirty="0"/>
              <a:t>Semiconductors</a:t>
            </a:r>
            <a:r>
              <a:rPr lang="en-US" dirty="0"/>
              <a:t> are somewhere in between conductors and insulators, which makes it interesting…</a:t>
            </a:r>
          </a:p>
        </p:txBody>
      </p:sp>
      <p:sp>
        <p:nvSpPr>
          <p:cNvPr id="2" name="Slide Number Placeholder 1"/>
          <p:cNvSpPr>
            <a:spLocks noGrp="1"/>
          </p:cNvSpPr>
          <p:nvPr>
            <p:ph type="sldNum" sz="quarter" idx="12"/>
          </p:nvPr>
        </p:nvSpPr>
        <p:spPr/>
        <p:txBody>
          <a:bodyPr/>
          <a:lstStyle/>
          <a:p>
            <a:fld id="{1552E37E-424F-4DCE-BB6E-731ABDD533B7}" type="slidenum">
              <a:rPr lang="en-CA" smtClean="0"/>
              <a:pPr/>
              <a:t>69</a:t>
            </a:fld>
            <a:endParaRPr lang="en-CA"/>
          </a:p>
        </p:txBody>
      </p:sp>
    </p:spTree>
    <p:extLst>
      <p:ext uri="{BB962C8B-B14F-4D97-AF65-F5344CB8AC3E}">
        <p14:creationId xmlns:p14="http://schemas.microsoft.com/office/powerpoint/2010/main" val="116895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8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78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78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78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079776" y="3068960"/>
            <a:ext cx="4104456" cy="914400"/>
          </a:xfrm>
        </p:spPr>
        <p:txBody>
          <a:bodyPr>
            <a:normAutofit fontScale="90000"/>
          </a:bodyPr>
          <a:lstStyle/>
          <a:p>
            <a:r>
              <a:rPr lang="en-US" b="1" dirty="0">
                <a:solidFill>
                  <a:srgbClr val="00B050"/>
                </a:solidFill>
                <a:latin typeface="+mn-lt"/>
              </a:rPr>
              <a:t>Why</a:t>
            </a:r>
            <a:r>
              <a:rPr lang="en-US" dirty="0">
                <a:solidFill>
                  <a:srgbClr val="FFC000"/>
                </a:solidFill>
                <a:latin typeface="+mn-lt"/>
              </a:rPr>
              <a:t> </a:t>
            </a:r>
            <a:r>
              <a:rPr lang="en-US" dirty="0">
                <a:solidFill>
                  <a:schemeClr val="tx2"/>
                </a:solidFill>
                <a:latin typeface="+mn-lt"/>
              </a:rPr>
              <a:t>take</a:t>
            </a:r>
            <a:r>
              <a:rPr lang="en-US" dirty="0">
                <a:solidFill>
                  <a:srgbClr val="FFC000"/>
                </a:solidFill>
                <a:latin typeface="+mn-lt"/>
              </a:rPr>
              <a:t> </a:t>
            </a:r>
            <a:r>
              <a:rPr lang="en-US" dirty="0">
                <a:latin typeface="+mn-lt"/>
              </a:rPr>
              <a:t>CSCB58?</a:t>
            </a:r>
            <a:endParaRPr lang="en-CA" dirty="0">
              <a:latin typeface="+mn-lt"/>
            </a:endParaRPr>
          </a:p>
        </p:txBody>
      </p:sp>
      <p:sp>
        <p:nvSpPr>
          <p:cNvPr id="3" name="Slide Number Placeholder 2"/>
          <p:cNvSpPr>
            <a:spLocks noGrp="1"/>
          </p:cNvSpPr>
          <p:nvPr>
            <p:ph type="sldNum" sz="quarter" idx="12"/>
          </p:nvPr>
        </p:nvSpPr>
        <p:spPr/>
        <p:txBody>
          <a:bodyPr/>
          <a:lstStyle/>
          <a:p>
            <a:fld id="{1552E37E-424F-4DCE-BB6E-731ABDD533B7}" type="slidenum">
              <a:rPr lang="en-CA" smtClean="0"/>
              <a:pPr/>
              <a:t>7</a:t>
            </a:fld>
            <a:endParaRPr lang="en-CA"/>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332656"/>
            <a:ext cx="7185992" cy="914400"/>
          </a:xfrm>
        </p:spPr>
        <p:txBody>
          <a:bodyPr/>
          <a:lstStyle/>
          <a:p>
            <a:r>
              <a:rPr lang="en-US" b="1" dirty="0">
                <a:latin typeface="+mn-lt"/>
              </a:rPr>
              <a:t>Outline of the story</a:t>
            </a:r>
            <a:endParaRPr lang="en-CA" b="1" dirty="0">
              <a:latin typeface="+mn-lt"/>
            </a:endParaRPr>
          </a:p>
        </p:txBody>
      </p:sp>
      <p:sp>
        <p:nvSpPr>
          <p:cNvPr id="5" name="Slide Number Placeholder 4"/>
          <p:cNvSpPr>
            <a:spLocks noGrp="1"/>
          </p:cNvSpPr>
          <p:nvPr>
            <p:ph type="sldNum" sz="quarter" idx="12"/>
          </p:nvPr>
        </p:nvSpPr>
        <p:spPr/>
        <p:txBody>
          <a:bodyPr/>
          <a:lstStyle/>
          <a:p>
            <a:fld id="{1552E37E-424F-4DCE-BB6E-731ABDD533B7}" type="slidenum">
              <a:rPr lang="en-CA" smtClean="0"/>
              <a:pPr/>
              <a:t>70</a:t>
            </a:fld>
            <a:endParaRPr lang="en-CA"/>
          </a:p>
        </p:txBody>
      </p:sp>
      <p:sp>
        <p:nvSpPr>
          <p:cNvPr id="3" name="TextBox 2"/>
          <p:cNvSpPr txBox="1"/>
          <p:nvPr/>
        </p:nvSpPr>
        <p:spPr>
          <a:xfrm>
            <a:off x="1127448" y="1410494"/>
            <a:ext cx="10009112" cy="3046988"/>
          </a:xfrm>
          <a:prstGeom prst="rect">
            <a:avLst/>
          </a:prstGeom>
          <a:noFill/>
        </p:spPr>
        <p:txBody>
          <a:bodyPr wrap="square" rtlCol="0">
            <a:spAutoFit/>
          </a:bodyPr>
          <a:lstStyle/>
          <a:p>
            <a:pPr marL="457200" indent="-457200">
              <a:buFont typeface="Arial" panose="020B0604020202020204" pitchFamily="34" charset="0"/>
              <a:buChar char="•"/>
            </a:pPr>
            <a:r>
              <a:rPr lang="en-US" sz="3200" dirty="0"/>
              <a:t>Electricity, basic concepts</a:t>
            </a:r>
          </a:p>
          <a:p>
            <a:pPr marL="457200" indent="-457200">
              <a:buFont typeface="Arial" panose="020B0604020202020204" pitchFamily="34" charset="0"/>
              <a:buChar char="•"/>
            </a:pPr>
            <a:r>
              <a:rPr lang="en-US" sz="3200" dirty="0"/>
              <a:t>Insulators, conductors, in between …, </a:t>
            </a:r>
            <a:r>
              <a:rPr lang="en-US" sz="3200" b="1" dirty="0"/>
              <a:t>Semiconductors</a:t>
            </a:r>
          </a:p>
          <a:p>
            <a:pPr marL="457200" indent="-457200">
              <a:buFont typeface="Arial" panose="020B0604020202020204" pitchFamily="34" charset="0"/>
              <a:buChar char="•"/>
            </a:pPr>
            <a:r>
              <a:rPr lang="en-US" sz="3200" dirty="0"/>
              <a:t>Impure semiconductors, </a:t>
            </a:r>
            <a:r>
              <a:rPr lang="en-US" sz="3200" b="1" dirty="0"/>
              <a:t>p-type / n-type</a:t>
            </a:r>
          </a:p>
          <a:p>
            <a:pPr marL="457200" indent="-457200">
              <a:buFont typeface="Arial" panose="020B0604020202020204" pitchFamily="34" charset="0"/>
              <a:buChar char="•"/>
            </a:pPr>
            <a:r>
              <a:rPr lang="en-US" sz="3200" dirty="0"/>
              <a:t>Put p-type and n-type together -- </a:t>
            </a:r>
            <a:r>
              <a:rPr lang="en-US" sz="3200" b="1" dirty="0" err="1"/>
              <a:t>pn</a:t>
            </a:r>
            <a:r>
              <a:rPr lang="en-US" sz="3200" b="1" dirty="0"/>
              <a:t>-junction</a:t>
            </a:r>
          </a:p>
          <a:p>
            <a:pPr marL="457200" indent="-457200">
              <a:buFont typeface="Arial" panose="020B0604020202020204" pitchFamily="34" charset="0"/>
              <a:buChar char="•"/>
            </a:pPr>
            <a:r>
              <a:rPr lang="en-US" sz="3200" dirty="0"/>
              <a:t>Apply voltage to a </a:t>
            </a:r>
            <a:r>
              <a:rPr lang="en-US" sz="3200" dirty="0" err="1"/>
              <a:t>pn</a:t>
            </a:r>
            <a:r>
              <a:rPr lang="en-US" sz="3200" dirty="0"/>
              <a:t>-junction – </a:t>
            </a:r>
            <a:r>
              <a:rPr lang="en-US" sz="3200" b="1" dirty="0"/>
              <a:t>principle of transistors</a:t>
            </a:r>
          </a:p>
          <a:p>
            <a:pPr marL="457200" indent="-457200">
              <a:buFont typeface="Arial" panose="020B0604020202020204" pitchFamily="34" charset="0"/>
              <a:buChar char="•"/>
            </a:pPr>
            <a:r>
              <a:rPr lang="en-US" sz="3200" dirty="0"/>
              <a:t>A real-world manufacturing of transistor -- </a:t>
            </a:r>
            <a:r>
              <a:rPr lang="en-US" sz="3200" b="1" dirty="0"/>
              <a:t>MOSFET</a:t>
            </a:r>
          </a:p>
        </p:txBody>
      </p:sp>
      <p:sp>
        <p:nvSpPr>
          <p:cNvPr id="4" name="Right Arrow 3"/>
          <p:cNvSpPr/>
          <p:nvPr/>
        </p:nvSpPr>
        <p:spPr>
          <a:xfrm>
            <a:off x="47328" y="1916832"/>
            <a:ext cx="1008112"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214000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59496" y="2489289"/>
            <a:ext cx="4392488" cy="777240"/>
          </a:xfrm>
        </p:spPr>
        <p:txBody>
          <a:bodyPr/>
          <a:lstStyle/>
          <a:p>
            <a:r>
              <a:rPr lang="en-US" sz="4800" b="1" dirty="0">
                <a:latin typeface="+mn-lt"/>
              </a:rPr>
              <a:t>Semiconductors</a:t>
            </a:r>
            <a:endParaRPr lang="en-CA" sz="4800" b="1" dirty="0">
              <a:latin typeface="+mn-lt"/>
            </a:endParaRPr>
          </a:p>
        </p:txBody>
      </p:sp>
      <p:sp>
        <p:nvSpPr>
          <p:cNvPr id="2" name="Slide Number Placeholder 1"/>
          <p:cNvSpPr>
            <a:spLocks noGrp="1"/>
          </p:cNvSpPr>
          <p:nvPr>
            <p:ph type="sldNum" sz="quarter" idx="12"/>
          </p:nvPr>
        </p:nvSpPr>
        <p:spPr/>
        <p:txBody>
          <a:bodyPr/>
          <a:lstStyle/>
          <a:p>
            <a:fld id="{1552E37E-424F-4DCE-BB6E-731ABDD533B7}" type="slidenum">
              <a:rPr lang="en-CA" smtClean="0"/>
              <a:pPr/>
              <a:t>71</a:t>
            </a:fld>
            <a:endParaRPr lang="en-CA"/>
          </a:p>
        </p:txBody>
      </p:sp>
      <p:pic>
        <p:nvPicPr>
          <p:cNvPr id="3" name="Picture 2" descr="http://www.learnabout-electronics.org/images/silicon_atom.jpg">
            <a:extLst>
              <a:ext uri="{FF2B5EF4-FFF2-40B4-BE49-F238E27FC236}">
                <a16:creationId xmlns:a16="http://schemas.microsoft.com/office/drawing/2014/main" id="{5C4BF2E2-2150-45B4-BB1B-C8BE05B88E62}"/>
              </a:ext>
            </a:extLst>
          </p:cNvPr>
          <p:cNvPicPr>
            <a:picLocks noChangeAspect="1" noChangeArrowheads="1"/>
          </p:cNvPicPr>
          <p:nvPr/>
        </p:nvPicPr>
        <p:blipFill>
          <a:blip r:embed="rId2" cstate="print"/>
          <a:srcRect/>
          <a:stretch>
            <a:fillRect/>
          </a:stretch>
        </p:blipFill>
        <p:spPr bwMode="auto">
          <a:xfrm>
            <a:off x="7008206" y="1556792"/>
            <a:ext cx="4381500" cy="34194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14278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3472" y="476672"/>
            <a:ext cx="7185992" cy="914400"/>
          </a:xfrm>
        </p:spPr>
        <p:txBody>
          <a:bodyPr/>
          <a:lstStyle/>
          <a:p>
            <a:r>
              <a:rPr lang="en-US" b="1" dirty="0">
                <a:latin typeface="+mn-lt"/>
              </a:rPr>
              <a:t>Here comes the chemistry</a:t>
            </a:r>
            <a:endParaRPr lang="en-CA" b="1" dirty="0">
              <a:latin typeface="+mn-lt"/>
            </a:endParaRPr>
          </a:p>
        </p:txBody>
      </p:sp>
      <p:sp>
        <p:nvSpPr>
          <p:cNvPr id="4" name="Slide Number Placeholder 3"/>
          <p:cNvSpPr>
            <a:spLocks noGrp="1"/>
          </p:cNvSpPr>
          <p:nvPr>
            <p:ph type="sldNum" sz="quarter" idx="12"/>
          </p:nvPr>
        </p:nvSpPr>
        <p:spPr/>
        <p:txBody>
          <a:bodyPr/>
          <a:lstStyle/>
          <a:p>
            <a:fld id="{1552E37E-424F-4DCE-BB6E-731ABDD533B7}" type="slidenum">
              <a:rPr lang="en-CA" smtClean="0"/>
              <a:pPr/>
              <a:t>72</a:t>
            </a:fld>
            <a:endParaRPr lang="en-CA"/>
          </a:p>
        </p:txBody>
      </p:sp>
      <p:pic>
        <p:nvPicPr>
          <p:cNvPr id="3" name="Picture 2"/>
          <p:cNvPicPr>
            <a:picLocks noChangeAspect="1"/>
          </p:cNvPicPr>
          <p:nvPr/>
        </p:nvPicPr>
        <p:blipFill rotWithShape="1">
          <a:blip r:embed="rId2"/>
          <a:srcRect t="13251" b="10958"/>
          <a:stretch/>
        </p:blipFill>
        <p:spPr>
          <a:xfrm>
            <a:off x="1487488" y="1436079"/>
            <a:ext cx="8568952" cy="5013749"/>
          </a:xfrm>
          <a:prstGeom prst="rect">
            <a:avLst/>
          </a:prstGeom>
        </p:spPr>
      </p:pic>
    </p:spTree>
    <p:extLst>
      <p:ext uri="{BB962C8B-B14F-4D97-AF65-F5344CB8AC3E}">
        <p14:creationId xmlns:p14="http://schemas.microsoft.com/office/powerpoint/2010/main" val="6557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ptable.com/Images/periodic%20tab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537" y="620688"/>
            <a:ext cx="7680853" cy="576064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6168008" y="1844824"/>
            <a:ext cx="3312368" cy="302433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7320136" y="2636912"/>
            <a:ext cx="576064" cy="1008112"/>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ular Callout 6"/>
          <p:cNvSpPr/>
          <p:nvPr/>
        </p:nvSpPr>
        <p:spPr>
          <a:xfrm>
            <a:off x="6744072" y="1700808"/>
            <a:ext cx="1440160" cy="540060"/>
          </a:xfrm>
          <a:prstGeom prst="wedgeRectCallout">
            <a:avLst>
              <a:gd name="adj1" fmla="val 8678"/>
              <a:gd name="adj2" fmla="val 16981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silicon</a:t>
            </a:r>
            <a:endParaRPr lang="en-CA" sz="3200" dirty="0"/>
          </a:p>
        </p:txBody>
      </p:sp>
      <p:sp>
        <p:nvSpPr>
          <p:cNvPr id="9" name="Rectangular Callout 8"/>
          <p:cNvSpPr/>
          <p:nvPr/>
        </p:nvSpPr>
        <p:spPr>
          <a:xfrm>
            <a:off x="5519936" y="4077091"/>
            <a:ext cx="2520280" cy="540060"/>
          </a:xfrm>
          <a:prstGeom prst="wedgeRectCallout">
            <a:avLst>
              <a:gd name="adj1" fmla="val 31546"/>
              <a:gd name="adj2" fmla="val -17358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Germanium</a:t>
            </a:r>
            <a:endParaRPr lang="en-CA" sz="3200" dirty="0"/>
          </a:p>
        </p:txBody>
      </p:sp>
      <p:sp>
        <p:nvSpPr>
          <p:cNvPr id="2" name="Slide Number Placeholder 1"/>
          <p:cNvSpPr>
            <a:spLocks noGrp="1"/>
          </p:cNvSpPr>
          <p:nvPr>
            <p:ph type="sldNum" sz="quarter" idx="12"/>
          </p:nvPr>
        </p:nvSpPr>
        <p:spPr/>
        <p:txBody>
          <a:bodyPr/>
          <a:lstStyle/>
          <a:p>
            <a:fld id="{1552E37E-424F-4DCE-BB6E-731ABDD533B7}" type="slidenum">
              <a:rPr lang="en-CA" smtClean="0"/>
              <a:pPr/>
              <a:t>73</a:t>
            </a:fld>
            <a:endParaRPr lang="en-CA"/>
          </a:p>
        </p:txBody>
      </p:sp>
    </p:spTree>
    <p:extLst>
      <p:ext uri="{BB962C8B-B14F-4D97-AF65-F5344CB8AC3E}">
        <p14:creationId xmlns:p14="http://schemas.microsoft.com/office/powerpoint/2010/main" val="54053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p:txBody>
          <a:bodyPr/>
          <a:lstStyle/>
          <a:p>
            <a:r>
              <a:rPr lang="en-US" b="1" dirty="0">
                <a:latin typeface="+mn-lt"/>
              </a:rPr>
              <a:t>Conductivity of Semiconductors</a:t>
            </a:r>
            <a:endParaRPr lang="en-CA" b="1" dirty="0">
              <a:latin typeface="+mn-lt"/>
            </a:endParaRPr>
          </a:p>
        </p:txBody>
      </p:sp>
      <p:sp>
        <p:nvSpPr>
          <p:cNvPr id="222211" name="Rectangle 3"/>
          <p:cNvSpPr>
            <a:spLocks noGrp="1" noChangeArrowheads="1"/>
          </p:cNvSpPr>
          <p:nvPr>
            <p:ph idx="1"/>
          </p:nvPr>
        </p:nvSpPr>
        <p:spPr>
          <a:xfrm>
            <a:off x="1271464" y="2060848"/>
            <a:ext cx="9217024" cy="4320480"/>
          </a:xfrm>
        </p:spPr>
        <p:txBody>
          <a:bodyPr>
            <a:normAutofit/>
          </a:bodyPr>
          <a:lstStyle/>
          <a:p>
            <a:pPr marL="0" indent="0">
              <a:buNone/>
            </a:pPr>
            <a:r>
              <a:rPr lang="en-US" dirty="0"/>
              <a:t>Semiconductor materials (e.g., silicon and germanium) straddle the boundary between </a:t>
            </a:r>
            <a:r>
              <a:rPr lang="en-US" b="1" dirty="0"/>
              <a:t>conductors</a:t>
            </a:r>
            <a:r>
              <a:rPr lang="en-US" dirty="0"/>
              <a:t> and insulators, behaving like one or the other, depending on factors like temperature and impurities in the material.</a:t>
            </a:r>
            <a:endParaRPr lang="en-CA" dirty="0"/>
          </a:p>
        </p:txBody>
      </p:sp>
      <p:sp>
        <p:nvSpPr>
          <p:cNvPr id="2" name="Slide Number Placeholder 1"/>
          <p:cNvSpPr>
            <a:spLocks noGrp="1"/>
          </p:cNvSpPr>
          <p:nvPr>
            <p:ph type="sldNum" sz="quarter" idx="12"/>
          </p:nvPr>
        </p:nvSpPr>
        <p:spPr/>
        <p:txBody>
          <a:bodyPr/>
          <a:lstStyle/>
          <a:p>
            <a:fld id="{1552E37E-424F-4DCE-BB6E-731ABDD533B7}" type="slidenum">
              <a:rPr lang="en-CA" smtClean="0"/>
              <a:pPr/>
              <a:t>74</a:t>
            </a:fld>
            <a:endParaRPr lang="en-CA"/>
          </a:p>
        </p:txBody>
      </p:sp>
    </p:spTree>
    <p:extLst>
      <p:ext uri="{BB962C8B-B14F-4D97-AF65-F5344CB8AC3E}">
        <p14:creationId xmlns:p14="http://schemas.microsoft.com/office/powerpoint/2010/main" val="4913936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5840" y="2708920"/>
            <a:ext cx="3096344" cy="914400"/>
          </a:xfrm>
        </p:spPr>
        <p:txBody>
          <a:bodyPr/>
          <a:lstStyle/>
          <a:p>
            <a:r>
              <a:rPr lang="en-US" sz="5400" b="1" dirty="0">
                <a:latin typeface="+mn-lt"/>
              </a:rPr>
              <a:t>Impurity</a:t>
            </a:r>
            <a:endParaRPr lang="en-CA" sz="5400" b="1" dirty="0">
              <a:latin typeface="+mn-lt"/>
            </a:endParaRPr>
          </a:p>
        </p:txBody>
      </p:sp>
      <p:sp>
        <p:nvSpPr>
          <p:cNvPr id="3" name="Slide Number Placeholder 2"/>
          <p:cNvSpPr>
            <a:spLocks noGrp="1"/>
          </p:cNvSpPr>
          <p:nvPr>
            <p:ph type="sldNum" sz="quarter" idx="12"/>
          </p:nvPr>
        </p:nvSpPr>
        <p:spPr/>
        <p:txBody>
          <a:bodyPr/>
          <a:lstStyle/>
          <a:p>
            <a:fld id="{1552E37E-424F-4DCE-BB6E-731ABDD533B7}" type="slidenum">
              <a:rPr lang="en-CA" smtClean="0"/>
              <a:pPr/>
              <a:t>75</a:t>
            </a:fld>
            <a:endParaRPr lang="en-CA"/>
          </a:p>
        </p:txBody>
      </p:sp>
    </p:spTree>
    <p:extLst>
      <p:ext uri="{BB962C8B-B14F-4D97-AF65-F5344CB8AC3E}">
        <p14:creationId xmlns:p14="http://schemas.microsoft.com/office/powerpoint/2010/main" val="9719023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r>
              <a:rPr lang="en-US" b="1" dirty="0">
                <a:latin typeface="+mn-lt"/>
              </a:rPr>
              <a:t>Pure semiconductor is pretty stable</a:t>
            </a:r>
            <a:endParaRPr lang="en-CA" b="1" dirty="0">
              <a:latin typeface="+mn-lt"/>
            </a:endParaRPr>
          </a:p>
        </p:txBody>
      </p:sp>
      <p:sp>
        <p:nvSpPr>
          <p:cNvPr id="223235" name="Rectangle 3"/>
          <p:cNvSpPr>
            <a:spLocks noGrp="1" noChangeArrowheads="1"/>
          </p:cNvSpPr>
          <p:nvPr>
            <p:ph idx="1"/>
          </p:nvPr>
        </p:nvSpPr>
        <p:spPr>
          <a:xfrm>
            <a:off x="983432" y="1450974"/>
            <a:ext cx="5976664" cy="4714330"/>
          </a:xfrm>
        </p:spPr>
        <p:txBody>
          <a:bodyPr>
            <a:normAutofit/>
          </a:bodyPr>
          <a:lstStyle/>
          <a:p>
            <a:r>
              <a:rPr lang="en-US" dirty="0"/>
              <a:t>Each atom has </a:t>
            </a:r>
            <a:r>
              <a:rPr lang="en-US" b="1" dirty="0"/>
              <a:t>4</a:t>
            </a:r>
            <a:r>
              <a:rPr lang="en-US" dirty="0"/>
              <a:t> valence electrons, forming bonds with other atoms, and the structure is </a:t>
            </a:r>
            <a:r>
              <a:rPr lang="en-US" b="1" dirty="0"/>
              <a:t>pretty stable</a:t>
            </a:r>
            <a:r>
              <a:rPr lang="en-US" dirty="0"/>
              <a:t>.</a:t>
            </a:r>
          </a:p>
          <a:p>
            <a:pPr marL="68580" indent="0">
              <a:buNone/>
            </a:pPr>
            <a:endParaRPr lang="en-US" dirty="0"/>
          </a:p>
          <a:p>
            <a:r>
              <a:rPr lang="en-US" dirty="0"/>
              <a:t>At room temperature, very close to insulator.</a:t>
            </a:r>
            <a:endParaRPr lang="en-CA" dirty="0"/>
          </a:p>
        </p:txBody>
      </p:sp>
      <p:sp>
        <p:nvSpPr>
          <p:cNvPr id="2" name="Slide Number Placeholder 1"/>
          <p:cNvSpPr>
            <a:spLocks noGrp="1"/>
          </p:cNvSpPr>
          <p:nvPr>
            <p:ph type="sldNum" sz="quarter" idx="12"/>
          </p:nvPr>
        </p:nvSpPr>
        <p:spPr/>
        <p:txBody>
          <a:bodyPr/>
          <a:lstStyle/>
          <a:p>
            <a:fld id="{1552E37E-424F-4DCE-BB6E-731ABDD533B7}" type="slidenum">
              <a:rPr lang="en-CA" smtClean="0"/>
              <a:pPr/>
              <a:t>76</a:t>
            </a:fld>
            <a:endParaRPr lang="en-CA"/>
          </a:p>
        </p:txBody>
      </p:sp>
      <p:pic>
        <p:nvPicPr>
          <p:cNvPr id="223237" name="Picture 5" descr="covalent-bonds"/>
          <p:cNvPicPr>
            <a:picLocks noChangeAspect="1" noChangeArrowheads="1"/>
          </p:cNvPicPr>
          <p:nvPr/>
        </p:nvPicPr>
        <p:blipFill>
          <a:blip r:embed="rId3" cstate="print"/>
          <a:srcRect/>
          <a:stretch>
            <a:fillRect/>
          </a:stretch>
        </p:blipFill>
        <p:spPr bwMode="auto">
          <a:xfrm>
            <a:off x="7104112" y="1634368"/>
            <a:ext cx="3323330" cy="2809224"/>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0014546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416" y="476672"/>
            <a:ext cx="9068544" cy="914400"/>
          </a:xfrm>
        </p:spPr>
        <p:txBody>
          <a:bodyPr>
            <a:normAutofit/>
          </a:bodyPr>
          <a:lstStyle/>
          <a:p>
            <a:r>
              <a:rPr lang="en-US" sz="3600" b="1" dirty="0">
                <a:latin typeface="+mn-lt"/>
              </a:rPr>
              <a:t>Encourage semiconductor’s conductivity</a:t>
            </a:r>
            <a:endParaRPr lang="en-CA" sz="3600" b="1" dirty="0">
              <a:latin typeface="+mn-lt"/>
            </a:endParaRPr>
          </a:p>
        </p:txBody>
      </p:sp>
      <p:sp>
        <p:nvSpPr>
          <p:cNvPr id="15" name="Slide Number Placeholder 14"/>
          <p:cNvSpPr>
            <a:spLocks noGrp="1"/>
          </p:cNvSpPr>
          <p:nvPr>
            <p:ph type="sldNum" sz="quarter" idx="12"/>
          </p:nvPr>
        </p:nvSpPr>
        <p:spPr/>
        <p:txBody>
          <a:bodyPr/>
          <a:lstStyle/>
          <a:p>
            <a:fld id="{1552E37E-424F-4DCE-BB6E-731ABDD533B7}" type="slidenum">
              <a:rPr lang="en-CA" smtClean="0"/>
              <a:pPr/>
              <a:t>77</a:t>
            </a:fld>
            <a:endParaRPr lang="en-CA"/>
          </a:p>
        </p:txBody>
      </p:sp>
      <p:sp>
        <p:nvSpPr>
          <p:cNvPr id="3" name="TextBox 2"/>
          <p:cNvSpPr txBox="1"/>
          <p:nvPr/>
        </p:nvSpPr>
        <p:spPr>
          <a:xfrm>
            <a:off x="839416" y="1357396"/>
            <a:ext cx="6336704" cy="1569660"/>
          </a:xfrm>
          <a:prstGeom prst="rect">
            <a:avLst/>
          </a:prstGeom>
          <a:noFill/>
        </p:spPr>
        <p:txBody>
          <a:bodyPr wrap="square" rtlCol="0">
            <a:spAutoFit/>
          </a:bodyPr>
          <a:lstStyle/>
          <a:p>
            <a:r>
              <a:rPr lang="en-US" sz="3200" b="1" dirty="0"/>
              <a:t>N-type:</a:t>
            </a:r>
          </a:p>
          <a:p>
            <a:r>
              <a:rPr lang="en-US" sz="3200" dirty="0"/>
              <a:t>Add some atoms with </a:t>
            </a:r>
            <a:r>
              <a:rPr lang="en-US" sz="3200" b="1" dirty="0"/>
              <a:t>5</a:t>
            </a:r>
            <a:r>
              <a:rPr lang="en-US" sz="3200" dirty="0"/>
              <a:t> valence electrons, such as Phosphorus.</a:t>
            </a:r>
            <a:endParaRPr lang="en-CA" sz="3200" dirty="0"/>
          </a:p>
        </p:txBody>
      </p:sp>
      <p:grpSp>
        <p:nvGrpSpPr>
          <p:cNvPr id="4" name="Group 3"/>
          <p:cNvGrpSpPr/>
          <p:nvPr/>
        </p:nvGrpSpPr>
        <p:grpSpPr>
          <a:xfrm>
            <a:off x="7824192" y="1484784"/>
            <a:ext cx="2411026" cy="2277058"/>
            <a:chOff x="6228184" y="2708920"/>
            <a:chExt cx="2304256" cy="2088232"/>
          </a:xfrm>
        </p:grpSpPr>
        <p:sp>
          <p:nvSpPr>
            <p:cNvPr id="5" name="Rounded Rectangle 4"/>
            <p:cNvSpPr/>
            <p:nvPr/>
          </p:nvSpPr>
          <p:spPr>
            <a:xfrm>
              <a:off x="6228184" y="2708920"/>
              <a:ext cx="2304256" cy="208823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2" descr="http://upload.wikimedia.org/wikipedia/en/a/a0/Donor_in_Si_lattice.png"/>
            <p:cNvPicPr>
              <a:picLocks noChangeAspect="1" noChangeArrowheads="1"/>
            </p:cNvPicPr>
            <p:nvPr/>
          </p:nvPicPr>
          <p:blipFill>
            <a:blip r:embed="rId2" cstate="print"/>
            <a:srcRect/>
            <a:stretch>
              <a:fillRect/>
            </a:stretch>
          </p:blipFill>
          <p:spPr bwMode="auto">
            <a:xfrm>
              <a:off x="6372200" y="2780928"/>
              <a:ext cx="1981200" cy="1990725"/>
            </a:xfrm>
            <a:prstGeom prst="rect">
              <a:avLst/>
            </a:prstGeom>
            <a:noFill/>
          </p:spPr>
        </p:pic>
      </p:grpSp>
      <p:sp>
        <p:nvSpPr>
          <p:cNvPr id="7" name="Rectangular Callout 6"/>
          <p:cNvSpPr/>
          <p:nvPr/>
        </p:nvSpPr>
        <p:spPr>
          <a:xfrm>
            <a:off x="3841773" y="3327661"/>
            <a:ext cx="3907075" cy="720080"/>
          </a:xfrm>
          <a:prstGeom prst="wedgeRectCallout">
            <a:avLst>
              <a:gd name="adj1" fmla="val 70290"/>
              <a:gd name="adj2" fmla="val -17537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a:t>An extra electron!</a:t>
            </a:r>
            <a:endParaRPr lang="en-CA" sz="3200" i="1" dirty="0"/>
          </a:p>
        </p:txBody>
      </p:sp>
      <p:sp>
        <p:nvSpPr>
          <p:cNvPr id="8" name="Oval 7"/>
          <p:cNvSpPr/>
          <p:nvPr/>
        </p:nvSpPr>
        <p:spPr>
          <a:xfrm>
            <a:off x="8472264" y="2078742"/>
            <a:ext cx="432048" cy="43204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623392" y="3948289"/>
            <a:ext cx="6544965" cy="1569660"/>
          </a:xfrm>
          <a:prstGeom prst="rect">
            <a:avLst/>
          </a:prstGeom>
          <a:noFill/>
        </p:spPr>
        <p:txBody>
          <a:bodyPr wrap="square" rtlCol="0">
            <a:spAutoFit/>
          </a:bodyPr>
          <a:lstStyle/>
          <a:p>
            <a:r>
              <a:rPr lang="en-US" sz="3200" b="1" dirty="0"/>
              <a:t>P-type:</a:t>
            </a:r>
          </a:p>
          <a:p>
            <a:r>
              <a:rPr lang="en-US" sz="3200" dirty="0"/>
              <a:t>Add some atoms with </a:t>
            </a:r>
            <a:r>
              <a:rPr lang="en-US" sz="3200" b="1" dirty="0"/>
              <a:t>3</a:t>
            </a:r>
            <a:r>
              <a:rPr lang="en-US" sz="3200" dirty="0"/>
              <a:t> valence electrons, such as Boron.</a:t>
            </a:r>
            <a:endParaRPr lang="en-CA" sz="3200" dirty="0"/>
          </a:p>
        </p:txBody>
      </p:sp>
      <p:grpSp>
        <p:nvGrpSpPr>
          <p:cNvPr id="10" name="Group 9"/>
          <p:cNvGrpSpPr/>
          <p:nvPr/>
        </p:nvGrpSpPr>
        <p:grpSpPr>
          <a:xfrm>
            <a:off x="7824192" y="4227013"/>
            <a:ext cx="2411026" cy="2237742"/>
            <a:chOff x="6588224" y="4365104"/>
            <a:chExt cx="2088232" cy="2016224"/>
          </a:xfrm>
        </p:grpSpPr>
        <p:sp>
          <p:nvSpPr>
            <p:cNvPr id="11" name="Rounded Rectangle 10"/>
            <p:cNvSpPr/>
            <p:nvPr/>
          </p:nvSpPr>
          <p:spPr>
            <a:xfrm>
              <a:off x="6588224" y="4437112"/>
              <a:ext cx="2088232" cy="194421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 name="Picture 4" descr="http://upload.wikimedia.org/wikipedia/commons/0/01/Acceptor_in_Si_lattice.png"/>
            <p:cNvPicPr>
              <a:picLocks noChangeAspect="1" noChangeArrowheads="1"/>
            </p:cNvPicPr>
            <p:nvPr/>
          </p:nvPicPr>
          <p:blipFill>
            <a:blip r:embed="rId3" cstate="print"/>
            <a:srcRect/>
            <a:stretch>
              <a:fillRect/>
            </a:stretch>
          </p:blipFill>
          <p:spPr bwMode="auto">
            <a:xfrm>
              <a:off x="6660232" y="4365104"/>
              <a:ext cx="2000250" cy="1990725"/>
            </a:xfrm>
            <a:prstGeom prst="rect">
              <a:avLst/>
            </a:prstGeom>
            <a:noFill/>
          </p:spPr>
        </p:pic>
      </p:grpSp>
      <p:sp>
        <p:nvSpPr>
          <p:cNvPr id="13" name="Rectangular Callout 12"/>
          <p:cNvSpPr/>
          <p:nvPr/>
        </p:nvSpPr>
        <p:spPr>
          <a:xfrm>
            <a:off x="3503712" y="5589240"/>
            <a:ext cx="5256584" cy="1124262"/>
          </a:xfrm>
          <a:prstGeom prst="wedgeRectCallout">
            <a:avLst>
              <a:gd name="adj1" fmla="val 57795"/>
              <a:gd name="adj2" fmla="val -8588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a:t>A missing electron, a.k.a., a “hole”, like a positive electron!</a:t>
            </a:r>
            <a:endParaRPr lang="en-CA" sz="3200" i="1" dirty="0"/>
          </a:p>
        </p:txBody>
      </p:sp>
      <p:sp>
        <p:nvSpPr>
          <p:cNvPr id="14" name="Oval 13"/>
          <p:cNvSpPr/>
          <p:nvPr/>
        </p:nvSpPr>
        <p:spPr>
          <a:xfrm>
            <a:off x="9192345" y="4725144"/>
            <a:ext cx="714405" cy="86409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76701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P spid="9" grpId="0"/>
      <p:bldP spid="13" grpId="0" animBg="1"/>
      <p:bldP spid="1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623392" y="476672"/>
            <a:ext cx="9865096" cy="914400"/>
          </a:xfrm>
        </p:spPr>
        <p:txBody>
          <a:bodyPr>
            <a:normAutofit/>
          </a:bodyPr>
          <a:lstStyle/>
          <a:p>
            <a:r>
              <a:rPr lang="en-US" sz="3600" b="1" dirty="0">
                <a:latin typeface="+mn-lt"/>
              </a:rPr>
              <a:t>Encourage semiconductor’s conductivity</a:t>
            </a:r>
            <a:endParaRPr lang="en-CA" sz="3600" b="1" dirty="0">
              <a:latin typeface="+mn-lt"/>
            </a:endParaRPr>
          </a:p>
        </p:txBody>
      </p:sp>
      <p:sp>
        <p:nvSpPr>
          <p:cNvPr id="2" name="Slide Number Placeholder 1"/>
          <p:cNvSpPr>
            <a:spLocks noGrp="1"/>
          </p:cNvSpPr>
          <p:nvPr>
            <p:ph type="sldNum" sz="quarter" idx="12"/>
          </p:nvPr>
        </p:nvSpPr>
        <p:spPr/>
        <p:txBody>
          <a:bodyPr/>
          <a:lstStyle/>
          <a:p>
            <a:fld id="{1552E37E-424F-4DCE-BB6E-731ABDD533B7}" type="slidenum">
              <a:rPr lang="en-CA" smtClean="0"/>
              <a:pPr/>
              <a:t>78</a:t>
            </a:fld>
            <a:endParaRPr lang="en-CA"/>
          </a:p>
        </p:txBody>
      </p:sp>
      <p:grpSp>
        <p:nvGrpSpPr>
          <p:cNvPr id="4" name="Group 3"/>
          <p:cNvGrpSpPr/>
          <p:nvPr/>
        </p:nvGrpSpPr>
        <p:grpSpPr>
          <a:xfrm>
            <a:off x="7824192" y="1484784"/>
            <a:ext cx="2411026" cy="2277058"/>
            <a:chOff x="6228184" y="2708920"/>
            <a:chExt cx="2304256" cy="2088232"/>
          </a:xfrm>
        </p:grpSpPr>
        <p:sp>
          <p:nvSpPr>
            <p:cNvPr id="5" name="Rounded Rectangle 4"/>
            <p:cNvSpPr/>
            <p:nvPr/>
          </p:nvSpPr>
          <p:spPr>
            <a:xfrm>
              <a:off x="6228184" y="2708920"/>
              <a:ext cx="2304256" cy="208823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2" descr="http://upload.wikimedia.org/wikipedia/en/a/a0/Donor_in_Si_lattice.png"/>
            <p:cNvPicPr>
              <a:picLocks noChangeAspect="1" noChangeArrowheads="1"/>
            </p:cNvPicPr>
            <p:nvPr/>
          </p:nvPicPr>
          <p:blipFill>
            <a:blip r:embed="rId2" cstate="print"/>
            <a:srcRect/>
            <a:stretch>
              <a:fillRect/>
            </a:stretch>
          </p:blipFill>
          <p:spPr bwMode="auto">
            <a:xfrm>
              <a:off x="6372200" y="2780928"/>
              <a:ext cx="1981200" cy="1990725"/>
            </a:xfrm>
            <a:prstGeom prst="rect">
              <a:avLst/>
            </a:prstGeom>
            <a:noFill/>
          </p:spPr>
        </p:pic>
      </p:grpSp>
      <p:sp>
        <p:nvSpPr>
          <p:cNvPr id="7" name="Oval 6"/>
          <p:cNvSpPr/>
          <p:nvPr/>
        </p:nvSpPr>
        <p:spPr>
          <a:xfrm>
            <a:off x="8472264" y="2078742"/>
            <a:ext cx="432048" cy="43204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8" name="Group 7"/>
          <p:cNvGrpSpPr/>
          <p:nvPr/>
        </p:nvGrpSpPr>
        <p:grpSpPr>
          <a:xfrm>
            <a:off x="7824192" y="4227013"/>
            <a:ext cx="2411026" cy="2237742"/>
            <a:chOff x="6588224" y="4365104"/>
            <a:chExt cx="2088232" cy="2016224"/>
          </a:xfrm>
        </p:grpSpPr>
        <p:sp>
          <p:nvSpPr>
            <p:cNvPr id="9" name="Rounded Rectangle 8"/>
            <p:cNvSpPr/>
            <p:nvPr/>
          </p:nvSpPr>
          <p:spPr>
            <a:xfrm>
              <a:off x="6588224" y="4437112"/>
              <a:ext cx="2088232" cy="194421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4" descr="http://upload.wikimedia.org/wikipedia/commons/0/01/Acceptor_in_Si_lattice.png"/>
            <p:cNvPicPr>
              <a:picLocks noChangeAspect="1" noChangeArrowheads="1"/>
            </p:cNvPicPr>
            <p:nvPr/>
          </p:nvPicPr>
          <p:blipFill>
            <a:blip r:embed="rId3" cstate="print"/>
            <a:srcRect/>
            <a:stretch>
              <a:fillRect/>
            </a:stretch>
          </p:blipFill>
          <p:spPr bwMode="auto">
            <a:xfrm>
              <a:off x="6660232" y="4365104"/>
              <a:ext cx="2000250" cy="1990725"/>
            </a:xfrm>
            <a:prstGeom prst="rect">
              <a:avLst/>
            </a:prstGeom>
            <a:noFill/>
          </p:spPr>
        </p:pic>
      </p:grpSp>
      <p:sp>
        <p:nvSpPr>
          <p:cNvPr id="11" name="Oval 10"/>
          <p:cNvSpPr/>
          <p:nvPr/>
        </p:nvSpPr>
        <p:spPr>
          <a:xfrm>
            <a:off x="9192345" y="4725144"/>
            <a:ext cx="714405" cy="79208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p:cNvSpPr txBox="1"/>
          <p:nvPr/>
        </p:nvSpPr>
        <p:spPr>
          <a:xfrm>
            <a:off x="479377" y="1447997"/>
            <a:ext cx="7240620" cy="4031873"/>
          </a:xfrm>
          <a:prstGeom prst="rect">
            <a:avLst/>
          </a:prstGeom>
          <a:noFill/>
        </p:spPr>
        <p:txBody>
          <a:bodyPr wrap="square" rtlCol="0">
            <a:spAutoFit/>
          </a:bodyPr>
          <a:lstStyle/>
          <a:p>
            <a:r>
              <a:rPr lang="en-US" sz="3200" dirty="0"/>
              <a:t>The extra electrons and the holes are </a:t>
            </a:r>
            <a:r>
              <a:rPr lang="en-US" sz="3200" b="1" dirty="0"/>
              <a:t>charge carriers</a:t>
            </a:r>
            <a:r>
              <a:rPr lang="en-US" sz="3200" dirty="0"/>
              <a:t>, which can move </a:t>
            </a:r>
            <a:r>
              <a:rPr lang="en-US" sz="3200" b="1" dirty="0"/>
              <a:t>freely</a:t>
            </a:r>
            <a:r>
              <a:rPr lang="en-US" sz="3200" dirty="0"/>
              <a:t> through the materials.</a:t>
            </a:r>
          </a:p>
          <a:p>
            <a:endParaRPr lang="en-US" sz="3200" dirty="0"/>
          </a:p>
          <a:p>
            <a:r>
              <a:rPr lang="en-US" sz="3200" dirty="0"/>
              <a:t>Thus the conductivity is encouraged.</a:t>
            </a:r>
          </a:p>
          <a:p>
            <a:endParaRPr lang="en-US" sz="3200" dirty="0"/>
          </a:p>
          <a:p>
            <a:r>
              <a:rPr lang="en-US" sz="3200" dirty="0"/>
              <a:t>This process of adding stuff is called </a:t>
            </a:r>
            <a:r>
              <a:rPr lang="en-US" sz="3200" b="1" dirty="0"/>
              <a:t>doping</a:t>
            </a:r>
            <a:r>
              <a:rPr lang="en-US" sz="3200" dirty="0"/>
              <a:t>, (n or p type).</a:t>
            </a:r>
            <a:endParaRPr lang="en-CA" sz="3200" dirty="0"/>
          </a:p>
        </p:txBody>
      </p:sp>
    </p:spTree>
    <p:extLst>
      <p:ext uri="{BB962C8B-B14F-4D97-AF65-F5344CB8AC3E}">
        <p14:creationId xmlns:p14="http://schemas.microsoft.com/office/powerpoint/2010/main" val="71106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2.staticflickr.com/4/3067/5724399327_6c3ac4f96f_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7968" y="260648"/>
            <a:ext cx="4727848" cy="31543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c1.staticflickr.com/9/8205/8246970598_283919399c_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7968" y="3573016"/>
            <a:ext cx="4727848" cy="31543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23392" y="1268760"/>
            <a:ext cx="4727848" cy="646331"/>
          </a:xfrm>
          <a:prstGeom prst="rect">
            <a:avLst/>
          </a:prstGeom>
          <a:noFill/>
        </p:spPr>
        <p:txBody>
          <a:bodyPr wrap="square" rtlCol="0">
            <a:spAutoFit/>
          </a:bodyPr>
          <a:lstStyle/>
          <a:p>
            <a:r>
              <a:rPr lang="en-US" sz="3600" dirty="0"/>
              <a:t>Free electrons move like</a:t>
            </a:r>
            <a:endParaRPr lang="en-CA" sz="3600" dirty="0"/>
          </a:p>
        </p:txBody>
      </p:sp>
      <p:sp>
        <p:nvSpPr>
          <p:cNvPr id="7" name="TextBox 6"/>
          <p:cNvSpPr txBox="1"/>
          <p:nvPr/>
        </p:nvSpPr>
        <p:spPr>
          <a:xfrm>
            <a:off x="802245" y="4619744"/>
            <a:ext cx="4370141" cy="646331"/>
          </a:xfrm>
          <a:prstGeom prst="rect">
            <a:avLst/>
          </a:prstGeom>
          <a:noFill/>
        </p:spPr>
        <p:txBody>
          <a:bodyPr wrap="square" rtlCol="0">
            <a:spAutoFit/>
          </a:bodyPr>
          <a:lstStyle/>
          <a:p>
            <a:r>
              <a:rPr lang="en-US" sz="3600" dirty="0"/>
              <a:t>Free holes move like</a:t>
            </a:r>
            <a:endParaRPr lang="en-CA" sz="3600" dirty="0"/>
          </a:p>
        </p:txBody>
      </p:sp>
      <p:sp>
        <p:nvSpPr>
          <p:cNvPr id="3" name="Slide Number Placeholder 2"/>
          <p:cNvSpPr>
            <a:spLocks noGrp="1"/>
          </p:cNvSpPr>
          <p:nvPr>
            <p:ph type="sldNum" sz="quarter" idx="12"/>
          </p:nvPr>
        </p:nvSpPr>
        <p:spPr/>
        <p:txBody>
          <a:bodyPr/>
          <a:lstStyle/>
          <a:p>
            <a:fld id="{1552E37E-424F-4DCE-BB6E-731ABDD533B7}" type="slidenum">
              <a:rPr lang="en-CA" smtClean="0"/>
              <a:pPr/>
              <a:t>79</a:t>
            </a:fld>
            <a:endParaRPr lang="en-CA"/>
          </a:p>
        </p:txBody>
      </p:sp>
    </p:spTree>
    <p:extLst>
      <p:ext uri="{BB962C8B-B14F-4D97-AF65-F5344CB8AC3E}">
        <p14:creationId xmlns:p14="http://schemas.microsoft.com/office/powerpoint/2010/main" val="28970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F47B64-BEF4-4C34-8EB9-F8508C8324DB}"/>
              </a:ext>
            </a:extLst>
          </p:cNvPr>
          <p:cNvSpPr>
            <a:spLocks noGrp="1"/>
          </p:cNvSpPr>
          <p:nvPr>
            <p:ph type="title"/>
          </p:nvPr>
        </p:nvSpPr>
        <p:spPr/>
        <p:txBody>
          <a:bodyPr/>
          <a:lstStyle/>
          <a:p>
            <a:r>
              <a:rPr lang="en-CA" sz="3200" b="1" dirty="0">
                <a:latin typeface="+mn-lt"/>
              </a:rPr>
              <a:t>“Why are you making me take this?”</a:t>
            </a:r>
          </a:p>
        </p:txBody>
      </p:sp>
      <p:sp>
        <p:nvSpPr>
          <p:cNvPr id="5" name="Content Placeholder 4">
            <a:extLst>
              <a:ext uri="{FF2B5EF4-FFF2-40B4-BE49-F238E27FC236}">
                <a16:creationId xmlns:a16="http://schemas.microsoft.com/office/drawing/2014/main" id="{DFAB8E33-9D3D-42A0-BBDB-B865B3A163DF}"/>
              </a:ext>
            </a:extLst>
          </p:cNvPr>
          <p:cNvSpPr>
            <a:spLocks noGrp="1"/>
          </p:cNvSpPr>
          <p:nvPr>
            <p:ph idx="1"/>
          </p:nvPr>
        </p:nvSpPr>
        <p:spPr>
          <a:xfrm>
            <a:off x="479376" y="1556792"/>
            <a:ext cx="9502824" cy="4726760"/>
          </a:xfrm>
        </p:spPr>
        <p:txBody>
          <a:bodyPr/>
          <a:lstStyle/>
          <a:p>
            <a:r>
              <a:rPr lang="en-CA" dirty="0">
                <a:solidFill>
                  <a:schemeClr val="accent1">
                    <a:lumMod val="75000"/>
                  </a:schemeClr>
                </a:solidFill>
              </a:rPr>
              <a:t>CSC258 isn’t needed if you’re just a causal technology user</a:t>
            </a:r>
          </a:p>
          <a:p>
            <a:pPr marL="457200" lvl="1" indent="0">
              <a:buNone/>
            </a:pPr>
            <a:r>
              <a:rPr lang="en-CA" dirty="0"/>
              <a:t>You can still drive a car, even </a:t>
            </a:r>
          </a:p>
          <a:p>
            <a:pPr marL="457200" lvl="1" indent="0">
              <a:buNone/>
            </a:pPr>
            <a:r>
              <a:rPr lang="en-CA" dirty="0"/>
              <a:t>if you don’t understand how </a:t>
            </a:r>
          </a:p>
          <a:p>
            <a:pPr marL="457200" lvl="1" indent="0">
              <a:buNone/>
            </a:pPr>
            <a:r>
              <a:rPr lang="en-CA" dirty="0"/>
              <a:t>the engine works</a:t>
            </a:r>
          </a:p>
        </p:txBody>
      </p:sp>
      <p:pic>
        <p:nvPicPr>
          <p:cNvPr id="3074" name="Picture 2" descr="Image result for carpool karaoke">
            <a:extLst>
              <a:ext uri="{FF2B5EF4-FFF2-40B4-BE49-F238E27FC236}">
                <a16:creationId xmlns:a16="http://schemas.microsoft.com/office/drawing/2014/main" id="{E77FC0B4-64E4-45DE-B7E7-AD16A2875AA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900" r="4325"/>
          <a:stretch/>
        </p:blipFill>
        <p:spPr bwMode="auto">
          <a:xfrm>
            <a:off x="5230788" y="2204613"/>
            <a:ext cx="5472608" cy="3431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3489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332656"/>
            <a:ext cx="7185992" cy="914400"/>
          </a:xfrm>
        </p:spPr>
        <p:txBody>
          <a:bodyPr/>
          <a:lstStyle/>
          <a:p>
            <a:r>
              <a:rPr lang="en-US" b="1" dirty="0">
                <a:latin typeface="+mn-lt"/>
              </a:rPr>
              <a:t>Outline of the story</a:t>
            </a:r>
            <a:endParaRPr lang="en-CA" b="1" dirty="0">
              <a:latin typeface="+mn-lt"/>
            </a:endParaRPr>
          </a:p>
        </p:txBody>
      </p:sp>
      <p:sp>
        <p:nvSpPr>
          <p:cNvPr id="5" name="Slide Number Placeholder 4"/>
          <p:cNvSpPr>
            <a:spLocks noGrp="1"/>
          </p:cNvSpPr>
          <p:nvPr>
            <p:ph type="sldNum" sz="quarter" idx="12"/>
          </p:nvPr>
        </p:nvSpPr>
        <p:spPr/>
        <p:txBody>
          <a:bodyPr/>
          <a:lstStyle/>
          <a:p>
            <a:fld id="{1552E37E-424F-4DCE-BB6E-731ABDD533B7}" type="slidenum">
              <a:rPr lang="en-CA" smtClean="0"/>
              <a:pPr/>
              <a:t>80</a:t>
            </a:fld>
            <a:endParaRPr lang="en-CA"/>
          </a:p>
        </p:txBody>
      </p:sp>
      <p:sp>
        <p:nvSpPr>
          <p:cNvPr id="3" name="TextBox 2"/>
          <p:cNvSpPr txBox="1"/>
          <p:nvPr/>
        </p:nvSpPr>
        <p:spPr>
          <a:xfrm>
            <a:off x="1127448" y="1410494"/>
            <a:ext cx="10009112" cy="3046988"/>
          </a:xfrm>
          <a:prstGeom prst="rect">
            <a:avLst/>
          </a:prstGeom>
          <a:noFill/>
        </p:spPr>
        <p:txBody>
          <a:bodyPr wrap="square" rtlCol="0">
            <a:spAutoFit/>
          </a:bodyPr>
          <a:lstStyle/>
          <a:p>
            <a:pPr marL="457200" indent="-457200">
              <a:buFont typeface="Arial" panose="020B0604020202020204" pitchFamily="34" charset="0"/>
              <a:buChar char="•"/>
            </a:pPr>
            <a:r>
              <a:rPr lang="en-US" sz="3200" dirty="0"/>
              <a:t>Electricity, basic concepts</a:t>
            </a:r>
          </a:p>
          <a:p>
            <a:pPr marL="457200" indent="-457200">
              <a:buFont typeface="Arial" panose="020B0604020202020204" pitchFamily="34" charset="0"/>
              <a:buChar char="•"/>
            </a:pPr>
            <a:r>
              <a:rPr lang="en-US" sz="3200" dirty="0"/>
              <a:t>Insulators, conductors, in between …, </a:t>
            </a:r>
            <a:r>
              <a:rPr lang="en-US" sz="3200" b="1" dirty="0"/>
              <a:t>Semiconductors</a:t>
            </a:r>
          </a:p>
          <a:p>
            <a:pPr marL="457200" indent="-457200">
              <a:buFont typeface="Arial" panose="020B0604020202020204" pitchFamily="34" charset="0"/>
              <a:buChar char="•"/>
            </a:pPr>
            <a:r>
              <a:rPr lang="en-US" sz="3200" dirty="0"/>
              <a:t>Impure semiconductors, </a:t>
            </a:r>
            <a:r>
              <a:rPr lang="en-US" sz="3200" b="1" dirty="0"/>
              <a:t>p-type / n-type</a:t>
            </a:r>
          </a:p>
          <a:p>
            <a:pPr marL="457200" indent="-457200">
              <a:buFont typeface="Arial" panose="020B0604020202020204" pitchFamily="34" charset="0"/>
              <a:buChar char="•"/>
            </a:pPr>
            <a:r>
              <a:rPr lang="en-US" sz="3200" dirty="0"/>
              <a:t>Put p-type and n-type together -- </a:t>
            </a:r>
            <a:r>
              <a:rPr lang="en-US" sz="3200" b="1" dirty="0" err="1"/>
              <a:t>pn</a:t>
            </a:r>
            <a:r>
              <a:rPr lang="en-US" sz="3200" b="1" dirty="0"/>
              <a:t>-junction</a:t>
            </a:r>
          </a:p>
          <a:p>
            <a:pPr marL="457200" indent="-457200">
              <a:buFont typeface="Arial" panose="020B0604020202020204" pitchFamily="34" charset="0"/>
              <a:buChar char="•"/>
            </a:pPr>
            <a:r>
              <a:rPr lang="en-US" sz="3200" dirty="0"/>
              <a:t>Apply voltage to a </a:t>
            </a:r>
            <a:r>
              <a:rPr lang="en-US" sz="3200" dirty="0" err="1"/>
              <a:t>pn</a:t>
            </a:r>
            <a:r>
              <a:rPr lang="en-US" sz="3200" dirty="0"/>
              <a:t>-junction – </a:t>
            </a:r>
            <a:r>
              <a:rPr lang="en-US" sz="3200" b="1" dirty="0"/>
              <a:t>principle of transistors</a:t>
            </a:r>
          </a:p>
          <a:p>
            <a:pPr marL="457200" indent="-457200">
              <a:buFont typeface="Arial" panose="020B0604020202020204" pitchFamily="34" charset="0"/>
              <a:buChar char="•"/>
            </a:pPr>
            <a:r>
              <a:rPr lang="en-US" sz="3200" dirty="0"/>
              <a:t>A real-world manufacturing of transistor -- </a:t>
            </a:r>
            <a:r>
              <a:rPr lang="en-US" sz="3200" b="1" dirty="0"/>
              <a:t>MOSFET</a:t>
            </a:r>
          </a:p>
        </p:txBody>
      </p:sp>
      <p:sp>
        <p:nvSpPr>
          <p:cNvPr id="4" name="Right Arrow 3"/>
          <p:cNvSpPr/>
          <p:nvPr/>
        </p:nvSpPr>
        <p:spPr>
          <a:xfrm>
            <a:off x="-1343" y="2858943"/>
            <a:ext cx="1008112"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551022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7768" y="2780928"/>
            <a:ext cx="4233664" cy="914400"/>
          </a:xfrm>
        </p:spPr>
        <p:txBody>
          <a:bodyPr/>
          <a:lstStyle/>
          <a:p>
            <a:r>
              <a:rPr lang="en-US" sz="5400" b="1" dirty="0">
                <a:latin typeface="+mn-lt"/>
              </a:rPr>
              <a:t>PN-junctions</a:t>
            </a:r>
            <a:endParaRPr lang="en-CA" sz="5400" b="1" dirty="0">
              <a:latin typeface="+mn-lt"/>
            </a:endParaRPr>
          </a:p>
        </p:txBody>
      </p:sp>
      <p:sp>
        <p:nvSpPr>
          <p:cNvPr id="3" name="Slide Number Placeholder 2"/>
          <p:cNvSpPr>
            <a:spLocks noGrp="1"/>
          </p:cNvSpPr>
          <p:nvPr>
            <p:ph type="sldNum" sz="quarter" idx="12"/>
          </p:nvPr>
        </p:nvSpPr>
        <p:spPr/>
        <p:txBody>
          <a:bodyPr/>
          <a:lstStyle/>
          <a:p>
            <a:fld id="{1552E37E-424F-4DCE-BB6E-731ABDD533B7}" type="slidenum">
              <a:rPr lang="en-CA" smtClean="0"/>
              <a:pPr/>
              <a:t>81</a:t>
            </a:fld>
            <a:endParaRPr lang="en-CA"/>
          </a:p>
        </p:txBody>
      </p:sp>
    </p:spTree>
    <p:extLst>
      <p:ext uri="{BB962C8B-B14F-4D97-AF65-F5344CB8AC3E}">
        <p14:creationId xmlns:p14="http://schemas.microsoft.com/office/powerpoint/2010/main" val="9990544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Bringing p and n together</a:t>
            </a:r>
            <a:endParaRPr lang="en-CA" b="1" dirty="0">
              <a:latin typeface="+mn-lt"/>
            </a:endParaRPr>
          </a:p>
        </p:txBody>
      </p:sp>
      <p:sp>
        <p:nvSpPr>
          <p:cNvPr id="3" name="Content Placeholder 2"/>
          <p:cNvSpPr>
            <a:spLocks noGrp="1"/>
          </p:cNvSpPr>
          <p:nvPr>
            <p:ph idx="1"/>
          </p:nvPr>
        </p:nvSpPr>
        <p:spPr>
          <a:xfrm>
            <a:off x="623392" y="1628800"/>
            <a:ext cx="9587408" cy="5040560"/>
          </a:xfrm>
        </p:spPr>
        <p:txBody>
          <a:bodyPr/>
          <a:lstStyle/>
          <a:p>
            <a:r>
              <a:rPr lang="en-US" dirty="0"/>
              <a:t>What happens if you brought some p-type material into contact with some n-type material?</a:t>
            </a:r>
            <a:endParaRPr lang="ru-RU" dirty="0"/>
          </a:p>
          <a:p>
            <a:endParaRPr lang="en-US" dirty="0"/>
          </a:p>
          <a:p>
            <a:endParaRPr lang="en-US" dirty="0"/>
          </a:p>
          <a:p>
            <a:endParaRPr lang="en-US" dirty="0"/>
          </a:p>
          <a:p>
            <a:endParaRPr lang="en-US" dirty="0"/>
          </a:p>
          <a:p>
            <a:endParaRPr lang="ru-RU" dirty="0"/>
          </a:p>
          <a:p>
            <a:endParaRPr lang="en-US" dirty="0"/>
          </a:p>
          <a:p>
            <a:r>
              <a:rPr lang="en-US" dirty="0"/>
              <a:t>The </a:t>
            </a:r>
            <a:r>
              <a:rPr lang="en-US" b="1" dirty="0"/>
              <a:t>electrons</a:t>
            </a:r>
            <a:r>
              <a:rPr lang="en-US" dirty="0"/>
              <a:t> at the surface of the n-type material are </a:t>
            </a:r>
            <a:r>
              <a:rPr lang="en-US" b="1" dirty="0"/>
              <a:t>drawn </a:t>
            </a:r>
            <a:r>
              <a:rPr lang="en-US" dirty="0"/>
              <a:t>to the </a:t>
            </a:r>
            <a:r>
              <a:rPr lang="en-US" b="1" dirty="0"/>
              <a:t>holes</a:t>
            </a:r>
            <a:r>
              <a:rPr lang="en-US" dirty="0"/>
              <a:t> in the p-type.</a:t>
            </a:r>
            <a:endParaRPr lang="en-CA" dirty="0"/>
          </a:p>
        </p:txBody>
      </p:sp>
      <p:sp>
        <p:nvSpPr>
          <p:cNvPr id="20" name="Slide Number Placeholder 19"/>
          <p:cNvSpPr>
            <a:spLocks noGrp="1"/>
          </p:cNvSpPr>
          <p:nvPr>
            <p:ph type="sldNum" sz="quarter" idx="12"/>
          </p:nvPr>
        </p:nvSpPr>
        <p:spPr/>
        <p:txBody>
          <a:bodyPr/>
          <a:lstStyle/>
          <a:p>
            <a:fld id="{1552E37E-424F-4DCE-BB6E-731ABDD533B7}" type="slidenum">
              <a:rPr lang="en-CA" smtClean="0"/>
              <a:pPr/>
              <a:t>82</a:t>
            </a:fld>
            <a:endParaRPr lang="en-CA"/>
          </a:p>
        </p:txBody>
      </p:sp>
      <p:grpSp>
        <p:nvGrpSpPr>
          <p:cNvPr id="270" name="Group 269"/>
          <p:cNvGrpSpPr/>
          <p:nvPr/>
        </p:nvGrpSpPr>
        <p:grpSpPr>
          <a:xfrm>
            <a:off x="1415480" y="2983743"/>
            <a:ext cx="6624736" cy="1872208"/>
            <a:chOff x="1331640" y="3284984"/>
            <a:chExt cx="6624736" cy="1872208"/>
          </a:xfrm>
        </p:grpSpPr>
        <p:sp>
          <p:nvSpPr>
            <p:cNvPr id="4" name="Oval 3"/>
            <p:cNvSpPr/>
            <p:nvPr/>
          </p:nvSpPr>
          <p:spPr>
            <a:xfrm>
              <a:off x="1691680" y="3284984"/>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5" name="Oval 4"/>
            <p:cNvSpPr/>
            <p:nvPr/>
          </p:nvSpPr>
          <p:spPr>
            <a:xfrm>
              <a:off x="2195736" y="3284984"/>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6" name="Oval 5"/>
            <p:cNvSpPr/>
            <p:nvPr/>
          </p:nvSpPr>
          <p:spPr>
            <a:xfrm>
              <a:off x="1691680" y="3789040"/>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7" name="Oval 6"/>
            <p:cNvSpPr/>
            <p:nvPr/>
          </p:nvSpPr>
          <p:spPr>
            <a:xfrm>
              <a:off x="2195736" y="3789040"/>
              <a:ext cx="288032" cy="288032"/>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P</a:t>
              </a:r>
              <a:endParaRPr lang="en-CA" sz="1200" dirty="0">
                <a:solidFill>
                  <a:schemeClr val="bg1"/>
                </a:solidFill>
              </a:endParaRPr>
            </a:p>
          </p:txBody>
        </p:sp>
        <p:sp>
          <p:nvSpPr>
            <p:cNvPr id="8" name="Oval 7"/>
            <p:cNvSpPr/>
            <p:nvPr/>
          </p:nvSpPr>
          <p:spPr>
            <a:xfrm>
              <a:off x="1691680" y="4365104"/>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9" name="Oval 8"/>
            <p:cNvSpPr/>
            <p:nvPr/>
          </p:nvSpPr>
          <p:spPr>
            <a:xfrm>
              <a:off x="2195736" y="4365104"/>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10" name="Oval 9"/>
            <p:cNvSpPr/>
            <p:nvPr/>
          </p:nvSpPr>
          <p:spPr>
            <a:xfrm>
              <a:off x="1691680" y="4869160"/>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11" name="Oval 10"/>
            <p:cNvSpPr/>
            <p:nvPr/>
          </p:nvSpPr>
          <p:spPr>
            <a:xfrm>
              <a:off x="2195736" y="4869160"/>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12" name="Oval 11"/>
            <p:cNvSpPr/>
            <p:nvPr/>
          </p:nvSpPr>
          <p:spPr>
            <a:xfrm>
              <a:off x="2699792" y="3284984"/>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13" name="Oval 12"/>
            <p:cNvSpPr/>
            <p:nvPr/>
          </p:nvSpPr>
          <p:spPr>
            <a:xfrm>
              <a:off x="3203848" y="3284984"/>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14" name="Oval 13"/>
            <p:cNvSpPr/>
            <p:nvPr/>
          </p:nvSpPr>
          <p:spPr>
            <a:xfrm>
              <a:off x="2699792" y="3789040"/>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15" name="Oval 14"/>
            <p:cNvSpPr/>
            <p:nvPr/>
          </p:nvSpPr>
          <p:spPr>
            <a:xfrm>
              <a:off x="3203848" y="3789040"/>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16" name="Oval 15"/>
            <p:cNvSpPr/>
            <p:nvPr/>
          </p:nvSpPr>
          <p:spPr>
            <a:xfrm>
              <a:off x="2699792" y="4365104"/>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17" name="Oval 16"/>
            <p:cNvSpPr/>
            <p:nvPr/>
          </p:nvSpPr>
          <p:spPr>
            <a:xfrm>
              <a:off x="3203848" y="4365104"/>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18" name="Oval 17"/>
            <p:cNvSpPr/>
            <p:nvPr/>
          </p:nvSpPr>
          <p:spPr>
            <a:xfrm>
              <a:off x="2699792" y="4869160"/>
              <a:ext cx="288032" cy="288032"/>
            </a:xfrm>
            <a:prstGeom prst="ellipse">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B</a:t>
              </a:r>
              <a:endParaRPr lang="en-CA" sz="1200" dirty="0">
                <a:solidFill>
                  <a:schemeClr val="bg1"/>
                </a:solidFill>
              </a:endParaRPr>
            </a:p>
          </p:txBody>
        </p:sp>
        <p:sp>
          <p:nvSpPr>
            <p:cNvPr id="19" name="Oval 18"/>
            <p:cNvSpPr/>
            <p:nvPr/>
          </p:nvSpPr>
          <p:spPr>
            <a:xfrm>
              <a:off x="3203848" y="4869160"/>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21" name="Oval 20"/>
            <p:cNvSpPr/>
            <p:nvPr/>
          </p:nvSpPr>
          <p:spPr>
            <a:xfrm>
              <a:off x="4211960" y="3284984"/>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22" name="Oval 21"/>
            <p:cNvSpPr/>
            <p:nvPr/>
          </p:nvSpPr>
          <p:spPr>
            <a:xfrm>
              <a:off x="3707904" y="3789040"/>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23" name="Oval 22"/>
            <p:cNvSpPr/>
            <p:nvPr/>
          </p:nvSpPr>
          <p:spPr>
            <a:xfrm>
              <a:off x="4211960" y="3789040"/>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24" name="Oval 23"/>
            <p:cNvSpPr/>
            <p:nvPr/>
          </p:nvSpPr>
          <p:spPr>
            <a:xfrm>
              <a:off x="3707904" y="4365104"/>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26" name="Oval 25"/>
            <p:cNvSpPr/>
            <p:nvPr/>
          </p:nvSpPr>
          <p:spPr>
            <a:xfrm>
              <a:off x="3707904" y="4869160"/>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27" name="Oval 26"/>
            <p:cNvSpPr/>
            <p:nvPr/>
          </p:nvSpPr>
          <p:spPr>
            <a:xfrm>
              <a:off x="4211960" y="4869160"/>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28" name="Oval 27"/>
            <p:cNvSpPr/>
            <p:nvPr/>
          </p:nvSpPr>
          <p:spPr>
            <a:xfrm>
              <a:off x="4716016" y="3284984"/>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30" name="Oval 29"/>
            <p:cNvSpPr/>
            <p:nvPr/>
          </p:nvSpPr>
          <p:spPr>
            <a:xfrm>
              <a:off x="4716016" y="3789040"/>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31" name="Oval 30"/>
            <p:cNvSpPr/>
            <p:nvPr/>
          </p:nvSpPr>
          <p:spPr>
            <a:xfrm>
              <a:off x="5220072" y="3789040"/>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32" name="Oval 31"/>
            <p:cNvSpPr/>
            <p:nvPr/>
          </p:nvSpPr>
          <p:spPr>
            <a:xfrm>
              <a:off x="4716016" y="4365104"/>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33" name="Oval 32"/>
            <p:cNvSpPr/>
            <p:nvPr/>
          </p:nvSpPr>
          <p:spPr>
            <a:xfrm>
              <a:off x="5220072" y="4365104"/>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34" name="Oval 33"/>
            <p:cNvSpPr/>
            <p:nvPr/>
          </p:nvSpPr>
          <p:spPr>
            <a:xfrm>
              <a:off x="4716016" y="4869160"/>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68" name="Oval 67"/>
            <p:cNvSpPr/>
            <p:nvPr/>
          </p:nvSpPr>
          <p:spPr>
            <a:xfrm>
              <a:off x="5724128" y="3284984"/>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69" name="Oval 68"/>
            <p:cNvSpPr/>
            <p:nvPr/>
          </p:nvSpPr>
          <p:spPr>
            <a:xfrm>
              <a:off x="6228184" y="3284984"/>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70" name="Oval 69"/>
            <p:cNvSpPr/>
            <p:nvPr/>
          </p:nvSpPr>
          <p:spPr>
            <a:xfrm>
              <a:off x="5724128" y="3789040"/>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71" name="Oval 70"/>
            <p:cNvSpPr/>
            <p:nvPr/>
          </p:nvSpPr>
          <p:spPr>
            <a:xfrm>
              <a:off x="6228184" y="3789040"/>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73" name="Oval 72"/>
            <p:cNvSpPr/>
            <p:nvPr/>
          </p:nvSpPr>
          <p:spPr>
            <a:xfrm>
              <a:off x="6228184" y="4365104"/>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74" name="Oval 73"/>
            <p:cNvSpPr/>
            <p:nvPr/>
          </p:nvSpPr>
          <p:spPr>
            <a:xfrm>
              <a:off x="5724128" y="4869160"/>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75" name="Oval 74"/>
            <p:cNvSpPr/>
            <p:nvPr/>
          </p:nvSpPr>
          <p:spPr>
            <a:xfrm>
              <a:off x="6228184" y="4869160"/>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77" name="Oval 76"/>
            <p:cNvSpPr/>
            <p:nvPr/>
          </p:nvSpPr>
          <p:spPr>
            <a:xfrm>
              <a:off x="7236296" y="3284984"/>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78" name="Oval 77"/>
            <p:cNvSpPr/>
            <p:nvPr/>
          </p:nvSpPr>
          <p:spPr>
            <a:xfrm>
              <a:off x="6732240" y="3789040"/>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80" name="Oval 79"/>
            <p:cNvSpPr/>
            <p:nvPr/>
          </p:nvSpPr>
          <p:spPr>
            <a:xfrm>
              <a:off x="6732240" y="4365104"/>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81" name="Oval 80"/>
            <p:cNvSpPr/>
            <p:nvPr/>
          </p:nvSpPr>
          <p:spPr>
            <a:xfrm>
              <a:off x="7236296" y="4365104"/>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82" name="Oval 81"/>
            <p:cNvSpPr/>
            <p:nvPr/>
          </p:nvSpPr>
          <p:spPr>
            <a:xfrm>
              <a:off x="6732240" y="4869160"/>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cxnSp>
          <p:nvCxnSpPr>
            <p:cNvPr id="85" name="Straight Connector 84"/>
            <p:cNvCxnSpPr/>
            <p:nvPr/>
          </p:nvCxnSpPr>
          <p:spPr>
            <a:xfrm>
              <a:off x="1331640" y="4221088"/>
              <a:ext cx="6624736"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86" name="Oval 85"/>
            <p:cNvSpPr/>
            <p:nvPr/>
          </p:nvSpPr>
          <p:spPr>
            <a:xfrm>
              <a:off x="3707904" y="3284984"/>
              <a:ext cx="288032" cy="288032"/>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P</a:t>
              </a:r>
              <a:endParaRPr lang="en-CA" sz="1200" dirty="0">
                <a:solidFill>
                  <a:schemeClr val="bg1"/>
                </a:solidFill>
              </a:endParaRPr>
            </a:p>
          </p:txBody>
        </p:sp>
        <p:sp>
          <p:nvSpPr>
            <p:cNvPr id="87" name="Oval 86"/>
            <p:cNvSpPr/>
            <p:nvPr/>
          </p:nvSpPr>
          <p:spPr>
            <a:xfrm>
              <a:off x="5220072" y="3284984"/>
              <a:ext cx="288032" cy="288032"/>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P</a:t>
              </a:r>
              <a:endParaRPr lang="en-CA" sz="1200" dirty="0">
                <a:solidFill>
                  <a:schemeClr val="bg1"/>
                </a:solidFill>
              </a:endParaRPr>
            </a:p>
          </p:txBody>
        </p:sp>
        <p:sp>
          <p:nvSpPr>
            <p:cNvPr id="88" name="Oval 87"/>
            <p:cNvSpPr/>
            <p:nvPr/>
          </p:nvSpPr>
          <p:spPr>
            <a:xfrm>
              <a:off x="6732240" y="3284984"/>
              <a:ext cx="288032" cy="288032"/>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P</a:t>
              </a:r>
              <a:endParaRPr lang="en-CA" sz="1200" dirty="0">
                <a:solidFill>
                  <a:schemeClr val="bg1"/>
                </a:solidFill>
              </a:endParaRPr>
            </a:p>
          </p:txBody>
        </p:sp>
        <p:sp>
          <p:nvSpPr>
            <p:cNvPr id="89" name="Oval 88"/>
            <p:cNvSpPr/>
            <p:nvPr/>
          </p:nvSpPr>
          <p:spPr>
            <a:xfrm>
              <a:off x="7236296" y="3789040"/>
              <a:ext cx="288032" cy="288032"/>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P</a:t>
              </a:r>
              <a:endParaRPr lang="en-CA" sz="1200" dirty="0">
                <a:solidFill>
                  <a:schemeClr val="bg1"/>
                </a:solidFill>
              </a:endParaRPr>
            </a:p>
          </p:txBody>
        </p:sp>
        <p:sp>
          <p:nvSpPr>
            <p:cNvPr id="90" name="Oval 89"/>
            <p:cNvSpPr/>
            <p:nvPr/>
          </p:nvSpPr>
          <p:spPr>
            <a:xfrm>
              <a:off x="4211960" y="4365104"/>
              <a:ext cx="288032" cy="288032"/>
            </a:xfrm>
            <a:prstGeom prst="ellipse">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B</a:t>
              </a:r>
              <a:endParaRPr lang="en-CA" sz="1200" dirty="0">
                <a:solidFill>
                  <a:schemeClr val="bg1"/>
                </a:solidFill>
              </a:endParaRPr>
            </a:p>
          </p:txBody>
        </p:sp>
        <p:sp>
          <p:nvSpPr>
            <p:cNvPr id="91" name="Oval 90"/>
            <p:cNvSpPr/>
            <p:nvPr/>
          </p:nvSpPr>
          <p:spPr>
            <a:xfrm>
              <a:off x="5220072" y="4869160"/>
              <a:ext cx="288032" cy="288032"/>
            </a:xfrm>
            <a:prstGeom prst="ellipse">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B</a:t>
              </a:r>
              <a:endParaRPr lang="en-CA" sz="1200" dirty="0">
                <a:solidFill>
                  <a:schemeClr val="bg1"/>
                </a:solidFill>
              </a:endParaRPr>
            </a:p>
          </p:txBody>
        </p:sp>
        <p:sp>
          <p:nvSpPr>
            <p:cNvPr id="92" name="Oval 91"/>
            <p:cNvSpPr/>
            <p:nvPr/>
          </p:nvSpPr>
          <p:spPr>
            <a:xfrm>
              <a:off x="5724128" y="4365104"/>
              <a:ext cx="288032" cy="288032"/>
            </a:xfrm>
            <a:prstGeom prst="ellipse">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B</a:t>
              </a:r>
              <a:endParaRPr lang="en-CA" sz="1200" dirty="0">
                <a:solidFill>
                  <a:schemeClr val="bg1"/>
                </a:solidFill>
              </a:endParaRPr>
            </a:p>
          </p:txBody>
        </p:sp>
        <p:sp>
          <p:nvSpPr>
            <p:cNvPr id="93" name="Oval 92"/>
            <p:cNvSpPr/>
            <p:nvPr/>
          </p:nvSpPr>
          <p:spPr>
            <a:xfrm>
              <a:off x="7236296" y="4869160"/>
              <a:ext cx="288032" cy="288032"/>
            </a:xfrm>
            <a:prstGeom prst="ellipse">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B</a:t>
              </a:r>
              <a:endParaRPr lang="en-CA" sz="1200" dirty="0">
                <a:solidFill>
                  <a:schemeClr val="bg1"/>
                </a:solidFill>
              </a:endParaRPr>
            </a:p>
          </p:txBody>
        </p:sp>
        <p:sp>
          <p:nvSpPr>
            <p:cNvPr id="94" name="Oval 93"/>
            <p:cNvSpPr/>
            <p:nvPr/>
          </p:nvSpPr>
          <p:spPr>
            <a:xfrm>
              <a:off x="7576904" y="3841616"/>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1050" dirty="0">
                  <a:solidFill>
                    <a:schemeClr val="bg1"/>
                  </a:solidFill>
                </a:rPr>
                <a:t>-</a:t>
              </a:r>
              <a:endParaRPr lang="en-CA" sz="1050" dirty="0">
                <a:solidFill>
                  <a:schemeClr val="bg1"/>
                </a:solidFill>
              </a:endParaRPr>
            </a:p>
          </p:txBody>
        </p:sp>
        <p:sp>
          <p:nvSpPr>
            <p:cNvPr id="95" name="Oval 94"/>
            <p:cNvSpPr/>
            <p:nvPr/>
          </p:nvSpPr>
          <p:spPr>
            <a:xfrm>
              <a:off x="7008983" y="3534875"/>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1050" dirty="0">
                  <a:solidFill>
                    <a:schemeClr val="bg1"/>
                  </a:solidFill>
                </a:rPr>
                <a:t>-</a:t>
              </a:r>
              <a:endParaRPr lang="en-CA" sz="1050" dirty="0">
                <a:solidFill>
                  <a:schemeClr val="bg1"/>
                </a:solidFill>
              </a:endParaRPr>
            </a:p>
          </p:txBody>
        </p:sp>
        <p:sp>
          <p:nvSpPr>
            <p:cNvPr id="96" name="Oval 95"/>
            <p:cNvSpPr/>
            <p:nvPr/>
          </p:nvSpPr>
          <p:spPr>
            <a:xfrm>
              <a:off x="5148064" y="3553584"/>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1050" dirty="0">
                  <a:solidFill>
                    <a:schemeClr val="bg1"/>
                  </a:solidFill>
                </a:rPr>
                <a:t>-</a:t>
              </a:r>
              <a:endParaRPr lang="en-CA" sz="1050" dirty="0">
                <a:solidFill>
                  <a:schemeClr val="bg1"/>
                </a:solidFill>
              </a:endParaRPr>
            </a:p>
          </p:txBody>
        </p:sp>
        <p:sp>
          <p:nvSpPr>
            <p:cNvPr id="97" name="Oval 96"/>
            <p:cNvSpPr/>
            <p:nvPr/>
          </p:nvSpPr>
          <p:spPr>
            <a:xfrm>
              <a:off x="3973358" y="3573016"/>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1050" dirty="0">
                  <a:solidFill>
                    <a:schemeClr val="bg1"/>
                  </a:solidFill>
                </a:rPr>
                <a:t>-</a:t>
              </a:r>
              <a:endParaRPr lang="en-CA" sz="1050" dirty="0">
                <a:solidFill>
                  <a:schemeClr val="bg1"/>
                </a:solidFill>
              </a:endParaRPr>
            </a:p>
          </p:txBody>
        </p:sp>
        <p:sp>
          <p:nvSpPr>
            <p:cNvPr id="98" name="Oval 97"/>
            <p:cNvSpPr/>
            <p:nvPr/>
          </p:nvSpPr>
          <p:spPr>
            <a:xfrm>
              <a:off x="2472479" y="3743884"/>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1050" dirty="0">
                  <a:solidFill>
                    <a:schemeClr val="bg1"/>
                  </a:solidFill>
                </a:rPr>
                <a:t>-</a:t>
              </a:r>
              <a:endParaRPr lang="en-CA" sz="1050" dirty="0">
                <a:solidFill>
                  <a:schemeClr val="bg1"/>
                </a:solidFill>
              </a:endParaRPr>
            </a:p>
          </p:txBody>
        </p:sp>
        <p:sp>
          <p:nvSpPr>
            <p:cNvPr id="99" name="Oval 98"/>
            <p:cNvSpPr/>
            <p:nvPr/>
          </p:nvSpPr>
          <p:spPr>
            <a:xfrm>
              <a:off x="7452320" y="4759011"/>
              <a:ext cx="91440" cy="91440"/>
            </a:xfrm>
            <a:prstGeom prst="ellipse">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1050" dirty="0">
                  <a:solidFill>
                    <a:schemeClr val="bg1"/>
                  </a:solidFill>
                </a:rPr>
                <a:t>-</a:t>
              </a:r>
              <a:endParaRPr lang="en-CA" sz="1050" dirty="0">
                <a:solidFill>
                  <a:schemeClr val="bg1"/>
                </a:solidFill>
              </a:endParaRPr>
            </a:p>
          </p:txBody>
        </p:sp>
        <p:sp>
          <p:nvSpPr>
            <p:cNvPr id="100" name="Oval 99"/>
            <p:cNvSpPr/>
            <p:nvPr/>
          </p:nvSpPr>
          <p:spPr>
            <a:xfrm>
              <a:off x="6016434" y="4622415"/>
              <a:ext cx="91440" cy="91440"/>
            </a:xfrm>
            <a:prstGeom prst="ellipse">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1050" dirty="0">
                  <a:solidFill>
                    <a:schemeClr val="bg1"/>
                  </a:solidFill>
                </a:rPr>
                <a:t>-</a:t>
              </a:r>
              <a:endParaRPr lang="en-CA" sz="1050" dirty="0">
                <a:solidFill>
                  <a:schemeClr val="bg1"/>
                </a:solidFill>
              </a:endParaRPr>
            </a:p>
          </p:txBody>
        </p:sp>
        <p:sp>
          <p:nvSpPr>
            <p:cNvPr id="101" name="Oval 100"/>
            <p:cNvSpPr/>
            <p:nvPr/>
          </p:nvSpPr>
          <p:spPr>
            <a:xfrm>
              <a:off x="5462948" y="4774574"/>
              <a:ext cx="91440" cy="91440"/>
            </a:xfrm>
            <a:prstGeom prst="ellipse">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1050" dirty="0">
                  <a:solidFill>
                    <a:schemeClr val="bg1"/>
                  </a:solidFill>
                </a:rPr>
                <a:t>-</a:t>
              </a:r>
              <a:endParaRPr lang="en-CA" sz="1050" dirty="0">
                <a:solidFill>
                  <a:schemeClr val="bg1"/>
                </a:solidFill>
              </a:endParaRPr>
            </a:p>
          </p:txBody>
        </p:sp>
        <p:sp>
          <p:nvSpPr>
            <p:cNvPr id="102" name="Oval 101"/>
            <p:cNvSpPr/>
            <p:nvPr/>
          </p:nvSpPr>
          <p:spPr>
            <a:xfrm>
              <a:off x="4139952" y="4633704"/>
              <a:ext cx="91440" cy="91440"/>
            </a:xfrm>
            <a:prstGeom prst="ellipse">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1050" dirty="0">
                  <a:solidFill>
                    <a:schemeClr val="bg1"/>
                  </a:solidFill>
                </a:rPr>
                <a:t>-</a:t>
              </a:r>
              <a:endParaRPr lang="en-CA" sz="1050" dirty="0">
                <a:solidFill>
                  <a:schemeClr val="bg1"/>
                </a:solidFill>
              </a:endParaRPr>
            </a:p>
          </p:txBody>
        </p:sp>
        <p:sp>
          <p:nvSpPr>
            <p:cNvPr id="103" name="Oval 102"/>
            <p:cNvSpPr/>
            <p:nvPr/>
          </p:nvSpPr>
          <p:spPr>
            <a:xfrm>
              <a:off x="2616495" y="4808441"/>
              <a:ext cx="91440" cy="91440"/>
            </a:xfrm>
            <a:prstGeom prst="ellipse">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1050" dirty="0">
                  <a:solidFill>
                    <a:schemeClr val="bg1"/>
                  </a:solidFill>
                </a:rPr>
                <a:t>-</a:t>
              </a:r>
              <a:endParaRPr lang="en-CA" sz="1050" dirty="0">
                <a:solidFill>
                  <a:schemeClr val="bg1"/>
                </a:solidFill>
              </a:endParaRPr>
            </a:p>
          </p:txBody>
        </p:sp>
        <p:cxnSp>
          <p:nvCxnSpPr>
            <p:cNvPr id="105" name="Straight Connector 104"/>
            <p:cNvCxnSpPr/>
            <p:nvPr/>
          </p:nvCxnSpPr>
          <p:spPr>
            <a:xfrm>
              <a:off x="2024709" y="3402148"/>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2024709" y="3485445"/>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024868" y="388790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024868" y="3971197"/>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024550" y="445969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2024550" y="4542987"/>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2024709" y="496802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2024709" y="5051317"/>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528606" y="3402148"/>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2528606" y="3485445"/>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2528765" y="388790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2528765" y="3971197"/>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528447" y="445969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528447" y="4542987"/>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528606" y="5051317"/>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3032821" y="3395133"/>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3032821" y="347843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3032980" y="3880885"/>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3032980" y="3964182"/>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3032662" y="4452675"/>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3032662" y="4535972"/>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3032821" y="4961005"/>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032821" y="5044302"/>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3536718" y="3395133"/>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3536718" y="347843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3536877" y="3880885"/>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3536877" y="3964182"/>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3536559" y="4452675"/>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3536559" y="4535972"/>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3536718" y="4961005"/>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3536718" y="5044302"/>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4040933" y="3402148"/>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4040933" y="3485445"/>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4041092" y="388790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4041092" y="3971197"/>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4040774" y="445969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4040933" y="496802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4040933" y="5051317"/>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4544830" y="3402148"/>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4544830" y="3485445"/>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4544989" y="388790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4544989" y="3971197"/>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4544671" y="445969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4544671" y="4542987"/>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4544830" y="496802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4544830" y="5051317"/>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5049045" y="3395133"/>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5049045" y="347843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5049204" y="3880885"/>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5049204" y="3964182"/>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5048886" y="4452675"/>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5048886" y="4535972"/>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5049045" y="4961005"/>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5049045" y="5044302"/>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5552942" y="3395133"/>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5552942" y="347843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5553101" y="3880885"/>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5553101" y="3964182"/>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5552783" y="4452675"/>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5552783" y="4535972"/>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5552942" y="4961005"/>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5552942" y="5044302"/>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a:off x="6057157" y="3481171"/>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6057316" y="3883626"/>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a:off x="6057316" y="3966923"/>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6056998" y="4455416"/>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a:off x="6056998" y="4538713"/>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6057157" y="4963746"/>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6057157" y="5047043"/>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6561054" y="3481171"/>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a:off x="6561213" y="3883626"/>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6561213" y="3966923"/>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6560895" y="4455416"/>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a:off x="6560895" y="4538713"/>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a:off x="6561054" y="4963746"/>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a:off x="6561054" y="5047043"/>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a:off x="7065269" y="3474156"/>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a:off x="7065428" y="3876611"/>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7065428" y="3959908"/>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7065110" y="4448401"/>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7065110" y="4531698"/>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a:off x="7065269" y="4956731"/>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7065269" y="5040028"/>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6057157" y="3397874"/>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6561054" y="3397874"/>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a:off x="7065269" y="3390859"/>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5400000">
              <a:off x="3313151" y="3684171"/>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3229854" y="3684171"/>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5400000">
              <a:off x="2809095" y="368433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5400000">
              <a:off x="2725798" y="368433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5400000">
              <a:off x="2320602" y="3684012"/>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5400000">
              <a:off x="2237305" y="3684012"/>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812272" y="3684171"/>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1728975" y="3684171"/>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5329375" y="3695459"/>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5246078" y="3695459"/>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5400000">
              <a:off x="4814030" y="3695618"/>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5400000">
              <a:off x="4730733" y="3695618"/>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5400000">
              <a:off x="4325537" y="369530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5400000">
              <a:off x="4242240" y="369530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rot="5400000">
              <a:off x="3817207" y="3695459"/>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rot="5400000">
              <a:off x="3733910" y="3695459"/>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rot="5400000">
              <a:off x="7345599" y="368417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rot="5400000">
              <a:off x="7262302" y="368417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rot="5400000">
              <a:off x="6841543" y="3684329"/>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rot="5400000">
              <a:off x="6758246" y="3684329"/>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5400000">
              <a:off x="6353050" y="3684011"/>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5400000">
              <a:off x="6269753" y="3684011"/>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5844720" y="368417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5761423" y="368417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3313151" y="4753002"/>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5400000">
              <a:off x="3229854" y="4753002"/>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5400000">
              <a:off x="2809095" y="4753161"/>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5400000">
              <a:off x="2725798" y="4753161"/>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2320602" y="4752843"/>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5400000">
              <a:off x="2237305" y="4752843"/>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1812272" y="4753002"/>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5400000">
              <a:off x="1728975" y="4753002"/>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5400000">
              <a:off x="5246078" y="476429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rot="5400000">
              <a:off x="4814030" y="4764449"/>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5400000">
              <a:off x="4730733" y="4764449"/>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4325537" y="4764131"/>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5400000">
              <a:off x="4242240" y="4764131"/>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5400000">
              <a:off x="3817207" y="476429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5400000">
              <a:off x="3733910" y="476429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rot="5400000">
              <a:off x="7262302" y="4753001"/>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5400000">
              <a:off x="6841543" y="475316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5400000">
              <a:off x="6758246" y="475316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6353050" y="4752842"/>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5400000">
              <a:off x="6269753" y="4752842"/>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p:nvCxnSpPr>
          <p:spPr>
            <a:xfrm rot="5400000">
              <a:off x="5761423" y="4753001"/>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1" name="TextBox 270"/>
          <p:cNvSpPr txBox="1"/>
          <p:nvPr/>
        </p:nvSpPr>
        <p:spPr>
          <a:xfrm>
            <a:off x="8042914" y="4121063"/>
            <a:ext cx="1023037" cy="461665"/>
          </a:xfrm>
          <a:prstGeom prst="rect">
            <a:avLst/>
          </a:prstGeom>
          <a:noFill/>
        </p:spPr>
        <p:txBody>
          <a:bodyPr wrap="none" rtlCol="0">
            <a:spAutoFit/>
          </a:bodyPr>
          <a:lstStyle/>
          <a:p>
            <a:r>
              <a:rPr lang="en-US" sz="2400" dirty="0"/>
              <a:t>p-type</a:t>
            </a:r>
            <a:endParaRPr lang="en-CA" sz="2400" dirty="0"/>
          </a:p>
        </p:txBody>
      </p:sp>
      <p:sp>
        <p:nvSpPr>
          <p:cNvPr id="272" name="TextBox 271"/>
          <p:cNvSpPr txBox="1"/>
          <p:nvPr/>
        </p:nvSpPr>
        <p:spPr>
          <a:xfrm>
            <a:off x="8040216" y="3199768"/>
            <a:ext cx="1147664" cy="461665"/>
          </a:xfrm>
          <a:prstGeom prst="rect">
            <a:avLst/>
          </a:prstGeom>
          <a:noFill/>
        </p:spPr>
        <p:txBody>
          <a:bodyPr wrap="square" rtlCol="0">
            <a:spAutoFit/>
          </a:bodyPr>
          <a:lstStyle/>
          <a:p>
            <a:r>
              <a:rPr lang="en-US" sz="2400" dirty="0"/>
              <a:t>n-type</a:t>
            </a:r>
            <a:endParaRPr lang="en-CA" sz="2400" dirty="0"/>
          </a:p>
        </p:txBody>
      </p:sp>
      <p:sp>
        <p:nvSpPr>
          <p:cNvPr id="274" name="Freeform 273"/>
          <p:cNvSpPr/>
          <p:nvPr/>
        </p:nvSpPr>
        <p:spPr>
          <a:xfrm>
            <a:off x="2639616" y="3548271"/>
            <a:ext cx="632178" cy="980253"/>
          </a:xfrm>
          <a:custGeom>
            <a:avLst/>
            <a:gdLst>
              <a:gd name="connsiteX0" fmla="*/ 16934 w 632178"/>
              <a:gd name="connsiteY0" fmla="*/ 0 h 980253"/>
              <a:gd name="connsiteX1" fmla="*/ 84667 w 632178"/>
              <a:gd name="connsiteY1" fmla="*/ 316089 h 980253"/>
              <a:gd name="connsiteX2" fmla="*/ 524934 w 632178"/>
              <a:gd name="connsiteY2" fmla="*/ 304800 h 980253"/>
              <a:gd name="connsiteX3" fmla="*/ 581378 w 632178"/>
              <a:gd name="connsiteY3" fmla="*/ 869245 h 980253"/>
              <a:gd name="connsiteX4" fmla="*/ 220134 w 632178"/>
              <a:gd name="connsiteY4" fmla="*/ 970845 h 98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178" h="980253">
                <a:moveTo>
                  <a:pt x="16934" y="0"/>
                </a:moveTo>
                <a:cubicBezTo>
                  <a:pt x="8467" y="132644"/>
                  <a:pt x="0" y="265289"/>
                  <a:pt x="84667" y="316089"/>
                </a:cubicBezTo>
                <a:cubicBezTo>
                  <a:pt x="169334" y="366889"/>
                  <a:pt x="442149" y="212607"/>
                  <a:pt x="524934" y="304800"/>
                </a:cubicBezTo>
                <a:cubicBezTo>
                  <a:pt x="607719" y="396993"/>
                  <a:pt x="632178" y="758237"/>
                  <a:pt x="581378" y="869245"/>
                </a:cubicBezTo>
                <a:cubicBezTo>
                  <a:pt x="530578" y="980253"/>
                  <a:pt x="375356" y="975549"/>
                  <a:pt x="220134" y="970845"/>
                </a:cubicBezTo>
              </a:path>
            </a:pathLst>
          </a:custGeom>
          <a:ln w="57150">
            <a:solidFill>
              <a:srgbClr val="FF000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75" name="Freeform 274"/>
          <p:cNvSpPr/>
          <p:nvPr/>
        </p:nvSpPr>
        <p:spPr>
          <a:xfrm>
            <a:off x="5122102" y="3367649"/>
            <a:ext cx="628415" cy="1061155"/>
          </a:xfrm>
          <a:custGeom>
            <a:avLst/>
            <a:gdLst>
              <a:gd name="connsiteX0" fmla="*/ 156163 w 628415"/>
              <a:gd name="connsiteY0" fmla="*/ 0 h 1061155"/>
              <a:gd name="connsiteX1" fmla="*/ 65852 w 628415"/>
              <a:gd name="connsiteY1" fmla="*/ 440267 h 1061155"/>
              <a:gd name="connsiteX2" fmla="*/ 551274 w 628415"/>
              <a:gd name="connsiteY2" fmla="*/ 666044 h 1061155"/>
              <a:gd name="connsiteX3" fmla="*/ 528696 w 628415"/>
              <a:gd name="connsiteY3" fmla="*/ 1061155 h 1061155"/>
            </a:gdLst>
            <a:ahLst/>
            <a:cxnLst>
              <a:cxn ang="0">
                <a:pos x="connsiteX0" y="connsiteY0"/>
              </a:cxn>
              <a:cxn ang="0">
                <a:pos x="connsiteX1" y="connsiteY1"/>
              </a:cxn>
              <a:cxn ang="0">
                <a:pos x="connsiteX2" y="connsiteY2"/>
              </a:cxn>
              <a:cxn ang="0">
                <a:pos x="connsiteX3" y="connsiteY3"/>
              </a:cxn>
            </a:cxnLst>
            <a:rect l="l" t="t" r="r" b="b"/>
            <a:pathLst>
              <a:path w="628415" h="1061155">
                <a:moveTo>
                  <a:pt x="156163" y="0"/>
                </a:moveTo>
                <a:cubicBezTo>
                  <a:pt x="78081" y="164630"/>
                  <a:pt x="0" y="329260"/>
                  <a:pt x="65852" y="440267"/>
                </a:cubicBezTo>
                <a:cubicBezTo>
                  <a:pt x="131704" y="551274"/>
                  <a:pt x="474133" y="562563"/>
                  <a:pt x="551274" y="666044"/>
                </a:cubicBezTo>
                <a:cubicBezTo>
                  <a:pt x="628415" y="769525"/>
                  <a:pt x="578555" y="915340"/>
                  <a:pt x="528696" y="1061155"/>
                </a:cubicBezTo>
              </a:path>
            </a:pathLst>
          </a:custGeom>
          <a:ln w="57150">
            <a:solidFill>
              <a:srgbClr val="FF000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79" name="Freeform 278"/>
          <p:cNvSpPr/>
          <p:nvPr/>
        </p:nvSpPr>
        <p:spPr>
          <a:xfrm>
            <a:off x="6104234" y="3367649"/>
            <a:ext cx="1228608" cy="903111"/>
          </a:xfrm>
          <a:custGeom>
            <a:avLst/>
            <a:gdLst>
              <a:gd name="connsiteX0" fmla="*/ 1047986 w 1228608"/>
              <a:gd name="connsiteY0" fmla="*/ 0 h 903111"/>
              <a:gd name="connsiteX1" fmla="*/ 1081852 w 1228608"/>
              <a:gd name="connsiteY1" fmla="*/ 440267 h 903111"/>
              <a:gd name="connsiteX2" fmla="*/ 167452 w 1228608"/>
              <a:gd name="connsiteY2" fmla="*/ 632178 h 903111"/>
              <a:gd name="connsiteX3" fmla="*/ 77141 w 1228608"/>
              <a:gd name="connsiteY3" fmla="*/ 903111 h 903111"/>
            </a:gdLst>
            <a:ahLst/>
            <a:cxnLst>
              <a:cxn ang="0">
                <a:pos x="connsiteX0" y="connsiteY0"/>
              </a:cxn>
              <a:cxn ang="0">
                <a:pos x="connsiteX1" y="connsiteY1"/>
              </a:cxn>
              <a:cxn ang="0">
                <a:pos x="connsiteX2" y="connsiteY2"/>
              </a:cxn>
              <a:cxn ang="0">
                <a:pos x="connsiteX3" y="connsiteY3"/>
              </a:cxn>
            </a:cxnLst>
            <a:rect l="l" t="t" r="r" b="b"/>
            <a:pathLst>
              <a:path w="1228608" h="903111">
                <a:moveTo>
                  <a:pt x="1047986" y="0"/>
                </a:moveTo>
                <a:cubicBezTo>
                  <a:pt x="1138297" y="167452"/>
                  <a:pt x="1228608" y="334904"/>
                  <a:pt x="1081852" y="440267"/>
                </a:cubicBezTo>
                <a:cubicBezTo>
                  <a:pt x="935096" y="545630"/>
                  <a:pt x="334904" y="555037"/>
                  <a:pt x="167452" y="632178"/>
                </a:cubicBezTo>
                <a:cubicBezTo>
                  <a:pt x="0" y="709319"/>
                  <a:pt x="38570" y="806215"/>
                  <a:pt x="77141" y="903111"/>
                </a:cubicBezTo>
              </a:path>
            </a:pathLst>
          </a:custGeom>
          <a:ln w="57150">
            <a:solidFill>
              <a:srgbClr val="FF000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80" name="Freeform 279"/>
          <p:cNvSpPr/>
          <p:nvPr/>
        </p:nvSpPr>
        <p:spPr>
          <a:xfrm>
            <a:off x="7637642" y="3672448"/>
            <a:ext cx="137348" cy="767644"/>
          </a:xfrm>
          <a:custGeom>
            <a:avLst/>
            <a:gdLst>
              <a:gd name="connsiteX0" fmla="*/ 79022 w 137348"/>
              <a:gd name="connsiteY0" fmla="*/ 0 h 767644"/>
              <a:gd name="connsiteX1" fmla="*/ 124178 w 137348"/>
              <a:gd name="connsiteY1" fmla="*/ 519289 h 767644"/>
              <a:gd name="connsiteX2" fmla="*/ 0 w 137348"/>
              <a:gd name="connsiteY2" fmla="*/ 767644 h 767644"/>
            </a:gdLst>
            <a:ahLst/>
            <a:cxnLst>
              <a:cxn ang="0">
                <a:pos x="connsiteX0" y="connsiteY0"/>
              </a:cxn>
              <a:cxn ang="0">
                <a:pos x="connsiteX1" y="connsiteY1"/>
              </a:cxn>
              <a:cxn ang="0">
                <a:pos x="connsiteX2" y="connsiteY2"/>
              </a:cxn>
            </a:cxnLst>
            <a:rect l="l" t="t" r="r" b="b"/>
            <a:pathLst>
              <a:path w="137348" h="767644">
                <a:moveTo>
                  <a:pt x="79022" y="0"/>
                </a:moveTo>
                <a:cubicBezTo>
                  <a:pt x="108185" y="195674"/>
                  <a:pt x="137348" y="391348"/>
                  <a:pt x="124178" y="519289"/>
                </a:cubicBezTo>
                <a:cubicBezTo>
                  <a:pt x="111008" y="647230"/>
                  <a:pt x="55504" y="707437"/>
                  <a:pt x="0" y="767644"/>
                </a:cubicBezTo>
              </a:path>
            </a:pathLst>
          </a:custGeom>
          <a:ln w="57150">
            <a:solidFill>
              <a:srgbClr val="FF000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81" name="Freeform 280"/>
          <p:cNvSpPr/>
          <p:nvPr/>
        </p:nvSpPr>
        <p:spPr>
          <a:xfrm>
            <a:off x="4171954" y="3243470"/>
            <a:ext cx="600193" cy="1328326"/>
          </a:xfrm>
          <a:custGeom>
            <a:avLst/>
            <a:gdLst>
              <a:gd name="connsiteX0" fmla="*/ 0 w 600193"/>
              <a:gd name="connsiteY0" fmla="*/ 67733 h 1328326"/>
              <a:gd name="connsiteX1" fmla="*/ 508000 w 600193"/>
              <a:gd name="connsiteY1" fmla="*/ 180622 h 1328326"/>
              <a:gd name="connsiteX2" fmla="*/ 553155 w 600193"/>
              <a:gd name="connsiteY2" fmla="*/ 1151467 h 1328326"/>
              <a:gd name="connsiteX3" fmla="*/ 293511 w 600193"/>
              <a:gd name="connsiteY3" fmla="*/ 1241778 h 1328326"/>
              <a:gd name="connsiteX4" fmla="*/ 169333 w 600193"/>
              <a:gd name="connsiteY4" fmla="*/ 1185333 h 1328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193" h="1328326">
                <a:moveTo>
                  <a:pt x="0" y="67733"/>
                </a:moveTo>
                <a:cubicBezTo>
                  <a:pt x="207904" y="33866"/>
                  <a:pt x="415808" y="0"/>
                  <a:pt x="508000" y="180622"/>
                </a:cubicBezTo>
                <a:cubicBezTo>
                  <a:pt x="600193" y="361244"/>
                  <a:pt x="588903" y="974608"/>
                  <a:pt x="553155" y="1151467"/>
                </a:cubicBezTo>
                <a:cubicBezTo>
                  <a:pt x="517407" y="1328326"/>
                  <a:pt x="357481" y="1236134"/>
                  <a:pt x="293511" y="1241778"/>
                </a:cubicBezTo>
                <a:cubicBezTo>
                  <a:pt x="229541" y="1247422"/>
                  <a:pt x="199437" y="1216377"/>
                  <a:pt x="169333" y="1185333"/>
                </a:cubicBezTo>
              </a:path>
            </a:pathLst>
          </a:custGeom>
          <a:ln w="57150">
            <a:solidFill>
              <a:srgbClr val="FF000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Tree>
    <p:extLst>
      <p:ext uri="{BB962C8B-B14F-4D97-AF65-F5344CB8AC3E}">
        <p14:creationId xmlns:p14="http://schemas.microsoft.com/office/powerpoint/2010/main" val="208179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 grpId="0"/>
      <p:bldP spid="272" grpId="0"/>
      <p:bldP spid="274" grpId="0" animBg="1"/>
      <p:bldP spid="275" grpId="0" animBg="1"/>
      <p:bldP spid="279" grpId="0" animBg="1"/>
      <p:bldP spid="280" grpId="0" animBg="1"/>
      <p:bldP spid="28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a:xfrm>
            <a:off x="2389820" y="293768"/>
            <a:ext cx="7772400" cy="914400"/>
          </a:xfrm>
        </p:spPr>
        <p:txBody>
          <a:bodyPr/>
          <a:lstStyle/>
          <a:p>
            <a:r>
              <a:rPr lang="en-US" sz="4800" dirty="0">
                <a:latin typeface="+mn-lt"/>
              </a:rPr>
              <a:t>p-n Junctions</a:t>
            </a:r>
            <a:endParaRPr lang="en-CA" sz="4800" dirty="0">
              <a:latin typeface="+mn-lt"/>
            </a:endParaRPr>
          </a:p>
        </p:txBody>
      </p:sp>
      <p:sp>
        <p:nvSpPr>
          <p:cNvPr id="227331" name="Rectangle 3"/>
          <p:cNvSpPr>
            <a:spLocks noGrp="1" noChangeArrowheads="1"/>
          </p:cNvSpPr>
          <p:nvPr>
            <p:ph idx="1"/>
          </p:nvPr>
        </p:nvSpPr>
        <p:spPr>
          <a:xfrm>
            <a:off x="695400" y="2420888"/>
            <a:ext cx="9649072" cy="4176464"/>
          </a:xfrm>
        </p:spPr>
        <p:txBody>
          <a:bodyPr>
            <a:normAutofit/>
          </a:bodyPr>
          <a:lstStyle/>
          <a:p>
            <a:r>
              <a:rPr lang="en-US" dirty="0"/>
              <a:t>When left alone, the  electrons from the n	section of the junction  will fill the holes of the p section, cancelling each other and create a section with no free carriers called the </a:t>
            </a:r>
            <a:r>
              <a:rPr lang="en-US" b="1" dirty="0"/>
              <a:t>depletion</a:t>
            </a:r>
            <a:r>
              <a:rPr lang="en-US" dirty="0"/>
              <a:t> layer. </a:t>
            </a:r>
          </a:p>
          <a:p>
            <a:pPr marL="68580" indent="0">
              <a:buNone/>
            </a:pPr>
            <a:endParaRPr lang="en-US" dirty="0"/>
          </a:p>
          <a:p>
            <a:r>
              <a:rPr lang="en-US" dirty="0"/>
              <a:t>Once this depletion layer is wide enough, the doping atoms that remain will create an </a:t>
            </a:r>
            <a:r>
              <a:rPr lang="en-US" b="1" dirty="0"/>
              <a:t>electric field </a:t>
            </a:r>
            <a:r>
              <a:rPr lang="en-US" dirty="0"/>
              <a:t>in that region.</a:t>
            </a:r>
            <a:endParaRPr lang="en-CA" dirty="0"/>
          </a:p>
        </p:txBody>
      </p:sp>
      <p:sp>
        <p:nvSpPr>
          <p:cNvPr id="2" name="Slide Number Placeholder 1"/>
          <p:cNvSpPr>
            <a:spLocks noGrp="1"/>
          </p:cNvSpPr>
          <p:nvPr>
            <p:ph type="sldNum" sz="quarter" idx="12"/>
          </p:nvPr>
        </p:nvSpPr>
        <p:spPr/>
        <p:txBody>
          <a:bodyPr/>
          <a:lstStyle/>
          <a:p>
            <a:fld id="{1552E37E-424F-4DCE-BB6E-731ABDD533B7}" type="slidenum">
              <a:rPr lang="en-CA" smtClean="0"/>
              <a:pPr/>
              <a:t>83</a:t>
            </a:fld>
            <a:endParaRPr lang="en-CA"/>
          </a:p>
        </p:txBody>
      </p:sp>
      <p:pic>
        <p:nvPicPr>
          <p:cNvPr id="227346" name="Picture 18" descr="diod2"/>
          <p:cNvPicPr>
            <a:picLocks noChangeAspect="1" noChangeArrowheads="1"/>
          </p:cNvPicPr>
          <p:nvPr/>
        </p:nvPicPr>
        <p:blipFill>
          <a:blip r:embed="rId3" cstate="print"/>
          <a:srcRect/>
          <a:stretch>
            <a:fillRect/>
          </a:stretch>
        </p:blipFill>
        <p:spPr bwMode="auto">
          <a:xfrm>
            <a:off x="6528048" y="261762"/>
            <a:ext cx="3986494" cy="2282258"/>
          </a:xfrm>
          <a:prstGeom prst="rect">
            <a:avLst/>
          </a:prstGeom>
          <a:noFill/>
        </p:spPr>
      </p:pic>
      <p:sp>
        <p:nvSpPr>
          <p:cNvPr id="5" name="Rectangle 4"/>
          <p:cNvSpPr/>
          <p:nvPr/>
        </p:nvSpPr>
        <p:spPr>
          <a:xfrm>
            <a:off x="8184232" y="410372"/>
            <a:ext cx="792088" cy="1800200"/>
          </a:xfrm>
          <a:prstGeom prst="rect">
            <a:avLst/>
          </a:prstGeom>
          <a:noFill/>
          <a:ln w="571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93574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73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864782" y="2720457"/>
            <a:ext cx="6624736" cy="1872208"/>
            <a:chOff x="1331640" y="3284984"/>
            <a:chExt cx="6624736" cy="1872208"/>
          </a:xfrm>
        </p:grpSpPr>
        <p:sp>
          <p:nvSpPr>
            <p:cNvPr id="3" name="Oval 2"/>
            <p:cNvSpPr/>
            <p:nvPr/>
          </p:nvSpPr>
          <p:spPr>
            <a:xfrm>
              <a:off x="1691680" y="3284984"/>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4" name="Oval 3"/>
            <p:cNvSpPr/>
            <p:nvPr/>
          </p:nvSpPr>
          <p:spPr>
            <a:xfrm>
              <a:off x="2195736" y="3284984"/>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5" name="Oval 4"/>
            <p:cNvSpPr/>
            <p:nvPr/>
          </p:nvSpPr>
          <p:spPr>
            <a:xfrm>
              <a:off x="1691680" y="3789040"/>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6" name="Oval 5"/>
            <p:cNvSpPr/>
            <p:nvPr/>
          </p:nvSpPr>
          <p:spPr>
            <a:xfrm>
              <a:off x="2195736" y="3789040"/>
              <a:ext cx="288032" cy="288032"/>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P</a:t>
              </a:r>
              <a:endParaRPr lang="en-CA" sz="1200" dirty="0">
                <a:solidFill>
                  <a:schemeClr val="bg1"/>
                </a:solidFill>
              </a:endParaRPr>
            </a:p>
          </p:txBody>
        </p:sp>
        <p:sp>
          <p:nvSpPr>
            <p:cNvPr id="7" name="Oval 6"/>
            <p:cNvSpPr/>
            <p:nvPr/>
          </p:nvSpPr>
          <p:spPr>
            <a:xfrm>
              <a:off x="1691680" y="4365104"/>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8" name="Oval 7"/>
            <p:cNvSpPr/>
            <p:nvPr/>
          </p:nvSpPr>
          <p:spPr>
            <a:xfrm>
              <a:off x="2195736" y="4365104"/>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9" name="Oval 8"/>
            <p:cNvSpPr/>
            <p:nvPr/>
          </p:nvSpPr>
          <p:spPr>
            <a:xfrm>
              <a:off x="1691680" y="4869160"/>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10" name="Oval 9"/>
            <p:cNvSpPr/>
            <p:nvPr/>
          </p:nvSpPr>
          <p:spPr>
            <a:xfrm>
              <a:off x="2195736" y="4869160"/>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11" name="Oval 10"/>
            <p:cNvSpPr/>
            <p:nvPr/>
          </p:nvSpPr>
          <p:spPr>
            <a:xfrm>
              <a:off x="2699792" y="3284984"/>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12" name="Oval 11"/>
            <p:cNvSpPr/>
            <p:nvPr/>
          </p:nvSpPr>
          <p:spPr>
            <a:xfrm>
              <a:off x="3203848" y="3284984"/>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13" name="Oval 12"/>
            <p:cNvSpPr/>
            <p:nvPr/>
          </p:nvSpPr>
          <p:spPr>
            <a:xfrm>
              <a:off x="2699792" y="3789040"/>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14" name="Oval 13"/>
            <p:cNvSpPr/>
            <p:nvPr/>
          </p:nvSpPr>
          <p:spPr>
            <a:xfrm>
              <a:off x="3203848" y="3789040"/>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15" name="Oval 14"/>
            <p:cNvSpPr/>
            <p:nvPr/>
          </p:nvSpPr>
          <p:spPr>
            <a:xfrm>
              <a:off x="2699792" y="4365104"/>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16" name="Oval 15"/>
            <p:cNvSpPr/>
            <p:nvPr/>
          </p:nvSpPr>
          <p:spPr>
            <a:xfrm>
              <a:off x="3203848" y="4365104"/>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17" name="Oval 16"/>
            <p:cNvSpPr/>
            <p:nvPr/>
          </p:nvSpPr>
          <p:spPr>
            <a:xfrm>
              <a:off x="2699792" y="4869160"/>
              <a:ext cx="288032" cy="288032"/>
            </a:xfrm>
            <a:prstGeom prst="ellipse">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B</a:t>
              </a:r>
              <a:endParaRPr lang="en-CA" sz="1200" dirty="0">
                <a:solidFill>
                  <a:schemeClr val="bg1"/>
                </a:solidFill>
              </a:endParaRPr>
            </a:p>
          </p:txBody>
        </p:sp>
        <p:sp>
          <p:nvSpPr>
            <p:cNvPr id="18" name="Oval 17"/>
            <p:cNvSpPr/>
            <p:nvPr/>
          </p:nvSpPr>
          <p:spPr>
            <a:xfrm>
              <a:off x="3203848" y="4869160"/>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19" name="Oval 18"/>
            <p:cNvSpPr/>
            <p:nvPr/>
          </p:nvSpPr>
          <p:spPr>
            <a:xfrm>
              <a:off x="4211960" y="3284984"/>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20" name="Oval 19"/>
            <p:cNvSpPr/>
            <p:nvPr/>
          </p:nvSpPr>
          <p:spPr>
            <a:xfrm>
              <a:off x="3707904" y="3789040"/>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21" name="Oval 20"/>
            <p:cNvSpPr/>
            <p:nvPr/>
          </p:nvSpPr>
          <p:spPr>
            <a:xfrm>
              <a:off x="4211960" y="3789040"/>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22" name="Oval 21"/>
            <p:cNvSpPr/>
            <p:nvPr/>
          </p:nvSpPr>
          <p:spPr>
            <a:xfrm>
              <a:off x="3707904" y="4365104"/>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23" name="Oval 22"/>
            <p:cNvSpPr/>
            <p:nvPr/>
          </p:nvSpPr>
          <p:spPr>
            <a:xfrm>
              <a:off x="3707904" y="4869160"/>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24" name="Oval 23"/>
            <p:cNvSpPr/>
            <p:nvPr/>
          </p:nvSpPr>
          <p:spPr>
            <a:xfrm>
              <a:off x="4211960" y="4869160"/>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25" name="Oval 24"/>
            <p:cNvSpPr/>
            <p:nvPr/>
          </p:nvSpPr>
          <p:spPr>
            <a:xfrm>
              <a:off x="4716016" y="3284984"/>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26" name="Oval 25"/>
            <p:cNvSpPr/>
            <p:nvPr/>
          </p:nvSpPr>
          <p:spPr>
            <a:xfrm>
              <a:off x="4716016" y="3789040"/>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27" name="Oval 26"/>
            <p:cNvSpPr/>
            <p:nvPr/>
          </p:nvSpPr>
          <p:spPr>
            <a:xfrm>
              <a:off x="5220072" y="3789040"/>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28" name="Oval 27"/>
            <p:cNvSpPr/>
            <p:nvPr/>
          </p:nvSpPr>
          <p:spPr>
            <a:xfrm>
              <a:off x="4716016" y="4365104"/>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29" name="Oval 28"/>
            <p:cNvSpPr/>
            <p:nvPr/>
          </p:nvSpPr>
          <p:spPr>
            <a:xfrm>
              <a:off x="5220072" y="4365104"/>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30" name="Oval 29"/>
            <p:cNvSpPr/>
            <p:nvPr/>
          </p:nvSpPr>
          <p:spPr>
            <a:xfrm>
              <a:off x="4716016" y="4869160"/>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31" name="Oval 30"/>
            <p:cNvSpPr/>
            <p:nvPr/>
          </p:nvSpPr>
          <p:spPr>
            <a:xfrm>
              <a:off x="5724128" y="3284984"/>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32" name="Oval 31"/>
            <p:cNvSpPr/>
            <p:nvPr/>
          </p:nvSpPr>
          <p:spPr>
            <a:xfrm>
              <a:off x="6228184" y="3284984"/>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33" name="Oval 32"/>
            <p:cNvSpPr/>
            <p:nvPr/>
          </p:nvSpPr>
          <p:spPr>
            <a:xfrm>
              <a:off x="5724128" y="3789040"/>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34" name="Oval 33"/>
            <p:cNvSpPr/>
            <p:nvPr/>
          </p:nvSpPr>
          <p:spPr>
            <a:xfrm>
              <a:off x="6228184" y="3789040"/>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35" name="Oval 34"/>
            <p:cNvSpPr/>
            <p:nvPr/>
          </p:nvSpPr>
          <p:spPr>
            <a:xfrm>
              <a:off x="6228184" y="4365104"/>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36" name="Oval 35"/>
            <p:cNvSpPr/>
            <p:nvPr/>
          </p:nvSpPr>
          <p:spPr>
            <a:xfrm>
              <a:off x="5724128" y="4869160"/>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37" name="Oval 36"/>
            <p:cNvSpPr/>
            <p:nvPr/>
          </p:nvSpPr>
          <p:spPr>
            <a:xfrm>
              <a:off x="6228184" y="4869160"/>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38" name="Oval 37"/>
            <p:cNvSpPr/>
            <p:nvPr/>
          </p:nvSpPr>
          <p:spPr>
            <a:xfrm>
              <a:off x="7236296" y="3284984"/>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39" name="Oval 38"/>
            <p:cNvSpPr/>
            <p:nvPr/>
          </p:nvSpPr>
          <p:spPr>
            <a:xfrm>
              <a:off x="6732240" y="3789040"/>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40" name="Oval 39"/>
            <p:cNvSpPr/>
            <p:nvPr/>
          </p:nvSpPr>
          <p:spPr>
            <a:xfrm>
              <a:off x="6732240" y="4365104"/>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41" name="Oval 40"/>
            <p:cNvSpPr/>
            <p:nvPr/>
          </p:nvSpPr>
          <p:spPr>
            <a:xfrm>
              <a:off x="7236296" y="4365104"/>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sp>
          <p:nvSpPr>
            <p:cNvPr id="42" name="Oval 41"/>
            <p:cNvSpPr/>
            <p:nvPr/>
          </p:nvSpPr>
          <p:spPr>
            <a:xfrm>
              <a:off x="6732240" y="4869160"/>
              <a:ext cx="288032" cy="288032"/>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Si</a:t>
              </a:r>
              <a:endParaRPr lang="en-CA" sz="1200" dirty="0">
                <a:solidFill>
                  <a:schemeClr val="bg1"/>
                </a:solidFill>
              </a:endParaRPr>
            </a:p>
          </p:txBody>
        </p:sp>
        <p:cxnSp>
          <p:nvCxnSpPr>
            <p:cNvPr id="43" name="Straight Connector 42"/>
            <p:cNvCxnSpPr/>
            <p:nvPr/>
          </p:nvCxnSpPr>
          <p:spPr>
            <a:xfrm>
              <a:off x="1331640" y="4221088"/>
              <a:ext cx="6624736"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3707904" y="3284984"/>
              <a:ext cx="288032" cy="288032"/>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P</a:t>
              </a:r>
              <a:endParaRPr lang="en-CA" sz="1200" dirty="0">
                <a:solidFill>
                  <a:schemeClr val="bg1"/>
                </a:solidFill>
              </a:endParaRPr>
            </a:p>
          </p:txBody>
        </p:sp>
        <p:sp>
          <p:nvSpPr>
            <p:cNvPr id="45" name="Oval 44"/>
            <p:cNvSpPr/>
            <p:nvPr/>
          </p:nvSpPr>
          <p:spPr>
            <a:xfrm>
              <a:off x="5220072" y="3284984"/>
              <a:ext cx="288032" cy="288032"/>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P</a:t>
              </a:r>
              <a:endParaRPr lang="en-CA" sz="1200" dirty="0">
                <a:solidFill>
                  <a:schemeClr val="bg1"/>
                </a:solidFill>
              </a:endParaRPr>
            </a:p>
          </p:txBody>
        </p:sp>
        <p:sp>
          <p:nvSpPr>
            <p:cNvPr id="46" name="Oval 45"/>
            <p:cNvSpPr/>
            <p:nvPr/>
          </p:nvSpPr>
          <p:spPr>
            <a:xfrm>
              <a:off x="6732240" y="3284984"/>
              <a:ext cx="288032" cy="288032"/>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P</a:t>
              </a:r>
              <a:endParaRPr lang="en-CA" sz="1200" dirty="0">
                <a:solidFill>
                  <a:schemeClr val="bg1"/>
                </a:solidFill>
              </a:endParaRPr>
            </a:p>
          </p:txBody>
        </p:sp>
        <p:sp>
          <p:nvSpPr>
            <p:cNvPr id="47" name="Oval 46"/>
            <p:cNvSpPr/>
            <p:nvPr/>
          </p:nvSpPr>
          <p:spPr>
            <a:xfrm>
              <a:off x="7236296" y="3789040"/>
              <a:ext cx="288032" cy="288032"/>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P</a:t>
              </a:r>
              <a:endParaRPr lang="en-CA" sz="1200" dirty="0">
                <a:solidFill>
                  <a:schemeClr val="bg1"/>
                </a:solidFill>
              </a:endParaRPr>
            </a:p>
          </p:txBody>
        </p:sp>
        <p:sp>
          <p:nvSpPr>
            <p:cNvPr id="48" name="Oval 47"/>
            <p:cNvSpPr/>
            <p:nvPr/>
          </p:nvSpPr>
          <p:spPr>
            <a:xfrm>
              <a:off x="4211960" y="4365104"/>
              <a:ext cx="288032" cy="288032"/>
            </a:xfrm>
            <a:prstGeom prst="ellipse">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B</a:t>
              </a:r>
              <a:endParaRPr lang="en-CA" sz="1200" dirty="0">
                <a:solidFill>
                  <a:schemeClr val="bg1"/>
                </a:solidFill>
              </a:endParaRPr>
            </a:p>
          </p:txBody>
        </p:sp>
        <p:sp>
          <p:nvSpPr>
            <p:cNvPr id="49" name="Oval 48"/>
            <p:cNvSpPr/>
            <p:nvPr/>
          </p:nvSpPr>
          <p:spPr>
            <a:xfrm>
              <a:off x="5220072" y="4869160"/>
              <a:ext cx="288032" cy="288032"/>
            </a:xfrm>
            <a:prstGeom prst="ellipse">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B</a:t>
              </a:r>
              <a:endParaRPr lang="en-CA" sz="1200" dirty="0">
                <a:solidFill>
                  <a:schemeClr val="bg1"/>
                </a:solidFill>
              </a:endParaRPr>
            </a:p>
          </p:txBody>
        </p:sp>
        <p:sp>
          <p:nvSpPr>
            <p:cNvPr id="50" name="Oval 49"/>
            <p:cNvSpPr/>
            <p:nvPr/>
          </p:nvSpPr>
          <p:spPr>
            <a:xfrm>
              <a:off x="5724128" y="4365104"/>
              <a:ext cx="288032" cy="288032"/>
            </a:xfrm>
            <a:prstGeom prst="ellipse">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B</a:t>
              </a:r>
              <a:endParaRPr lang="en-CA" sz="1200" dirty="0">
                <a:solidFill>
                  <a:schemeClr val="bg1"/>
                </a:solidFill>
              </a:endParaRPr>
            </a:p>
          </p:txBody>
        </p:sp>
        <p:sp>
          <p:nvSpPr>
            <p:cNvPr id="51" name="Oval 50"/>
            <p:cNvSpPr/>
            <p:nvPr/>
          </p:nvSpPr>
          <p:spPr>
            <a:xfrm>
              <a:off x="7236296" y="4869160"/>
              <a:ext cx="288032" cy="288032"/>
            </a:xfrm>
            <a:prstGeom prst="ellipse">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B</a:t>
              </a:r>
              <a:endParaRPr lang="en-CA" sz="1200" dirty="0">
                <a:solidFill>
                  <a:schemeClr val="bg1"/>
                </a:solidFill>
              </a:endParaRPr>
            </a:p>
          </p:txBody>
        </p:sp>
        <p:sp>
          <p:nvSpPr>
            <p:cNvPr id="52" name="Oval 51"/>
            <p:cNvSpPr/>
            <p:nvPr/>
          </p:nvSpPr>
          <p:spPr>
            <a:xfrm>
              <a:off x="7576904" y="3841616"/>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1050" dirty="0">
                  <a:solidFill>
                    <a:schemeClr val="bg1"/>
                  </a:solidFill>
                </a:rPr>
                <a:t>-</a:t>
              </a:r>
              <a:endParaRPr lang="en-CA" sz="1050" dirty="0">
                <a:solidFill>
                  <a:schemeClr val="bg1"/>
                </a:solidFill>
              </a:endParaRPr>
            </a:p>
          </p:txBody>
        </p:sp>
        <p:sp>
          <p:nvSpPr>
            <p:cNvPr id="53" name="Oval 52"/>
            <p:cNvSpPr/>
            <p:nvPr/>
          </p:nvSpPr>
          <p:spPr>
            <a:xfrm>
              <a:off x="7008983" y="3534875"/>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1050" dirty="0">
                  <a:solidFill>
                    <a:schemeClr val="bg1"/>
                  </a:solidFill>
                </a:rPr>
                <a:t>-</a:t>
              </a:r>
              <a:endParaRPr lang="en-CA" sz="1050" dirty="0">
                <a:solidFill>
                  <a:schemeClr val="bg1"/>
                </a:solidFill>
              </a:endParaRPr>
            </a:p>
          </p:txBody>
        </p:sp>
        <p:sp>
          <p:nvSpPr>
            <p:cNvPr id="54" name="Oval 53"/>
            <p:cNvSpPr/>
            <p:nvPr/>
          </p:nvSpPr>
          <p:spPr>
            <a:xfrm>
              <a:off x="5148064" y="3553584"/>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1050" dirty="0">
                  <a:solidFill>
                    <a:schemeClr val="bg1"/>
                  </a:solidFill>
                </a:rPr>
                <a:t>-</a:t>
              </a:r>
              <a:endParaRPr lang="en-CA" sz="1050" dirty="0">
                <a:solidFill>
                  <a:schemeClr val="bg1"/>
                </a:solidFill>
              </a:endParaRPr>
            </a:p>
          </p:txBody>
        </p:sp>
        <p:sp>
          <p:nvSpPr>
            <p:cNvPr id="55" name="Oval 54"/>
            <p:cNvSpPr/>
            <p:nvPr/>
          </p:nvSpPr>
          <p:spPr>
            <a:xfrm>
              <a:off x="3973358" y="3573016"/>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1050" dirty="0">
                  <a:solidFill>
                    <a:schemeClr val="bg1"/>
                  </a:solidFill>
                </a:rPr>
                <a:t>-</a:t>
              </a:r>
              <a:endParaRPr lang="en-CA" sz="1050" dirty="0">
                <a:solidFill>
                  <a:schemeClr val="bg1"/>
                </a:solidFill>
              </a:endParaRPr>
            </a:p>
          </p:txBody>
        </p:sp>
        <p:sp>
          <p:nvSpPr>
            <p:cNvPr id="56" name="Oval 55"/>
            <p:cNvSpPr/>
            <p:nvPr/>
          </p:nvSpPr>
          <p:spPr>
            <a:xfrm>
              <a:off x="2472479" y="3743884"/>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1050" dirty="0">
                  <a:solidFill>
                    <a:schemeClr val="bg1"/>
                  </a:solidFill>
                </a:rPr>
                <a:t>-</a:t>
              </a:r>
              <a:endParaRPr lang="en-CA" sz="1050" dirty="0">
                <a:solidFill>
                  <a:schemeClr val="bg1"/>
                </a:solidFill>
              </a:endParaRPr>
            </a:p>
          </p:txBody>
        </p:sp>
        <p:sp>
          <p:nvSpPr>
            <p:cNvPr id="57" name="Oval 56"/>
            <p:cNvSpPr/>
            <p:nvPr/>
          </p:nvSpPr>
          <p:spPr>
            <a:xfrm>
              <a:off x="7452320" y="4759011"/>
              <a:ext cx="91440" cy="91440"/>
            </a:xfrm>
            <a:prstGeom prst="ellipse">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1050" dirty="0">
                  <a:solidFill>
                    <a:schemeClr val="bg1"/>
                  </a:solidFill>
                </a:rPr>
                <a:t>-</a:t>
              </a:r>
              <a:endParaRPr lang="en-CA" sz="1050" dirty="0">
                <a:solidFill>
                  <a:schemeClr val="bg1"/>
                </a:solidFill>
              </a:endParaRPr>
            </a:p>
          </p:txBody>
        </p:sp>
        <p:sp>
          <p:nvSpPr>
            <p:cNvPr id="58" name="Oval 57"/>
            <p:cNvSpPr/>
            <p:nvPr/>
          </p:nvSpPr>
          <p:spPr>
            <a:xfrm>
              <a:off x="6016434" y="4622415"/>
              <a:ext cx="91440" cy="91440"/>
            </a:xfrm>
            <a:prstGeom prst="ellipse">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1050" dirty="0">
                  <a:solidFill>
                    <a:schemeClr val="bg1"/>
                  </a:solidFill>
                </a:rPr>
                <a:t>-</a:t>
              </a:r>
              <a:endParaRPr lang="en-CA" sz="1050" dirty="0">
                <a:solidFill>
                  <a:schemeClr val="bg1"/>
                </a:solidFill>
              </a:endParaRPr>
            </a:p>
          </p:txBody>
        </p:sp>
        <p:sp>
          <p:nvSpPr>
            <p:cNvPr id="59" name="Oval 58"/>
            <p:cNvSpPr/>
            <p:nvPr/>
          </p:nvSpPr>
          <p:spPr>
            <a:xfrm>
              <a:off x="5462948" y="4774574"/>
              <a:ext cx="91440" cy="91440"/>
            </a:xfrm>
            <a:prstGeom prst="ellipse">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1050" dirty="0">
                  <a:solidFill>
                    <a:schemeClr val="bg1"/>
                  </a:solidFill>
                </a:rPr>
                <a:t>-</a:t>
              </a:r>
              <a:endParaRPr lang="en-CA" sz="1050" dirty="0">
                <a:solidFill>
                  <a:schemeClr val="bg1"/>
                </a:solidFill>
              </a:endParaRPr>
            </a:p>
          </p:txBody>
        </p:sp>
        <p:sp>
          <p:nvSpPr>
            <p:cNvPr id="60" name="Oval 59"/>
            <p:cNvSpPr/>
            <p:nvPr/>
          </p:nvSpPr>
          <p:spPr>
            <a:xfrm>
              <a:off x="4139952" y="4633704"/>
              <a:ext cx="91440" cy="91440"/>
            </a:xfrm>
            <a:prstGeom prst="ellipse">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1050" dirty="0">
                  <a:solidFill>
                    <a:schemeClr val="bg1"/>
                  </a:solidFill>
                </a:rPr>
                <a:t>-</a:t>
              </a:r>
              <a:endParaRPr lang="en-CA" sz="1050" dirty="0">
                <a:solidFill>
                  <a:schemeClr val="bg1"/>
                </a:solidFill>
              </a:endParaRPr>
            </a:p>
          </p:txBody>
        </p:sp>
        <p:sp>
          <p:nvSpPr>
            <p:cNvPr id="61" name="Oval 60"/>
            <p:cNvSpPr/>
            <p:nvPr/>
          </p:nvSpPr>
          <p:spPr>
            <a:xfrm>
              <a:off x="2616495" y="4808441"/>
              <a:ext cx="91440" cy="91440"/>
            </a:xfrm>
            <a:prstGeom prst="ellipse">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1050" dirty="0">
                  <a:solidFill>
                    <a:schemeClr val="bg1"/>
                  </a:solidFill>
                </a:rPr>
                <a:t>-</a:t>
              </a:r>
              <a:endParaRPr lang="en-CA" sz="1050" dirty="0">
                <a:solidFill>
                  <a:schemeClr val="bg1"/>
                </a:solidFill>
              </a:endParaRPr>
            </a:p>
          </p:txBody>
        </p:sp>
        <p:cxnSp>
          <p:nvCxnSpPr>
            <p:cNvPr id="62" name="Straight Connector 61"/>
            <p:cNvCxnSpPr/>
            <p:nvPr/>
          </p:nvCxnSpPr>
          <p:spPr>
            <a:xfrm>
              <a:off x="2024709" y="3402148"/>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2024709" y="3485445"/>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2024868" y="388790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024868" y="3971197"/>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024550" y="445969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024550" y="4542987"/>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024709" y="496802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2024709" y="5051317"/>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528606" y="3402148"/>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528606" y="3485445"/>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528765" y="388790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528765" y="3971197"/>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528447" y="445969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2528447" y="4542987"/>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528606" y="5051317"/>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032821" y="3395133"/>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032821" y="347843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3032980" y="3880885"/>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3032980" y="3964182"/>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3032662" y="4452675"/>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3032662" y="4535972"/>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032821" y="4961005"/>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032821" y="5044302"/>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3536718" y="3395133"/>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536718" y="347843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3536877" y="3880885"/>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536877" y="3964182"/>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3536559" y="4452675"/>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3536559" y="4535972"/>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3536718" y="4961005"/>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3536718" y="5044302"/>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040933" y="3402148"/>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040933" y="3485445"/>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4041092" y="388790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041092" y="3971197"/>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040774" y="445969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040933" y="496802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040933" y="5051317"/>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544830" y="3402148"/>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544830" y="3485445"/>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544989" y="388790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544989" y="3971197"/>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544671" y="445969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4544671" y="4542987"/>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544830" y="496802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544830" y="5051317"/>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049045" y="3395133"/>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5049045" y="347843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5049204" y="3880885"/>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5049204" y="3964182"/>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5048886" y="4452675"/>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5048886" y="4535972"/>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5049045" y="4961005"/>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5049045" y="5044302"/>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5552942" y="3395133"/>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5552942" y="347843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5553101" y="3880885"/>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5553101" y="3964182"/>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5552783" y="4452675"/>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5552783" y="4535972"/>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5552942" y="4961005"/>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5552942" y="5044302"/>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6057157" y="3481171"/>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6057316" y="3883626"/>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6057316" y="3966923"/>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6056998" y="4455416"/>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6056998" y="4538713"/>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6057157" y="4963746"/>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6057157" y="5047043"/>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6561054" y="3481171"/>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6561213" y="3883626"/>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6561213" y="3966923"/>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6560895" y="4455416"/>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6560895" y="4538713"/>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6561054" y="4963746"/>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6561054" y="5047043"/>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7065269" y="3474156"/>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7065428" y="3876611"/>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7065428" y="3959908"/>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7065110" y="4448401"/>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7065110" y="4531698"/>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7065269" y="4956731"/>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7065269" y="5040028"/>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6057157" y="3397874"/>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6561054" y="3397874"/>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7065269" y="3390859"/>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5400000">
              <a:off x="3313151" y="3684171"/>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5400000">
              <a:off x="3229854" y="3684171"/>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rot="5400000">
              <a:off x="2809095" y="368433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rot="5400000">
              <a:off x="2725798" y="368433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rot="5400000">
              <a:off x="2320602" y="3684012"/>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rot="5400000">
              <a:off x="2237305" y="3684012"/>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rot="5400000">
              <a:off x="1812272" y="3684171"/>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rot="5400000">
              <a:off x="1728975" y="3684171"/>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5400000">
              <a:off x="5329375" y="3695459"/>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5400000">
              <a:off x="5246078" y="3695459"/>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rot="5400000">
              <a:off x="4814030" y="3695618"/>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rot="5400000">
              <a:off x="4730733" y="3695618"/>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rot="5400000">
              <a:off x="4325537" y="369530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rot="5400000">
              <a:off x="4242240" y="369530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rot="5400000">
              <a:off x="3817207" y="3695459"/>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rot="5400000">
              <a:off x="3733910" y="3695459"/>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rot="5400000">
              <a:off x="7345599" y="368417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7262302" y="368417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6841543" y="3684329"/>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rot="5400000">
              <a:off x="6758246" y="3684329"/>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rot="5400000">
              <a:off x="6353050" y="3684011"/>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6269753" y="3684011"/>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rot="5400000">
              <a:off x="5844720" y="368417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rot="5400000">
              <a:off x="5761423" y="368417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rot="5400000">
              <a:off x="3313151" y="4753002"/>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3229854" y="4753002"/>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rot="5400000">
              <a:off x="2809095" y="4753161"/>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rot="5400000">
              <a:off x="2725798" y="4753161"/>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rot="5400000">
              <a:off x="2320602" y="4752843"/>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5400000">
              <a:off x="2237305" y="4752843"/>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812272" y="4753002"/>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rot="5400000">
              <a:off x="1728975" y="4753002"/>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rot="5400000">
              <a:off x="5246078" y="476429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4814030" y="4764449"/>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5400000">
              <a:off x="4730733" y="4764449"/>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5400000">
              <a:off x="4325537" y="4764131"/>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5400000">
              <a:off x="4242240" y="4764131"/>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3817207" y="476429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5400000">
              <a:off x="3733910" y="476429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5400000">
              <a:off x="7262302" y="4753001"/>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5400000">
              <a:off x="6841543" y="475316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5400000">
              <a:off x="6758246" y="4753160"/>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5400000">
              <a:off x="6353050" y="4752842"/>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rot="5400000">
              <a:off x="6269753" y="4752842"/>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rot="5400000">
              <a:off x="5761423" y="4753001"/>
              <a:ext cx="137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3" name="TextBox 192"/>
          <p:cNvSpPr txBox="1"/>
          <p:nvPr/>
        </p:nvSpPr>
        <p:spPr>
          <a:xfrm>
            <a:off x="4843963" y="5530737"/>
            <a:ext cx="1023037" cy="461665"/>
          </a:xfrm>
          <a:prstGeom prst="rect">
            <a:avLst/>
          </a:prstGeom>
          <a:noFill/>
        </p:spPr>
        <p:txBody>
          <a:bodyPr wrap="none" rtlCol="0">
            <a:spAutoFit/>
          </a:bodyPr>
          <a:lstStyle/>
          <a:p>
            <a:r>
              <a:rPr lang="en-US" sz="2400" dirty="0"/>
              <a:t>p-type</a:t>
            </a:r>
            <a:endParaRPr lang="en-CA" sz="2400" dirty="0"/>
          </a:p>
        </p:txBody>
      </p:sp>
      <p:sp>
        <p:nvSpPr>
          <p:cNvPr id="194" name="TextBox 193"/>
          <p:cNvSpPr txBox="1"/>
          <p:nvPr/>
        </p:nvSpPr>
        <p:spPr>
          <a:xfrm>
            <a:off x="4938261" y="1491006"/>
            <a:ext cx="1147664" cy="461665"/>
          </a:xfrm>
          <a:prstGeom prst="rect">
            <a:avLst/>
          </a:prstGeom>
          <a:noFill/>
        </p:spPr>
        <p:txBody>
          <a:bodyPr wrap="square" rtlCol="0">
            <a:spAutoFit/>
          </a:bodyPr>
          <a:lstStyle/>
          <a:p>
            <a:r>
              <a:rPr lang="en-US" sz="2400" dirty="0"/>
              <a:t>n-type</a:t>
            </a:r>
            <a:endParaRPr lang="en-CA" sz="2400" dirty="0"/>
          </a:p>
        </p:txBody>
      </p:sp>
      <p:sp>
        <p:nvSpPr>
          <p:cNvPr id="195" name="Freeform 194"/>
          <p:cNvSpPr/>
          <p:nvPr/>
        </p:nvSpPr>
        <p:spPr>
          <a:xfrm>
            <a:off x="3088918" y="3284985"/>
            <a:ext cx="632178" cy="980253"/>
          </a:xfrm>
          <a:custGeom>
            <a:avLst/>
            <a:gdLst>
              <a:gd name="connsiteX0" fmla="*/ 16934 w 632178"/>
              <a:gd name="connsiteY0" fmla="*/ 0 h 980253"/>
              <a:gd name="connsiteX1" fmla="*/ 84667 w 632178"/>
              <a:gd name="connsiteY1" fmla="*/ 316089 h 980253"/>
              <a:gd name="connsiteX2" fmla="*/ 524934 w 632178"/>
              <a:gd name="connsiteY2" fmla="*/ 304800 h 980253"/>
              <a:gd name="connsiteX3" fmla="*/ 581378 w 632178"/>
              <a:gd name="connsiteY3" fmla="*/ 869245 h 980253"/>
              <a:gd name="connsiteX4" fmla="*/ 220134 w 632178"/>
              <a:gd name="connsiteY4" fmla="*/ 970845 h 98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178" h="980253">
                <a:moveTo>
                  <a:pt x="16934" y="0"/>
                </a:moveTo>
                <a:cubicBezTo>
                  <a:pt x="8467" y="132644"/>
                  <a:pt x="0" y="265289"/>
                  <a:pt x="84667" y="316089"/>
                </a:cubicBezTo>
                <a:cubicBezTo>
                  <a:pt x="169334" y="366889"/>
                  <a:pt x="442149" y="212607"/>
                  <a:pt x="524934" y="304800"/>
                </a:cubicBezTo>
                <a:cubicBezTo>
                  <a:pt x="607719" y="396993"/>
                  <a:pt x="632178" y="758237"/>
                  <a:pt x="581378" y="869245"/>
                </a:cubicBezTo>
                <a:cubicBezTo>
                  <a:pt x="530578" y="980253"/>
                  <a:pt x="375356" y="975549"/>
                  <a:pt x="220134" y="970845"/>
                </a:cubicBezTo>
              </a:path>
            </a:pathLst>
          </a:custGeom>
          <a:ln w="57150">
            <a:solidFill>
              <a:srgbClr val="FF000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96" name="Freeform 195"/>
          <p:cNvSpPr/>
          <p:nvPr/>
        </p:nvSpPr>
        <p:spPr>
          <a:xfrm>
            <a:off x="5571404" y="3104363"/>
            <a:ext cx="628415" cy="1061155"/>
          </a:xfrm>
          <a:custGeom>
            <a:avLst/>
            <a:gdLst>
              <a:gd name="connsiteX0" fmla="*/ 156163 w 628415"/>
              <a:gd name="connsiteY0" fmla="*/ 0 h 1061155"/>
              <a:gd name="connsiteX1" fmla="*/ 65852 w 628415"/>
              <a:gd name="connsiteY1" fmla="*/ 440267 h 1061155"/>
              <a:gd name="connsiteX2" fmla="*/ 551274 w 628415"/>
              <a:gd name="connsiteY2" fmla="*/ 666044 h 1061155"/>
              <a:gd name="connsiteX3" fmla="*/ 528696 w 628415"/>
              <a:gd name="connsiteY3" fmla="*/ 1061155 h 1061155"/>
            </a:gdLst>
            <a:ahLst/>
            <a:cxnLst>
              <a:cxn ang="0">
                <a:pos x="connsiteX0" y="connsiteY0"/>
              </a:cxn>
              <a:cxn ang="0">
                <a:pos x="connsiteX1" y="connsiteY1"/>
              </a:cxn>
              <a:cxn ang="0">
                <a:pos x="connsiteX2" y="connsiteY2"/>
              </a:cxn>
              <a:cxn ang="0">
                <a:pos x="connsiteX3" y="connsiteY3"/>
              </a:cxn>
            </a:cxnLst>
            <a:rect l="l" t="t" r="r" b="b"/>
            <a:pathLst>
              <a:path w="628415" h="1061155">
                <a:moveTo>
                  <a:pt x="156163" y="0"/>
                </a:moveTo>
                <a:cubicBezTo>
                  <a:pt x="78081" y="164630"/>
                  <a:pt x="0" y="329260"/>
                  <a:pt x="65852" y="440267"/>
                </a:cubicBezTo>
                <a:cubicBezTo>
                  <a:pt x="131704" y="551274"/>
                  <a:pt x="474133" y="562563"/>
                  <a:pt x="551274" y="666044"/>
                </a:cubicBezTo>
                <a:cubicBezTo>
                  <a:pt x="628415" y="769525"/>
                  <a:pt x="578555" y="915340"/>
                  <a:pt x="528696" y="1061155"/>
                </a:cubicBezTo>
              </a:path>
            </a:pathLst>
          </a:custGeom>
          <a:ln w="57150">
            <a:solidFill>
              <a:srgbClr val="FF000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97" name="Freeform 196"/>
          <p:cNvSpPr/>
          <p:nvPr/>
        </p:nvSpPr>
        <p:spPr>
          <a:xfrm>
            <a:off x="6553536" y="3104363"/>
            <a:ext cx="1228608" cy="903111"/>
          </a:xfrm>
          <a:custGeom>
            <a:avLst/>
            <a:gdLst>
              <a:gd name="connsiteX0" fmla="*/ 1047986 w 1228608"/>
              <a:gd name="connsiteY0" fmla="*/ 0 h 903111"/>
              <a:gd name="connsiteX1" fmla="*/ 1081852 w 1228608"/>
              <a:gd name="connsiteY1" fmla="*/ 440267 h 903111"/>
              <a:gd name="connsiteX2" fmla="*/ 167452 w 1228608"/>
              <a:gd name="connsiteY2" fmla="*/ 632178 h 903111"/>
              <a:gd name="connsiteX3" fmla="*/ 77141 w 1228608"/>
              <a:gd name="connsiteY3" fmla="*/ 903111 h 903111"/>
            </a:gdLst>
            <a:ahLst/>
            <a:cxnLst>
              <a:cxn ang="0">
                <a:pos x="connsiteX0" y="connsiteY0"/>
              </a:cxn>
              <a:cxn ang="0">
                <a:pos x="connsiteX1" y="connsiteY1"/>
              </a:cxn>
              <a:cxn ang="0">
                <a:pos x="connsiteX2" y="connsiteY2"/>
              </a:cxn>
              <a:cxn ang="0">
                <a:pos x="connsiteX3" y="connsiteY3"/>
              </a:cxn>
            </a:cxnLst>
            <a:rect l="l" t="t" r="r" b="b"/>
            <a:pathLst>
              <a:path w="1228608" h="903111">
                <a:moveTo>
                  <a:pt x="1047986" y="0"/>
                </a:moveTo>
                <a:cubicBezTo>
                  <a:pt x="1138297" y="167452"/>
                  <a:pt x="1228608" y="334904"/>
                  <a:pt x="1081852" y="440267"/>
                </a:cubicBezTo>
                <a:cubicBezTo>
                  <a:pt x="935096" y="545630"/>
                  <a:pt x="334904" y="555037"/>
                  <a:pt x="167452" y="632178"/>
                </a:cubicBezTo>
                <a:cubicBezTo>
                  <a:pt x="0" y="709319"/>
                  <a:pt x="38570" y="806215"/>
                  <a:pt x="77141" y="903111"/>
                </a:cubicBezTo>
              </a:path>
            </a:pathLst>
          </a:custGeom>
          <a:ln w="57150">
            <a:solidFill>
              <a:srgbClr val="FF000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98" name="Freeform 197"/>
          <p:cNvSpPr/>
          <p:nvPr/>
        </p:nvSpPr>
        <p:spPr>
          <a:xfrm>
            <a:off x="8086944" y="3409162"/>
            <a:ext cx="137348" cy="767644"/>
          </a:xfrm>
          <a:custGeom>
            <a:avLst/>
            <a:gdLst>
              <a:gd name="connsiteX0" fmla="*/ 79022 w 137348"/>
              <a:gd name="connsiteY0" fmla="*/ 0 h 767644"/>
              <a:gd name="connsiteX1" fmla="*/ 124178 w 137348"/>
              <a:gd name="connsiteY1" fmla="*/ 519289 h 767644"/>
              <a:gd name="connsiteX2" fmla="*/ 0 w 137348"/>
              <a:gd name="connsiteY2" fmla="*/ 767644 h 767644"/>
            </a:gdLst>
            <a:ahLst/>
            <a:cxnLst>
              <a:cxn ang="0">
                <a:pos x="connsiteX0" y="connsiteY0"/>
              </a:cxn>
              <a:cxn ang="0">
                <a:pos x="connsiteX1" y="connsiteY1"/>
              </a:cxn>
              <a:cxn ang="0">
                <a:pos x="connsiteX2" y="connsiteY2"/>
              </a:cxn>
            </a:cxnLst>
            <a:rect l="l" t="t" r="r" b="b"/>
            <a:pathLst>
              <a:path w="137348" h="767644">
                <a:moveTo>
                  <a:pt x="79022" y="0"/>
                </a:moveTo>
                <a:cubicBezTo>
                  <a:pt x="108185" y="195674"/>
                  <a:pt x="137348" y="391348"/>
                  <a:pt x="124178" y="519289"/>
                </a:cubicBezTo>
                <a:cubicBezTo>
                  <a:pt x="111008" y="647230"/>
                  <a:pt x="55504" y="707437"/>
                  <a:pt x="0" y="767644"/>
                </a:cubicBezTo>
              </a:path>
            </a:pathLst>
          </a:custGeom>
          <a:ln w="57150">
            <a:solidFill>
              <a:srgbClr val="FF000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99" name="Freeform 198"/>
          <p:cNvSpPr/>
          <p:nvPr/>
        </p:nvSpPr>
        <p:spPr>
          <a:xfrm>
            <a:off x="4621256" y="2980184"/>
            <a:ext cx="600193" cy="1328326"/>
          </a:xfrm>
          <a:custGeom>
            <a:avLst/>
            <a:gdLst>
              <a:gd name="connsiteX0" fmla="*/ 0 w 600193"/>
              <a:gd name="connsiteY0" fmla="*/ 67733 h 1328326"/>
              <a:gd name="connsiteX1" fmla="*/ 508000 w 600193"/>
              <a:gd name="connsiteY1" fmla="*/ 180622 h 1328326"/>
              <a:gd name="connsiteX2" fmla="*/ 553155 w 600193"/>
              <a:gd name="connsiteY2" fmla="*/ 1151467 h 1328326"/>
              <a:gd name="connsiteX3" fmla="*/ 293511 w 600193"/>
              <a:gd name="connsiteY3" fmla="*/ 1241778 h 1328326"/>
              <a:gd name="connsiteX4" fmla="*/ 169333 w 600193"/>
              <a:gd name="connsiteY4" fmla="*/ 1185333 h 1328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193" h="1328326">
                <a:moveTo>
                  <a:pt x="0" y="67733"/>
                </a:moveTo>
                <a:cubicBezTo>
                  <a:pt x="207904" y="33866"/>
                  <a:pt x="415808" y="0"/>
                  <a:pt x="508000" y="180622"/>
                </a:cubicBezTo>
                <a:cubicBezTo>
                  <a:pt x="600193" y="361244"/>
                  <a:pt x="588903" y="974608"/>
                  <a:pt x="553155" y="1151467"/>
                </a:cubicBezTo>
                <a:cubicBezTo>
                  <a:pt x="517407" y="1328326"/>
                  <a:pt x="357481" y="1236134"/>
                  <a:pt x="293511" y="1241778"/>
                </a:cubicBezTo>
                <a:cubicBezTo>
                  <a:pt x="229541" y="1247422"/>
                  <a:pt x="199437" y="1216377"/>
                  <a:pt x="169333" y="1185333"/>
                </a:cubicBezTo>
              </a:path>
            </a:pathLst>
          </a:custGeom>
          <a:ln w="57150">
            <a:solidFill>
              <a:srgbClr val="FF000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01" name="Cross 200"/>
          <p:cNvSpPr/>
          <p:nvPr/>
        </p:nvSpPr>
        <p:spPr>
          <a:xfrm>
            <a:off x="2525861" y="3061248"/>
            <a:ext cx="542196" cy="509046"/>
          </a:xfrm>
          <a:prstGeom prst="plus">
            <a:avLst>
              <a:gd name="adj" fmla="val 38008"/>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2" name="Cross 201"/>
          <p:cNvSpPr/>
          <p:nvPr/>
        </p:nvSpPr>
        <p:spPr>
          <a:xfrm>
            <a:off x="4120662" y="2518156"/>
            <a:ext cx="542196" cy="509046"/>
          </a:xfrm>
          <a:prstGeom prst="plus">
            <a:avLst>
              <a:gd name="adj" fmla="val 38008"/>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3" name="Cross 202"/>
          <p:cNvSpPr/>
          <p:nvPr/>
        </p:nvSpPr>
        <p:spPr>
          <a:xfrm>
            <a:off x="5664273" y="2505042"/>
            <a:ext cx="542196" cy="509046"/>
          </a:xfrm>
          <a:prstGeom prst="plus">
            <a:avLst>
              <a:gd name="adj" fmla="val 38008"/>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4" name="Cross 203"/>
          <p:cNvSpPr/>
          <p:nvPr/>
        </p:nvSpPr>
        <p:spPr>
          <a:xfrm>
            <a:off x="7144653" y="2490585"/>
            <a:ext cx="542196" cy="509046"/>
          </a:xfrm>
          <a:prstGeom prst="plus">
            <a:avLst>
              <a:gd name="adj" fmla="val 38008"/>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5" name="Cross 204"/>
          <p:cNvSpPr/>
          <p:nvPr/>
        </p:nvSpPr>
        <p:spPr>
          <a:xfrm>
            <a:off x="7735412" y="3016068"/>
            <a:ext cx="542196" cy="509046"/>
          </a:xfrm>
          <a:prstGeom prst="plus">
            <a:avLst>
              <a:gd name="adj" fmla="val 38008"/>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6" name="Rectangular Callout 205"/>
          <p:cNvSpPr/>
          <p:nvPr/>
        </p:nvSpPr>
        <p:spPr>
          <a:xfrm>
            <a:off x="1648758" y="1484784"/>
            <a:ext cx="2376264" cy="936104"/>
          </a:xfrm>
          <a:prstGeom prst="wedgeRectCallout">
            <a:avLst>
              <a:gd name="adj1" fmla="val -4256"/>
              <a:gd name="adj2" fmla="val 117188"/>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Because lost electron</a:t>
            </a:r>
            <a:endParaRPr lang="en-CA" sz="2800" dirty="0">
              <a:solidFill>
                <a:schemeClr val="bg1"/>
              </a:solidFill>
            </a:endParaRPr>
          </a:p>
        </p:txBody>
      </p:sp>
      <p:sp>
        <p:nvSpPr>
          <p:cNvPr id="207" name="Rectangle 206"/>
          <p:cNvSpPr/>
          <p:nvPr/>
        </p:nvSpPr>
        <p:spPr>
          <a:xfrm>
            <a:off x="3102175" y="4415917"/>
            <a:ext cx="488493" cy="14401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8" name="Rectangle 207"/>
          <p:cNvSpPr/>
          <p:nvPr/>
        </p:nvSpPr>
        <p:spPr>
          <a:xfrm>
            <a:off x="4645159" y="3937579"/>
            <a:ext cx="488493" cy="14401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9" name="Rectangle 208"/>
          <p:cNvSpPr/>
          <p:nvPr/>
        </p:nvSpPr>
        <p:spPr>
          <a:xfrm>
            <a:off x="6201758" y="3934362"/>
            <a:ext cx="488493" cy="14401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0" name="Rectangle 209"/>
          <p:cNvSpPr/>
          <p:nvPr/>
        </p:nvSpPr>
        <p:spPr>
          <a:xfrm>
            <a:off x="7715301" y="4332225"/>
            <a:ext cx="488493" cy="14401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1" name="Rectangle 210"/>
          <p:cNvSpPr/>
          <p:nvPr/>
        </p:nvSpPr>
        <p:spPr>
          <a:xfrm>
            <a:off x="5639572" y="4367264"/>
            <a:ext cx="488493" cy="14401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2" name="Rectangular Callout 211"/>
          <p:cNvSpPr/>
          <p:nvPr/>
        </p:nvSpPr>
        <p:spPr>
          <a:xfrm>
            <a:off x="1676600" y="5110562"/>
            <a:ext cx="2659032" cy="936104"/>
          </a:xfrm>
          <a:prstGeom prst="wedgeRectCallout">
            <a:avLst>
              <a:gd name="adj1" fmla="val 15152"/>
              <a:gd name="adj2" fmla="val -10981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Because gained electron</a:t>
            </a:r>
            <a:endParaRPr lang="en-CA" sz="2800" dirty="0">
              <a:solidFill>
                <a:schemeClr val="bg1"/>
              </a:solidFill>
            </a:endParaRPr>
          </a:p>
        </p:txBody>
      </p:sp>
      <p:sp>
        <p:nvSpPr>
          <p:cNvPr id="213" name="Down Arrow 212"/>
          <p:cNvSpPr/>
          <p:nvPr/>
        </p:nvSpPr>
        <p:spPr>
          <a:xfrm>
            <a:off x="8555881" y="2619307"/>
            <a:ext cx="432048" cy="2074509"/>
          </a:xfrm>
          <a:prstGeom prst="downArrow">
            <a:avLst>
              <a:gd name="adj1" fmla="val 50000"/>
              <a:gd name="adj2" fmla="val 13048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6" name="Rectangular Callout 215"/>
          <p:cNvSpPr/>
          <p:nvPr/>
        </p:nvSpPr>
        <p:spPr>
          <a:xfrm>
            <a:off x="6201758" y="959174"/>
            <a:ext cx="4286731" cy="1010141"/>
          </a:xfrm>
          <a:prstGeom prst="wedgeRectCallout">
            <a:avLst>
              <a:gd name="adj1" fmla="val 6931"/>
              <a:gd name="adj2" fmla="val 11718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Electrons’ initial movement (attracted by holes)</a:t>
            </a:r>
            <a:endParaRPr lang="en-CA" sz="2800" dirty="0">
              <a:solidFill>
                <a:schemeClr val="bg1"/>
              </a:solidFill>
            </a:endParaRPr>
          </a:p>
        </p:txBody>
      </p:sp>
      <p:sp>
        <p:nvSpPr>
          <p:cNvPr id="200" name="Slide Number Placeholder 199"/>
          <p:cNvSpPr>
            <a:spLocks noGrp="1"/>
          </p:cNvSpPr>
          <p:nvPr>
            <p:ph type="sldNum" sz="quarter" idx="12"/>
          </p:nvPr>
        </p:nvSpPr>
        <p:spPr/>
        <p:txBody>
          <a:bodyPr/>
          <a:lstStyle/>
          <a:p>
            <a:fld id="{1552E37E-424F-4DCE-BB6E-731ABDD533B7}" type="slidenum">
              <a:rPr lang="en-CA" smtClean="0"/>
              <a:pPr/>
              <a:t>84</a:t>
            </a:fld>
            <a:endParaRPr lang="en-CA"/>
          </a:p>
        </p:txBody>
      </p:sp>
    </p:spTree>
    <p:extLst>
      <p:ext uri="{BB962C8B-B14F-4D97-AF65-F5344CB8AC3E}">
        <p14:creationId xmlns:p14="http://schemas.microsoft.com/office/powerpoint/2010/main" val="65802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fade">
                                      <p:cBhvr>
                                        <p:cTn id="7" dur="500"/>
                                        <p:tgtEl>
                                          <p:spTgt spid="2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6"/>
                                        </p:tgtEl>
                                        <p:attrNameLst>
                                          <p:attrName>style.visibility</p:attrName>
                                        </p:attrNameLst>
                                      </p:cBhvr>
                                      <p:to>
                                        <p:strVal val="visible"/>
                                      </p:to>
                                    </p:set>
                                    <p:animEffect transition="in" filter="fade">
                                      <p:cBhvr>
                                        <p:cTn id="12" dur="500"/>
                                        <p:tgtEl>
                                          <p:spTgt spid="2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1"/>
                                        </p:tgtEl>
                                        <p:attrNameLst>
                                          <p:attrName>style.visibility</p:attrName>
                                        </p:attrNameLst>
                                      </p:cBhvr>
                                      <p:to>
                                        <p:strVal val="visible"/>
                                      </p:to>
                                    </p:set>
                                    <p:animEffect transition="in" filter="fade">
                                      <p:cBhvr>
                                        <p:cTn id="17" dur="500"/>
                                        <p:tgtEl>
                                          <p:spTgt spid="20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6"/>
                                        </p:tgtEl>
                                        <p:attrNameLst>
                                          <p:attrName>style.visibility</p:attrName>
                                        </p:attrNameLst>
                                      </p:cBhvr>
                                      <p:to>
                                        <p:strVal val="visible"/>
                                      </p:to>
                                    </p:set>
                                    <p:animEffect transition="in" filter="fade">
                                      <p:cBhvr>
                                        <p:cTn id="22" dur="500"/>
                                        <p:tgtEl>
                                          <p:spTgt spid="20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2"/>
                                        </p:tgtEl>
                                        <p:attrNameLst>
                                          <p:attrName>style.visibility</p:attrName>
                                        </p:attrNameLst>
                                      </p:cBhvr>
                                      <p:to>
                                        <p:strVal val="visible"/>
                                      </p:to>
                                    </p:set>
                                    <p:animEffect transition="in" filter="fade">
                                      <p:cBhvr>
                                        <p:cTn id="27" dur="500"/>
                                        <p:tgtEl>
                                          <p:spTgt spid="20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3"/>
                                        </p:tgtEl>
                                        <p:attrNameLst>
                                          <p:attrName>style.visibility</p:attrName>
                                        </p:attrNameLst>
                                      </p:cBhvr>
                                      <p:to>
                                        <p:strVal val="visible"/>
                                      </p:to>
                                    </p:set>
                                    <p:animEffect transition="in" filter="fade">
                                      <p:cBhvr>
                                        <p:cTn id="32" dur="500"/>
                                        <p:tgtEl>
                                          <p:spTgt spid="20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4"/>
                                        </p:tgtEl>
                                        <p:attrNameLst>
                                          <p:attrName>style.visibility</p:attrName>
                                        </p:attrNameLst>
                                      </p:cBhvr>
                                      <p:to>
                                        <p:strVal val="visible"/>
                                      </p:to>
                                    </p:set>
                                    <p:animEffect transition="in" filter="fade">
                                      <p:cBhvr>
                                        <p:cTn id="37" dur="500"/>
                                        <p:tgtEl>
                                          <p:spTgt spid="20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5"/>
                                        </p:tgtEl>
                                        <p:attrNameLst>
                                          <p:attrName>style.visibility</p:attrName>
                                        </p:attrNameLst>
                                      </p:cBhvr>
                                      <p:to>
                                        <p:strVal val="visible"/>
                                      </p:to>
                                    </p:set>
                                    <p:animEffect transition="in" filter="fade">
                                      <p:cBhvr>
                                        <p:cTn id="42" dur="500"/>
                                        <p:tgtEl>
                                          <p:spTgt spid="20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7"/>
                                        </p:tgtEl>
                                        <p:attrNameLst>
                                          <p:attrName>style.visibility</p:attrName>
                                        </p:attrNameLst>
                                      </p:cBhvr>
                                      <p:to>
                                        <p:strVal val="visible"/>
                                      </p:to>
                                    </p:set>
                                    <p:animEffect transition="in" filter="fade">
                                      <p:cBhvr>
                                        <p:cTn id="47" dur="500"/>
                                        <p:tgtEl>
                                          <p:spTgt spid="20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2"/>
                                        </p:tgtEl>
                                        <p:attrNameLst>
                                          <p:attrName>style.visibility</p:attrName>
                                        </p:attrNameLst>
                                      </p:cBhvr>
                                      <p:to>
                                        <p:strVal val="visible"/>
                                      </p:to>
                                    </p:set>
                                    <p:animEffect transition="in" filter="fade">
                                      <p:cBhvr>
                                        <p:cTn id="52" dur="500"/>
                                        <p:tgtEl>
                                          <p:spTgt spid="2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8"/>
                                        </p:tgtEl>
                                        <p:attrNameLst>
                                          <p:attrName>style.visibility</p:attrName>
                                        </p:attrNameLst>
                                      </p:cBhvr>
                                      <p:to>
                                        <p:strVal val="visible"/>
                                      </p:to>
                                    </p:set>
                                    <p:animEffect transition="in" filter="fade">
                                      <p:cBhvr>
                                        <p:cTn id="57" dur="500"/>
                                        <p:tgtEl>
                                          <p:spTgt spid="20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11"/>
                                        </p:tgtEl>
                                        <p:attrNameLst>
                                          <p:attrName>style.visibility</p:attrName>
                                        </p:attrNameLst>
                                      </p:cBhvr>
                                      <p:to>
                                        <p:strVal val="visible"/>
                                      </p:to>
                                    </p:set>
                                    <p:animEffect transition="in" filter="fade">
                                      <p:cBhvr>
                                        <p:cTn id="62" dur="500"/>
                                        <p:tgtEl>
                                          <p:spTgt spid="21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09"/>
                                        </p:tgtEl>
                                        <p:attrNameLst>
                                          <p:attrName>style.visibility</p:attrName>
                                        </p:attrNameLst>
                                      </p:cBhvr>
                                      <p:to>
                                        <p:strVal val="visible"/>
                                      </p:to>
                                    </p:set>
                                    <p:animEffect transition="in" filter="fade">
                                      <p:cBhvr>
                                        <p:cTn id="67" dur="500"/>
                                        <p:tgtEl>
                                          <p:spTgt spid="20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10"/>
                                        </p:tgtEl>
                                        <p:attrNameLst>
                                          <p:attrName>style.visibility</p:attrName>
                                        </p:attrNameLst>
                                      </p:cBhvr>
                                      <p:to>
                                        <p:strVal val="visible"/>
                                      </p:to>
                                    </p:set>
                                    <p:animEffect transition="in" filter="fade">
                                      <p:cBhvr>
                                        <p:cTn id="72" dur="5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TextBox 192"/>
          <p:cNvSpPr txBox="1"/>
          <p:nvPr/>
        </p:nvSpPr>
        <p:spPr>
          <a:xfrm>
            <a:off x="4843963" y="5530737"/>
            <a:ext cx="1023037" cy="461665"/>
          </a:xfrm>
          <a:prstGeom prst="rect">
            <a:avLst/>
          </a:prstGeom>
          <a:noFill/>
        </p:spPr>
        <p:txBody>
          <a:bodyPr wrap="none" rtlCol="0">
            <a:spAutoFit/>
          </a:bodyPr>
          <a:lstStyle/>
          <a:p>
            <a:r>
              <a:rPr lang="en-US" sz="2400" dirty="0"/>
              <a:t>p-type</a:t>
            </a:r>
            <a:endParaRPr lang="en-CA" sz="2400" dirty="0"/>
          </a:p>
        </p:txBody>
      </p:sp>
      <p:sp>
        <p:nvSpPr>
          <p:cNvPr id="194" name="TextBox 193"/>
          <p:cNvSpPr txBox="1"/>
          <p:nvPr/>
        </p:nvSpPr>
        <p:spPr>
          <a:xfrm>
            <a:off x="4938261" y="1491006"/>
            <a:ext cx="1147664" cy="461665"/>
          </a:xfrm>
          <a:prstGeom prst="rect">
            <a:avLst/>
          </a:prstGeom>
          <a:noFill/>
        </p:spPr>
        <p:txBody>
          <a:bodyPr wrap="square" rtlCol="0">
            <a:spAutoFit/>
          </a:bodyPr>
          <a:lstStyle/>
          <a:p>
            <a:r>
              <a:rPr lang="en-US" sz="2400" dirty="0"/>
              <a:t>n-type</a:t>
            </a:r>
            <a:endParaRPr lang="en-CA" sz="2400" dirty="0"/>
          </a:p>
        </p:txBody>
      </p:sp>
      <p:sp>
        <p:nvSpPr>
          <p:cNvPr id="201" name="Cross 200"/>
          <p:cNvSpPr/>
          <p:nvPr/>
        </p:nvSpPr>
        <p:spPr>
          <a:xfrm>
            <a:off x="2525861" y="3061248"/>
            <a:ext cx="542196" cy="509046"/>
          </a:xfrm>
          <a:prstGeom prst="plus">
            <a:avLst>
              <a:gd name="adj" fmla="val 38008"/>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2" name="Cross 201"/>
          <p:cNvSpPr/>
          <p:nvPr/>
        </p:nvSpPr>
        <p:spPr>
          <a:xfrm>
            <a:off x="4120662" y="2518156"/>
            <a:ext cx="542196" cy="509046"/>
          </a:xfrm>
          <a:prstGeom prst="plus">
            <a:avLst>
              <a:gd name="adj" fmla="val 38008"/>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3" name="Cross 202"/>
          <p:cNvSpPr/>
          <p:nvPr/>
        </p:nvSpPr>
        <p:spPr>
          <a:xfrm>
            <a:off x="5664273" y="2505042"/>
            <a:ext cx="542196" cy="509046"/>
          </a:xfrm>
          <a:prstGeom prst="plus">
            <a:avLst>
              <a:gd name="adj" fmla="val 38008"/>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4" name="Cross 203"/>
          <p:cNvSpPr/>
          <p:nvPr/>
        </p:nvSpPr>
        <p:spPr>
          <a:xfrm>
            <a:off x="7144653" y="2490585"/>
            <a:ext cx="542196" cy="509046"/>
          </a:xfrm>
          <a:prstGeom prst="plus">
            <a:avLst>
              <a:gd name="adj" fmla="val 38008"/>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5" name="Cross 204"/>
          <p:cNvSpPr/>
          <p:nvPr/>
        </p:nvSpPr>
        <p:spPr>
          <a:xfrm>
            <a:off x="7735412" y="3016068"/>
            <a:ext cx="542196" cy="509046"/>
          </a:xfrm>
          <a:prstGeom prst="plus">
            <a:avLst>
              <a:gd name="adj" fmla="val 38008"/>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7" name="Rectangle 206"/>
          <p:cNvSpPr/>
          <p:nvPr/>
        </p:nvSpPr>
        <p:spPr>
          <a:xfrm>
            <a:off x="3102175" y="4415917"/>
            <a:ext cx="488493" cy="14401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8" name="Rectangle 207"/>
          <p:cNvSpPr/>
          <p:nvPr/>
        </p:nvSpPr>
        <p:spPr>
          <a:xfrm>
            <a:off x="4645159" y="3937579"/>
            <a:ext cx="488493" cy="14401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9" name="Rectangle 208"/>
          <p:cNvSpPr/>
          <p:nvPr/>
        </p:nvSpPr>
        <p:spPr>
          <a:xfrm>
            <a:off x="6201758" y="3934362"/>
            <a:ext cx="488493" cy="14401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0" name="Rectangle 209"/>
          <p:cNvSpPr/>
          <p:nvPr/>
        </p:nvSpPr>
        <p:spPr>
          <a:xfrm>
            <a:off x="7715301" y="4332225"/>
            <a:ext cx="488493" cy="14401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1" name="Rectangle 210"/>
          <p:cNvSpPr/>
          <p:nvPr/>
        </p:nvSpPr>
        <p:spPr>
          <a:xfrm>
            <a:off x="5639572" y="4367264"/>
            <a:ext cx="488493" cy="14401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3" name="Down Arrow 212"/>
          <p:cNvSpPr/>
          <p:nvPr/>
        </p:nvSpPr>
        <p:spPr>
          <a:xfrm>
            <a:off x="8555881" y="2619307"/>
            <a:ext cx="432048" cy="2074509"/>
          </a:xfrm>
          <a:prstGeom prst="downArrow">
            <a:avLst>
              <a:gd name="adj1" fmla="val 50000"/>
              <a:gd name="adj2" fmla="val 13048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5" name="Rectangular Callout 214"/>
          <p:cNvSpPr/>
          <p:nvPr/>
        </p:nvSpPr>
        <p:spPr>
          <a:xfrm>
            <a:off x="6201758" y="959174"/>
            <a:ext cx="4286731" cy="1010141"/>
          </a:xfrm>
          <a:prstGeom prst="wedgeRectCallout">
            <a:avLst>
              <a:gd name="adj1" fmla="val 6931"/>
              <a:gd name="adj2" fmla="val 11718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Electrons’ initial movement (attracted by holes)</a:t>
            </a:r>
            <a:endParaRPr lang="en-CA" sz="2800" dirty="0">
              <a:solidFill>
                <a:schemeClr val="bg1"/>
              </a:solidFill>
            </a:endParaRPr>
          </a:p>
        </p:txBody>
      </p:sp>
      <p:cxnSp>
        <p:nvCxnSpPr>
          <p:cNvPr id="216" name="Straight Connector 215"/>
          <p:cNvCxnSpPr/>
          <p:nvPr/>
        </p:nvCxnSpPr>
        <p:spPr>
          <a:xfrm>
            <a:off x="1864782" y="3656561"/>
            <a:ext cx="6624736"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pic>
        <p:nvPicPr>
          <p:cNvPr id="235" name="Picture 3" descr="D:\Courses\CSC258\archive\12w\lectures\images\electron_holes.jpg"/>
          <p:cNvPicPr>
            <a:picLocks noChangeAspect="1" noChangeArrowheads="1"/>
          </p:cNvPicPr>
          <p:nvPr/>
        </p:nvPicPr>
        <p:blipFill>
          <a:blip r:embed="rId2" cstate="print"/>
          <a:srcRect/>
          <a:stretch>
            <a:fillRect/>
          </a:stretch>
        </p:blipFill>
        <p:spPr bwMode="auto">
          <a:xfrm>
            <a:off x="3785586" y="1969314"/>
            <a:ext cx="3372665" cy="3384376"/>
          </a:xfrm>
          <a:prstGeom prst="rect">
            <a:avLst/>
          </a:prstGeom>
          <a:noFill/>
        </p:spPr>
      </p:pic>
      <p:sp>
        <p:nvSpPr>
          <p:cNvPr id="236" name="Cross 235"/>
          <p:cNvSpPr/>
          <p:nvPr/>
        </p:nvSpPr>
        <p:spPr>
          <a:xfrm>
            <a:off x="5195494" y="2826278"/>
            <a:ext cx="542196" cy="509046"/>
          </a:xfrm>
          <a:prstGeom prst="plus">
            <a:avLst>
              <a:gd name="adj" fmla="val 38008"/>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7" name="Rectangle 236"/>
          <p:cNvSpPr/>
          <p:nvPr/>
        </p:nvSpPr>
        <p:spPr>
          <a:xfrm>
            <a:off x="5235770" y="4201449"/>
            <a:ext cx="488493" cy="14401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8" name="Rectangular Callout 237"/>
          <p:cNvSpPr/>
          <p:nvPr/>
        </p:nvSpPr>
        <p:spPr>
          <a:xfrm>
            <a:off x="1653252" y="5505550"/>
            <a:ext cx="3108341" cy="1010141"/>
          </a:xfrm>
          <a:prstGeom prst="wedgeRectCallout">
            <a:avLst>
              <a:gd name="adj1" fmla="val 49608"/>
              <a:gd name="adj2" fmla="val -14162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rPr>
              <a:t>Electric field</a:t>
            </a:r>
            <a:endParaRPr lang="en-CA" sz="3600" b="1" dirty="0">
              <a:solidFill>
                <a:schemeClr val="bg1"/>
              </a:solidFill>
            </a:endParaRPr>
          </a:p>
        </p:txBody>
      </p:sp>
      <p:sp>
        <p:nvSpPr>
          <p:cNvPr id="239" name="Freeform 238"/>
          <p:cNvSpPr/>
          <p:nvPr/>
        </p:nvSpPr>
        <p:spPr>
          <a:xfrm>
            <a:off x="3088918" y="3284985"/>
            <a:ext cx="632178" cy="980253"/>
          </a:xfrm>
          <a:custGeom>
            <a:avLst/>
            <a:gdLst>
              <a:gd name="connsiteX0" fmla="*/ 16934 w 632178"/>
              <a:gd name="connsiteY0" fmla="*/ 0 h 980253"/>
              <a:gd name="connsiteX1" fmla="*/ 84667 w 632178"/>
              <a:gd name="connsiteY1" fmla="*/ 316089 h 980253"/>
              <a:gd name="connsiteX2" fmla="*/ 524934 w 632178"/>
              <a:gd name="connsiteY2" fmla="*/ 304800 h 980253"/>
              <a:gd name="connsiteX3" fmla="*/ 581378 w 632178"/>
              <a:gd name="connsiteY3" fmla="*/ 869245 h 980253"/>
              <a:gd name="connsiteX4" fmla="*/ 220134 w 632178"/>
              <a:gd name="connsiteY4" fmla="*/ 970845 h 98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178" h="980253">
                <a:moveTo>
                  <a:pt x="16934" y="0"/>
                </a:moveTo>
                <a:cubicBezTo>
                  <a:pt x="8467" y="132644"/>
                  <a:pt x="0" y="265289"/>
                  <a:pt x="84667" y="316089"/>
                </a:cubicBezTo>
                <a:cubicBezTo>
                  <a:pt x="169334" y="366889"/>
                  <a:pt x="442149" y="212607"/>
                  <a:pt x="524934" y="304800"/>
                </a:cubicBezTo>
                <a:cubicBezTo>
                  <a:pt x="607719" y="396993"/>
                  <a:pt x="632178" y="758237"/>
                  <a:pt x="581378" y="869245"/>
                </a:cubicBezTo>
                <a:cubicBezTo>
                  <a:pt x="530578" y="980253"/>
                  <a:pt x="375356" y="975549"/>
                  <a:pt x="220134" y="970845"/>
                </a:cubicBezTo>
              </a:path>
            </a:pathLst>
          </a:custGeom>
          <a:ln w="57150">
            <a:solidFill>
              <a:srgbClr val="FF000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40" name="Down Arrow 239"/>
          <p:cNvSpPr/>
          <p:nvPr/>
        </p:nvSpPr>
        <p:spPr>
          <a:xfrm flipV="1">
            <a:off x="9424913" y="2619306"/>
            <a:ext cx="432048" cy="2074509"/>
          </a:xfrm>
          <a:prstGeom prst="downArrow">
            <a:avLst>
              <a:gd name="adj1" fmla="val 50000"/>
              <a:gd name="adj2" fmla="val 130484"/>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1" name="Rectangular Callout 240"/>
          <p:cNvSpPr/>
          <p:nvPr/>
        </p:nvSpPr>
        <p:spPr>
          <a:xfrm>
            <a:off x="6085925" y="4914344"/>
            <a:ext cx="4113744" cy="1010141"/>
          </a:xfrm>
          <a:prstGeom prst="wedgeRectCallout">
            <a:avLst>
              <a:gd name="adj1" fmla="val 35052"/>
              <a:gd name="adj2" fmla="val -98279"/>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Electron’s movement drawn by the electric field</a:t>
            </a:r>
            <a:endParaRPr lang="en-CA" sz="2800" dirty="0">
              <a:solidFill>
                <a:schemeClr val="bg1"/>
              </a:solidFill>
            </a:endParaRPr>
          </a:p>
        </p:txBody>
      </p:sp>
      <p:sp>
        <p:nvSpPr>
          <p:cNvPr id="242" name="Rectangle 241"/>
          <p:cNvSpPr/>
          <p:nvPr/>
        </p:nvSpPr>
        <p:spPr>
          <a:xfrm>
            <a:off x="7144653" y="332657"/>
            <a:ext cx="2712308" cy="62651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rPr>
              <a:t>“Diffusion”</a:t>
            </a:r>
            <a:endParaRPr lang="en-CA" sz="3600" b="1" dirty="0">
              <a:solidFill>
                <a:schemeClr val="bg1"/>
              </a:solidFill>
            </a:endParaRPr>
          </a:p>
        </p:txBody>
      </p:sp>
      <p:sp>
        <p:nvSpPr>
          <p:cNvPr id="243" name="Rectangle 242"/>
          <p:cNvSpPr/>
          <p:nvPr/>
        </p:nvSpPr>
        <p:spPr>
          <a:xfrm>
            <a:off x="6330695" y="5924485"/>
            <a:ext cx="3365705" cy="62651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rPr>
              <a:t>“Drift”</a:t>
            </a:r>
            <a:endParaRPr lang="en-CA" sz="3600" b="1" dirty="0">
              <a:solidFill>
                <a:schemeClr val="bg1"/>
              </a:solidFill>
            </a:endParaRPr>
          </a:p>
        </p:txBody>
      </p:sp>
      <p:sp>
        <p:nvSpPr>
          <p:cNvPr id="244" name="TextBox 243"/>
          <p:cNvSpPr txBox="1"/>
          <p:nvPr/>
        </p:nvSpPr>
        <p:spPr>
          <a:xfrm>
            <a:off x="1653252" y="260648"/>
            <a:ext cx="4432674" cy="1938992"/>
          </a:xfrm>
          <a:prstGeom prst="rect">
            <a:avLst/>
          </a:prstGeom>
          <a:solidFill>
            <a:schemeClr val="accent1">
              <a:lumMod val="50000"/>
            </a:schemeClr>
          </a:solidFill>
          <a:ln w="57150">
            <a:solidFill>
              <a:schemeClr val="accent3"/>
            </a:solidFill>
          </a:ln>
        </p:spPr>
        <p:txBody>
          <a:bodyPr wrap="square" rtlCol="0">
            <a:spAutoFit/>
          </a:bodyPr>
          <a:lstStyle/>
          <a:p>
            <a:r>
              <a:rPr lang="en-US" sz="2400" dirty="0">
                <a:solidFill>
                  <a:schemeClr val="accent3"/>
                </a:solidFill>
              </a:rPr>
              <a:t>Diffusion increases the width of depletion layer, and drift draws it back. An </a:t>
            </a:r>
            <a:r>
              <a:rPr lang="en-US" sz="2400" b="1" dirty="0">
                <a:solidFill>
                  <a:schemeClr val="accent4">
                    <a:lumMod val="20000"/>
                    <a:lumOff val="80000"/>
                  </a:schemeClr>
                </a:solidFill>
              </a:rPr>
              <a:t>equilibrium</a:t>
            </a:r>
            <a:r>
              <a:rPr lang="en-US" sz="2400" dirty="0">
                <a:solidFill>
                  <a:schemeClr val="accent4">
                    <a:lumMod val="20000"/>
                    <a:lumOff val="80000"/>
                  </a:schemeClr>
                </a:solidFill>
              </a:rPr>
              <a:t> </a:t>
            </a:r>
            <a:r>
              <a:rPr lang="en-US" sz="2400" dirty="0">
                <a:solidFill>
                  <a:schemeClr val="accent3"/>
                </a:solidFill>
              </a:rPr>
              <a:t>is reached, when the depletion layer is of a certain width. </a:t>
            </a:r>
            <a:endParaRPr lang="en-CA" sz="2400" dirty="0">
              <a:solidFill>
                <a:schemeClr val="accent3"/>
              </a:solidFill>
            </a:endParaRPr>
          </a:p>
        </p:txBody>
      </p:sp>
      <p:sp>
        <p:nvSpPr>
          <p:cNvPr id="2" name="Slide Number Placeholder 1"/>
          <p:cNvSpPr>
            <a:spLocks noGrp="1"/>
          </p:cNvSpPr>
          <p:nvPr>
            <p:ph type="sldNum" sz="quarter" idx="12"/>
          </p:nvPr>
        </p:nvSpPr>
        <p:spPr/>
        <p:txBody>
          <a:bodyPr/>
          <a:lstStyle/>
          <a:p>
            <a:fld id="{1552E37E-424F-4DCE-BB6E-731ABDD533B7}" type="slidenum">
              <a:rPr lang="en-CA" smtClean="0"/>
              <a:pPr/>
              <a:t>85</a:t>
            </a:fld>
            <a:endParaRPr lang="en-CA"/>
          </a:p>
        </p:txBody>
      </p:sp>
    </p:spTree>
    <p:extLst>
      <p:ext uri="{BB962C8B-B14F-4D97-AF65-F5344CB8AC3E}">
        <p14:creationId xmlns:p14="http://schemas.microsoft.com/office/powerpoint/2010/main" val="198354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35"/>
                                        </p:tgtEl>
                                        <p:attrNameLst>
                                          <p:attrName>style.visibility</p:attrName>
                                        </p:attrNameLst>
                                      </p:cBhvr>
                                      <p:to>
                                        <p:strVal val="visible"/>
                                      </p:to>
                                    </p:set>
                                    <p:animEffect transition="in" filter="fade">
                                      <p:cBhvr>
                                        <p:cTn id="13" dur="500"/>
                                        <p:tgtEl>
                                          <p:spTgt spid="2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6"/>
                                        </p:tgtEl>
                                        <p:attrNameLst>
                                          <p:attrName>style.visibility</p:attrName>
                                        </p:attrNameLst>
                                      </p:cBhvr>
                                      <p:to>
                                        <p:strVal val="visible"/>
                                      </p:to>
                                    </p:set>
                                    <p:animEffect transition="in" filter="fade">
                                      <p:cBhvr>
                                        <p:cTn id="16" dur="500"/>
                                        <p:tgtEl>
                                          <p:spTgt spid="23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7"/>
                                        </p:tgtEl>
                                        <p:attrNameLst>
                                          <p:attrName>style.visibility</p:attrName>
                                        </p:attrNameLst>
                                      </p:cBhvr>
                                      <p:to>
                                        <p:strVal val="visible"/>
                                      </p:to>
                                    </p:set>
                                    <p:animEffect transition="in" filter="fade">
                                      <p:cBhvr>
                                        <p:cTn id="19" dur="500"/>
                                        <p:tgtEl>
                                          <p:spTgt spid="23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38"/>
                                        </p:tgtEl>
                                        <p:attrNameLst>
                                          <p:attrName>style.visibility</p:attrName>
                                        </p:attrNameLst>
                                      </p:cBhvr>
                                      <p:to>
                                        <p:strVal val="visible"/>
                                      </p:to>
                                    </p:set>
                                    <p:animEffect transition="in" filter="fade">
                                      <p:cBhvr>
                                        <p:cTn id="24" dur="500"/>
                                        <p:tgtEl>
                                          <p:spTgt spid="23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40"/>
                                        </p:tgtEl>
                                        <p:attrNameLst>
                                          <p:attrName>style.visibility</p:attrName>
                                        </p:attrNameLst>
                                      </p:cBhvr>
                                      <p:to>
                                        <p:strVal val="visible"/>
                                      </p:to>
                                    </p:set>
                                    <p:animEffect transition="in" filter="fade">
                                      <p:cBhvr>
                                        <p:cTn id="29" dur="500"/>
                                        <p:tgtEl>
                                          <p:spTgt spid="24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41"/>
                                        </p:tgtEl>
                                        <p:attrNameLst>
                                          <p:attrName>style.visibility</p:attrName>
                                        </p:attrNameLst>
                                      </p:cBhvr>
                                      <p:to>
                                        <p:strVal val="visible"/>
                                      </p:to>
                                    </p:set>
                                    <p:animEffect transition="in" filter="fade">
                                      <p:cBhvr>
                                        <p:cTn id="34" dur="500"/>
                                        <p:tgtEl>
                                          <p:spTgt spid="24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2"/>
                                        </p:tgtEl>
                                        <p:attrNameLst>
                                          <p:attrName>style.visibility</p:attrName>
                                        </p:attrNameLst>
                                      </p:cBhvr>
                                      <p:to>
                                        <p:strVal val="visible"/>
                                      </p:to>
                                    </p:set>
                                    <p:animEffect transition="in" filter="fade">
                                      <p:cBhvr>
                                        <p:cTn id="39" dur="500"/>
                                        <p:tgtEl>
                                          <p:spTgt spid="24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43"/>
                                        </p:tgtEl>
                                        <p:attrNameLst>
                                          <p:attrName>style.visibility</p:attrName>
                                        </p:attrNameLst>
                                      </p:cBhvr>
                                      <p:to>
                                        <p:strVal val="visible"/>
                                      </p:to>
                                    </p:set>
                                    <p:animEffect transition="in" filter="fade">
                                      <p:cBhvr>
                                        <p:cTn id="44" dur="500"/>
                                        <p:tgtEl>
                                          <p:spTgt spid="24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44"/>
                                        </p:tgtEl>
                                        <p:attrNameLst>
                                          <p:attrName>style.visibility</p:attrName>
                                        </p:attrNameLst>
                                      </p:cBhvr>
                                      <p:to>
                                        <p:strVal val="visible"/>
                                      </p:to>
                                    </p:set>
                                    <p:animEffect transition="in" filter="fade">
                                      <p:cBhvr>
                                        <p:cTn id="49" dur="50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p:bldP spid="194" grpId="0"/>
      <p:bldP spid="236" grpId="0" animBg="1"/>
      <p:bldP spid="237" grpId="0" animBg="1"/>
      <p:bldP spid="238" grpId="0" animBg="1"/>
      <p:bldP spid="240" grpId="0" animBg="1"/>
      <p:bldP spid="241" grpId="0" animBg="1"/>
      <p:bldP spid="242" grpId="0" animBg="1"/>
      <p:bldP spid="243" grpId="0" animBg="1"/>
      <p:bldP spid="24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webassign.net/cj9/10-p-002-alt.gif"/>
          <p:cNvPicPr>
            <a:picLocks noChangeAspect="1" noChangeArrowheads="1"/>
          </p:cNvPicPr>
          <p:nvPr/>
        </p:nvPicPr>
        <p:blipFill rotWithShape="1">
          <a:blip r:embed="rId2">
            <a:extLst>
              <a:ext uri="{28A0092B-C50C-407E-A947-70E740481C1C}">
                <a14:useLocalDpi xmlns:a14="http://schemas.microsoft.com/office/drawing/2010/main" val="0"/>
              </a:ext>
            </a:extLst>
          </a:blip>
          <a:srcRect l="73263"/>
          <a:stretch/>
        </p:blipFill>
        <p:spPr bwMode="auto">
          <a:xfrm>
            <a:off x="5297229" y="1455205"/>
            <a:ext cx="1040560" cy="40324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a:xfrm>
            <a:off x="551384" y="404664"/>
            <a:ext cx="9284568"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en-US" b="1" dirty="0">
                <a:solidFill>
                  <a:schemeClr val="tx1"/>
                </a:solidFill>
                <a:latin typeface="+mn-lt"/>
              </a:rPr>
              <a:t>Analogy: Spring with weight</a:t>
            </a:r>
            <a:endParaRPr lang="en-CA" b="1" dirty="0">
              <a:solidFill>
                <a:schemeClr val="tx1"/>
              </a:solidFill>
              <a:latin typeface="+mn-lt"/>
            </a:endParaRPr>
          </a:p>
        </p:txBody>
      </p:sp>
      <p:sp>
        <p:nvSpPr>
          <p:cNvPr id="5" name="Down Arrow 4"/>
          <p:cNvSpPr/>
          <p:nvPr/>
        </p:nvSpPr>
        <p:spPr>
          <a:xfrm>
            <a:off x="4719302" y="3373181"/>
            <a:ext cx="432048" cy="2074509"/>
          </a:xfrm>
          <a:prstGeom prst="downArrow">
            <a:avLst>
              <a:gd name="adj1" fmla="val 50000"/>
              <a:gd name="adj2" fmla="val 13048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2396525" y="1778079"/>
            <a:ext cx="2712308" cy="62651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rPr>
              <a:t>“Diffusion”</a:t>
            </a:r>
            <a:endParaRPr lang="en-CA" sz="3600" b="1" dirty="0">
              <a:solidFill>
                <a:schemeClr val="bg1"/>
              </a:solidFill>
            </a:endParaRPr>
          </a:p>
        </p:txBody>
      </p:sp>
      <p:sp>
        <p:nvSpPr>
          <p:cNvPr id="7" name="Down Arrow 6"/>
          <p:cNvSpPr/>
          <p:nvPr/>
        </p:nvSpPr>
        <p:spPr>
          <a:xfrm flipV="1">
            <a:off x="6526185" y="3324905"/>
            <a:ext cx="432048" cy="2074509"/>
          </a:xfrm>
          <a:prstGeom prst="downArrow">
            <a:avLst>
              <a:gd name="adj1" fmla="val 50000"/>
              <a:gd name="adj2" fmla="val 130484"/>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6526186" y="1810673"/>
            <a:ext cx="3365705" cy="62651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rPr>
              <a:t>“Drift”</a:t>
            </a:r>
            <a:endParaRPr lang="en-CA" sz="3600" b="1" dirty="0">
              <a:solidFill>
                <a:schemeClr val="bg1"/>
              </a:solidFill>
            </a:endParaRPr>
          </a:p>
        </p:txBody>
      </p:sp>
      <p:sp>
        <p:nvSpPr>
          <p:cNvPr id="2" name="TextBox 1"/>
          <p:cNvSpPr txBox="1"/>
          <p:nvPr/>
        </p:nvSpPr>
        <p:spPr>
          <a:xfrm>
            <a:off x="1910363" y="2823645"/>
            <a:ext cx="2592288" cy="1077218"/>
          </a:xfrm>
          <a:prstGeom prst="rect">
            <a:avLst/>
          </a:prstGeom>
          <a:solidFill>
            <a:srgbClr val="FF0000"/>
          </a:solidFill>
          <a:ln>
            <a:solidFill>
              <a:schemeClr val="accent1"/>
            </a:solidFill>
          </a:ln>
        </p:spPr>
        <p:txBody>
          <a:bodyPr wrap="square" rtlCol="0">
            <a:spAutoFit/>
          </a:bodyPr>
          <a:lstStyle/>
          <a:p>
            <a:r>
              <a:rPr lang="en-US" sz="3200" dirty="0">
                <a:solidFill>
                  <a:schemeClr val="bg1"/>
                </a:solidFill>
              </a:rPr>
              <a:t>Attracted by gravity (hole)</a:t>
            </a:r>
            <a:endParaRPr lang="en-CA" sz="3200" dirty="0">
              <a:solidFill>
                <a:schemeClr val="bg1"/>
              </a:solidFill>
            </a:endParaRPr>
          </a:p>
        </p:txBody>
      </p:sp>
      <p:sp>
        <p:nvSpPr>
          <p:cNvPr id="12" name="Rectangle 11"/>
          <p:cNvSpPr/>
          <p:nvPr/>
        </p:nvSpPr>
        <p:spPr>
          <a:xfrm>
            <a:off x="7114150" y="2856240"/>
            <a:ext cx="3365705" cy="103384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Drawn by spring force field</a:t>
            </a:r>
            <a:endParaRPr lang="en-CA" sz="3200" dirty="0">
              <a:solidFill>
                <a:schemeClr val="bg1"/>
              </a:solidFill>
            </a:endParaRPr>
          </a:p>
        </p:txBody>
      </p:sp>
      <p:sp>
        <p:nvSpPr>
          <p:cNvPr id="10" name="TextBox 9"/>
          <p:cNvSpPr txBox="1"/>
          <p:nvPr/>
        </p:nvSpPr>
        <p:spPr>
          <a:xfrm>
            <a:off x="2207569" y="5623794"/>
            <a:ext cx="7684322" cy="1077218"/>
          </a:xfrm>
          <a:prstGeom prst="rect">
            <a:avLst/>
          </a:prstGeom>
          <a:solidFill>
            <a:schemeClr val="accent1">
              <a:lumMod val="50000"/>
            </a:schemeClr>
          </a:solidFill>
          <a:ln w="57150">
            <a:solidFill>
              <a:schemeClr val="accent3"/>
            </a:solidFill>
          </a:ln>
        </p:spPr>
        <p:txBody>
          <a:bodyPr wrap="square" rtlCol="0">
            <a:spAutoFit/>
          </a:bodyPr>
          <a:lstStyle/>
          <a:p>
            <a:r>
              <a:rPr lang="en-US" sz="3200" dirty="0">
                <a:solidFill>
                  <a:schemeClr val="accent3"/>
                </a:solidFill>
              </a:rPr>
              <a:t>An equilibrium is reached when the spring is stretched by a certain length.</a:t>
            </a:r>
            <a:endParaRPr lang="en-CA" sz="3200" dirty="0">
              <a:solidFill>
                <a:schemeClr val="accent3"/>
              </a:solidFill>
            </a:endParaRPr>
          </a:p>
        </p:txBody>
      </p:sp>
      <p:sp>
        <p:nvSpPr>
          <p:cNvPr id="3" name="Slide Number Placeholder 2"/>
          <p:cNvSpPr>
            <a:spLocks noGrp="1"/>
          </p:cNvSpPr>
          <p:nvPr>
            <p:ph type="sldNum" sz="quarter" idx="12"/>
          </p:nvPr>
        </p:nvSpPr>
        <p:spPr/>
        <p:txBody>
          <a:bodyPr/>
          <a:lstStyle/>
          <a:p>
            <a:fld id="{1552E37E-424F-4DCE-BB6E-731ABDD533B7}" type="slidenum">
              <a:rPr lang="en-CA" smtClean="0"/>
              <a:pPr/>
              <a:t>86</a:t>
            </a:fld>
            <a:endParaRPr lang="en-CA"/>
          </a:p>
        </p:txBody>
      </p:sp>
    </p:spTree>
    <p:extLst>
      <p:ext uri="{BB962C8B-B14F-4D97-AF65-F5344CB8AC3E}">
        <p14:creationId xmlns:p14="http://schemas.microsoft.com/office/powerpoint/2010/main" val="21034575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384" y="168473"/>
            <a:ext cx="10515600" cy="1325563"/>
          </a:xfrm>
        </p:spPr>
        <p:txBody>
          <a:bodyPr/>
          <a:lstStyle/>
          <a:p>
            <a:r>
              <a:rPr lang="en-US" b="1" dirty="0"/>
              <a:t>Summary of </a:t>
            </a:r>
            <a:r>
              <a:rPr lang="en-US" b="1" dirty="0" err="1"/>
              <a:t>pn</a:t>
            </a:r>
            <a:r>
              <a:rPr lang="en-US" b="1" dirty="0"/>
              <a:t>-junction</a:t>
            </a:r>
            <a:endParaRPr lang="en-CA" b="1" dirty="0"/>
          </a:p>
        </p:txBody>
      </p:sp>
      <p:sp>
        <p:nvSpPr>
          <p:cNvPr id="3" name="Slide Number Placeholder 2"/>
          <p:cNvSpPr>
            <a:spLocks noGrp="1"/>
          </p:cNvSpPr>
          <p:nvPr>
            <p:ph type="sldNum" sz="quarter" idx="12"/>
          </p:nvPr>
        </p:nvSpPr>
        <p:spPr/>
        <p:txBody>
          <a:bodyPr/>
          <a:lstStyle/>
          <a:p>
            <a:fld id="{1552E37E-424F-4DCE-BB6E-731ABDD533B7}" type="slidenum">
              <a:rPr lang="en-CA" smtClean="0"/>
              <a:pPr/>
              <a:t>87</a:t>
            </a:fld>
            <a:endParaRPr lang="en-CA"/>
          </a:p>
        </p:txBody>
      </p:sp>
      <p:pic>
        <p:nvPicPr>
          <p:cNvPr id="4" name="Picture 18" descr="diod2"/>
          <p:cNvPicPr>
            <a:picLocks noChangeAspect="1" noChangeArrowheads="1"/>
          </p:cNvPicPr>
          <p:nvPr/>
        </p:nvPicPr>
        <p:blipFill>
          <a:blip r:embed="rId2" cstate="print"/>
          <a:srcRect/>
          <a:stretch>
            <a:fillRect/>
          </a:stretch>
        </p:blipFill>
        <p:spPr bwMode="auto">
          <a:xfrm>
            <a:off x="3935760" y="1196752"/>
            <a:ext cx="3986494" cy="2282258"/>
          </a:xfrm>
          <a:prstGeom prst="rect">
            <a:avLst/>
          </a:prstGeom>
          <a:noFill/>
        </p:spPr>
      </p:pic>
      <p:sp>
        <p:nvSpPr>
          <p:cNvPr id="5" name="Rectangle 4"/>
          <p:cNvSpPr/>
          <p:nvPr/>
        </p:nvSpPr>
        <p:spPr>
          <a:xfrm>
            <a:off x="5591944" y="1345362"/>
            <a:ext cx="792088" cy="1800200"/>
          </a:xfrm>
          <a:prstGeom prst="rect">
            <a:avLst/>
          </a:prstGeom>
          <a:noFill/>
          <a:ln w="571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p:cNvSpPr txBox="1"/>
          <p:nvPr/>
        </p:nvSpPr>
        <p:spPr>
          <a:xfrm>
            <a:off x="2076579" y="3627621"/>
            <a:ext cx="7704856" cy="2554545"/>
          </a:xfrm>
          <a:prstGeom prst="rect">
            <a:avLst/>
          </a:prstGeom>
          <a:noFill/>
        </p:spPr>
        <p:txBody>
          <a:bodyPr wrap="square" rtlCol="0">
            <a:spAutoFit/>
          </a:bodyPr>
          <a:lstStyle/>
          <a:p>
            <a:r>
              <a:rPr lang="en-US" sz="3200" dirty="0"/>
              <a:t>When we put </a:t>
            </a:r>
            <a:r>
              <a:rPr lang="en-US" sz="3200" b="1" dirty="0"/>
              <a:t>p</a:t>
            </a:r>
            <a:r>
              <a:rPr lang="en-US" sz="3200" dirty="0"/>
              <a:t> and </a:t>
            </a:r>
            <a:r>
              <a:rPr lang="en-US" sz="3200" b="1" dirty="0"/>
              <a:t>n</a:t>
            </a:r>
            <a:r>
              <a:rPr lang="en-US" sz="3200" dirty="0"/>
              <a:t> together, they will form a depletion layer with electric field in it.</a:t>
            </a:r>
          </a:p>
          <a:p>
            <a:endParaRPr lang="en-US" sz="3200" dirty="0"/>
          </a:p>
          <a:p>
            <a:r>
              <a:rPr lang="en-US" sz="3200" dirty="0"/>
              <a:t>The depletion layer grows up to a certain </a:t>
            </a:r>
            <a:r>
              <a:rPr lang="en-US" sz="3200" b="1" dirty="0"/>
              <a:t>width</a:t>
            </a:r>
            <a:r>
              <a:rPr lang="en-US" sz="3200" dirty="0"/>
              <a:t>, until equilibrium is reached.</a:t>
            </a:r>
            <a:endParaRPr lang="en-CA" sz="3200" dirty="0"/>
          </a:p>
        </p:txBody>
      </p:sp>
      <p:sp>
        <p:nvSpPr>
          <p:cNvPr id="7" name="TextBox 6"/>
          <p:cNvSpPr txBox="1"/>
          <p:nvPr/>
        </p:nvSpPr>
        <p:spPr>
          <a:xfrm>
            <a:off x="8420297" y="1891519"/>
            <a:ext cx="542136" cy="707886"/>
          </a:xfrm>
          <a:prstGeom prst="rect">
            <a:avLst/>
          </a:prstGeom>
          <a:noFill/>
        </p:spPr>
        <p:txBody>
          <a:bodyPr wrap="none" rtlCol="0">
            <a:spAutoFit/>
          </a:bodyPr>
          <a:lstStyle/>
          <a:p>
            <a:r>
              <a:rPr lang="en-US" sz="4000" dirty="0"/>
              <a:t>N</a:t>
            </a:r>
            <a:endParaRPr lang="en-CA" sz="4000" dirty="0"/>
          </a:p>
        </p:txBody>
      </p:sp>
      <p:sp>
        <p:nvSpPr>
          <p:cNvPr id="8" name="TextBox 7"/>
          <p:cNvSpPr txBox="1"/>
          <p:nvPr/>
        </p:nvSpPr>
        <p:spPr>
          <a:xfrm>
            <a:off x="2825631" y="1891519"/>
            <a:ext cx="478016" cy="707886"/>
          </a:xfrm>
          <a:prstGeom prst="rect">
            <a:avLst/>
          </a:prstGeom>
          <a:noFill/>
        </p:spPr>
        <p:txBody>
          <a:bodyPr wrap="none" rtlCol="0">
            <a:spAutoFit/>
          </a:bodyPr>
          <a:lstStyle/>
          <a:p>
            <a:r>
              <a:rPr lang="en-US" sz="4000" dirty="0"/>
              <a:t>P</a:t>
            </a:r>
            <a:endParaRPr lang="en-CA" sz="4000" dirty="0"/>
          </a:p>
        </p:txBody>
      </p:sp>
    </p:spTree>
    <p:extLst>
      <p:ext uri="{BB962C8B-B14F-4D97-AF65-F5344CB8AC3E}">
        <p14:creationId xmlns:p14="http://schemas.microsoft.com/office/powerpoint/2010/main" val="10921857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332656"/>
            <a:ext cx="7185992" cy="914400"/>
          </a:xfrm>
        </p:spPr>
        <p:txBody>
          <a:bodyPr/>
          <a:lstStyle/>
          <a:p>
            <a:r>
              <a:rPr lang="en-US" b="1" dirty="0">
                <a:latin typeface="+mn-lt"/>
              </a:rPr>
              <a:t>Outline of the story</a:t>
            </a:r>
            <a:endParaRPr lang="en-CA" b="1" dirty="0">
              <a:latin typeface="+mn-lt"/>
            </a:endParaRPr>
          </a:p>
        </p:txBody>
      </p:sp>
      <p:sp>
        <p:nvSpPr>
          <p:cNvPr id="5" name="Slide Number Placeholder 4"/>
          <p:cNvSpPr>
            <a:spLocks noGrp="1"/>
          </p:cNvSpPr>
          <p:nvPr>
            <p:ph type="sldNum" sz="quarter" idx="12"/>
          </p:nvPr>
        </p:nvSpPr>
        <p:spPr/>
        <p:txBody>
          <a:bodyPr/>
          <a:lstStyle/>
          <a:p>
            <a:fld id="{1552E37E-424F-4DCE-BB6E-731ABDD533B7}" type="slidenum">
              <a:rPr lang="en-CA" smtClean="0"/>
              <a:pPr/>
              <a:t>88</a:t>
            </a:fld>
            <a:endParaRPr lang="en-CA"/>
          </a:p>
        </p:txBody>
      </p:sp>
      <p:sp>
        <p:nvSpPr>
          <p:cNvPr id="3" name="TextBox 2"/>
          <p:cNvSpPr txBox="1"/>
          <p:nvPr/>
        </p:nvSpPr>
        <p:spPr>
          <a:xfrm>
            <a:off x="1127448" y="1410494"/>
            <a:ext cx="10009112" cy="3046988"/>
          </a:xfrm>
          <a:prstGeom prst="rect">
            <a:avLst/>
          </a:prstGeom>
          <a:noFill/>
        </p:spPr>
        <p:txBody>
          <a:bodyPr wrap="square" rtlCol="0">
            <a:spAutoFit/>
          </a:bodyPr>
          <a:lstStyle/>
          <a:p>
            <a:pPr marL="457200" indent="-457200">
              <a:buFont typeface="Arial" panose="020B0604020202020204" pitchFamily="34" charset="0"/>
              <a:buChar char="•"/>
            </a:pPr>
            <a:r>
              <a:rPr lang="en-US" sz="3200" dirty="0"/>
              <a:t>Electricity, basic concepts</a:t>
            </a:r>
          </a:p>
          <a:p>
            <a:pPr marL="457200" indent="-457200">
              <a:buFont typeface="Arial" panose="020B0604020202020204" pitchFamily="34" charset="0"/>
              <a:buChar char="•"/>
            </a:pPr>
            <a:r>
              <a:rPr lang="en-US" sz="3200" dirty="0"/>
              <a:t>Insulators, conductors, in between …, </a:t>
            </a:r>
            <a:r>
              <a:rPr lang="en-US" sz="3200" b="1" dirty="0"/>
              <a:t>Semiconductors</a:t>
            </a:r>
          </a:p>
          <a:p>
            <a:pPr marL="457200" indent="-457200">
              <a:buFont typeface="Arial" panose="020B0604020202020204" pitchFamily="34" charset="0"/>
              <a:buChar char="•"/>
            </a:pPr>
            <a:r>
              <a:rPr lang="en-US" sz="3200" dirty="0"/>
              <a:t>Impure semiconductors, </a:t>
            </a:r>
            <a:r>
              <a:rPr lang="en-US" sz="3200" b="1" dirty="0"/>
              <a:t>p-type / n-type</a:t>
            </a:r>
          </a:p>
          <a:p>
            <a:pPr marL="457200" indent="-457200">
              <a:buFont typeface="Arial" panose="020B0604020202020204" pitchFamily="34" charset="0"/>
              <a:buChar char="•"/>
            </a:pPr>
            <a:r>
              <a:rPr lang="en-US" sz="3200" dirty="0"/>
              <a:t>Put p-type and n-type together -- </a:t>
            </a:r>
            <a:r>
              <a:rPr lang="en-US" sz="3200" b="1" dirty="0" err="1"/>
              <a:t>pn</a:t>
            </a:r>
            <a:r>
              <a:rPr lang="en-US" sz="3200" b="1" dirty="0"/>
              <a:t>-junction</a:t>
            </a:r>
          </a:p>
          <a:p>
            <a:pPr marL="457200" indent="-457200">
              <a:buFont typeface="Arial" panose="020B0604020202020204" pitchFamily="34" charset="0"/>
              <a:buChar char="•"/>
            </a:pPr>
            <a:r>
              <a:rPr lang="en-US" sz="3200" dirty="0"/>
              <a:t>Apply voltage to a </a:t>
            </a:r>
            <a:r>
              <a:rPr lang="en-US" sz="3200" dirty="0" err="1"/>
              <a:t>pn</a:t>
            </a:r>
            <a:r>
              <a:rPr lang="en-US" sz="3200" dirty="0"/>
              <a:t>-junction – </a:t>
            </a:r>
            <a:r>
              <a:rPr lang="en-US" sz="3200" b="1" dirty="0"/>
              <a:t>principle of transistors</a:t>
            </a:r>
          </a:p>
          <a:p>
            <a:pPr marL="457200" indent="-457200">
              <a:buFont typeface="Arial" panose="020B0604020202020204" pitchFamily="34" charset="0"/>
              <a:buChar char="•"/>
            </a:pPr>
            <a:r>
              <a:rPr lang="en-US" sz="3200" dirty="0"/>
              <a:t>A real-world manufacturing of transistor -- </a:t>
            </a:r>
            <a:r>
              <a:rPr lang="en-US" sz="3200" b="1" dirty="0"/>
              <a:t>MOSFET</a:t>
            </a:r>
          </a:p>
        </p:txBody>
      </p:sp>
      <p:sp>
        <p:nvSpPr>
          <p:cNvPr id="4" name="Right Arrow 3"/>
          <p:cNvSpPr/>
          <p:nvPr/>
        </p:nvSpPr>
        <p:spPr>
          <a:xfrm>
            <a:off x="0" y="3356992"/>
            <a:ext cx="1008112"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6377555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3632" y="1628800"/>
            <a:ext cx="6768752" cy="1080120"/>
          </a:xfrm>
        </p:spPr>
        <p:txBody>
          <a:bodyPr>
            <a:normAutofit fontScale="90000"/>
          </a:bodyPr>
          <a:lstStyle/>
          <a:p>
            <a:r>
              <a:rPr lang="en-US" b="1" dirty="0">
                <a:latin typeface="+mn-lt"/>
              </a:rPr>
              <a:t>Apply voltage to a PN-junction</a:t>
            </a:r>
            <a:endParaRPr lang="en-CA" b="1" dirty="0">
              <a:latin typeface="+mn-lt"/>
            </a:endParaRPr>
          </a:p>
        </p:txBody>
      </p:sp>
      <p:sp>
        <p:nvSpPr>
          <p:cNvPr id="4" name="Slide Number Placeholder 3"/>
          <p:cNvSpPr>
            <a:spLocks noGrp="1"/>
          </p:cNvSpPr>
          <p:nvPr>
            <p:ph type="sldNum" sz="quarter" idx="12"/>
          </p:nvPr>
        </p:nvSpPr>
        <p:spPr/>
        <p:txBody>
          <a:bodyPr/>
          <a:lstStyle/>
          <a:p>
            <a:fld id="{1552E37E-424F-4DCE-BB6E-731ABDD533B7}" type="slidenum">
              <a:rPr lang="en-CA" smtClean="0"/>
              <a:pPr/>
              <a:t>89</a:t>
            </a:fld>
            <a:endParaRPr lang="en-CA"/>
          </a:p>
        </p:txBody>
      </p:sp>
      <p:sp>
        <p:nvSpPr>
          <p:cNvPr id="3" name="TextBox 2"/>
          <p:cNvSpPr txBox="1"/>
          <p:nvPr/>
        </p:nvSpPr>
        <p:spPr>
          <a:xfrm>
            <a:off x="2207568" y="3068960"/>
            <a:ext cx="7992888" cy="1938992"/>
          </a:xfrm>
          <a:prstGeom prst="rect">
            <a:avLst/>
          </a:prstGeom>
          <a:noFill/>
        </p:spPr>
        <p:txBody>
          <a:bodyPr wrap="square" rtlCol="0">
            <a:spAutoFit/>
          </a:bodyPr>
          <a:lstStyle/>
          <a:p>
            <a:pPr>
              <a:lnSpc>
                <a:spcPct val="125000"/>
              </a:lnSpc>
            </a:pPr>
            <a:r>
              <a:rPr lang="en-US" sz="3200" dirty="0"/>
              <a:t>It could be applied in two possible </a:t>
            </a:r>
            <a:r>
              <a:rPr lang="en-US" sz="3200" dirty="0">
                <a:solidFill>
                  <a:schemeClr val="accent1"/>
                </a:solidFill>
              </a:rPr>
              <a:t>directions</a:t>
            </a:r>
          </a:p>
          <a:p>
            <a:pPr marL="457200" indent="-457200">
              <a:lnSpc>
                <a:spcPct val="125000"/>
              </a:lnSpc>
              <a:buFont typeface="Arial" panose="020B0604020202020204" pitchFamily="34" charset="0"/>
              <a:buChar char="•"/>
            </a:pPr>
            <a:r>
              <a:rPr lang="en-US" sz="3200" b="1" dirty="0">
                <a:solidFill>
                  <a:schemeClr val="accent1"/>
                </a:solidFill>
              </a:rPr>
              <a:t>P</a:t>
            </a:r>
            <a:r>
              <a:rPr lang="en-US" sz="3200" dirty="0"/>
              <a:t>ositive voltage </a:t>
            </a:r>
            <a:r>
              <a:rPr lang="en-US" sz="3200" dirty="0">
                <a:solidFill>
                  <a:schemeClr val="accent1"/>
                </a:solidFill>
              </a:rPr>
              <a:t>to</a:t>
            </a:r>
            <a:r>
              <a:rPr lang="en-US" sz="3200" dirty="0"/>
              <a:t> the </a:t>
            </a:r>
            <a:r>
              <a:rPr lang="en-US" sz="3200" b="1" dirty="0">
                <a:solidFill>
                  <a:schemeClr val="accent1"/>
                </a:solidFill>
              </a:rPr>
              <a:t>P</a:t>
            </a:r>
            <a:r>
              <a:rPr lang="en-US" sz="3200" dirty="0"/>
              <a:t> side</a:t>
            </a:r>
          </a:p>
          <a:p>
            <a:pPr marL="457200" indent="-457200">
              <a:lnSpc>
                <a:spcPct val="125000"/>
              </a:lnSpc>
              <a:buFont typeface="Arial" panose="020B0604020202020204" pitchFamily="34" charset="0"/>
              <a:buChar char="•"/>
            </a:pPr>
            <a:r>
              <a:rPr lang="en-US" sz="3200" b="1" dirty="0">
                <a:solidFill>
                  <a:schemeClr val="accent1"/>
                </a:solidFill>
              </a:rPr>
              <a:t>P</a:t>
            </a:r>
            <a:r>
              <a:rPr lang="en-US" sz="3200" dirty="0"/>
              <a:t>ositive voltage </a:t>
            </a:r>
            <a:r>
              <a:rPr lang="en-US" sz="3200" dirty="0">
                <a:solidFill>
                  <a:schemeClr val="accent1"/>
                </a:solidFill>
              </a:rPr>
              <a:t>to</a:t>
            </a:r>
            <a:r>
              <a:rPr lang="en-US" sz="3200" dirty="0"/>
              <a:t> the </a:t>
            </a:r>
            <a:r>
              <a:rPr lang="en-US" sz="3200" b="1" dirty="0">
                <a:solidFill>
                  <a:schemeClr val="accent1"/>
                </a:solidFill>
              </a:rPr>
              <a:t>N</a:t>
            </a:r>
            <a:r>
              <a:rPr lang="en-US" sz="3200" dirty="0"/>
              <a:t> side</a:t>
            </a:r>
            <a:endParaRPr lang="en-CA" sz="3200" dirty="0"/>
          </a:p>
        </p:txBody>
      </p:sp>
    </p:spTree>
    <p:extLst>
      <p:ext uri="{BB962C8B-B14F-4D97-AF65-F5344CB8AC3E}">
        <p14:creationId xmlns:p14="http://schemas.microsoft.com/office/powerpoint/2010/main" val="153692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F47B64-BEF4-4C34-8EB9-F8508C8324DB}"/>
              </a:ext>
            </a:extLst>
          </p:cNvPr>
          <p:cNvSpPr>
            <a:spLocks noGrp="1"/>
          </p:cNvSpPr>
          <p:nvPr>
            <p:ph type="title"/>
          </p:nvPr>
        </p:nvSpPr>
        <p:spPr/>
        <p:txBody>
          <a:bodyPr/>
          <a:lstStyle/>
          <a:p>
            <a:r>
              <a:rPr lang="en-CA" sz="3200" b="1" dirty="0">
                <a:latin typeface="+mn-lt"/>
              </a:rPr>
              <a:t>“Why are you making me take this?”</a:t>
            </a:r>
          </a:p>
        </p:txBody>
      </p:sp>
      <p:sp>
        <p:nvSpPr>
          <p:cNvPr id="5" name="Content Placeholder 4">
            <a:extLst>
              <a:ext uri="{FF2B5EF4-FFF2-40B4-BE49-F238E27FC236}">
                <a16:creationId xmlns:a16="http://schemas.microsoft.com/office/drawing/2014/main" id="{DFAB8E33-9D3D-42A0-BBDB-B865B3A163DF}"/>
              </a:ext>
            </a:extLst>
          </p:cNvPr>
          <p:cNvSpPr>
            <a:spLocks noGrp="1"/>
          </p:cNvSpPr>
          <p:nvPr>
            <p:ph idx="1"/>
          </p:nvPr>
        </p:nvSpPr>
        <p:spPr>
          <a:xfrm>
            <a:off x="551384" y="1556792"/>
            <a:ext cx="9430816" cy="4726760"/>
          </a:xfrm>
        </p:spPr>
        <p:txBody>
          <a:bodyPr>
            <a:normAutofit/>
          </a:bodyPr>
          <a:lstStyle/>
          <a:p>
            <a:r>
              <a:rPr lang="en-CA" dirty="0">
                <a:solidFill>
                  <a:schemeClr val="accent1">
                    <a:lumMod val="75000"/>
                  </a:schemeClr>
                </a:solidFill>
              </a:rPr>
              <a:t>Computer science majors aren’t casual technology users</a:t>
            </a:r>
          </a:p>
          <a:p>
            <a:pPr marL="457200" lvl="1" indent="0">
              <a:buNone/>
            </a:pPr>
            <a:r>
              <a:rPr lang="en-CA" dirty="0"/>
              <a:t>At the very least, you’ll need to know </a:t>
            </a:r>
          </a:p>
          <a:p>
            <a:pPr marL="457200" lvl="1" indent="0">
              <a:buNone/>
            </a:pPr>
            <a:r>
              <a:rPr lang="en-CA" dirty="0"/>
              <a:t>how the programs you write are affected </a:t>
            </a:r>
          </a:p>
          <a:p>
            <a:pPr marL="457200" lvl="1" indent="0">
              <a:buNone/>
            </a:pPr>
            <a:r>
              <a:rPr lang="en-CA" dirty="0"/>
              <a:t>by hardware</a:t>
            </a:r>
          </a:p>
        </p:txBody>
      </p:sp>
      <p:pic>
        <p:nvPicPr>
          <p:cNvPr id="2052" name="Picture 4" descr="Related image">
            <a:extLst>
              <a:ext uri="{FF2B5EF4-FFF2-40B4-BE49-F238E27FC236}">
                <a16:creationId xmlns:a16="http://schemas.microsoft.com/office/drawing/2014/main" id="{44656A91-6F11-4B0C-AAF6-2EE06DBC86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56040" y="2420889"/>
            <a:ext cx="4211960" cy="3156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8331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p:txBody>
          <a:bodyPr/>
          <a:lstStyle/>
          <a:p>
            <a:r>
              <a:rPr lang="en-US" b="1" dirty="0">
                <a:latin typeface="+mn-lt"/>
              </a:rPr>
              <a:t>Forward Bias </a:t>
            </a:r>
            <a:r>
              <a:rPr lang="en-US" dirty="0">
                <a:latin typeface="+mn-lt"/>
              </a:rPr>
              <a:t>(Positive voltage to P)</a:t>
            </a:r>
            <a:endParaRPr lang="en-CA" dirty="0">
              <a:latin typeface="+mn-lt"/>
            </a:endParaRPr>
          </a:p>
        </p:txBody>
      </p:sp>
      <p:sp>
        <p:nvSpPr>
          <p:cNvPr id="2" name="Slide Number Placeholder 1"/>
          <p:cNvSpPr>
            <a:spLocks noGrp="1"/>
          </p:cNvSpPr>
          <p:nvPr>
            <p:ph type="sldNum" sz="quarter" idx="12"/>
          </p:nvPr>
        </p:nvSpPr>
        <p:spPr/>
        <p:txBody>
          <a:bodyPr/>
          <a:lstStyle/>
          <a:p>
            <a:fld id="{1552E37E-424F-4DCE-BB6E-731ABDD533B7}" type="slidenum">
              <a:rPr lang="en-CA" smtClean="0"/>
              <a:pPr/>
              <a:t>90</a:t>
            </a:fld>
            <a:endParaRPr lang="en-CA"/>
          </a:p>
        </p:txBody>
      </p:sp>
      <p:pic>
        <p:nvPicPr>
          <p:cNvPr id="228356" name="Picture 4" descr="diod2"/>
          <p:cNvPicPr>
            <a:picLocks noChangeAspect="1" noChangeArrowheads="1"/>
          </p:cNvPicPr>
          <p:nvPr/>
        </p:nvPicPr>
        <p:blipFill>
          <a:blip r:embed="rId3" cstate="print"/>
          <a:srcRect/>
          <a:stretch>
            <a:fillRect/>
          </a:stretch>
        </p:blipFill>
        <p:spPr bwMode="auto">
          <a:xfrm>
            <a:off x="3575720" y="1556792"/>
            <a:ext cx="4536504" cy="2597138"/>
          </a:xfrm>
          <a:prstGeom prst="rect">
            <a:avLst/>
          </a:prstGeom>
          <a:noFill/>
        </p:spPr>
      </p:pic>
      <p:cxnSp>
        <p:nvCxnSpPr>
          <p:cNvPr id="6" name="Straight Connector 5"/>
          <p:cNvCxnSpPr/>
          <p:nvPr/>
        </p:nvCxnSpPr>
        <p:spPr>
          <a:xfrm>
            <a:off x="5519936" y="1411345"/>
            <a:ext cx="0" cy="2513763"/>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312024" y="1411344"/>
            <a:ext cx="0" cy="2513763"/>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Cross 21"/>
          <p:cNvSpPr/>
          <p:nvPr/>
        </p:nvSpPr>
        <p:spPr>
          <a:xfrm>
            <a:off x="3325967" y="2204864"/>
            <a:ext cx="542196" cy="509046"/>
          </a:xfrm>
          <a:prstGeom prst="plus">
            <a:avLst>
              <a:gd name="adj" fmla="val 3800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p:cNvSpPr/>
          <p:nvPr/>
        </p:nvSpPr>
        <p:spPr>
          <a:xfrm>
            <a:off x="7895971" y="2387379"/>
            <a:ext cx="488493" cy="14401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p:cNvSpPr txBox="1"/>
          <p:nvPr/>
        </p:nvSpPr>
        <p:spPr>
          <a:xfrm>
            <a:off x="4374096" y="3773212"/>
            <a:ext cx="612068" cy="646331"/>
          </a:xfrm>
          <a:prstGeom prst="rect">
            <a:avLst/>
          </a:prstGeom>
          <a:noFill/>
        </p:spPr>
        <p:txBody>
          <a:bodyPr wrap="square" rtlCol="0">
            <a:spAutoFit/>
          </a:bodyPr>
          <a:lstStyle/>
          <a:p>
            <a:r>
              <a:rPr lang="en-US" sz="3600" b="1" dirty="0">
                <a:solidFill>
                  <a:schemeClr val="accent1"/>
                </a:solidFill>
              </a:rPr>
              <a:t>P</a:t>
            </a:r>
            <a:endParaRPr lang="en-CA" sz="3600" b="1" dirty="0">
              <a:solidFill>
                <a:schemeClr val="accent1"/>
              </a:solidFill>
            </a:endParaRPr>
          </a:p>
        </p:txBody>
      </p:sp>
      <p:sp>
        <p:nvSpPr>
          <p:cNvPr id="25" name="TextBox 24"/>
          <p:cNvSpPr txBox="1"/>
          <p:nvPr/>
        </p:nvSpPr>
        <p:spPr>
          <a:xfrm>
            <a:off x="6561778" y="3773212"/>
            <a:ext cx="612068" cy="646331"/>
          </a:xfrm>
          <a:prstGeom prst="rect">
            <a:avLst/>
          </a:prstGeom>
          <a:noFill/>
        </p:spPr>
        <p:txBody>
          <a:bodyPr wrap="square" rtlCol="0">
            <a:spAutoFit/>
          </a:bodyPr>
          <a:lstStyle/>
          <a:p>
            <a:r>
              <a:rPr lang="en-US" sz="3600" b="1" dirty="0">
                <a:solidFill>
                  <a:schemeClr val="accent1"/>
                </a:solidFill>
              </a:rPr>
              <a:t>N</a:t>
            </a:r>
            <a:endParaRPr lang="en-CA" sz="3600" b="1" dirty="0">
              <a:solidFill>
                <a:schemeClr val="accent1"/>
              </a:solidFill>
            </a:endParaRPr>
          </a:p>
        </p:txBody>
      </p:sp>
      <p:sp>
        <p:nvSpPr>
          <p:cNvPr id="19" name="Rectangular Callout 18"/>
          <p:cNvSpPr/>
          <p:nvPr/>
        </p:nvSpPr>
        <p:spPr>
          <a:xfrm>
            <a:off x="2351584" y="4356266"/>
            <a:ext cx="4045024" cy="1152128"/>
          </a:xfrm>
          <a:prstGeom prst="wedgeRectCallout">
            <a:avLst>
              <a:gd name="adj1" fmla="val 30794"/>
              <a:gd name="adj2" fmla="val -1990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Negative charges sucked out of depletion layer</a:t>
            </a:r>
            <a:endParaRPr lang="en-CA" sz="2800" dirty="0">
              <a:solidFill>
                <a:schemeClr val="bg1"/>
              </a:solidFill>
            </a:endParaRPr>
          </a:p>
        </p:txBody>
      </p:sp>
      <p:sp>
        <p:nvSpPr>
          <p:cNvPr id="27" name="Rectangular Callout 26"/>
          <p:cNvSpPr/>
          <p:nvPr/>
        </p:nvSpPr>
        <p:spPr>
          <a:xfrm>
            <a:off x="6685987" y="4356266"/>
            <a:ext cx="3802501" cy="1152128"/>
          </a:xfrm>
          <a:prstGeom prst="wedgeRectCallout">
            <a:avLst>
              <a:gd name="adj1" fmla="val -66263"/>
              <a:gd name="adj2" fmla="val -2024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Positive charges sucked out of depletion layer</a:t>
            </a:r>
            <a:endParaRPr lang="en-CA" sz="2800" dirty="0">
              <a:solidFill>
                <a:schemeClr val="bg1"/>
              </a:solidFill>
            </a:endParaRPr>
          </a:p>
        </p:txBody>
      </p:sp>
      <p:sp>
        <p:nvSpPr>
          <p:cNvPr id="21" name="TextBox 20"/>
          <p:cNvSpPr txBox="1"/>
          <p:nvPr/>
        </p:nvSpPr>
        <p:spPr>
          <a:xfrm>
            <a:off x="2745354" y="5785566"/>
            <a:ext cx="7632848" cy="646331"/>
          </a:xfrm>
          <a:prstGeom prst="rect">
            <a:avLst/>
          </a:prstGeom>
          <a:noFill/>
        </p:spPr>
        <p:txBody>
          <a:bodyPr wrap="square" rtlCol="0">
            <a:spAutoFit/>
          </a:bodyPr>
          <a:lstStyle/>
          <a:p>
            <a:r>
              <a:rPr lang="en-US" sz="3600" dirty="0"/>
              <a:t>Depletion layer becomes </a:t>
            </a:r>
            <a:r>
              <a:rPr lang="en-US" sz="3600" b="1" dirty="0">
                <a:solidFill>
                  <a:schemeClr val="accent1"/>
                </a:solidFill>
              </a:rPr>
              <a:t>narrower</a:t>
            </a:r>
            <a:endParaRPr lang="en-CA" sz="3600" b="1" dirty="0">
              <a:solidFill>
                <a:srgbClr val="FFFF00"/>
              </a:solidFill>
            </a:endParaRPr>
          </a:p>
        </p:txBody>
      </p:sp>
      <p:cxnSp>
        <p:nvCxnSpPr>
          <p:cNvPr id="3" name="Straight Arrow Connector 2"/>
          <p:cNvCxnSpPr/>
          <p:nvPr/>
        </p:nvCxnSpPr>
        <p:spPr>
          <a:xfrm>
            <a:off x="4266767" y="1556792"/>
            <a:ext cx="1188132"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6351715" y="1556792"/>
            <a:ext cx="1188132"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347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7" grpId="0" animBg="1"/>
      <p:bldP spid="21"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p:txBody>
          <a:bodyPr/>
          <a:lstStyle/>
          <a:p>
            <a:r>
              <a:rPr lang="en-US" dirty="0">
                <a:latin typeface="+mn-lt"/>
              </a:rPr>
              <a:t>Reverse Bias (Positive voltage to N)</a:t>
            </a:r>
            <a:endParaRPr lang="en-CA" dirty="0">
              <a:latin typeface="+mn-lt"/>
            </a:endParaRPr>
          </a:p>
        </p:txBody>
      </p:sp>
      <p:sp>
        <p:nvSpPr>
          <p:cNvPr id="2" name="Slide Number Placeholder 1"/>
          <p:cNvSpPr>
            <a:spLocks noGrp="1"/>
          </p:cNvSpPr>
          <p:nvPr>
            <p:ph type="sldNum" sz="quarter" idx="12"/>
          </p:nvPr>
        </p:nvSpPr>
        <p:spPr/>
        <p:txBody>
          <a:bodyPr/>
          <a:lstStyle/>
          <a:p>
            <a:fld id="{1552E37E-424F-4DCE-BB6E-731ABDD533B7}" type="slidenum">
              <a:rPr lang="en-CA" smtClean="0"/>
              <a:pPr/>
              <a:t>91</a:t>
            </a:fld>
            <a:endParaRPr lang="en-CA"/>
          </a:p>
        </p:txBody>
      </p:sp>
      <p:pic>
        <p:nvPicPr>
          <p:cNvPr id="228356" name="Picture 4" descr="diod2"/>
          <p:cNvPicPr>
            <a:picLocks noChangeAspect="1" noChangeArrowheads="1"/>
          </p:cNvPicPr>
          <p:nvPr/>
        </p:nvPicPr>
        <p:blipFill>
          <a:blip r:embed="rId3" cstate="print"/>
          <a:srcRect/>
          <a:stretch>
            <a:fillRect/>
          </a:stretch>
        </p:blipFill>
        <p:spPr bwMode="auto">
          <a:xfrm>
            <a:off x="3575720" y="1556792"/>
            <a:ext cx="4536504" cy="2597138"/>
          </a:xfrm>
          <a:prstGeom prst="rect">
            <a:avLst/>
          </a:prstGeom>
          <a:noFill/>
        </p:spPr>
      </p:pic>
      <p:cxnSp>
        <p:nvCxnSpPr>
          <p:cNvPr id="6" name="Straight Connector 5"/>
          <p:cNvCxnSpPr/>
          <p:nvPr/>
        </p:nvCxnSpPr>
        <p:spPr>
          <a:xfrm>
            <a:off x="5519936" y="1411345"/>
            <a:ext cx="0" cy="2513763"/>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312024" y="1411344"/>
            <a:ext cx="0" cy="2513763"/>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Cross 21"/>
          <p:cNvSpPr/>
          <p:nvPr/>
        </p:nvSpPr>
        <p:spPr>
          <a:xfrm>
            <a:off x="7819850" y="2225305"/>
            <a:ext cx="542196" cy="509046"/>
          </a:xfrm>
          <a:prstGeom prst="plus">
            <a:avLst>
              <a:gd name="adj" fmla="val 3800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p:cNvSpPr/>
          <p:nvPr/>
        </p:nvSpPr>
        <p:spPr>
          <a:xfrm>
            <a:off x="3490676" y="2387379"/>
            <a:ext cx="488493" cy="14401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accent1"/>
              </a:solidFill>
            </a:endParaRPr>
          </a:p>
        </p:txBody>
      </p:sp>
      <p:sp>
        <p:nvSpPr>
          <p:cNvPr id="17" name="TextBox 16"/>
          <p:cNvSpPr txBox="1"/>
          <p:nvPr/>
        </p:nvSpPr>
        <p:spPr>
          <a:xfrm>
            <a:off x="4583832" y="3789041"/>
            <a:ext cx="612068" cy="646331"/>
          </a:xfrm>
          <a:prstGeom prst="rect">
            <a:avLst/>
          </a:prstGeom>
          <a:noFill/>
        </p:spPr>
        <p:txBody>
          <a:bodyPr wrap="square" rtlCol="0">
            <a:spAutoFit/>
          </a:bodyPr>
          <a:lstStyle/>
          <a:p>
            <a:r>
              <a:rPr lang="en-US" sz="3600" b="1" dirty="0">
                <a:solidFill>
                  <a:schemeClr val="accent1"/>
                </a:solidFill>
              </a:rPr>
              <a:t>P</a:t>
            </a:r>
            <a:endParaRPr lang="en-CA" sz="3600" b="1" dirty="0">
              <a:solidFill>
                <a:schemeClr val="accent1"/>
              </a:solidFill>
            </a:endParaRPr>
          </a:p>
        </p:txBody>
      </p:sp>
      <p:sp>
        <p:nvSpPr>
          <p:cNvPr id="25" name="TextBox 24"/>
          <p:cNvSpPr txBox="1"/>
          <p:nvPr/>
        </p:nvSpPr>
        <p:spPr>
          <a:xfrm>
            <a:off x="6561778" y="3773212"/>
            <a:ext cx="612068" cy="646331"/>
          </a:xfrm>
          <a:prstGeom prst="rect">
            <a:avLst/>
          </a:prstGeom>
          <a:noFill/>
        </p:spPr>
        <p:txBody>
          <a:bodyPr wrap="square" rtlCol="0">
            <a:spAutoFit/>
          </a:bodyPr>
          <a:lstStyle/>
          <a:p>
            <a:r>
              <a:rPr lang="en-US" sz="3600" b="1" dirty="0">
                <a:solidFill>
                  <a:schemeClr val="accent1"/>
                </a:solidFill>
              </a:rPr>
              <a:t>N</a:t>
            </a:r>
            <a:endParaRPr lang="en-CA" sz="3600" b="1" dirty="0">
              <a:solidFill>
                <a:schemeClr val="accent1"/>
              </a:solidFill>
            </a:endParaRPr>
          </a:p>
        </p:txBody>
      </p:sp>
      <p:sp>
        <p:nvSpPr>
          <p:cNvPr id="19" name="Rectangular Callout 18"/>
          <p:cNvSpPr/>
          <p:nvPr/>
        </p:nvSpPr>
        <p:spPr>
          <a:xfrm>
            <a:off x="2135560" y="4356266"/>
            <a:ext cx="4261048" cy="1152128"/>
          </a:xfrm>
          <a:prstGeom prst="wedgeRectCallout">
            <a:avLst>
              <a:gd name="adj1" fmla="val 30794"/>
              <a:gd name="adj2" fmla="val -1990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Negative charges </a:t>
            </a:r>
            <a:r>
              <a:rPr lang="en-US" sz="2800" b="1" dirty="0">
                <a:solidFill>
                  <a:schemeClr val="bg1"/>
                </a:solidFill>
              </a:rPr>
              <a:t>injected</a:t>
            </a:r>
            <a:r>
              <a:rPr lang="en-US" sz="2800" dirty="0">
                <a:solidFill>
                  <a:schemeClr val="bg1"/>
                </a:solidFill>
              </a:rPr>
              <a:t> into depletion layer</a:t>
            </a:r>
            <a:endParaRPr lang="en-CA" sz="2800" dirty="0">
              <a:solidFill>
                <a:schemeClr val="bg1"/>
              </a:solidFill>
            </a:endParaRPr>
          </a:p>
        </p:txBody>
      </p:sp>
      <p:sp>
        <p:nvSpPr>
          <p:cNvPr id="27" name="Rectangular Callout 26"/>
          <p:cNvSpPr/>
          <p:nvPr/>
        </p:nvSpPr>
        <p:spPr>
          <a:xfrm>
            <a:off x="6561779" y="4356266"/>
            <a:ext cx="3926709" cy="1152128"/>
          </a:xfrm>
          <a:prstGeom prst="wedgeRectCallout">
            <a:avLst>
              <a:gd name="adj1" fmla="val -66263"/>
              <a:gd name="adj2" fmla="val -2024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Positive charges </a:t>
            </a:r>
            <a:r>
              <a:rPr lang="en-US" sz="2800" b="1" dirty="0">
                <a:solidFill>
                  <a:schemeClr val="bg1"/>
                </a:solidFill>
              </a:rPr>
              <a:t>injected</a:t>
            </a:r>
            <a:r>
              <a:rPr lang="en-US" sz="2800" dirty="0">
                <a:solidFill>
                  <a:schemeClr val="bg1"/>
                </a:solidFill>
              </a:rPr>
              <a:t> into  depletion layer</a:t>
            </a:r>
            <a:endParaRPr lang="en-CA" sz="2800" dirty="0">
              <a:solidFill>
                <a:schemeClr val="bg1"/>
              </a:solidFill>
            </a:endParaRPr>
          </a:p>
        </p:txBody>
      </p:sp>
      <p:sp>
        <p:nvSpPr>
          <p:cNvPr id="21" name="TextBox 20"/>
          <p:cNvSpPr txBox="1"/>
          <p:nvPr/>
        </p:nvSpPr>
        <p:spPr>
          <a:xfrm>
            <a:off x="2745354" y="5785566"/>
            <a:ext cx="7167070" cy="646331"/>
          </a:xfrm>
          <a:prstGeom prst="rect">
            <a:avLst/>
          </a:prstGeom>
          <a:noFill/>
        </p:spPr>
        <p:txBody>
          <a:bodyPr wrap="square" rtlCol="0">
            <a:spAutoFit/>
          </a:bodyPr>
          <a:lstStyle/>
          <a:p>
            <a:r>
              <a:rPr lang="en-US" sz="3600" dirty="0"/>
              <a:t>Depletion layer becomes </a:t>
            </a:r>
            <a:r>
              <a:rPr lang="en-US" sz="3600" b="1" dirty="0">
                <a:solidFill>
                  <a:schemeClr val="accent1"/>
                </a:solidFill>
              </a:rPr>
              <a:t>wider</a:t>
            </a:r>
            <a:endParaRPr lang="en-CA" sz="3600" b="1" dirty="0">
              <a:solidFill>
                <a:srgbClr val="FFFF00"/>
              </a:solidFill>
            </a:endParaRPr>
          </a:p>
        </p:txBody>
      </p:sp>
      <p:cxnSp>
        <p:nvCxnSpPr>
          <p:cNvPr id="16" name="Straight Arrow Connector 15"/>
          <p:cNvCxnSpPr/>
          <p:nvPr/>
        </p:nvCxnSpPr>
        <p:spPr>
          <a:xfrm>
            <a:off x="6312024" y="1565202"/>
            <a:ext cx="1188132"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331804" y="1565202"/>
            <a:ext cx="1188132"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550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7" grpId="0" animBg="1"/>
      <p:bldP spid="21"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95714" y="317171"/>
            <a:ext cx="5832648" cy="2554545"/>
          </a:xfrm>
          <a:prstGeom prst="rect">
            <a:avLst/>
          </a:prstGeom>
          <a:noFill/>
        </p:spPr>
        <p:txBody>
          <a:bodyPr wrap="square" rtlCol="0">
            <a:spAutoFit/>
          </a:bodyPr>
          <a:lstStyle/>
          <a:p>
            <a:r>
              <a:rPr lang="en-US" sz="3200" dirty="0"/>
              <a:t>Apply </a:t>
            </a:r>
            <a:r>
              <a:rPr lang="en-US" sz="3200" dirty="0">
                <a:solidFill>
                  <a:schemeClr val="accent1"/>
                </a:solidFill>
              </a:rPr>
              <a:t>forward bias</a:t>
            </a:r>
          </a:p>
          <a:p>
            <a:pPr marL="457200" indent="-457200">
              <a:buFont typeface="Arial" panose="020B0604020202020204" pitchFamily="34" charset="0"/>
              <a:buChar char="•"/>
            </a:pPr>
            <a:r>
              <a:rPr lang="en-US" sz="3200" dirty="0"/>
              <a:t>Depletion layer narrower</a:t>
            </a:r>
          </a:p>
          <a:p>
            <a:pPr marL="457200" indent="-457200">
              <a:buFont typeface="Arial" panose="020B0604020202020204" pitchFamily="34" charset="0"/>
              <a:buChar char="•"/>
            </a:pPr>
            <a:r>
              <a:rPr lang="en-US" sz="3200" dirty="0"/>
              <a:t>Easier to travel through</a:t>
            </a:r>
          </a:p>
          <a:p>
            <a:pPr marL="457200" indent="-457200">
              <a:buFont typeface="Arial" panose="020B0604020202020204" pitchFamily="34" charset="0"/>
              <a:buChar char="•"/>
            </a:pPr>
            <a:r>
              <a:rPr lang="en-US" sz="3200" dirty="0"/>
              <a:t>Better conductivity</a:t>
            </a:r>
          </a:p>
          <a:p>
            <a:pPr marL="457200" indent="-457200">
              <a:buFont typeface="Arial" panose="020B0604020202020204" pitchFamily="34" charset="0"/>
              <a:buChar char="•"/>
            </a:pPr>
            <a:r>
              <a:rPr lang="en-US" sz="3200" dirty="0"/>
              <a:t>Like switch </a:t>
            </a:r>
            <a:r>
              <a:rPr lang="en-US" sz="3200" b="1" dirty="0">
                <a:solidFill>
                  <a:schemeClr val="accent1"/>
                </a:solidFill>
              </a:rPr>
              <a:t>connected</a:t>
            </a:r>
            <a:endParaRPr lang="en-CA" sz="3200" b="1" dirty="0">
              <a:solidFill>
                <a:schemeClr val="accent1"/>
              </a:solidFill>
            </a:endParaRPr>
          </a:p>
        </p:txBody>
      </p:sp>
      <p:sp>
        <p:nvSpPr>
          <p:cNvPr id="4" name="TextBox 3"/>
          <p:cNvSpPr txBox="1"/>
          <p:nvPr/>
        </p:nvSpPr>
        <p:spPr>
          <a:xfrm>
            <a:off x="1995714" y="2943724"/>
            <a:ext cx="5832648" cy="2554545"/>
          </a:xfrm>
          <a:prstGeom prst="rect">
            <a:avLst/>
          </a:prstGeom>
          <a:noFill/>
        </p:spPr>
        <p:txBody>
          <a:bodyPr wrap="square" rtlCol="0">
            <a:spAutoFit/>
          </a:bodyPr>
          <a:lstStyle/>
          <a:p>
            <a:r>
              <a:rPr lang="en-US" sz="3200" dirty="0"/>
              <a:t>Apply </a:t>
            </a:r>
            <a:r>
              <a:rPr lang="en-US" sz="3200" dirty="0">
                <a:solidFill>
                  <a:schemeClr val="accent1"/>
                </a:solidFill>
              </a:rPr>
              <a:t>reverse bias</a:t>
            </a:r>
          </a:p>
          <a:p>
            <a:pPr marL="457200" indent="-457200">
              <a:buFont typeface="Arial" panose="020B0604020202020204" pitchFamily="34" charset="0"/>
              <a:buChar char="•"/>
            </a:pPr>
            <a:r>
              <a:rPr lang="en-US" sz="3200" dirty="0"/>
              <a:t>Depletion layer wider</a:t>
            </a:r>
          </a:p>
          <a:p>
            <a:pPr marL="457200" indent="-457200">
              <a:buFont typeface="Arial" panose="020B0604020202020204" pitchFamily="34" charset="0"/>
              <a:buChar char="•"/>
            </a:pPr>
            <a:r>
              <a:rPr lang="en-US" sz="3200" dirty="0"/>
              <a:t>Harder to travel through</a:t>
            </a:r>
          </a:p>
          <a:p>
            <a:pPr marL="457200" indent="-457200">
              <a:buFont typeface="Arial" panose="020B0604020202020204" pitchFamily="34" charset="0"/>
              <a:buChar char="•"/>
            </a:pPr>
            <a:r>
              <a:rPr lang="en-US" sz="3200" dirty="0"/>
              <a:t>Worse conductivity</a:t>
            </a:r>
          </a:p>
          <a:p>
            <a:pPr marL="457200" indent="-457200">
              <a:buFont typeface="Arial" panose="020B0604020202020204" pitchFamily="34" charset="0"/>
              <a:buChar char="•"/>
            </a:pPr>
            <a:r>
              <a:rPr lang="en-US" sz="3200" dirty="0"/>
              <a:t>Like switch </a:t>
            </a:r>
            <a:r>
              <a:rPr lang="en-US" sz="3200" b="1" dirty="0">
                <a:solidFill>
                  <a:schemeClr val="accent1"/>
                </a:solidFill>
              </a:rPr>
              <a:t>disconnected</a:t>
            </a:r>
            <a:endParaRPr lang="en-CA" sz="3200" b="1" dirty="0">
              <a:solidFill>
                <a:schemeClr val="accent1"/>
              </a:solidFill>
            </a:endParaRPr>
          </a:p>
        </p:txBody>
      </p:sp>
      <p:sp>
        <p:nvSpPr>
          <p:cNvPr id="19" name="TextBox 18"/>
          <p:cNvSpPr txBox="1"/>
          <p:nvPr/>
        </p:nvSpPr>
        <p:spPr>
          <a:xfrm>
            <a:off x="2999656" y="5733256"/>
            <a:ext cx="6135618" cy="707886"/>
          </a:xfrm>
          <a:prstGeom prst="rect">
            <a:avLst/>
          </a:prstGeom>
          <a:noFill/>
        </p:spPr>
        <p:txBody>
          <a:bodyPr wrap="square" rtlCol="0">
            <a:spAutoFit/>
          </a:bodyPr>
          <a:lstStyle/>
          <a:p>
            <a:r>
              <a:rPr lang="en-US" sz="4000" dirty="0">
                <a:solidFill>
                  <a:schemeClr val="accent1"/>
                </a:solidFill>
              </a:rPr>
              <a:t>That’s how transistors work!</a:t>
            </a:r>
            <a:endParaRPr lang="en-CA" sz="4000" dirty="0">
              <a:solidFill>
                <a:schemeClr val="accent1"/>
              </a:solidFill>
            </a:endParaRPr>
          </a:p>
        </p:txBody>
      </p:sp>
      <p:sp>
        <p:nvSpPr>
          <p:cNvPr id="2" name="Slide Number Placeholder 1"/>
          <p:cNvSpPr>
            <a:spLocks noGrp="1"/>
          </p:cNvSpPr>
          <p:nvPr>
            <p:ph type="sldNum" sz="quarter" idx="12"/>
          </p:nvPr>
        </p:nvSpPr>
        <p:spPr/>
        <p:txBody>
          <a:bodyPr/>
          <a:lstStyle/>
          <a:p>
            <a:fld id="{1552E37E-424F-4DCE-BB6E-731ABDD533B7}" type="slidenum">
              <a:rPr lang="en-CA" smtClean="0"/>
              <a:pPr/>
              <a:t>92</a:t>
            </a:fld>
            <a:endParaRPr lang="en-CA"/>
          </a:p>
        </p:txBody>
      </p:sp>
    </p:spTree>
    <p:extLst>
      <p:ext uri="{BB962C8B-B14F-4D97-AF65-F5344CB8AC3E}">
        <p14:creationId xmlns:p14="http://schemas.microsoft.com/office/powerpoint/2010/main" val="120406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19"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332656"/>
            <a:ext cx="7185992" cy="914400"/>
          </a:xfrm>
        </p:spPr>
        <p:txBody>
          <a:bodyPr/>
          <a:lstStyle/>
          <a:p>
            <a:r>
              <a:rPr lang="en-US" b="1" dirty="0">
                <a:latin typeface="+mn-lt"/>
              </a:rPr>
              <a:t>Outline of the story</a:t>
            </a:r>
            <a:endParaRPr lang="en-CA" b="1" dirty="0">
              <a:latin typeface="+mn-lt"/>
            </a:endParaRPr>
          </a:p>
        </p:txBody>
      </p:sp>
      <p:sp>
        <p:nvSpPr>
          <p:cNvPr id="5" name="Slide Number Placeholder 4"/>
          <p:cNvSpPr>
            <a:spLocks noGrp="1"/>
          </p:cNvSpPr>
          <p:nvPr>
            <p:ph type="sldNum" sz="quarter" idx="12"/>
          </p:nvPr>
        </p:nvSpPr>
        <p:spPr/>
        <p:txBody>
          <a:bodyPr/>
          <a:lstStyle/>
          <a:p>
            <a:fld id="{1552E37E-424F-4DCE-BB6E-731ABDD533B7}" type="slidenum">
              <a:rPr lang="en-CA" smtClean="0"/>
              <a:pPr/>
              <a:t>93</a:t>
            </a:fld>
            <a:endParaRPr lang="en-CA"/>
          </a:p>
        </p:txBody>
      </p:sp>
      <p:sp>
        <p:nvSpPr>
          <p:cNvPr id="3" name="TextBox 2"/>
          <p:cNvSpPr txBox="1"/>
          <p:nvPr/>
        </p:nvSpPr>
        <p:spPr>
          <a:xfrm>
            <a:off x="1127448" y="1410494"/>
            <a:ext cx="10009112" cy="3046988"/>
          </a:xfrm>
          <a:prstGeom prst="rect">
            <a:avLst/>
          </a:prstGeom>
          <a:noFill/>
        </p:spPr>
        <p:txBody>
          <a:bodyPr wrap="square" rtlCol="0">
            <a:spAutoFit/>
          </a:bodyPr>
          <a:lstStyle/>
          <a:p>
            <a:pPr marL="457200" indent="-457200">
              <a:buFont typeface="Arial" panose="020B0604020202020204" pitchFamily="34" charset="0"/>
              <a:buChar char="•"/>
            </a:pPr>
            <a:r>
              <a:rPr lang="en-US" sz="3200" dirty="0"/>
              <a:t>Electricity, basic concepts</a:t>
            </a:r>
          </a:p>
          <a:p>
            <a:pPr marL="457200" indent="-457200">
              <a:buFont typeface="Arial" panose="020B0604020202020204" pitchFamily="34" charset="0"/>
              <a:buChar char="•"/>
            </a:pPr>
            <a:r>
              <a:rPr lang="en-US" sz="3200" dirty="0"/>
              <a:t>Insulators, conductors, in between …, </a:t>
            </a:r>
            <a:r>
              <a:rPr lang="en-US" sz="3200" b="1" dirty="0"/>
              <a:t>Semiconductors</a:t>
            </a:r>
          </a:p>
          <a:p>
            <a:pPr marL="457200" indent="-457200">
              <a:buFont typeface="Arial" panose="020B0604020202020204" pitchFamily="34" charset="0"/>
              <a:buChar char="•"/>
            </a:pPr>
            <a:r>
              <a:rPr lang="en-US" sz="3200" dirty="0"/>
              <a:t>Impure semiconductors, </a:t>
            </a:r>
            <a:r>
              <a:rPr lang="en-US" sz="3200" b="1" dirty="0"/>
              <a:t>p-type / n-type</a:t>
            </a:r>
          </a:p>
          <a:p>
            <a:pPr marL="457200" indent="-457200">
              <a:buFont typeface="Arial" panose="020B0604020202020204" pitchFamily="34" charset="0"/>
              <a:buChar char="•"/>
            </a:pPr>
            <a:r>
              <a:rPr lang="en-US" sz="3200" dirty="0"/>
              <a:t>Put p-type and n-type together -- </a:t>
            </a:r>
            <a:r>
              <a:rPr lang="en-US" sz="3200" b="1" dirty="0" err="1"/>
              <a:t>pn</a:t>
            </a:r>
            <a:r>
              <a:rPr lang="en-US" sz="3200" b="1" dirty="0"/>
              <a:t>-junction</a:t>
            </a:r>
          </a:p>
          <a:p>
            <a:pPr marL="457200" indent="-457200">
              <a:buFont typeface="Arial" panose="020B0604020202020204" pitchFamily="34" charset="0"/>
              <a:buChar char="•"/>
            </a:pPr>
            <a:r>
              <a:rPr lang="en-US" sz="3200" dirty="0"/>
              <a:t>Apply voltage to a </a:t>
            </a:r>
            <a:r>
              <a:rPr lang="en-US" sz="3200" dirty="0" err="1"/>
              <a:t>pn</a:t>
            </a:r>
            <a:r>
              <a:rPr lang="en-US" sz="3200" dirty="0"/>
              <a:t>-junction – </a:t>
            </a:r>
            <a:r>
              <a:rPr lang="en-US" sz="3200" b="1" dirty="0"/>
              <a:t>principle of transistors</a:t>
            </a:r>
          </a:p>
          <a:p>
            <a:pPr marL="457200" indent="-457200">
              <a:buFont typeface="Arial" panose="020B0604020202020204" pitchFamily="34" charset="0"/>
              <a:buChar char="•"/>
            </a:pPr>
            <a:r>
              <a:rPr lang="en-US" sz="3200" dirty="0"/>
              <a:t>A real-world manufacturing of transistor -- </a:t>
            </a:r>
            <a:r>
              <a:rPr lang="en-US" sz="3200" b="1" dirty="0"/>
              <a:t>MOSFET</a:t>
            </a:r>
          </a:p>
        </p:txBody>
      </p:sp>
      <p:sp>
        <p:nvSpPr>
          <p:cNvPr id="4" name="Right Arrow 3"/>
          <p:cNvSpPr/>
          <p:nvPr/>
        </p:nvSpPr>
        <p:spPr>
          <a:xfrm>
            <a:off x="57784" y="3789040"/>
            <a:ext cx="1008112"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0408831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r>
              <a:rPr lang="en-US" b="1" dirty="0"/>
              <a:t>Creating transistors</a:t>
            </a:r>
            <a:endParaRPr lang="en-CA" b="1" dirty="0"/>
          </a:p>
        </p:txBody>
      </p:sp>
      <p:sp>
        <p:nvSpPr>
          <p:cNvPr id="230403" name="Rectangle 3"/>
          <p:cNvSpPr>
            <a:spLocks noGrp="1" noChangeArrowheads="1"/>
          </p:cNvSpPr>
          <p:nvPr>
            <p:ph idx="1"/>
          </p:nvPr>
        </p:nvSpPr>
        <p:spPr>
          <a:xfrm>
            <a:off x="1271464" y="1511424"/>
            <a:ext cx="8786936" cy="4653880"/>
          </a:xfrm>
        </p:spPr>
        <p:txBody>
          <a:bodyPr>
            <a:normAutofit/>
          </a:bodyPr>
          <a:lstStyle/>
          <a:p>
            <a:r>
              <a:rPr lang="en-US" dirty="0"/>
              <a:t>Transistors use the characteristics of p-n junctions to create more interesting </a:t>
            </a:r>
            <a:r>
              <a:rPr lang="en-US" dirty="0" err="1"/>
              <a:t>behaviour</a:t>
            </a:r>
            <a:r>
              <a:rPr lang="en-US" dirty="0"/>
              <a:t>.</a:t>
            </a:r>
          </a:p>
          <a:p>
            <a:r>
              <a:rPr lang="en-US" dirty="0"/>
              <a:t>Three main types:</a:t>
            </a:r>
          </a:p>
          <a:p>
            <a:pPr lvl="1"/>
            <a:r>
              <a:rPr lang="en-US" dirty="0"/>
              <a:t>Bipolar Junction Transistors (BJTs)</a:t>
            </a:r>
          </a:p>
          <a:p>
            <a:pPr lvl="1"/>
            <a:r>
              <a:rPr lang="en-US" dirty="0">
                <a:solidFill>
                  <a:schemeClr val="accent1"/>
                </a:solidFill>
              </a:rPr>
              <a:t>Metal Oxide Semiconductor Field Effect Transistor (MOSFET)</a:t>
            </a:r>
          </a:p>
          <a:p>
            <a:pPr lvl="1"/>
            <a:r>
              <a:rPr lang="en-US" dirty="0"/>
              <a:t>Junction Field Effect Transistor (JFET)</a:t>
            </a:r>
          </a:p>
          <a:p>
            <a:r>
              <a:rPr lang="en-US" dirty="0"/>
              <a:t>The last two are part of the same family, but we’ll only look at the </a:t>
            </a:r>
            <a:r>
              <a:rPr lang="en-US" dirty="0">
                <a:solidFill>
                  <a:schemeClr val="accent1"/>
                </a:solidFill>
              </a:rPr>
              <a:t>MOSFET</a:t>
            </a:r>
            <a:r>
              <a:rPr lang="en-US" dirty="0"/>
              <a:t> for now.</a:t>
            </a:r>
          </a:p>
        </p:txBody>
      </p:sp>
      <p:sp>
        <p:nvSpPr>
          <p:cNvPr id="2" name="Slide Number Placeholder 1"/>
          <p:cNvSpPr>
            <a:spLocks noGrp="1"/>
          </p:cNvSpPr>
          <p:nvPr>
            <p:ph type="sldNum" sz="quarter" idx="12"/>
          </p:nvPr>
        </p:nvSpPr>
        <p:spPr/>
        <p:txBody>
          <a:bodyPr/>
          <a:lstStyle/>
          <a:p>
            <a:fld id="{1552E37E-424F-4DCE-BB6E-731ABDD533B7}" type="slidenum">
              <a:rPr lang="en-CA" smtClean="0"/>
              <a:pPr/>
              <a:t>94</a:t>
            </a:fld>
            <a:endParaRPr lang="en-CA"/>
          </a:p>
        </p:txBody>
      </p:sp>
    </p:spTree>
    <p:extLst>
      <p:ext uri="{BB962C8B-B14F-4D97-AF65-F5344CB8AC3E}">
        <p14:creationId xmlns:p14="http://schemas.microsoft.com/office/powerpoint/2010/main" val="1058771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9576" y="2564904"/>
            <a:ext cx="7772400" cy="1440160"/>
          </a:xfrm>
        </p:spPr>
        <p:txBody>
          <a:bodyPr>
            <a:normAutofit fontScale="90000"/>
          </a:bodyPr>
          <a:lstStyle/>
          <a:p>
            <a:pPr lvl="1" algn="ctr" rtl="0">
              <a:spcBef>
                <a:spcPct val="0"/>
              </a:spcBef>
            </a:pPr>
            <a:r>
              <a:rPr lang="en-US" sz="4400" b="1" dirty="0">
                <a:solidFill>
                  <a:schemeClr val="accent1"/>
                </a:solidFill>
                <a:latin typeface="+mn-lt"/>
              </a:rPr>
              <a:t>M</a:t>
            </a:r>
            <a:r>
              <a:rPr lang="en-US" sz="4400" dirty="0">
                <a:solidFill>
                  <a:schemeClr val="tx1"/>
                </a:solidFill>
                <a:latin typeface="+mn-lt"/>
              </a:rPr>
              <a:t>etal </a:t>
            </a:r>
            <a:r>
              <a:rPr lang="en-US" sz="4400" b="1" dirty="0">
                <a:solidFill>
                  <a:schemeClr val="accent1"/>
                </a:solidFill>
                <a:latin typeface="+mn-lt"/>
              </a:rPr>
              <a:t>O</a:t>
            </a:r>
            <a:r>
              <a:rPr lang="en-US" sz="4400" dirty="0">
                <a:solidFill>
                  <a:schemeClr val="tx1"/>
                </a:solidFill>
                <a:latin typeface="+mn-lt"/>
              </a:rPr>
              <a:t>xide </a:t>
            </a:r>
            <a:r>
              <a:rPr lang="en-US" sz="4400" dirty="0">
                <a:solidFill>
                  <a:schemeClr val="accent1"/>
                </a:solidFill>
                <a:latin typeface="+mn-lt"/>
              </a:rPr>
              <a:t>S</a:t>
            </a:r>
            <a:r>
              <a:rPr lang="en-US" sz="4400" dirty="0">
                <a:solidFill>
                  <a:schemeClr val="tx1"/>
                </a:solidFill>
                <a:latin typeface="+mn-lt"/>
              </a:rPr>
              <a:t>emiconductor </a:t>
            </a:r>
            <a:r>
              <a:rPr lang="en-US" sz="4400" b="1" dirty="0">
                <a:solidFill>
                  <a:schemeClr val="accent1"/>
                </a:solidFill>
                <a:latin typeface="+mn-lt"/>
              </a:rPr>
              <a:t>F</a:t>
            </a:r>
            <a:r>
              <a:rPr lang="en-US" sz="4400" dirty="0">
                <a:solidFill>
                  <a:schemeClr val="tx1"/>
                </a:solidFill>
                <a:latin typeface="+mn-lt"/>
              </a:rPr>
              <a:t>ield </a:t>
            </a:r>
            <a:r>
              <a:rPr lang="en-US" sz="4400" b="1" dirty="0">
                <a:solidFill>
                  <a:schemeClr val="accent1"/>
                </a:solidFill>
                <a:latin typeface="+mn-lt"/>
              </a:rPr>
              <a:t>E</a:t>
            </a:r>
            <a:r>
              <a:rPr lang="en-US" sz="4400" dirty="0">
                <a:solidFill>
                  <a:schemeClr val="tx1"/>
                </a:solidFill>
                <a:latin typeface="+mn-lt"/>
              </a:rPr>
              <a:t>ffect </a:t>
            </a:r>
            <a:r>
              <a:rPr lang="en-US" sz="4400" b="1" dirty="0">
                <a:solidFill>
                  <a:schemeClr val="accent1"/>
                </a:solidFill>
                <a:latin typeface="+mn-lt"/>
              </a:rPr>
              <a:t>T</a:t>
            </a:r>
            <a:r>
              <a:rPr lang="en-US" sz="4400" dirty="0">
                <a:solidFill>
                  <a:schemeClr val="tx1"/>
                </a:solidFill>
                <a:latin typeface="+mn-lt"/>
              </a:rPr>
              <a:t>ransistor</a:t>
            </a:r>
            <a:br>
              <a:rPr lang="en-US" sz="4400" dirty="0">
                <a:solidFill>
                  <a:schemeClr val="tx1"/>
                </a:solidFill>
                <a:latin typeface="+mn-lt"/>
              </a:rPr>
            </a:br>
            <a:endParaRPr lang="en-CA" sz="4400" dirty="0">
              <a:solidFill>
                <a:schemeClr val="tx1"/>
              </a:solidFill>
              <a:latin typeface="+mn-lt"/>
            </a:endParaRPr>
          </a:p>
        </p:txBody>
      </p:sp>
      <p:sp>
        <p:nvSpPr>
          <p:cNvPr id="3" name="Slide Number Placeholder 2"/>
          <p:cNvSpPr>
            <a:spLocks noGrp="1"/>
          </p:cNvSpPr>
          <p:nvPr>
            <p:ph type="sldNum" sz="quarter" idx="12"/>
          </p:nvPr>
        </p:nvSpPr>
        <p:spPr/>
        <p:txBody>
          <a:bodyPr/>
          <a:lstStyle/>
          <a:p>
            <a:fld id="{1552E37E-424F-4DCE-BB6E-731ABDD533B7}" type="slidenum">
              <a:rPr lang="en-CA" smtClean="0"/>
              <a:pPr/>
              <a:t>95</a:t>
            </a:fld>
            <a:endParaRPr lang="en-CA"/>
          </a:p>
        </p:txBody>
      </p:sp>
    </p:spTree>
    <p:extLst>
      <p:ext uri="{BB962C8B-B14F-4D97-AF65-F5344CB8AC3E}">
        <p14:creationId xmlns:p14="http://schemas.microsoft.com/office/powerpoint/2010/main" val="8319647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223792" y="3785163"/>
            <a:ext cx="3046914" cy="957264"/>
            <a:chOff x="1835696" y="3645024"/>
            <a:chExt cx="1224136" cy="360040"/>
          </a:xfrm>
        </p:grpSpPr>
        <p:cxnSp>
          <p:nvCxnSpPr>
            <p:cNvPr id="3" name="Elbow Connector 2"/>
            <p:cNvCxnSpPr/>
            <p:nvPr/>
          </p:nvCxnSpPr>
          <p:spPr>
            <a:xfrm flipV="1">
              <a:off x="1835696" y="3645024"/>
              <a:ext cx="720080" cy="360040"/>
            </a:xfrm>
            <a:prstGeom prst="bentConnector3">
              <a:avLst>
                <a:gd name="adj1" fmla="val 50000"/>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 name="Elbow Connector 3"/>
            <p:cNvCxnSpPr/>
            <p:nvPr/>
          </p:nvCxnSpPr>
          <p:spPr>
            <a:xfrm flipH="1" flipV="1">
              <a:off x="2339752" y="3645024"/>
              <a:ext cx="720080" cy="360040"/>
            </a:xfrm>
            <a:prstGeom prst="bentConnector3">
              <a:avLst>
                <a:gd name="adj1" fmla="val 50000"/>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p:nvCxnSpPr>
        <p:spPr>
          <a:xfrm>
            <a:off x="5082126" y="3569138"/>
            <a:ext cx="130766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5720965" y="2855726"/>
            <a:ext cx="0" cy="71341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257794" y="4419262"/>
            <a:ext cx="2268252" cy="646331"/>
          </a:xfrm>
          <a:prstGeom prst="rect">
            <a:avLst/>
          </a:prstGeom>
          <a:noFill/>
        </p:spPr>
        <p:txBody>
          <a:bodyPr wrap="square" rtlCol="0">
            <a:spAutoFit/>
          </a:bodyPr>
          <a:lstStyle/>
          <a:p>
            <a:r>
              <a:rPr lang="en-US" sz="3600" b="1" dirty="0">
                <a:latin typeface="Courier New" pitchFamily="49" charset="0"/>
                <a:cs typeface="Courier New" pitchFamily="49" charset="0"/>
              </a:rPr>
              <a:t>Source</a:t>
            </a:r>
            <a:endParaRPr lang="en-CA" sz="3600" b="1" dirty="0">
              <a:latin typeface="Courier New" pitchFamily="49" charset="0"/>
              <a:cs typeface="Courier New" pitchFamily="49" charset="0"/>
            </a:endParaRPr>
          </a:p>
        </p:txBody>
      </p:sp>
      <p:sp>
        <p:nvSpPr>
          <p:cNvPr id="8" name="TextBox 7"/>
          <p:cNvSpPr txBox="1"/>
          <p:nvPr/>
        </p:nvSpPr>
        <p:spPr>
          <a:xfrm>
            <a:off x="7442370" y="4421988"/>
            <a:ext cx="2569710" cy="646331"/>
          </a:xfrm>
          <a:prstGeom prst="rect">
            <a:avLst/>
          </a:prstGeom>
          <a:noFill/>
        </p:spPr>
        <p:txBody>
          <a:bodyPr wrap="square" rtlCol="0">
            <a:spAutoFit/>
          </a:bodyPr>
          <a:lstStyle/>
          <a:p>
            <a:r>
              <a:rPr lang="en-CA" sz="3600" b="1" dirty="0">
                <a:latin typeface="Courier New" pitchFamily="49" charset="0"/>
                <a:cs typeface="Courier New" pitchFamily="49" charset="0"/>
              </a:rPr>
              <a:t>Drain</a:t>
            </a:r>
          </a:p>
        </p:txBody>
      </p:sp>
      <p:sp>
        <p:nvSpPr>
          <p:cNvPr id="9" name="TextBox 8"/>
          <p:cNvSpPr txBox="1"/>
          <p:nvPr/>
        </p:nvSpPr>
        <p:spPr>
          <a:xfrm>
            <a:off x="5071217" y="2101384"/>
            <a:ext cx="1293944" cy="646331"/>
          </a:xfrm>
          <a:prstGeom prst="rect">
            <a:avLst/>
          </a:prstGeom>
          <a:noFill/>
        </p:spPr>
        <p:txBody>
          <a:bodyPr wrap="none" rtlCol="0">
            <a:spAutoFit/>
          </a:bodyPr>
          <a:lstStyle/>
          <a:p>
            <a:r>
              <a:rPr lang="en-US" sz="3600" b="1" dirty="0">
                <a:latin typeface="Courier New" pitchFamily="49" charset="0"/>
                <a:cs typeface="Courier New" pitchFamily="49" charset="0"/>
              </a:rPr>
              <a:t>Gate</a:t>
            </a:r>
            <a:endParaRPr lang="en-CA" sz="3600" b="1" dirty="0">
              <a:latin typeface="Courier New" pitchFamily="49" charset="0"/>
              <a:cs typeface="Courier New" pitchFamily="49" charset="0"/>
            </a:endParaRPr>
          </a:p>
        </p:txBody>
      </p:sp>
      <p:pic>
        <p:nvPicPr>
          <p:cNvPr id="2050" name="Picture 2" descr="http://pad2.whstatic.com/images/thumb/9/94/Replace-an-Outdoor-Water-Faucet-Step-1.jpg/670px-Replace-an-Outdoor-Water-Faucet-Ste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0707" y="260649"/>
            <a:ext cx="3115008" cy="2338581"/>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p:cNvSpPr>
            <a:spLocks noGrp="1"/>
          </p:cNvSpPr>
          <p:nvPr>
            <p:ph type="sldNum" sz="quarter" idx="12"/>
          </p:nvPr>
        </p:nvSpPr>
        <p:spPr/>
        <p:txBody>
          <a:bodyPr/>
          <a:lstStyle/>
          <a:p>
            <a:fld id="{1552E37E-424F-4DCE-BB6E-731ABDD533B7}" type="slidenum">
              <a:rPr lang="en-CA" smtClean="0"/>
              <a:pPr/>
              <a:t>96</a:t>
            </a:fld>
            <a:endParaRPr lang="en-CA"/>
          </a:p>
        </p:txBody>
      </p:sp>
    </p:spTree>
    <p:extLst>
      <p:ext uri="{BB962C8B-B14F-4D97-AF65-F5344CB8AC3E}">
        <p14:creationId xmlns:p14="http://schemas.microsoft.com/office/powerpoint/2010/main" val="56490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ecee.colorado.edu/~bart/book/mosfet2.gif"/>
          <p:cNvPicPr>
            <a:picLocks noChangeAspect="1" noChangeArrowheads="1"/>
          </p:cNvPicPr>
          <p:nvPr/>
        </p:nvPicPr>
        <p:blipFill rotWithShape="1">
          <a:blip r:embed="rId2">
            <a:extLst>
              <a:ext uri="{28A0092B-C50C-407E-A947-70E740481C1C}">
                <a14:useLocalDpi xmlns:a14="http://schemas.microsoft.com/office/drawing/2010/main" val="0"/>
              </a:ext>
            </a:extLst>
          </a:blip>
          <a:srcRect l="10051" t="29647" r="36053" b="5130"/>
          <a:stretch/>
        </p:blipFill>
        <p:spPr bwMode="auto">
          <a:xfrm>
            <a:off x="3359696" y="3502717"/>
            <a:ext cx="5089658" cy="29523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20620" y="476673"/>
            <a:ext cx="1403372" cy="584775"/>
          </a:xfrm>
          <a:prstGeom prst="rect">
            <a:avLst/>
          </a:prstGeom>
          <a:solidFill>
            <a:schemeClr val="tx2">
              <a:lumMod val="50000"/>
            </a:schemeClr>
          </a:solidFill>
        </p:spPr>
        <p:txBody>
          <a:bodyPr wrap="square" rtlCol="0">
            <a:spAutoFit/>
          </a:bodyPr>
          <a:lstStyle/>
          <a:p>
            <a:pPr algn="ctr"/>
            <a:r>
              <a:rPr lang="en-CA" sz="3200" dirty="0">
                <a:solidFill>
                  <a:schemeClr val="bg1"/>
                </a:solidFill>
              </a:rPr>
              <a:t>Metal</a:t>
            </a:r>
          </a:p>
        </p:txBody>
      </p:sp>
      <p:sp>
        <p:nvSpPr>
          <p:cNvPr id="4" name="TextBox 3"/>
          <p:cNvSpPr txBox="1"/>
          <p:nvPr/>
        </p:nvSpPr>
        <p:spPr>
          <a:xfrm>
            <a:off x="6240016" y="476673"/>
            <a:ext cx="1440160" cy="584775"/>
          </a:xfrm>
          <a:prstGeom prst="rect">
            <a:avLst/>
          </a:prstGeom>
          <a:solidFill>
            <a:schemeClr val="accent1"/>
          </a:solidFill>
        </p:spPr>
        <p:txBody>
          <a:bodyPr wrap="square" rtlCol="0">
            <a:spAutoFit/>
          </a:bodyPr>
          <a:lstStyle/>
          <a:p>
            <a:pPr algn="ctr"/>
            <a:r>
              <a:rPr lang="en-CA" sz="3200" dirty="0">
                <a:solidFill>
                  <a:schemeClr val="bg1"/>
                </a:solidFill>
              </a:rPr>
              <a:t>Oxide</a:t>
            </a:r>
          </a:p>
        </p:txBody>
      </p:sp>
      <p:sp>
        <p:nvSpPr>
          <p:cNvPr id="5" name="TextBox 4"/>
          <p:cNvSpPr txBox="1"/>
          <p:nvPr/>
        </p:nvSpPr>
        <p:spPr>
          <a:xfrm>
            <a:off x="4620620" y="1340767"/>
            <a:ext cx="1403372" cy="584775"/>
          </a:xfrm>
          <a:prstGeom prst="rect">
            <a:avLst/>
          </a:prstGeom>
          <a:solidFill>
            <a:srgbClr val="FF0000"/>
          </a:solidFill>
        </p:spPr>
        <p:txBody>
          <a:bodyPr wrap="square" rtlCol="0">
            <a:spAutoFit/>
          </a:bodyPr>
          <a:lstStyle/>
          <a:p>
            <a:pPr algn="ctr"/>
            <a:r>
              <a:rPr lang="en-CA" sz="3200" dirty="0">
                <a:solidFill>
                  <a:schemeClr val="bg1"/>
                </a:solidFill>
              </a:rPr>
              <a:t>N-type</a:t>
            </a:r>
          </a:p>
        </p:txBody>
      </p:sp>
      <p:sp>
        <p:nvSpPr>
          <p:cNvPr id="6" name="TextBox 5"/>
          <p:cNvSpPr txBox="1"/>
          <p:nvPr/>
        </p:nvSpPr>
        <p:spPr>
          <a:xfrm>
            <a:off x="6240016" y="1340768"/>
            <a:ext cx="1440160" cy="584775"/>
          </a:xfrm>
          <a:prstGeom prst="rect">
            <a:avLst/>
          </a:prstGeom>
          <a:solidFill>
            <a:srgbClr val="00B050"/>
          </a:solidFill>
        </p:spPr>
        <p:txBody>
          <a:bodyPr wrap="square" rtlCol="0">
            <a:spAutoFit/>
          </a:bodyPr>
          <a:lstStyle/>
          <a:p>
            <a:pPr algn="ctr"/>
            <a:r>
              <a:rPr lang="en-CA" sz="3200" dirty="0">
                <a:solidFill>
                  <a:schemeClr val="bg1"/>
                </a:solidFill>
              </a:rPr>
              <a:t>P-type</a:t>
            </a:r>
          </a:p>
        </p:txBody>
      </p:sp>
      <p:sp>
        <p:nvSpPr>
          <p:cNvPr id="7" name="TextBox 6"/>
          <p:cNvSpPr txBox="1"/>
          <p:nvPr/>
        </p:nvSpPr>
        <p:spPr>
          <a:xfrm>
            <a:off x="5382587" y="2999611"/>
            <a:ext cx="1043876" cy="523220"/>
          </a:xfrm>
          <a:prstGeom prst="rect">
            <a:avLst/>
          </a:prstGeom>
          <a:noFill/>
        </p:spPr>
        <p:txBody>
          <a:bodyPr wrap="none" rtlCol="0">
            <a:spAutoFit/>
          </a:bodyPr>
          <a:lstStyle/>
          <a:p>
            <a:r>
              <a:rPr lang="en-US" sz="2800" b="1" dirty="0">
                <a:latin typeface="Courier New" pitchFamily="49" charset="0"/>
                <a:cs typeface="Courier New" pitchFamily="49" charset="0"/>
              </a:rPr>
              <a:t>Gate</a:t>
            </a:r>
            <a:endParaRPr lang="en-CA" sz="2800" b="1" dirty="0">
              <a:latin typeface="Courier New" pitchFamily="49" charset="0"/>
              <a:cs typeface="Courier New" pitchFamily="49" charset="0"/>
            </a:endParaRPr>
          </a:p>
        </p:txBody>
      </p:sp>
      <p:sp>
        <p:nvSpPr>
          <p:cNvPr id="8" name="TextBox 7"/>
          <p:cNvSpPr txBox="1"/>
          <p:nvPr/>
        </p:nvSpPr>
        <p:spPr>
          <a:xfrm>
            <a:off x="3467708" y="2999611"/>
            <a:ext cx="1908212" cy="523220"/>
          </a:xfrm>
          <a:prstGeom prst="rect">
            <a:avLst/>
          </a:prstGeom>
          <a:noFill/>
        </p:spPr>
        <p:txBody>
          <a:bodyPr wrap="square" rtlCol="0">
            <a:spAutoFit/>
          </a:bodyPr>
          <a:lstStyle/>
          <a:p>
            <a:r>
              <a:rPr lang="en-US" sz="2800" b="1" dirty="0">
                <a:latin typeface="Courier New" pitchFamily="49" charset="0"/>
                <a:cs typeface="Courier New" pitchFamily="49" charset="0"/>
              </a:rPr>
              <a:t>Source</a:t>
            </a:r>
            <a:endParaRPr lang="en-CA" sz="2800" b="1" dirty="0">
              <a:latin typeface="Courier New" pitchFamily="49" charset="0"/>
              <a:cs typeface="Courier New" pitchFamily="49" charset="0"/>
            </a:endParaRPr>
          </a:p>
        </p:txBody>
      </p:sp>
      <p:sp>
        <p:nvSpPr>
          <p:cNvPr id="9" name="TextBox 8"/>
          <p:cNvSpPr txBox="1"/>
          <p:nvPr/>
        </p:nvSpPr>
        <p:spPr>
          <a:xfrm>
            <a:off x="6960096" y="2999611"/>
            <a:ext cx="1908212" cy="523220"/>
          </a:xfrm>
          <a:prstGeom prst="rect">
            <a:avLst/>
          </a:prstGeom>
          <a:noFill/>
        </p:spPr>
        <p:txBody>
          <a:bodyPr wrap="square" rtlCol="0">
            <a:spAutoFit/>
          </a:bodyPr>
          <a:lstStyle/>
          <a:p>
            <a:r>
              <a:rPr lang="en-US" sz="2800" b="1" dirty="0">
                <a:latin typeface="Courier New" pitchFamily="49" charset="0"/>
                <a:cs typeface="Courier New" pitchFamily="49" charset="0"/>
              </a:rPr>
              <a:t>Drain</a:t>
            </a:r>
            <a:endParaRPr lang="en-CA" sz="2800" b="1" dirty="0">
              <a:latin typeface="Courier New" pitchFamily="49" charset="0"/>
              <a:cs typeface="Courier New" pitchFamily="49" charset="0"/>
            </a:endParaRPr>
          </a:p>
        </p:txBody>
      </p:sp>
      <p:sp>
        <p:nvSpPr>
          <p:cNvPr id="10" name="Rounded Rectangular Callout 9"/>
          <p:cNvSpPr/>
          <p:nvPr/>
        </p:nvSpPr>
        <p:spPr>
          <a:xfrm>
            <a:off x="8221020" y="620688"/>
            <a:ext cx="2088232" cy="864096"/>
          </a:xfrm>
          <a:prstGeom prst="wedgeRoundRectCallout">
            <a:avLst>
              <a:gd name="adj1" fmla="val -78806"/>
              <a:gd name="adj2" fmla="val -41831"/>
              <a:gd name="adj3" fmla="val 16667"/>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dirty="0">
                <a:solidFill>
                  <a:schemeClr val="accent1"/>
                </a:solidFill>
              </a:rPr>
              <a:t>Insulator</a:t>
            </a:r>
          </a:p>
        </p:txBody>
      </p:sp>
      <p:sp>
        <p:nvSpPr>
          <p:cNvPr id="12" name="Rounded Rectangular Callout 11"/>
          <p:cNvSpPr/>
          <p:nvPr/>
        </p:nvSpPr>
        <p:spPr>
          <a:xfrm>
            <a:off x="1703513" y="1043570"/>
            <a:ext cx="2773092" cy="1501394"/>
          </a:xfrm>
          <a:prstGeom prst="wedgeRoundRectCallout">
            <a:avLst>
              <a:gd name="adj1" fmla="val 55255"/>
              <a:gd name="adj2" fmla="val -67051"/>
              <a:gd name="adj3" fmla="val 16667"/>
            </a:avLst>
          </a:prstGeom>
          <a:no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dirty="0">
                <a:solidFill>
                  <a:schemeClr val="tx2">
                    <a:lumMod val="75000"/>
                  </a:schemeClr>
                </a:solidFill>
              </a:rPr>
              <a:t>Conductor, can apply electric charge to it</a:t>
            </a:r>
          </a:p>
        </p:txBody>
      </p:sp>
      <p:sp>
        <p:nvSpPr>
          <p:cNvPr id="13" name="Rounded Rectangular Callout 12"/>
          <p:cNvSpPr/>
          <p:nvPr/>
        </p:nvSpPr>
        <p:spPr>
          <a:xfrm>
            <a:off x="4800640" y="2119854"/>
            <a:ext cx="4464496" cy="728791"/>
          </a:xfrm>
          <a:prstGeom prst="wedgeRoundRectCallout">
            <a:avLst>
              <a:gd name="adj1" fmla="val -19995"/>
              <a:gd name="adj2" fmla="val -117863"/>
              <a:gd name="adj3" fmla="val 1666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dirty="0">
                <a:solidFill>
                  <a:schemeClr val="tx1"/>
                </a:solidFill>
              </a:rPr>
              <a:t>Semiconductors, doped</a:t>
            </a:r>
          </a:p>
        </p:txBody>
      </p:sp>
      <p:sp>
        <p:nvSpPr>
          <p:cNvPr id="14" name="Rectangle 13"/>
          <p:cNvSpPr/>
          <p:nvPr/>
        </p:nvSpPr>
        <p:spPr>
          <a:xfrm>
            <a:off x="5220449" y="4291011"/>
            <a:ext cx="1368152" cy="99602"/>
          </a:xfrm>
          <a:prstGeom prst="rect">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p:cNvSpPr>
            <a:spLocks noGrp="1"/>
          </p:cNvSpPr>
          <p:nvPr>
            <p:ph type="sldNum" sz="quarter" idx="12"/>
          </p:nvPr>
        </p:nvSpPr>
        <p:spPr/>
        <p:txBody>
          <a:bodyPr/>
          <a:lstStyle/>
          <a:p>
            <a:fld id="{1552E37E-424F-4DCE-BB6E-731ABDD533B7}" type="slidenum">
              <a:rPr lang="en-CA" smtClean="0"/>
              <a:pPr/>
              <a:t>97</a:t>
            </a:fld>
            <a:endParaRPr lang="en-CA"/>
          </a:p>
        </p:txBody>
      </p:sp>
    </p:spTree>
    <p:extLst>
      <p:ext uri="{BB962C8B-B14F-4D97-AF65-F5344CB8AC3E}">
        <p14:creationId xmlns:p14="http://schemas.microsoft.com/office/powerpoint/2010/main" val="34614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695400" y="0"/>
            <a:ext cx="10515600" cy="1325563"/>
          </a:xfrm>
        </p:spPr>
        <p:txBody>
          <a:bodyPr/>
          <a:lstStyle/>
          <a:p>
            <a:r>
              <a:rPr lang="en-US" b="1" dirty="0"/>
              <a:t>The MO of MOSFETs</a:t>
            </a:r>
            <a:endParaRPr lang="en-CA" b="1" dirty="0"/>
          </a:p>
        </p:txBody>
      </p:sp>
      <p:sp>
        <p:nvSpPr>
          <p:cNvPr id="234499" name="Rectangle 3"/>
          <p:cNvSpPr>
            <a:spLocks noGrp="1" noChangeArrowheads="1"/>
          </p:cNvSpPr>
          <p:nvPr>
            <p:ph type="body" idx="1"/>
          </p:nvPr>
        </p:nvSpPr>
        <p:spPr>
          <a:xfrm>
            <a:off x="1343472" y="3861048"/>
            <a:ext cx="9577064" cy="2232248"/>
          </a:xfrm>
        </p:spPr>
        <p:txBody>
          <a:bodyPr>
            <a:normAutofit fontScale="92500" lnSpcReduction="10000"/>
          </a:bodyPr>
          <a:lstStyle/>
          <a:p>
            <a:r>
              <a:rPr lang="en-US" dirty="0"/>
              <a:t>Metal Oxide Semiconductor Field Effect Transistors are composed of a layer of semiconductor material, with two layers on top of the semiconductor:</a:t>
            </a:r>
          </a:p>
          <a:p>
            <a:pPr lvl="1"/>
            <a:r>
              <a:rPr lang="en-US" dirty="0"/>
              <a:t>An oxide layer that doesn’t conduct electricity,</a:t>
            </a:r>
          </a:p>
          <a:p>
            <a:pPr lvl="1"/>
            <a:r>
              <a:rPr lang="en-US" dirty="0"/>
              <a:t>A metal layer (called the gate), that can have an electric charge applied to it</a:t>
            </a:r>
          </a:p>
          <a:p>
            <a:pPr lvl="1"/>
            <a:r>
              <a:rPr lang="en-US" dirty="0"/>
              <a:t>These are the M and O components of MOSFETs.</a:t>
            </a:r>
          </a:p>
          <a:p>
            <a:endParaRPr lang="en-CA" dirty="0"/>
          </a:p>
        </p:txBody>
      </p:sp>
      <p:pic>
        <p:nvPicPr>
          <p:cNvPr id="3" name="Picture 2" descr="A screenshot of a cell phone&#10;&#10;Description automatically generated">
            <a:extLst>
              <a:ext uri="{FF2B5EF4-FFF2-40B4-BE49-F238E27FC236}">
                <a16:creationId xmlns:a16="http://schemas.microsoft.com/office/drawing/2014/main" id="{FF5A5B52-D740-48B2-B7F3-94B986B67EF5}"/>
              </a:ext>
            </a:extLst>
          </p:cNvPr>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4439816" y="1196753"/>
            <a:ext cx="3888432" cy="2370995"/>
          </a:xfrm>
          <a:prstGeom prst="rect">
            <a:avLst/>
          </a:prstGeom>
          <a:solidFill>
            <a:schemeClr val="tx1"/>
          </a:solidFill>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r>
              <a:rPr lang="en-US" b="1" dirty="0"/>
              <a:t>The S of MOSFETs</a:t>
            </a:r>
            <a:endParaRPr lang="en-CA" b="1" dirty="0"/>
          </a:p>
        </p:txBody>
      </p:sp>
      <p:sp>
        <p:nvSpPr>
          <p:cNvPr id="235523" name="Rectangle 3"/>
          <p:cNvSpPr>
            <a:spLocks noGrp="1" noChangeArrowheads="1"/>
          </p:cNvSpPr>
          <p:nvPr>
            <p:ph type="body" idx="1"/>
          </p:nvPr>
        </p:nvSpPr>
        <p:spPr>
          <a:xfrm>
            <a:off x="2063552" y="1508720"/>
            <a:ext cx="7766248" cy="4800600"/>
          </a:xfrm>
        </p:spPr>
        <p:txBody>
          <a:bodyPr>
            <a:normAutofit/>
          </a:bodyPr>
          <a:lstStyle/>
          <a:p>
            <a:r>
              <a:rPr lang="en-US" dirty="0"/>
              <a:t>The semiconductor					 sections are two					 pockets of n-type					 material, resting on					  a </a:t>
            </a:r>
            <a:r>
              <a:rPr lang="en-US" b="1" dirty="0"/>
              <a:t>substrate</a:t>
            </a:r>
            <a:r>
              <a:rPr lang="en-US" dirty="0"/>
              <a:t> layer					 of p-type material.</a:t>
            </a:r>
          </a:p>
          <a:p>
            <a:r>
              <a:rPr lang="en-US" dirty="0"/>
              <a:t>A voltage is applied					 across the two n-type sections, called the </a:t>
            </a:r>
            <a:r>
              <a:rPr lang="en-US" b="1" dirty="0"/>
              <a:t>drain </a:t>
            </a:r>
            <a:r>
              <a:rPr lang="en-US" dirty="0"/>
              <a:t>and the </a:t>
            </a:r>
            <a:r>
              <a:rPr lang="en-US" b="1" dirty="0"/>
              <a:t>source</a:t>
            </a:r>
            <a:r>
              <a:rPr lang="en-US" dirty="0"/>
              <a:t>. No current will pass between them though, because the p section in between creates at least one reverse-biased </a:t>
            </a:r>
            <a:r>
              <a:rPr lang="en-US" dirty="0" err="1"/>
              <a:t>pn</a:t>
            </a:r>
            <a:r>
              <a:rPr lang="en-US" dirty="0"/>
              <a:t> junction.</a:t>
            </a:r>
            <a:endParaRPr lang="en-CA" dirty="0"/>
          </a:p>
        </p:txBody>
      </p:sp>
      <p:pic>
        <p:nvPicPr>
          <p:cNvPr id="15361" name="Picture 1" descr="D:\Courses\CSC258\archive\12w\lectures\images\mosfet3.jpg"/>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5879976" y="1340768"/>
            <a:ext cx="4531322" cy="2664296"/>
          </a:xfrm>
          <a:prstGeom prst="rect">
            <a:avLst/>
          </a:prstGeom>
          <a:solidFill>
            <a:schemeClr val="tx1"/>
          </a:solid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70485</TotalTime>
  <Words>4115</Words>
  <Application>Microsoft Office PowerPoint</Application>
  <PresentationFormat>Widescreen</PresentationFormat>
  <Paragraphs>1046</Paragraphs>
  <Slides>111</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111</vt:i4>
      </vt:variant>
    </vt:vector>
  </HeadingPairs>
  <TitlesOfParts>
    <vt:vector size="119" baseType="lpstr">
      <vt:lpstr>Arial</vt:lpstr>
      <vt:lpstr>Calibri</vt:lpstr>
      <vt:lpstr>Calibri Light</vt:lpstr>
      <vt:lpstr>Corbel</vt:lpstr>
      <vt:lpstr>Courier New</vt:lpstr>
      <vt:lpstr>Tahoma</vt:lpstr>
      <vt:lpstr>Wingdings</vt:lpstr>
      <vt:lpstr>Office Theme</vt:lpstr>
      <vt:lpstr>CSCB58:  Computer Organization</vt:lpstr>
      <vt:lpstr>PowerPoint Presentation</vt:lpstr>
      <vt:lpstr>Who are We?</vt:lpstr>
      <vt:lpstr>Who are We?</vt:lpstr>
      <vt:lpstr>How to Connect?</vt:lpstr>
      <vt:lpstr>Today’s outline</vt:lpstr>
      <vt:lpstr>Why take CSCB58?</vt:lpstr>
      <vt:lpstr>“Why are you making me take this?”</vt:lpstr>
      <vt:lpstr>“Why are you making me take this?”</vt:lpstr>
      <vt:lpstr>Learning the Magic</vt:lpstr>
      <vt:lpstr>More specifically…</vt:lpstr>
      <vt:lpstr>After learning CSCB58…</vt:lpstr>
      <vt:lpstr>What’s in CSCB58?</vt:lpstr>
      <vt:lpstr>The architecture of a computer hardware,  level by level, bottom-up</vt:lpstr>
      <vt:lpstr>We learn the whole real deal</vt:lpstr>
      <vt:lpstr>We learn how to handle abstractions</vt:lpstr>
      <vt:lpstr>PowerPoint Presentation</vt:lpstr>
      <vt:lpstr>First of all …</vt:lpstr>
      <vt:lpstr>Course website</vt:lpstr>
      <vt:lpstr>Marking scheme</vt:lpstr>
      <vt:lpstr>Labs (starting from Week 2)</vt:lpstr>
      <vt:lpstr>Prelab Reports</vt:lpstr>
      <vt:lpstr>PowerPoint Presentation</vt:lpstr>
      <vt:lpstr>Lab software</vt:lpstr>
      <vt:lpstr>Weekly Quizzes</vt:lpstr>
      <vt:lpstr>New: Assembly Programming Project</vt:lpstr>
      <vt:lpstr>Tests</vt:lpstr>
      <vt:lpstr>Discussion board on Piazza</vt:lpstr>
      <vt:lpstr>Office hours</vt:lpstr>
      <vt:lpstr>Student Feedback</vt:lpstr>
      <vt:lpstr>Textbook: DDCA</vt:lpstr>
      <vt:lpstr>A typical week of CSCB58</vt:lpstr>
      <vt:lpstr>PowerPoint Presentation</vt:lpstr>
      <vt:lpstr>PowerPoint Presentation</vt:lpstr>
      <vt:lpstr>Let the learning begin</vt:lpstr>
      <vt:lpstr>PowerPoint Presentation</vt:lpstr>
      <vt:lpstr>You already know something…</vt:lpstr>
      <vt:lpstr>Logic from math course</vt:lpstr>
      <vt:lpstr>PowerPoint Presentation</vt:lpstr>
      <vt:lpstr>Gates = Boolean logic</vt:lpstr>
      <vt:lpstr>AND Gates</vt:lpstr>
      <vt:lpstr>OR Gates</vt:lpstr>
      <vt:lpstr>NOT Gates</vt:lpstr>
      <vt:lpstr>XOR Gates</vt:lpstr>
      <vt:lpstr>Bill Gates</vt:lpstr>
      <vt:lpstr>NAND Gates</vt:lpstr>
      <vt:lpstr>NOR Gates</vt:lpstr>
      <vt:lpstr>Buffer</vt:lpstr>
      <vt:lpstr>PowerPoint Presentation</vt:lpstr>
      <vt:lpstr>PowerPoint Presentation</vt:lpstr>
      <vt:lpstr>PowerPoint Presentation</vt:lpstr>
      <vt:lpstr>Thinking in hardware</vt:lpstr>
      <vt:lpstr>Example: Ctrl-Alt-Delete</vt:lpstr>
      <vt:lpstr>PowerPoint Presentation</vt:lpstr>
      <vt:lpstr>PowerPoint Presentation</vt:lpstr>
      <vt:lpstr>PowerPoint Presentation</vt:lpstr>
      <vt:lpstr>What do transistors do?</vt:lpstr>
      <vt:lpstr>PowerPoint Presentation</vt:lpstr>
      <vt:lpstr>Outline of the story</vt:lpstr>
      <vt:lpstr>Where do transistors fit?</vt:lpstr>
      <vt:lpstr>Electricity Basics</vt:lpstr>
      <vt:lpstr>PowerPoint Presentation</vt:lpstr>
      <vt:lpstr>What is Electricity?</vt:lpstr>
      <vt:lpstr>How do electrons flow?</vt:lpstr>
      <vt:lpstr>How do electrons flow?</vt:lpstr>
      <vt:lpstr>Direction</vt:lpstr>
      <vt:lpstr>Water Analogy</vt:lpstr>
      <vt:lpstr>A Note about Current</vt:lpstr>
      <vt:lpstr>More on Resistance</vt:lpstr>
      <vt:lpstr>Outline of the story</vt:lpstr>
      <vt:lpstr>Semiconductors</vt:lpstr>
      <vt:lpstr>Here comes the chemistry</vt:lpstr>
      <vt:lpstr>PowerPoint Presentation</vt:lpstr>
      <vt:lpstr>Conductivity of Semiconductors</vt:lpstr>
      <vt:lpstr>Impurity</vt:lpstr>
      <vt:lpstr>Pure semiconductor is pretty stable</vt:lpstr>
      <vt:lpstr>Encourage semiconductor’s conductivity</vt:lpstr>
      <vt:lpstr>Encourage semiconductor’s conductivity</vt:lpstr>
      <vt:lpstr>PowerPoint Presentation</vt:lpstr>
      <vt:lpstr>Outline of the story</vt:lpstr>
      <vt:lpstr>PN-junctions</vt:lpstr>
      <vt:lpstr>Bringing p and n together</vt:lpstr>
      <vt:lpstr>p-n Junctions</vt:lpstr>
      <vt:lpstr>PowerPoint Presentation</vt:lpstr>
      <vt:lpstr>PowerPoint Presentation</vt:lpstr>
      <vt:lpstr>PowerPoint Presentation</vt:lpstr>
      <vt:lpstr>Summary of pn-junction</vt:lpstr>
      <vt:lpstr>Outline of the story</vt:lpstr>
      <vt:lpstr>Apply voltage to a PN-junction</vt:lpstr>
      <vt:lpstr>Forward Bias (Positive voltage to P)</vt:lpstr>
      <vt:lpstr>Reverse Bias (Positive voltage to N)</vt:lpstr>
      <vt:lpstr>PowerPoint Presentation</vt:lpstr>
      <vt:lpstr>Outline of the story</vt:lpstr>
      <vt:lpstr>Creating transistors</vt:lpstr>
      <vt:lpstr>Metal Oxide Semiconductor Field Effect Transistor </vt:lpstr>
      <vt:lpstr>PowerPoint Presentation</vt:lpstr>
      <vt:lpstr>PowerPoint Presentation</vt:lpstr>
      <vt:lpstr>The MO of MOSFETs</vt:lpstr>
      <vt:lpstr>The S of MOSFETs</vt:lpstr>
      <vt:lpstr>Applying voltage to NPN</vt:lpstr>
      <vt:lpstr>n-channel MOSFETs</vt:lpstr>
      <vt:lpstr>Applying voltage to NPN</vt:lpstr>
      <vt:lpstr>nMOS vs pMOS</vt:lpstr>
      <vt:lpstr>Transistors to Logic Gates</vt:lpstr>
      <vt:lpstr>Transistors to Gates</vt:lpstr>
      <vt:lpstr>Create gates using a combination of transistors</vt:lpstr>
      <vt:lpstr>Transistors into gates</vt:lpstr>
      <vt:lpstr>PowerPoint Presentation</vt:lpstr>
      <vt:lpstr>Transistor Fabrication</vt:lpstr>
      <vt:lpstr>Fabrication Process</vt:lpstr>
      <vt:lpstr>CSCB58:  Computer Organization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testing</dc:title>
  <dc:creator>Steve Engels</dc:creator>
  <cp:lastModifiedBy>Gennady Pekhimenko</cp:lastModifiedBy>
  <cp:revision>300</cp:revision>
  <cp:lastPrinted>2020-01-06T21:51:47Z</cp:lastPrinted>
  <dcterms:created xsi:type="dcterms:W3CDTF">2010-11-10T13:23:56Z</dcterms:created>
  <dcterms:modified xsi:type="dcterms:W3CDTF">2020-09-08T20:23:49Z</dcterms:modified>
</cp:coreProperties>
</file>